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6D6"/>
              </a:solidFill>
              <a:prstDash val="solid"/>
              <a:miter lim="400000"/>
            </a:ln>
          </a:right>
          <a:top>
            <a:ln w="254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6D6"/>
              </a:solidFill>
              <a:prstDash val="solid"/>
              <a:miter lim="400000"/>
            </a:ln>
          </a:bottom>
          <a:insideH>
            <a:ln w="25400" cap="flat">
              <a:solidFill>
                <a:srgbClr val="D6D6D6"/>
              </a:solidFill>
              <a:prstDash val="solid"/>
              <a:miter lim="400000"/>
            </a:ln>
          </a:insideH>
          <a:insideV>
            <a:ln w="25400" cap="flat">
              <a:solidFill>
                <a:srgbClr val="D6D6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4351734" y="357187"/>
            <a:ext cx="15680532" cy="344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4351734" y="3893343"/>
            <a:ext cx="15680532" cy="8554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1968559" y="13073062"/>
            <a:ext cx="434976" cy="4603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4123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8568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3013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7458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1903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5459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9015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2571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612773" marR="0" indent="-1094873" algn="l" defTabSz="821531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bbble.com/dimitrifrompari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ockups for your keynotes"/>
          <p:cNvSpPr txBox="1"/>
          <p:nvPr/>
        </p:nvSpPr>
        <p:spPr>
          <a:xfrm>
            <a:off x="1792112" y="5485975"/>
            <a:ext cx="16789353" cy="428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lnSpc>
                <a:spcPct val="80000"/>
              </a:lnSpc>
              <a:defRPr b="1" sz="15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Mockups for your keynotes</a:t>
            </a:r>
          </a:p>
        </p:txBody>
      </p:sp>
      <p:sp>
        <p:nvSpPr>
          <p:cNvPr id="21" name="💻 🖥 📱"/>
          <p:cNvSpPr txBox="1"/>
          <p:nvPr/>
        </p:nvSpPr>
        <p:spPr>
          <a:xfrm>
            <a:off x="1792112" y="5003375"/>
            <a:ext cx="1678935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lnSpc>
                <a:spcPct val="80000"/>
              </a:lnSpc>
              <a:defRPr sz="3000">
                <a:solidFill>
                  <a:srgbClr val="A6AAA9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Apple Color Emoji"/>
                <a:ea typeface="Apple Color Emoji"/>
                <a:cs typeface="Apple Color Emoji"/>
                <a:sym typeface="Apple Color Emoji"/>
              </a:rPr>
              <a:t>💻 🖥 📱</a:t>
            </a:r>
          </a:p>
        </p:txBody>
      </p:sp>
      <p:sp>
        <p:nvSpPr>
          <p:cNvPr id="22" name="Made with ❤️ by Arthur Guillermin Hazan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1792112" y="9922433"/>
            <a:ext cx="68619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r">
              <a:defRPr sz="3000">
                <a:solidFill>
                  <a:srgbClr val="A6AAA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Made with </a:t>
            </a:r>
            <a:r>
              <a:rPr>
                <a:latin typeface="Apple Color Emoji"/>
                <a:ea typeface="Apple Color Emoji"/>
                <a:cs typeface="Apple Color Emoji"/>
                <a:sym typeface="Apple Color Emoji"/>
              </a:rPr>
              <a:t>❤️</a:t>
            </a:r>
            <a:r>
              <a:t> by Arthur Guillermin Hazan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83" name="Minimal Macbook"/>
          <p:cNvSpPr txBox="1"/>
          <p:nvPr/>
        </p:nvSpPr>
        <p:spPr>
          <a:xfrm>
            <a:off x="11229530" y="948118"/>
            <a:ext cx="217894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Macbook</a:t>
            </a:r>
          </a:p>
        </p:txBody>
      </p:sp>
      <p:pic>
        <p:nvPicPr>
          <p:cNvPr id="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808" y="1725751"/>
            <a:ext cx="19950384" cy="115361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</p:spPr>
      </p:pic>
      <p:sp>
        <p:nvSpPr>
          <p:cNvPr id="85" name="Drag &amp; Drop your JPG/MOV (If video, Check Autoplay on the right panel).…"/>
          <p:cNvSpPr/>
          <p:nvPr/>
        </p:nvSpPr>
        <p:spPr>
          <a:xfrm>
            <a:off x="4700921" y="2542040"/>
            <a:ext cx="15236158" cy="9475677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88" name="Minimal Macbook with browser (Chrome)"/>
          <p:cNvSpPr txBox="1"/>
          <p:nvPr/>
        </p:nvSpPr>
        <p:spPr>
          <a:xfrm>
            <a:off x="9912540" y="948118"/>
            <a:ext cx="481292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Macbook with browser (Chrome)</a:t>
            </a:r>
          </a:p>
        </p:txBody>
      </p:sp>
      <p:pic>
        <p:nvPicPr>
          <p:cNvPr id="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808" y="1725751"/>
            <a:ext cx="19950384" cy="115361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</p:spPr>
      </p:pic>
      <p:sp>
        <p:nvSpPr>
          <p:cNvPr id="90" name="Rectangle"/>
          <p:cNvSpPr/>
          <p:nvPr/>
        </p:nvSpPr>
        <p:spPr>
          <a:xfrm>
            <a:off x="4700921" y="2542040"/>
            <a:ext cx="15236158" cy="9475677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5726" y="2291062"/>
            <a:ext cx="15706548" cy="955615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Drag &amp; Drop your JPG/MOV (If video, Check Autoplay on the right panel).…"/>
          <p:cNvSpPr/>
          <p:nvPr/>
        </p:nvSpPr>
        <p:spPr>
          <a:xfrm>
            <a:off x="5108642" y="3776732"/>
            <a:ext cx="14433415" cy="7529044"/>
          </a:xfrm>
          <a:prstGeom prst="roundRect">
            <a:avLst>
              <a:gd name="adj" fmla="val 819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93" name="www.replaceyourURL.fr"/>
          <p:cNvSpPr/>
          <p:nvPr/>
        </p:nvSpPr>
        <p:spPr>
          <a:xfrm>
            <a:off x="6259191" y="3471307"/>
            <a:ext cx="3262473" cy="25303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900"/>
            </a:lvl1pPr>
          </a:lstStyle>
          <a:p>
            <a:pPr/>
            <a:r>
              <a:t>www.replaceyourURL.fr</a:t>
            </a:r>
          </a:p>
        </p:txBody>
      </p:sp>
      <p:sp>
        <p:nvSpPr>
          <p:cNvPr id="94" name="Website Title"/>
          <p:cNvSpPr/>
          <p:nvPr/>
        </p:nvSpPr>
        <p:spPr>
          <a:xfrm>
            <a:off x="6205117" y="3134068"/>
            <a:ext cx="1741394" cy="2530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800"/>
            </a:lvl1pPr>
          </a:lstStyle>
          <a:p>
            <a:pPr/>
            <a:r>
              <a:t>Website Title</a:t>
            </a:r>
          </a:p>
        </p:txBody>
      </p:sp>
      <p:sp>
        <p:nvSpPr>
          <p:cNvPr id="95" name="It’s customizable"/>
          <p:cNvSpPr txBox="1"/>
          <p:nvPr/>
        </p:nvSpPr>
        <p:spPr>
          <a:xfrm>
            <a:off x="680114" y="3036750"/>
            <a:ext cx="2705126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cap="all" sz="2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pPr/>
            <a:r>
              <a:t>It’s customizable</a:t>
            </a:r>
          </a:p>
        </p:txBody>
      </p:sp>
      <p:sp>
        <p:nvSpPr>
          <p:cNvPr id="96" name="Ligne"/>
          <p:cNvSpPr/>
          <p:nvPr/>
        </p:nvSpPr>
        <p:spPr>
          <a:xfrm>
            <a:off x="3650687" y="3260587"/>
            <a:ext cx="1238820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99" name="Chrome only"/>
          <p:cNvSpPr txBox="1"/>
          <p:nvPr/>
        </p:nvSpPr>
        <p:spPr>
          <a:xfrm>
            <a:off x="11518963" y="948118"/>
            <a:ext cx="1600074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Chrome only</a:t>
            </a:r>
          </a:p>
        </p:txBody>
      </p:sp>
      <p:pic>
        <p:nvPicPr>
          <p:cNvPr id="1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6167" y="721611"/>
            <a:ext cx="20865666" cy="1269505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Drag &amp; Drop your JPG/MOV (If video, Check Autoplay on the right panel).…"/>
          <p:cNvSpPr/>
          <p:nvPr/>
        </p:nvSpPr>
        <p:spPr>
          <a:xfrm>
            <a:off x="2740262" y="2695278"/>
            <a:ext cx="19174347" cy="10002104"/>
          </a:xfrm>
          <a:prstGeom prst="roundRect">
            <a:avLst>
              <a:gd name="adj" fmla="val 819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102" name="www.replaceyourURL.fr"/>
          <p:cNvSpPr/>
          <p:nvPr/>
        </p:nvSpPr>
        <p:spPr>
          <a:xfrm>
            <a:off x="4297679" y="2300327"/>
            <a:ext cx="3262473" cy="31666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1200"/>
            </a:lvl1pPr>
          </a:lstStyle>
          <a:p>
            <a:pPr/>
            <a:r>
              <a:t>www.replaceyourURL.fr</a:t>
            </a:r>
          </a:p>
        </p:txBody>
      </p:sp>
      <p:sp>
        <p:nvSpPr>
          <p:cNvPr id="103" name="Website Title"/>
          <p:cNvSpPr/>
          <p:nvPr/>
        </p:nvSpPr>
        <p:spPr>
          <a:xfrm>
            <a:off x="4201159" y="1867275"/>
            <a:ext cx="2355931" cy="316668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1200"/>
            </a:lvl1pPr>
          </a:lstStyle>
          <a:p>
            <a:pPr/>
            <a:r>
              <a:t>Website Title</a:t>
            </a:r>
          </a:p>
        </p:txBody>
      </p:sp>
      <p:sp>
        <p:nvSpPr>
          <p:cNvPr id="104" name="It’s customizable"/>
          <p:cNvSpPr txBox="1"/>
          <p:nvPr/>
        </p:nvSpPr>
        <p:spPr>
          <a:xfrm>
            <a:off x="3467762" y="679664"/>
            <a:ext cx="2705126" cy="44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cap="all" sz="2000"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defRPr>
            </a:lvl1pPr>
          </a:lstStyle>
          <a:p>
            <a:pPr/>
            <a:r>
              <a:t>It’s customizable</a:t>
            </a:r>
          </a:p>
        </p:txBody>
      </p:sp>
      <p:sp>
        <p:nvSpPr>
          <p:cNvPr id="105" name="Ligne"/>
          <p:cNvSpPr/>
          <p:nvPr/>
        </p:nvSpPr>
        <p:spPr>
          <a:xfrm>
            <a:off x="4933950" y="1117323"/>
            <a:ext cx="0" cy="440564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066" y="900663"/>
            <a:ext cx="20767868" cy="1216867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Minimal Macbook with browser"/>
          <p:cNvSpPr txBox="1"/>
          <p:nvPr/>
        </p:nvSpPr>
        <p:spPr>
          <a:xfrm>
            <a:off x="10465371" y="948118"/>
            <a:ext cx="3707258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Macbook with browser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5726" y="1530655"/>
            <a:ext cx="15706548" cy="955615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Drag &amp; Drop your JPG/MOV (If video, Check Autoplay on the right panel).…"/>
          <p:cNvSpPr/>
          <p:nvPr/>
        </p:nvSpPr>
        <p:spPr>
          <a:xfrm>
            <a:off x="5108642" y="3016326"/>
            <a:ext cx="14433415" cy="7529044"/>
          </a:xfrm>
          <a:prstGeom prst="roundRect">
            <a:avLst>
              <a:gd name="adj" fmla="val 819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112" name="www.replaceyourURL.fr"/>
          <p:cNvSpPr/>
          <p:nvPr/>
        </p:nvSpPr>
        <p:spPr>
          <a:xfrm>
            <a:off x="6259191" y="2709307"/>
            <a:ext cx="3262473" cy="25303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900"/>
            </a:lvl1pPr>
          </a:lstStyle>
          <a:p>
            <a:pPr/>
            <a:r>
              <a:t>www.replaceyourURL.fr</a:t>
            </a:r>
          </a:p>
        </p:txBody>
      </p:sp>
      <p:sp>
        <p:nvSpPr>
          <p:cNvPr id="113" name="Website Title"/>
          <p:cNvSpPr/>
          <p:nvPr/>
        </p:nvSpPr>
        <p:spPr>
          <a:xfrm>
            <a:off x="6205117" y="2372068"/>
            <a:ext cx="1741394" cy="25304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>
              <a:defRPr sz="800"/>
            </a:lvl1pPr>
          </a:lstStyle>
          <a:p>
            <a:pPr/>
            <a:r>
              <a:t>Website Title</a:t>
            </a:r>
          </a:p>
        </p:txBody>
      </p:sp>
      <p:sp>
        <p:nvSpPr>
          <p:cNvPr id="114" name="New Macbook + Chrome"/>
          <p:cNvSpPr txBox="1"/>
          <p:nvPr/>
        </p:nvSpPr>
        <p:spPr>
          <a:xfrm>
            <a:off x="10817161" y="313118"/>
            <a:ext cx="3003678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New Macbook + Chrome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17" name="Cursors…"/>
          <p:cNvSpPr txBox="1"/>
          <p:nvPr/>
        </p:nvSpPr>
        <p:spPr>
          <a:xfrm>
            <a:off x="10480617" y="3613541"/>
            <a:ext cx="3422766" cy="135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Cursors</a:t>
            </a:r>
          </a:p>
          <a:p>
            <a:pPr>
              <a:defRPr sz="29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to highlight elements</a:t>
            </a:r>
          </a:p>
        </p:txBody>
      </p:sp>
      <p:pic>
        <p:nvPicPr>
          <p:cNvPr id="1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5173" y="6858000"/>
            <a:ext cx="352452" cy="440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141" y="6864350"/>
            <a:ext cx="390551" cy="39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imple Cursor"/>
          <p:cNvSpPr txBox="1"/>
          <p:nvPr/>
        </p:nvSpPr>
        <p:spPr>
          <a:xfrm>
            <a:off x="1344494" y="7744385"/>
            <a:ext cx="177381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Simple Cursor</a:t>
            </a:r>
          </a:p>
        </p:txBody>
      </p:sp>
      <p:sp>
        <p:nvSpPr>
          <p:cNvPr id="121" name="Simple Pointer"/>
          <p:cNvSpPr txBox="1"/>
          <p:nvPr/>
        </p:nvSpPr>
        <p:spPr>
          <a:xfrm>
            <a:off x="5155302" y="7744385"/>
            <a:ext cx="1816228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Simple Pointer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2262" y="6864350"/>
            <a:ext cx="411107" cy="39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18979" y="6973902"/>
            <a:ext cx="352452" cy="331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Drag Cursors"/>
          <p:cNvSpPr txBox="1"/>
          <p:nvPr/>
        </p:nvSpPr>
        <p:spPr>
          <a:xfrm>
            <a:off x="9008529" y="7744385"/>
            <a:ext cx="1665352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Drag Cursors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169605" y="6944486"/>
            <a:ext cx="369996" cy="39055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Move anywhere"/>
          <p:cNvSpPr txBox="1"/>
          <p:nvPr/>
        </p:nvSpPr>
        <p:spPr>
          <a:xfrm>
            <a:off x="12380703" y="7744385"/>
            <a:ext cx="194780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Move anywhere</a:t>
            </a:r>
          </a:p>
        </p:txBody>
      </p:sp>
      <p:sp>
        <p:nvSpPr>
          <p:cNvPr id="127" name="Move Up Down"/>
          <p:cNvSpPr txBox="1"/>
          <p:nvPr/>
        </p:nvSpPr>
        <p:spPr>
          <a:xfrm>
            <a:off x="16451874" y="7744385"/>
            <a:ext cx="1919606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Move Up Down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289464" y="6973902"/>
            <a:ext cx="244424" cy="331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ove Right Left"/>
          <p:cNvSpPr txBox="1"/>
          <p:nvPr/>
        </p:nvSpPr>
        <p:spPr>
          <a:xfrm>
            <a:off x="20445689" y="7744385"/>
            <a:ext cx="1957452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Move Right Left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21302202" y="6973902"/>
            <a:ext cx="244424" cy="331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" name="Drag &amp; Drop your JPG/MOV (If video, Check Autoplay on the right panel).…"/>
          <p:cNvSpPr/>
          <p:nvPr/>
        </p:nvSpPr>
        <p:spPr>
          <a:xfrm>
            <a:off x="14240767" y="1483419"/>
            <a:ext cx="4811516" cy="10457955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26" name="Drag &amp; Drop your JPG/MOV (If video, Check Autoplay on the right panel).…"/>
          <p:cNvSpPr/>
          <p:nvPr/>
        </p:nvSpPr>
        <p:spPr>
          <a:xfrm>
            <a:off x="5350767" y="2463800"/>
            <a:ext cx="4811516" cy="8497193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pic>
        <p:nvPicPr>
          <p:cNvPr id="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7925" y="1079500"/>
            <a:ext cx="5537200" cy="1155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6975" y="1231900"/>
            <a:ext cx="5499100" cy="1125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iPhone 8"/>
          <p:cNvSpPr txBox="1"/>
          <p:nvPr/>
        </p:nvSpPr>
        <p:spPr>
          <a:xfrm>
            <a:off x="7180008" y="490918"/>
            <a:ext cx="1153034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iPhone 8</a:t>
            </a:r>
          </a:p>
        </p:txBody>
      </p:sp>
      <p:sp>
        <p:nvSpPr>
          <p:cNvPr id="30" name="iPhone X"/>
          <p:cNvSpPr txBox="1"/>
          <p:nvPr/>
        </p:nvSpPr>
        <p:spPr>
          <a:xfrm>
            <a:off x="16063023" y="490918"/>
            <a:ext cx="1167004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iPhone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" name="iPhone X + Safari"/>
          <p:cNvSpPr txBox="1"/>
          <p:nvPr/>
        </p:nvSpPr>
        <p:spPr>
          <a:xfrm>
            <a:off x="11134915" y="490918"/>
            <a:ext cx="211417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iPhone X + Safari</a:t>
            </a:r>
          </a:p>
        </p:txBody>
      </p:sp>
      <p:pic>
        <p:nvPicPr>
          <p:cNvPr id="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0750" y="1574799"/>
            <a:ext cx="4762500" cy="1031240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Drag &amp; Drop your JPG/MOV (If video, Check Autoplay on the right panel).…"/>
          <p:cNvSpPr/>
          <p:nvPr/>
        </p:nvSpPr>
        <p:spPr>
          <a:xfrm>
            <a:off x="9786242" y="2775349"/>
            <a:ext cx="4811516" cy="8085249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pic>
        <p:nvPicPr>
          <p:cNvPr id="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2450" y="1231899"/>
            <a:ext cx="5499100" cy="11252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" name="Drag &amp; Drop your JPG/MOV (If video, Check Autoplay on the right panel).…"/>
          <p:cNvSpPr/>
          <p:nvPr/>
        </p:nvSpPr>
        <p:spPr>
          <a:xfrm>
            <a:off x="14857373" y="1920093"/>
            <a:ext cx="4719933" cy="9875814"/>
          </a:xfrm>
          <a:prstGeom prst="roundRect">
            <a:avLst>
              <a:gd name="adj" fmla="val 10984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40" name="Drag &amp; Drop your JPG/MOV (If video, Check Autoplay on the right panel).…"/>
          <p:cNvSpPr/>
          <p:nvPr/>
        </p:nvSpPr>
        <p:spPr>
          <a:xfrm>
            <a:off x="4807058" y="1920093"/>
            <a:ext cx="4719933" cy="9875814"/>
          </a:xfrm>
          <a:prstGeom prst="roundRect">
            <a:avLst>
              <a:gd name="adj" fmla="val 10984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pic>
        <p:nvPicPr>
          <p:cNvPr id="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8260" y="1779087"/>
            <a:ext cx="4877529" cy="1015782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Minimal iPhone X Blanc"/>
          <p:cNvSpPr txBox="1"/>
          <p:nvPr/>
        </p:nvSpPr>
        <p:spPr>
          <a:xfrm>
            <a:off x="5748370" y="871918"/>
            <a:ext cx="2837308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iPhone X Blanc</a:t>
            </a:r>
          </a:p>
        </p:txBody>
      </p:sp>
      <p:pic>
        <p:nvPicPr>
          <p:cNvPr id="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78939" y="1779087"/>
            <a:ext cx="4876801" cy="1015630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Minimal iPhone X Noir"/>
          <p:cNvSpPr txBox="1"/>
          <p:nvPr/>
        </p:nvSpPr>
        <p:spPr>
          <a:xfrm>
            <a:off x="15885808" y="871918"/>
            <a:ext cx="2663064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iPhone X Noir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5630" y="9505329"/>
            <a:ext cx="7086601" cy="42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Group.png" descr="Grou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9530" y="1948817"/>
            <a:ext cx="5384801" cy="111125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Drag &amp; Drop your JPG/MOV (If video, Check Autoplay on the right panel).…"/>
          <p:cNvSpPr/>
          <p:nvPr/>
        </p:nvSpPr>
        <p:spPr>
          <a:xfrm>
            <a:off x="9686173" y="3319983"/>
            <a:ext cx="4811515" cy="8497193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50" name="Minimal iPhone Blanc"/>
          <p:cNvSpPr txBox="1"/>
          <p:nvPr/>
        </p:nvSpPr>
        <p:spPr>
          <a:xfrm>
            <a:off x="10786179" y="1292450"/>
            <a:ext cx="2611502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iPhone Blanc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2500" y="438150"/>
            <a:ext cx="7962901" cy="130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2500" y="438150"/>
            <a:ext cx="7962901" cy="130937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Drag &amp; Drop your JPG/MOV (If video, Check Autoplay on the right panel).…"/>
          <p:cNvSpPr/>
          <p:nvPr/>
        </p:nvSpPr>
        <p:spPr>
          <a:xfrm>
            <a:off x="5544442" y="1724110"/>
            <a:ext cx="4811516" cy="10521781"/>
          </a:xfrm>
          <a:prstGeom prst="roundRect">
            <a:avLst>
              <a:gd name="adj" fmla="val 7124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ffectLst>
            <a:outerShdw sx="100000" sy="100000" kx="0" ky="0" algn="b" rotWithShape="0" blurRad="723900" dist="179531" dir="2720278">
              <a:srgbClr val="53585F">
                <a:alpha val="4027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56" name="Minimal iPhone X Blanc without Notch"/>
          <p:cNvSpPr txBox="1"/>
          <p:nvPr/>
        </p:nvSpPr>
        <p:spPr>
          <a:xfrm>
            <a:off x="9840664" y="963888"/>
            <a:ext cx="4502532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iPhone X Blanc without Notch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1549400"/>
            <a:ext cx="5384800" cy="10871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rag &amp; Drop your JPG/MOV (If video, Check Autoplay on the right panel).…"/>
          <p:cNvSpPr/>
          <p:nvPr/>
        </p:nvSpPr>
        <p:spPr>
          <a:xfrm>
            <a:off x="14561442" y="1724110"/>
            <a:ext cx="4811516" cy="10521781"/>
          </a:xfrm>
          <a:prstGeom prst="roundRect">
            <a:avLst>
              <a:gd name="adj" fmla="val 7124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ffectLst>
            <a:outerShdw sx="100000" sy="100000" kx="0" ky="0" algn="b" rotWithShape="0" blurRad="723900" dist="179531" dir="2720278">
              <a:srgbClr val="53585F">
                <a:alpha val="40277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pic>
        <p:nvPicPr>
          <p:cNvPr id="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74800" y="1549400"/>
            <a:ext cx="5384800" cy="1087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9292" y="2229551"/>
            <a:ext cx="5203216" cy="1022209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Minimal Phone White"/>
          <p:cNvSpPr txBox="1"/>
          <p:nvPr/>
        </p:nvSpPr>
        <p:spPr>
          <a:xfrm>
            <a:off x="5743130" y="871918"/>
            <a:ext cx="2559940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Phone White</a:t>
            </a:r>
          </a:p>
        </p:txBody>
      </p:sp>
      <p:sp>
        <p:nvSpPr>
          <p:cNvPr id="64" name="Minimal Phone Black"/>
          <p:cNvSpPr txBox="1"/>
          <p:nvPr/>
        </p:nvSpPr>
        <p:spPr>
          <a:xfrm>
            <a:off x="16088042" y="871918"/>
            <a:ext cx="2545716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Phone Black</a:t>
            </a:r>
          </a:p>
        </p:txBody>
      </p:sp>
      <p:pic>
        <p:nvPicPr>
          <p:cNvPr id="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1492" y="2229551"/>
            <a:ext cx="5203216" cy="102220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</p:spPr>
      </p:pic>
      <p:sp>
        <p:nvSpPr>
          <p:cNvPr id="66" name="Drag &amp; Drop your JPG/MOV (If video, Check Autoplay on the right panel).…"/>
          <p:cNvSpPr/>
          <p:nvPr/>
        </p:nvSpPr>
        <p:spPr>
          <a:xfrm>
            <a:off x="15062537" y="3288888"/>
            <a:ext cx="4596727" cy="8148450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sp>
        <p:nvSpPr>
          <p:cNvPr id="67" name="Drag &amp; Drop your JPG/MOV (If video, Check Autoplay on the right panel).…"/>
          <p:cNvSpPr/>
          <p:nvPr/>
        </p:nvSpPr>
        <p:spPr>
          <a:xfrm>
            <a:off x="4724737" y="3288888"/>
            <a:ext cx="4596726" cy="8148450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611" y="-72743"/>
            <a:ext cx="24586622" cy="1381068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"/>
          <p:cNvSpPr/>
          <p:nvPr/>
        </p:nvSpPr>
        <p:spPr>
          <a:xfrm rot="21595010">
            <a:off x="10532126" y="4259999"/>
            <a:ext cx="3713580" cy="6582427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miter lim="400000"/>
          </a:ln>
        </p:spPr>
        <p:txBody>
          <a:bodyPr lIns="35718" tIns="35718" rIns="35718" bIns="35718" anchor="ctr"/>
          <a:lstStyle/>
          <a:p>
            <a:pPr defTabSz="410765"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sp>
        <p:nvSpPr>
          <p:cNvPr id="72" name="Drag &amp; Drop your JPG/MOV (If video, Check Autoplay on the right panel).…"/>
          <p:cNvSpPr/>
          <p:nvPr/>
        </p:nvSpPr>
        <p:spPr>
          <a:xfrm>
            <a:off x="10551172" y="4300444"/>
            <a:ext cx="3669293" cy="6504424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0" y="0"/>
            <a:ext cx="24384000" cy="1371600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 w="25400"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5" name="Minimal Tablet White"/>
          <p:cNvSpPr txBox="1"/>
          <p:nvPr/>
        </p:nvSpPr>
        <p:spPr>
          <a:xfrm>
            <a:off x="5769038" y="236918"/>
            <a:ext cx="2508124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Tablet White</a:t>
            </a:r>
          </a:p>
        </p:txBody>
      </p:sp>
      <p:sp>
        <p:nvSpPr>
          <p:cNvPr id="76" name="Minimal Phone Black"/>
          <p:cNvSpPr txBox="1"/>
          <p:nvPr/>
        </p:nvSpPr>
        <p:spPr>
          <a:xfrm>
            <a:off x="16088042" y="236918"/>
            <a:ext cx="2545716" cy="44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Minimal Phone Black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609" y="865422"/>
            <a:ext cx="8606982" cy="122391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</p:spPr>
      </p:pic>
      <p:sp>
        <p:nvSpPr>
          <p:cNvPr id="78" name="Drag &amp; Drop your JPG/MOV (If video, Check Autoplay on the right panel).…"/>
          <p:cNvSpPr/>
          <p:nvPr/>
        </p:nvSpPr>
        <p:spPr>
          <a:xfrm>
            <a:off x="3126121" y="1785894"/>
            <a:ext cx="7793957" cy="10398213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  <p:pic>
        <p:nvPicPr>
          <p:cNvPr id="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7409" y="865422"/>
            <a:ext cx="8606982" cy="122391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91990" dir="5400000">
              <a:srgbClr val="000000">
                <a:alpha val="20021"/>
              </a:srgbClr>
            </a:outerShdw>
          </a:effectLst>
        </p:spPr>
      </p:pic>
      <p:sp>
        <p:nvSpPr>
          <p:cNvPr id="80" name="Drag &amp; Drop your JPG/MOV (If video, Check Autoplay on the right panel).…"/>
          <p:cNvSpPr/>
          <p:nvPr/>
        </p:nvSpPr>
        <p:spPr>
          <a:xfrm>
            <a:off x="13463922" y="1785894"/>
            <a:ext cx="7793957" cy="10398213"/>
          </a:xfrm>
          <a:prstGeom prst="roundRect">
            <a:avLst>
              <a:gd name="adj" fmla="val 0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 &amp; Drop your JPG/MOV </a:t>
            </a:r>
            <a:r>
              <a:rPr b="0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(If video, Check Autoplay on the right panel)</a:t>
            </a:r>
            <a:r>
              <a:t>.</a:t>
            </a:r>
          </a:p>
          <a:p>
            <a:pPr>
              <a:lnSpc>
                <a:spcPct val="120000"/>
              </a:lnSpc>
              <a:defRPr b="1" cap="all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select this shape and the jpg and press 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⌘</a:t>
            </a:r>
            <a:r>
              <a:t>+</a:t>
            </a:r>
            <a:r>
              <a:rPr b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⇧</a:t>
            </a:r>
            <a:r>
              <a:t>+M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6D6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6D6D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6D6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6D6D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