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28"/>
  </p:notesMasterIdLst>
  <p:handoutMasterIdLst>
    <p:handoutMasterId r:id="rId29"/>
  </p:handoutMasterIdLst>
  <p:sldIdLst>
    <p:sldId id="256" r:id="rId2"/>
    <p:sldId id="260" r:id="rId3"/>
    <p:sldId id="261" r:id="rId4"/>
    <p:sldId id="267" r:id="rId5"/>
    <p:sldId id="274" r:id="rId6"/>
    <p:sldId id="269" r:id="rId7"/>
    <p:sldId id="262" r:id="rId8"/>
    <p:sldId id="268" r:id="rId9"/>
    <p:sldId id="265" r:id="rId10"/>
    <p:sldId id="259" r:id="rId11"/>
    <p:sldId id="275" r:id="rId12"/>
    <p:sldId id="282" r:id="rId13"/>
    <p:sldId id="287" r:id="rId14"/>
    <p:sldId id="273" r:id="rId15"/>
    <p:sldId id="266" r:id="rId16"/>
    <p:sldId id="264" r:id="rId17"/>
    <p:sldId id="288" r:id="rId18"/>
    <p:sldId id="289" r:id="rId19"/>
    <p:sldId id="280" r:id="rId20"/>
    <p:sldId id="263" r:id="rId21"/>
    <p:sldId id="842" r:id="rId22"/>
    <p:sldId id="843" r:id="rId23"/>
    <p:sldId id="844" r:id="rId24"/>
    <p:sldId id="845" r:id="rId25"/>
    <p:sldId id="846" r:id="rId26"/>
    <p:sldId id="285" r:id="rId27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Open Sans" panose="020B0606030504020204" pitchFamily="34" charset="0"/>
      <p:regular r:id="rId34"/>
      <p:bold r:id="rId35"/>
      <p:italic r:id="rId36"/>
      <p:boldItalic r:id="rId37"/>
    </p:embeddedFont>
    <p:embeddedFont>
      <p:font typeface="Open Sans SemiBold" panose="020B0706030804020204" pitchFamily="34" charset="0"/>
      <p:regular r:id="rId38"/>
      <p:bold r:id="rId39"/>
      <p:italic r:id="rId40"/>
      <p:boldItalic r:id="rId41"/>
    </p:embeddedFont>
    <p:embeddedFont>
      <p:font typeface="Poppins" panose="00000500000000000000" pitchFamily="2" charset="0"/>
      <p:regular r:id="rId42"/>
      <p:bold r:id="rId43"/>
      <p:italic r:id="rId44"/>
      <p:boldItalic r:id="rId45"/>
    </p:embeddedFont>
    <p:embeddedFont>
      <p:font typeface="Poppins Medium" panose="00000600000000000000" pitchFamily="2" charset="0"/>
      <p:regular r:id="rId46"/>
      <p:bold r:id="rId47"/>
      <p:italic r:id="rId48"/>
      <p:boldItalic r:id="rId49"/>
    </p:embeddedFont>
    <p:embeddedFont>
      <p:font typeface="Source Sans Pro Light" panose="020B0403030403020204" pitchFamily="34" charset="0"/>
      <p:regular r:id="rId50"/>
      <p: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96" userDrawn="1">
          <p15:clr>
            <a:srgbClr val="A4A3A4"/>
          </p15:clr>
        </p15:guide>
        <p15:guide id="2" pos="557" userDrawn="1">
          <p15:clr>
            <a:srgbClr val="A4A3A4"/>
          </p15:clr>
        </p15:guide>
        <p15:guide id="3" pos="71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06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799" autoAdjust="0"/>
    <p:restoredTop sz="94778" autoAdjust="0"/>
  </p:normalViewPr>
  <p:slideViewPr>
    <p:cSldViewPr snapToGrid="0">
      <p:cViewPr varScale="1">
        <p:scale>
          <a:sx n="82" d="100"/>
          <a:sy n="82" d="100"/>
        </p:scale>
        <p:origin x="1142" y="72"/>
      </p:cViewPr>
      <p:guideLst>
        <p:guide orient="horz" pos="3096"/>
        <p:guide pos="557"/>
        <p:guide pos="715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48"/>
    </p:cViewPr>
  </p:sorterViewPr>
  <p:notesViewPr>
    <p:cSldViewPr snapToGrid="0" showGuides="1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17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E9E5-47BD-A848-7C5D7099B92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E9E5-47BD-A848-7C5D7099B92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E9E5-47BD-A848-7C5D7099B923}"/>
              </c:ext>
            </c:extLst>
          </c:dPt>
          <c:dLbls>
            <c:dLbl>
              <c:idx val="0"/>
              <c:layout>
                <c:manualLayout>
                  <c:x val="-0.13944202119080193"/>
                  <c:y val="0.1266990017783248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E5-47BD-A848-7C5D7099B923}"/>
                </c:ext>
              </c:extLst>
            </c:dLbl>
            <c:dLbl>
              <c:idx val="1"/>
              <c:layout>
                <c:manualLayout>
                  <c:x val="0.13448605169014688"/>
                  <c:y val="-0.2086876076021172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E5-47BD-A848-7C5D7099B923}"/>
                </c:ext>
              </c:extLst>
            </c:dLbl>
            <c:dLbl>
              <c:idx val="2"/>
              <c:layout>
                <c:manualLayout>
                  <c:x val="0.11100211304623284"/>
                  <c:y val="8.281452238389776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9E5-47BD-A848-7C5D7099B9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</c:v>
                </c:pt>
                <c:pt idx="1">
                  <c:v>0.4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9E5-47BD-A848-7C5D7099B9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4-B4F8-431C-8952-F1B0AA65C21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B4F8-431C-8952-F1B0AA65C211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B4F8-431C-8952-F1B0AA65C211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B4F8-431C-8952-F1B0AA65C21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0.8</c:v>
                </c:pt>
                <c:pt idx="1">
                  <c:v>0.2</c:v>
                </c:pt>
                <c:pt idx="2">
                  <c:v>0.4</c:v>
                </c:pt>
                <c:pt idx="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F8-431C-8952-F1B0AA65C21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A06160C-9C88-B017-FDAF-B57959B306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EC55EA-FE32-D174-991B-1235A58CE7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FF4E5C-7B32-4796-B80F-356870EB89B5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B5BC6-E2CC-0263-8698-A4DF6C344F5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5C2874-AB6A-A880-42EC-7A3EC52BB7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F0398-21F2-4F12-B4F0-C2F1DE6B7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49419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2" name="Google Shape;2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9763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gradFill>
          <a:gsLst>
            <a:gs pos="0">
              <a:schemeClr val="accent1"/>
            </a:gs>
            <a:gs pos="81000">
              <a:schemeClr val="tx1"/>
            </a:gs>
          </a:gsLst>
          <a:lin ang="13500000" scaled="1"/>
        </a:gra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7E9FDB2-FF49-F146-2015-A7C146FFA5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5838395" cy="6858000"/>
          </a:xfrm>
          <a:custGeom>
            <a:avLst/>
            <a:gdLst>
              <a:gd name="connsiteX0" fmla="*/ 0 w 5838395"/>
              <a:gd name="connsiteY0" fmla="*/ 0 h 6858000"/>
              <a:gd name="connsiteX1" fmla="*/ 4833928 w 5838395"/>
              <a:gd name="connsiteY1" fmla="*/ 0 h 6858000"/>
              <a:gd name="connsiteX2" fmla="*/ 4928312 w 5838395"/>
              <a:gd name="connsiteY2" fmla="*/ 147226 h 6858000"/>
              <a:gd name="connsiteX3" fmla="*/ 5838395 w 5838395"/>
              <a:gd name="connsiteY3" fmla="*/ 3406877 h 6858000"/>
              <a:gd name="connsiteX4" fmla="*/ 4928312 w 5838395"/>
              <a:gd name="connsiteY4" fmla="*/ 6666529 h 6858000"/>
              <a:gd name="connsiteX5" fmla="*/ 4805562 w 5838395"/>
              <a:gd name="connsiteY5" fmla="*/ 6858000 h 6858000"/>
              <a:gd name="connsiteX6" fmla="*/ 0 w 583839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38395" h="6858000">
                <a:moveTo>
                  <a:pt x="0" y="0"/>
                </a:moveTo>
                <a:lnTo>
                  <a:pt x="4833928" y="0"/>
                </a:lnTo>
                <a:lnTo>
                  <a:pt x="4928312" y="147226"/>
                </a:lnTo>
                <a:cubicBezTo>
                  <a:pt x="5505827" y="1097688"/>
                  <a:pt x="5838395" y="2213445"/>
                  <a:pt x="5838395" y="3406877"/>
                </a:cubicBezTo>
                <a:cubicBezTo>
                  <a:pt x="5838395" y="4600309"/>
                  <a:pt x="5505827" y="5716066"/>
                  <a:pt x="4928312" y="6666529"/>
                </a:cubicBezTo>
                <a:lnTo>
                  <a:pt x="4805562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E5829D7-F4AF-B730-549E-03C5F6D83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999" y="1801092"/>
            <a:ext cx="7850910" cy="1930254"/>
          </a:xfrm>
        </p:spPr>
        <p:txBody>
          <a:bodyPr/>
          <a:lstStyle>
            <a:lvl1pPr algn="l">
              <a:defRPr sz="9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3_Title Slide">
    <p:bg>
      <p:bgPr>
        <a:gradFill>
          <a:gsLst>
            <a:gs pos="0">
              <a:schemeClr val="accent1"/>
            </a:gs>
            <a:gs pos="100000">
              <a:schemeClr val="tx1"/>
            </a:gs>
          </a:gsLst>
          <a:lin ang="8100000" scaled="1"/>
        </a:gra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247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3_Title Slide">
    <p:bg>
      <p:bgPr>
        <a:gradFill>
          <a:gsLst>
            <a:gs pos="0">
              <a:schemeClr val="accent1"/>
            </a:gs>
            <a:gs pos="100000">
              <a:schemeClr val="tx1"/>
            </a:gs>
          </a:gsLst>
          <a:lin ang="8100000" scaled="1"/>
        </a:gra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662EC5-C823-87D5-93F1-8CD049ABBD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784859"/>
            <a:ext cx="6104501" cy="5288280"/>
          </a:xfrm>
          <a:custGeom>
            <a:avLst/>
            <a:gdLst>
              <a:gd name="connsiteX0" fmla="*/ 0 w 6104501"/>
              <a:gd name="connsiteY0" fmla="*/ 0 h 5288280"/>
              <a:gd name="connsiteX1" fmla="*/ 5847967 w 6104501"/>
              <a:gd name="connsiteY1" fmla="*/ 0 h 5288280"/>
              <a:gd name="connsiteX2" fmla="*/ 6104501 w 6104501"/>
              <a:gd name="connsiteY2" fmla="*/ 256534 h 5288280"/>
              <a:gd name="connsiteX3" fmla="*/ 6104501 w 6104501"/>
              <a:gd name="connsiteY3" fmla="*/ 5031746 h 5288280"/>
              <a:gd name="connsiteX4" fmla="*/ 5847967 w 6104501"/>
              <a:gd name="connsiteY4" fmla="*/ 5288280 h 5288280"/>
              <a:gd name="connsiteX5" fmla="*/ 0 w 6104501"/>
              <a:gd name="connsiteY5" fmla="*/ 5288280 h 528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04501" h="5288280">
                <a:moveTo>
                  <a:pt x="0" y="0"/>
                </a:moveTo>
                <a:lnTo>
                  <a:pt x="5847967" y="0"/>
                </a:lnTo>
                <a:cubicBezTo>
                  <a:pt x="5989647" y="0"/>
                  <a:pt x="6104501" y="114854"/>
                  <a:pt x="6104501" y="256534"/>
                </a:cubicBezTo>
                <a:lnTo>
                  <a:pt x="6104501" y="5031746"/>
                </a:lnTo>
                <a:cubicBezTo>
                  <a:pt x="6104501" y="5173426"/>
                  <a:pt x="5989647" y="5288280"/>
                  <a:pt x="5847967" y="5288280"/>
                </a:cubicBezTo>
                <a:lnTo>
                  <a:pt x="0" y="528828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A159BC-E0AB-760E-FB7C-07672E333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928" y="365125"/>
            <a:ext cx="5151519" cy="974146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Google Shape;42;p9">
            <a:extLst>
              <a:ext uri="{FF2B5EF4-FFF2-40B4-BE49-F238E27FC236}">
                <a16:creationId xmlns:a16="http://schemas.microsoft.com/office/drawing/2014/main" id="{442E5377-2746-51A0-05B7-C91B9B7F533A}"/>
              </a:ext>
            </a:extLst>
          </p:cNvPr>
          <p:cNvCxnSpPr>
            <a:cxnSpLocks/>
          </p:cNvCxnSpPr>
          <p:nvPr userDrawn="1"/>
        </p:nvCxnSpPr>
        <p:spPr>
          <a:xfrm>
            <a:off x="6366928" y="1441365"/>
            <a:ext cx="633290" cy="0"/>
          </a:xfrm>
          <a:prstGeom prst="straightConnector1">
            <a:avLst/>
          </a:prstGeom>
          <a:noFill/>
          <a:ln w="381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575671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4_Title Slide">
    <p:bg>
      <p:bgPr>
        <a:gradFill>
          <a:gsLst>
            <a:gs pos="0">
              <a:schemeClr val="accent1"/>
            </a:gs>
            <a:gs pos="100000">
              <a:schemeClr val="tx1"/>
            </a:gs>
          </a:gsLst>
          <a:lin ang="8100000" scaled="1"/>
        </a:gra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1A159BC-E0AB-760E-FB7C-07672E333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481" y="365125"/>
            <a:ext cx="5151519" cy="974146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Google Shape;42;p9">
            <a:extLst>
              <a:ext uri="{FF2B5EF4-FFF2-40B4-BE49-F238E27FC236}">
                <a16:creationId xmlns:a16="http://schemas.microsoft.com/office/drawing/2014/main" id="{442E5377-2746-51A0-05B7-C91B9B7F533A}"/>
              </a:ext>
            </a:extLst>
          </p:cNvPr>
          <p:cNvCxnSpPr>
            <a:cxnSpLocks/>
          </p:cNvCxnSpPr>
          <p:nvPr userDrawn="1"/>
        </p:nvCxnSpPr>
        <p:spPr>
          <a:xfrm>
            <a:off x="944481" y="1441365"/>
            <a:ext cx="633290" cy="0"/>
          </a:xfrm>
          <a:prstGeom prst="straightConnector1">
            <a:avLst/>
          </a:prstGeom>
          <a:noFill/>
          <a:ln w="381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457751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4_Title Slide">
    <p:bg>
      <p:bgPr>
        <a:gradFill>
          <a:gsLst>
            <a:gs pos="13000">
              <a:schemeClr val="tx1"/>
            </a:gs>
            <a:gs pos="100000">
              <a:schemeClr val="accent1"/>
            </a:gs>
          </a:gsLst>
          <a:lin ang="0" scaled="1"/>
        </a:gra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161445C-513C-1999-1D61-A8350E6414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1930" y="727023"/>
            <a:ext cx="3802504" cy="5403954"/>
          </a:xfrm>
          <a:custGeom>
            <a:avLst/>
            <a:gdLst>
              <a:gd name="connsiteX0" fmla="*/ 308763 w 3802504"/>
              <a:gd name="connsiteY0" fmla="*/ 0 h 5403954"/>
              <a:gd name="connsiteX1" fmla="*/ 3493741 w 3802504"/>
              <a:gd name="connsiteY1" fmla="*/ 0 h 5403954"/>
              <a:gd name="connsiteX2" fmla="*/ 3802504 w 3802504"/>
              <a:gd name="connsiteY2" fmla="*/ 308763 h 5403954"/>
              <a:gd name="connsiteX3" fmla="*/ 3802504 w 3802504"/>
              <a:gd name="connsiteY3" fmla="*/ 5095191 h 5403954"/>
              <a:gd name="connsiteX4" fmla="*/ 3493741 w 3802504"/>
              <a:gd name="connsiteY4" fmla="*/ 5403954 h 5403954"/>
              <a:gd name="connsiteX5" fmla="*/ 308763 w 3802504"/>
              <a:gd name="connsiteY5" fmla="*/ 5403954 h 5403954"/>
              <a:gd name="connsiteX6" fmla="*/ 0 w 3802504"/>
              <a:gd name="connsiteY6" fmla="*/ 5095191 h 5403954"/>
              <a:gd name="connsiteX7" fmla="*/ 0 w 3802504"/>
              <a:gd name="connsiteY7" fmla="*/ 308763 h 5403954"/>
              <a:gd name="connsiteX8" fmla="*/ 308763 w 3802504"/>
              <a:gd name="connsiteY8" fmla="*/ 0 h 540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2504" h="5403954">
                <a:moveTo>
                  <a:pt x="308763" y="0"/>
                </a:moveTo>
                <a:lnTo>
                  <a:pt x="3493741" y="0"/>
                </a:lnTo>
                <a:cubicBezTo>
                  <a:pt x="3664266" y="0"/>
                  <a:pt x="3802504" y="138238"/>
                  <a:pt x="3802504" y="308763"/>
                </a:cubicBezTo>
                <a:lnTo>
                  <a:pt x="3802504" y="5095191"/>
                </a:lnTo>
                <a:cubicBezTo>
                  <a:pt x="3802504" y="5265716"/>
                  <a:pt x="3664266" y="5403954"/>
                  <a:pt x="3493741" y="5403954"/>
                </a:cubicBezTo>
                <a:lnTo>
                  <a:pt x="308763" y="5403954"/>
                </a:lnTo>
                <a:cubicBezTo>
                  <a:pt x="138238" y="5403954"/>
                  <a:pt x="0" y="5265716"/>
                  <a:pt x="0" y="5095191"/>
                </a:cubicBezTo>
                <a:lnTo>
                  <a:pt x="0" y="308763"/>
                </a:lnTo>
                <a:cubicBezTo>
                  <a:pt x="0" y="138238"/>
                  <a:pt x="138238" y="0"/>
                  <a:pt x="308763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A159BC-E0AB-760E-FB7C-07672E333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73" y="365125"/>
            <a:ext cx="5151519" cy="974146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Google Shape;42;p9">
            <a:extLst>
              <a:ext uri="{FF2B5EF4-FFF2-40B4-BE49-F238E27FC236}">
                <a16:creationId xmlns:a16="http://schemas.microsoft.com/office/drawing/2014/main" id="{442E5377-2746-51A0-05B7-C91B9B7F533A}"/>
              </a:ext>
            </a:extLst>
          </p:cNvPr>
          <p:cNvCxnSpPr>
            <a:cxnSpLocks/>
          </p:cNvCxnSpPr>
          <p:nvPr userDrawn="1"/>
        </p:nvCxnSpPr>
        <p:spPr>
          <a:xfrm>
            <a:off x="6099073" y="1441365"/>
            <a:ext cx="633290" cy="0"/>
          </a:xfrm>
          <a:prstGeom prst="straightConnector1">
            <a:avLst/>
          </a:prstGeom>
          <a:noFill/>
          <a:ln w="381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061969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 userDrawn="1">
  <p:cSld name="10_Title Slid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01CFD0F-83B8-450D-0CD2-D6DECAE7C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28344" y="1930401"/>
            <a:ext cx="2627086" cy="2627086"/>
          </a:xfrm>
          <a:custGeom>
            <a:avLst/>
            <a:gdLst>
              <a:gd name="connsiteX0" fmla="*/ 1313543 w 2627086"/>
              <a:gd name="connsiteY0" fmla="*/ 0 h 2627086"/>
              <a:gd name="connsiteX1" fmla="*/ 2627086 w 2627086"/>
              <a:gd name="connsiteY1" fmla="*/ 1313543 h 2627086"/>
              <a:gd name="connsiteX2" fmla="*/ 1313543 w 2627086"/>
              <a:gd name="connsiteY2" fmla="*/ 2627086 h 2627086"/>
              <a:gd name="connsiteX3" fmla="*/ 0 w 2627086"/>
              <a:gd name="connsiteY3" fmla="*/ 1313543 h 2627086"/>
              <a:gd name="connsiteX4" fmla="*/ 1313543 w 2627086"/>
              <a:gd name="connsiteY4" fmla="*/ 0 h 262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7086" h="2627086">
                <a:moveTo>
                  <a:pt x="1313543" y="0"/>
                </a:moveTo>
                <a:cubicBezTo>
                  <a:pt x="2038993" y="0"/>
                  <a:pt x="2627086" y="588093"/>
                  <a:pt x="2627086" y="1313543"/>
                </a:cubicBezTo>
                <a:cubicBezTo>
                  <a:pt x="2627086" y="2038993"/>
                  <a:pt x="2038993" y="2627086"/>
                  <a:pt x="1313543" y="2627086"/>
                </a:cubicBezTo>
                <a:cubicBezTo>
                  <a:pt x="588094" y="2627086"/>
                  <a:pt x="0" y="2038993"/>
                  <a:pt x="0" y="1313543"/>
                </a:cubicBezTo>
                <a:cubicBezTo>
                  <a:pt x="0" y="588093"/>
                  <a:pt x="588094" y="0"/>
                  <a:pt x="1313543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126EAC-DEDF-3CD9-4E41-3DE49D807A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85383" y="3966868"/>
            <a:ext cx="2002974" cy="2002974"/>
          </a:xfrm>
          <a:custGeom>
            <a:avLst/>
            <a:gdLst>
              <a:gd name="connsiteX0" fmla="*/ 1001487 w 2002974"/>
              <a:gd name="connsiteY0" fmla="*/ 0 h 2002974"/>
              <a:gd name="connsiteX1" fmla="*/ 2002974 w 2002974"/>
              <a:gd name="connsiteY1" fmla="*/ 1001487 h 2002974"/>
              <a:gd name="connsiteX2" fmla="*/ 1001487 w 2002974"/>
              <a:gd name="connsiteY2" fmla="*/ 2002974 h 2002974"/>
              <a:gd name="connsiteX3" fmla="*/ 0 w 2002974"/>
              <a:gd name="connsiteY3" fmla="*/ 1001487 h 2002974"/>
              <a:gd name="connsiteX4" fmla="*/ 1001487 w 2002974"/>
              <a:gd name="connsiteY4" fmla="*/ 0 h 2002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2974" h="2002974">
                <a:moveTo>
                  <a:pt x="1001487" y="0"/>
                </a:moveTo>
                <a:cubicBezTo>
                  <a:pt x="1554593" y="0"/>
                  <a:pt x="2002974" y="448381"/>
                  <a:pt x="2002974" y="1001487"/>
                </a:cubicBezTo>
                <a:cubicBezTo>
                  <a:pt x="2002974" y="1554593"/>
                  <a:pt x="1554593" y="2002974"/>
                  <a:pt x="1001487" y="2002974"/>
                </a:cubicBezTo>
                <a:cubicBezTo>
                  <a:pt x="448381" y="2002974"/>
                  <a:pt x="0" y="1554593"/>
                  <a:pt x="0" y="1001487"/>
                </a:cubicBezTo>
                <a:cubicBezTo>
                  <a:pt x="0" y="448381"/>
                  <a:pt x="448381" y="0"/>
                  <a:pt x="100148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5" name="Google Shape;35;p8"/>
          <p:cNvSpPr/>
          <p:nvPr/>
        </p:nvSpPr>
        <p:spPr>
          <a:xfrm>
            <a:off x="0" y="3100127"/>
            <a:ext cx="3334591" cy="3757873"/>
          </a:xfrm>
          <a:prstGeom prst="round1Rect">
            <a:avLst>
              <a:gd name="adj" fmla="val 2450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>
              <a:solidFill>
                <a:schemeClr val="lt1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E235756-7BEC-A7A4-2C31-4888B2620A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0113" y="3280524"/>
            <a:ext cx="1560282" cy="1545772"/>
          </a:xfrm>
          <a:custGeom>
            <a:avLst/>
            <a:gdLst>
              <a:gd name="connsiteX0" fmla="*/ 780141 w 1560282"/>
              <a:gd name="connsiteY0" fmla="*/ 0 h 1545772"/>
              <a:gd name="connsiteX1" fmla="*/ 1560282 w 1560282"/>
              <a:gd name="connsiteY1" fmla="*/ 772886 h 1545772"/>
              <a:gd name="connsiteX2" fmla="*/ 780141 w 1560282"/>
              <a:gd name="connsiteY2" fmla="*/ 1545772 h 1545772"/>
              <a:gd name="connsiteX3" fmla="*/ 0 w 1560282"/>
              <a:gd name="connsiteY3" fmla="*/ 772886 h 1545772"/>
              <a:gd name="connsiteX4" fmla="*/ 780141 w 1560282"/>
              <a:gd name="connsiteY4" fmla="*/ 0 h 154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0282" h="1545772">
                <a:moveTo>
                  <a:pt x="780141" y="0"/>
                </a:moveTo>
                <a:cubicBezTo>
                  <a:pt x="1211001" y="0"/>
                  <a:pt x="1560282" y="346033"/>
                  <a:pt x="1560282" y="772886"/>
                </a:cubicBezTo>
                <a:cubicBezTo>
                  <a:pt x="1560282" y="1199739"/>
                  <a:pt x="1211001" y="1545772"/>
                  <a:pt x="780141" y="1545772"/>
                </a:cubicBezTo>
                <a:cubicBezTo>
                  <a:pt x="349281" y="1545772"/>
                  <a:pt x="0" y="1199739"/>
                  <a:pt x="0" y="772886"/>
                </a:cubicBezTo>
                <a:cubicBezTo>
                  <a:pt x="0" y="346033"/>
                  <a:pt x="349281" y="0"/>
                  <a:pt x="78014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lang="en-US"/>
            </a:lvl1pPr>
          </a:lstStyle>
          <a:p>
            <a:pPr lvl="0"/>
            <a:endParaRPr lang="en-US" dirty="0"/>
          </a:p>
        </p:txBody>
      </p:sp>
      <p:sp>
        <p:nvSpPr>
          <p:cNvPr id="36" name="Google Shape;36;p8"/>
          <p:cNvSpPr/>
          <p:nvPr/>
        </p:nvSpPr>
        <p:spPr>
          <a:xfrm rot="-1800000">
            <a:off x="5152038" y="1655936"/>
            <a:ext cx="3165188" cy="3165188"/>
          </a:xfrm>
          <a:prstGeom prst="arc">
            <a:avLst>
              <a:gd name="adj1" fmla="val 17997959"/>
              <a:gd name="adj2" fmla="val 7311197"/>
            </a:avLst>
          </a:prstGeom>
          <a:noFill/>
          <a:ln w="762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8"/>
          <p:cNvSpPr/>
          <p:nvPr/>
        </p:nvSpPr>
        <p:spPr>
          <a:xfrm>
            <a:off x="6569861" y="1585937"/>
            <a:ext cx="146132" cy="146132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8"/>
          <p:cNvSpPr/>
          <p:nvPr/>
        </p:nvSpPr>
        <p:spPr>
          <a:xfrm>
            <a:off x="6569861" y="4744687"/>
            <a:ext cx="146132" cy="146132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8"/>
          <p:cNvSpPr/>
          <p:nvPr/>
        </p:nvSpPr>
        <p:spPr>
          <a:xfrm rot="-1800000">
            <a:off x="3494253" y="3875738"/>
            <a:ext cx="2185234" cy="2185234"/>
          </a:xfrm>
          <a:prstGeom prst="arc">
            <a:avLst>
              <a:gd name="adj1" fmla="val 7318421"/>
              <a:gd name="adj2" fmla="val 7311197"/>
            </a:avLst>
          </a:prstGeom>
          <a:noFill/>
          <a:ln w="762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8"/>
          <p:cNvSpPr/>
          <p:nvPr/>
        </p:nvSpPr>
        <p:spPr>
          <a:xfrm rot="-1800000">
            <a:off x="1551984" y="3185140"/>
            <a:ext cx="1736540" cy="1736540"/>
          </a:xfrm>
          <a:prstGeom prst="arc">
            <a:avLst>
              <a:gd name="adj1" fmla="val 7329434"/>
              <a:gd name="adj2" fmla="val 7311197"/>
            </a:avLst>
          </a:prstGeom>
          <a:noFill/>
          <a:ln w="762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67163F2-1A58-AF3C-036E-B26D34D20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675909" cy="974146"/>
          </a:xfrm>
        </p:spPr>
        <p:txBody>
          <a:bodyPr/>
          <a:lstStyle>
            <a:lvl1pPr>
              <a:defRPr sz="3200"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Google Shape;42;p9">
            <a:extLst>
              <a:ext uri="{FF2B5EF4-FFF2-40B4-BE49-F238E27FC236}">
                <a16:creationId xmlns:a16="http://schemas.microsoft.com/office/drawing/2014/main" id="{A42A5FF2-E42F-2343-8CB8-CFBBCE03D462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41365"/>
            <a:ext cx="63329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35" grpId="0" animBg="1"/>
      <p:bldP spid="8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Slide" userDrawn="1">
  <p:cSld name="22_Title Slid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65C28-C9A6-81BD-A2CB-728A41980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800" y="365125"/>
            <a:ext cx="7349836" cy="974146"/>
          </a:xfrm>
        </p:spPr>
        <p:txBody>
          <a:bodyPr/>
          <a:lstStyle>
            <a:lvl1pPr>
              <a:defRPr sz="3200"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Google Shape;42;p9">
            <a:extLst>
              <a:ext uri="{FF2B5EF4-FFF2-40B4-BE49-F238E27FC236}">
                <a16:creationId xmlns:a16="http://schemas.microsoft.com/office/drawing/2014/main" id="{BB86E7A8-F189-4E01-7BE3-9001CC8C7261}"/>
              </a:ext>
            </a:extLst>
          </p:cNvPr>
          <p:cNvCxnSpPr>
            <a:cxnSpLocks/>
          </p:cNvCxnSpPr>
          <p:nvPr userDrawn="1"/>
        </p:nvCxnSpPr>
        <p:spPr>
          <a:xfrm>
            <a:off x="3733800" y="1441365"/>
            <a:ext cx="63329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39A19BC-A470-8AF6-59ED-3513ED5FCF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579019" cy="6858000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" userDrawn="1">
  <p:cSld name="9_Title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/>
          <p:nvPr/>
        </p:nvSpPr>
        <p:spPr>
          <a:xfrm>
            <a:off x="1088571" y="2496457"/>
            <a:ext cx="3106058" cy="3643086"/>
          </a:xfrm>
          <a:prstGeom prst="roundRect">
            <a:avLst>
              <a:gd name="adj" fmla="val 4985"/>
            </a:avLst>
          </a:prstGeom>
          <a:solidFill>
            <a:schemeClr val="lt1"/>
          </a:solidFill>
          <a:ln>
            <a:noFill/>
          </a:ln>
          <a:effectLst>
            <a:outerShdw blurRad="152400" sx="102000" sy="102000" algn="ctr" rotWithShape="0">
              <a:srgbClr val="000000">
                <a:alpha val="1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7"/>
          <p:cNvSpPr/>
          <p:nvPr/>
        </p:nvSpPr>
        <p:spPr>
          <a:xfrm>
            <a:off x="4470398" y="2496457"/>
            <a:ext cx="3106058" cy="3643086"/>
          </a:xfrm>
          <a:prstGeom prst="roundRect">
            <a:avLst>
              <a:gd name="adj" fmla="val 4985"/>
            </a:avLst>
          </a:prstGeom>
          <a:solidFill>
            <a:schemeClr val="accent4"/>
          </a:solidFill>
          <a:ln>
            <a:noFill/>
          </a:ln>
          <a:effectLst>
            <a:outerShdw blurRad="152400" sx="102000" sy="102000" algn="ctr" rotWithShape="0">
              <a:srgbClr val="000000">
                <a:alpha val="1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7"/>
          <p:cNvSpPr/>
          <p:nvPr/>
        </p:nvSpPr>
        <p:spPr>
          <a:xfrm>
            <a:off x="7852225" y="2496457"/>
            <a:ext cx="3106058" cy="3643086"/>
          </a:xfrm>
          <a:prstGeom prst="roundRect">
            <a:avLst>
              <a:gd name="adj" fmla="val 4985"/>
            </a:avLst>
          </a:prstGeom>
          <a:solidFill>
            <a:schemeClr val="lt1"/>
          </a:solidFill>
          <a:ln>
            <a:noFill/>
          </a:ln>
          <a:effectLst>
            <a:outerShdw blurRad="152400" sx="102000" sy="102000" algn="ctr" rotWithShape="0">
              <a:srgbClr val="000000">
                <a:alpha val="1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DF2671-5EA9-E255-1FDE-454CA90B1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4146"/>
          </a:xfrm>
        </p:spPr>
        <p:txBody>
          <a:bodyPr/>
          <a:lstStyle>
            <a:lvl1pPr>
              <a:defRPr sz="3200"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Google Shape;42;p9">
            <a:extLst>
              <a:ext uri="{FF2B5EF4-FFF2-40B4-BE49-F238E27FC236}">
                <a16:creationId xmlns:a16="http://schemas.microsoft.com/office/drawing/2014/main" id="{885C3685-2518-E8BF-FF83-808FAA5DBF0D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41365"/>
            <a:ext cx="63329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BC49A0E4-0451-A4C5-309A-21D8734A35B6}"/>
              </a:ext>
            </a:extLst>
          </p:cNvPr>
          <p:cNvGrpSpPr/>
          <p:nvPr userDrawn="1"/>
        </p:nvGrpSpPr>
        <p:grpSpPr>
          <a:xfrm>
            <a:off x="2228038" y="2082895"/>
            <a:ext cx="827124" cy="827124"/>
            <a:chOff x="1376400" y="2155785"/>
            <a:chExt cx="1120416" cy="112041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052E57-E538-C19C-A22F-20DBF265086D}"/>
                </a:ext>
              </a:extLst>
            </p:cNvPr>
            <p:cNvSpPr/>
            <p:nvPr/>
          </p:nvSpPr>
          <p:spPr>
            <a:xfrm>
              <a:off x="1376400" y="2155785"/>
              <a:ext cx="1120416" cy="1120416"/>
            </a:xfrm>
            <a:prstGeom prst="ellipse">
              <a:avLst/>
            </a:prstGeom>
            <a:solidFill>
              <a:schemeClr val="accent4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0" rIns="91440" bIns="822960" rtlCol="0" anchor="t">
              <a:noAutofit/>
            </a:bodyPr>
            <a:lstStyle/>
            <a:p>
              <a:pPr algn="ctr"/>
              <a:r>
                <a:rPr lang="en-US" sz="8800" dirty="0"/>
                <a:t>“</a:t>
              </a:r>
            </a:p>
          </p:txBody>
        </p:sp>
        <p:sp>
          <p:nvSpPr>
            <p:cNvPr id="6" name="Google Shape;586;p37">
              <a:extLst>
                <a:ext uri="{FF2B5EF4-FFF2-40B4-BE49-F238E27FC236}">
                  <a16:creationId xmlns:a16="http://schemas.microsoft.com/office/drawing/2014/main" id="{B7351FA6-9EF2-C9D3-338D-41D1BC742338}"/>
                </a:ext>
              </a:extLst>
            </p:cNvPr>
            <p:cNvSpPr/>
            <p:nvPr/>
          </p:nvSpPr>
          <p:spPr>
            <a:xfrm>
              <a:off x="1376400" y="2155786"/>
              <a:ext cx="1120416" cy="1120416"/>
            </a:xfrm>
            <a:prstGeom prst="arc">
              <a:avLst>
                <a:gd name="adj1" fmla="val 15484853"/>
                <a:gd name="adj2" fmla="val 5373914"/>
              </a:avLst>
            </a:prstGeom>
            <a:noFill/>
            <a:ln w="381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40" tIns="0" rIns="91440" bIns="82296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79EE308-DDBA-7443-76CC-77CFA38CF876}"/>
              </a:ext>
            </a:extLst>
          </p:cNvPr>
          <p:cNvGrpSpPr/>
          <p:nvPr userDrawn="1"/>
        </p:nvGrpSpPr>
        <p:grpSpPr>
          <a:xfrm>
            <a:off x="8991692" y="2082895"/>
            <a:ext cx="827124" cy="827124"/>
            <a:chOff x="1376400" y="2155785"/>
            <a:chExt cx="1120416" cy="112041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B7799D8-6451-D427-81AF-90B23FD5BB71}"/>
                </a:ext>
              </a:extLst>
            </p:cNvPr>
            <p:cNvSpPr/>
            <p:nvPr/>
          </p:nvSpPr>
          <p:spPr>
            <a:xfrm>
              <a:off x="1376400" y="2155785"/>
              <a:ext cx="1120416" cy="1120416"/>
            </a:xfrm>
            <a:prstGeom prst="ellipse">
              <a:avLst/>
            </a:prstGeom>
            <a:solidFill>
              <a:schemeClr val="accent4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0" rIns="91440" bIns="822960" rtlCol="0" anchor="t">
              <a:noAutofit/>
            </a:bodyPr>
            <a:lstStyle/>
            <a:p>
              <a:pPr algn="ctr"/>
              <a:r>
                <a:rPr lang="en-US" sz="8800" dirty="0"/>
                <a:t>“</a:t>
              </a:r>
            </a:p>
          </p:txBody>
        </p:sp>
        <p:sp>
          <p:nvSpPr>
            <p:cNvPr id="9" name="Google Shape;586;p37">
              <a:extLst>
                <a:ext uri="{FF2B5EF4-FFF2-40B4-BE49-F238E27FC236}">
                  <a16:creationId xmlns:a16="http://schemas.microsoft.com/office/drawing/2014/main" id="{544DC0B6-DBE4-8F1D-5DD9-F106A159EC5C}"/>
                </a:ext>
              </a:extLst>
            </p:cNvPr>
            <p:cNvSpPr/>
            <p:nvPr/>
          </p:nvSpPr>
          <p:spPr>
            <a:xfrm>
              <a:off x="1376400" y="2155786"/>
              <a:ext cx="1120416" cy="1120416"/>
            </a:xfrm>
            <a:prstGeom prst="arc">
              <a:avLst>
                <a:gd name="adj1" fmla="val 15484853"/>
                <a:gd name="adj2" fmla="val 5373914"/>
              </a:avLst>
            </a:prstGeom>
            <a:noFill/>
            <a:ln w="381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40" tIns="0" rIns="91440" bIns="82296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BA8F40-A434-9B6A-76E7-B084650A1D8F}"/>
              </a:ext>
            </a:extLst>
          </p:cNvPr>
          <p:cNvGrpSpPr/>
          <p:nvPr userDrawn="1"/>
        </p:nvGrpSpPr>
        <p:grpSpPr>
          <a:xfrm>
            <a:off x="5609865" y="2082895"/>
            <a:ext cx="827124" cy="827124"/>
            <a:chOff x="1376400" y="2155785"/>
            <a:chExt cx="1120416" cy="112041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A4A3552-20F2-912D-45BF-2C8A0155A747}"/>
                </a:ext>
              </a:extLst>
            </p:cNvPr>
            <p:cNvSpPr/>
            <p:nvPr/>
          </p:nvSpPr>
          <p:spPr>
            <a:xfrm>
              <a:off x="1376400" y="2155785"/>
              <a:ext cx="1120416" cy="1120416"/>
            </a:xfrm>
            <a:prstGeom prst="ellipse">
              <a:avLst/>
            </a:prstGeom>
            <a:solidFill>
              <a:schemeClr val="bg1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0" rIns="91440" bIns="822960" rtlCol="0" anchor="t">
              <a:noAutofit/>
            </a:bodyPr>
            <a:lstStyle/>
            <a:p>
              <a:pPr algn="ctr"/>
              <a:r>
                <a:rPr lang="en-US" sz="8800" dirty="0">
                  <a:solidFill>
                    <a:schemeClr val="accent4"/>
                  </a:solidFill>
                </a:rPr>
                <a:t>“</a:t>
              </a:r>
            </a:p>
          </p:txBody>
        </p:sp>
        <p:sp>
          <p:nvSpPr>
            <p:cNvPr id="12" name="Google Shape;586;p37">
              <a:extLst>
                <a:ext uri="{FF2B5EF4-FFF2-40B4-BE49-F238E27FC236}">
                  <a16:creationId xmlns:a16="http://schemas.microsoft.com/office/drawing/2014/main" id="{C06FAC74-3253-7567-1E10-8A0D1CE65925}"/>
                </a:ext>
              </a:extLst>
            </p:cNvPr>
            <p:cNvSpPr/>
            <p:nvPr/>
          </p:nvSpPr>
          <p:spPr>
            <a:xfrm>
              <a:off x="1376400" y="2155786"/>
              <a:ext cx="1120416" cy="1120416"/>
            </a:xfrm>
            <a:prstGeom prst="arc">
              <a:avLst>
                <a:gd name="adj1" fmla="val 15484853"/>
                <a:gd name="adj2" fmla="val 5373914"/>
              </a:avLst>
            </a:prstGeom>
            <a:noFill/>
            <a:ln w="381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40" tIns="0" rIns="91440" bIns="82296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" preserve="1" userDrawn="1">
  <p:cSld name="11_Title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/>
          <p:nvPr/>
        </p:nvSpPr>
        <p:spPr>
          <a:xfrm>
            <a:off x="1088571" y="2496457"/>
            <a:ext cx="3106058" cy="3643086"/>
          </a:xfrm>
          <a:prstGeom prst="roundRect">
            <a:avLst>
              <a:gd name="adj" fmla="val 4985"/>
            </a:avLst>
          </a:prstGeom>
          <a:solidFill>
            <a:schemeClr val="lt1"/>
          </a:solidFill>
          <a:ln>
            <a:noFill/>
          </a:ln>
          <a:effectLst>
            <a:outerShdw blurRad="152400" sx="102000" sy="102000" algn="ctr" rotWithShape="0">
              <a:srgbClr val="000000">
                <a:alpha val="1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7"/>
          <p:cNvSpPr/>
          <p:nvPr/>
        </p:nvSpPr>
        <p:spPr>
          <a:xfrm>
            <a:off x="4470398" y="2496457"/>
            <a:ext cx="3106058" cy="3643086"/>
          </a:xfrm>
          <a:prstGeom prst="roundRect">
            <a:avLst>
              <a:gd name="adj" fmla="val 4985"/>
            </a:avLst>
          </a:prstGeom>
          <a:solidFill>
            <a:schemeClr val="accent4"/>
          </a:solidFill>
          <a:ln>
            <a:noFill/>
          </a:ln>
          <a:effectLst>
            <a:outerShdw blurRad="152400" sx="102000" sy="102000" algn="ctr" rotWithShape="0">
              <a:srgbClr val="000000">
                <a:alpha val="1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7"/>
          <p:cNvSpPr/>
          <p:nvPr/>
        </p:nvSpPr>
        <p:spPr>
          <a:xfrm>
            <a:off x="7852225" y="2496457"/>
            <a:ext cx="3106058" cy="3643086"/>
          </a:xfrm>
          <a:prstGeom prst="roundRect">
            <a:avLst>
              <a:gd name="adj" fmla="val 4985"/>
            </a:avLst>
          </a:prstGeom>
          <a:solidFill>
            <a:schemeClr val="lt1"/>
          </a:solidFill>
          <a:ln>
            <a:noFill/>
          </a:ln>
          <a:effectLst>
            <a:outerShdw blurRad="152400" sx="102000" sy="102000" algn="ctr" rotWithShape="0">
              <a:srgbClr val="000000">
                <a:alpha val="1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DF2671-5EA9-E255-1FDE-454CA90B1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4146"/>
          </a:xfrm>
        </p:spPr>
        <p:txBody>
          <a:bodyPr/>
          <a:lstStyle>
            <a:lvl1pPr>
              <a:defRPr sz="3200"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502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Custom slide">
    <p:bg>
      <p:bgPr>
        <a:gradFill>
          <a:gsLst>
            <a:gs pos="0">
              <a:schemeClr val="accent1"/>
            </a:gs>
            <a:gs pos="100000">
              <a:schemeClr val="tx1"/>
            </a:gs>
          </a:gsLst>
          <a:lin ang="13500000" scaled="1"/>
        </a:gra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7E9FDB2-FF49-F146-2015-A7C146FFA5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6353605" y="0"/>
            <a:ext cx="5838395" cy="6858000"/>
          </a:xfrm>
          <a:custGeom>
            <a:avLst/>
            <a:gdLst>
              <a:gd name="connsiteX0" fmla="*/ 0 w 5838395"/>
              <a:gd name="connsiteY0" fmla="*/ 0 h 6858000"/>
              <a:gd name="connsiteX1" fmla="*/ 4833928 w 5838395"/>
              <a:gd name="connsiteY1" fmla="*/ 0 h 6858000"/>
              <a:gd name="connsiteX2" fmla="*/ 4928312 w 5838395"/>
              <a:gd name="connsiteY2" fmla="*/ 147226 h 6858000"/>
              <a:gd name="connsiteX3" fmla="*/ 5838395 w 5838395"/>
              <a:gd name="connsiteY3" fmla="*/ 3406877 h 6858000"/>
              <a:gd name="connsiteX4" fmla="*/ 4928312 w 5838395"/>
              <a:gd name="connsiteY4" fmla="*/ 6666529 h 6858000"/>
              <a:gd name="connsiteX5" fmla="*/ 4805562 w 5838395"/>
              <a:gd name="connsiteY5" fmla="*/ 6858000 h 6858000"/>
              <a:gd name="connsiteX6" fmla="*/ 0 w 583839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38395" h="6858000">
                <a:moveTo>
                  <a:pt x="0" y="0"/>
                </a:moveTo>
                <a:lnTo>
                  <a:pt x="4833928" y="0"/>
                </a:lnTo>
                <a:lnTo>
                  <a:pt x="4928312" y="147226"/>
                </a:lnTo>
                <a:cubicBezTo>
                  <a:pt x="5505827" y="1097688"/>
                  <a:pt x="5838395" y="2213445"/>
                  <a:pt x="5838395" y="3406877"/>
                </a:cubicBezTo>
                <a:cubicBezTo>
                  <a:pt x="5838395" y="4600309"/>
                  <a:pt x="5505827" y="5716066"/>
                  <a:pt x="4928312" y="6666529"/>
                </a:cubicBezTo>
                <a:lnTo>
                  <a:pt x="4805562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13F08E-7738-BDC8-092C-3BBF7363B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7800" cy="974146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Google Shape;42;p9">
            <a:extLst>
              <a:ext uri="{FF2B5EF4-FFF2-40B4-BE49-F238E27FC236}">
                <a16:creationId xmlns:a16="http://schemas.microsoft.com/office/drawing/2014/main" id="{D4AA264C-6846-4633-AC6E-48D442A42005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41365"/>
            <a:ext cx="633290" cy="0"/>
          </a:xfrm>
          <a:prstGeom prst="straightConnector1">
            <a:avLst/>
          </a:prstGeom>
          <a:noFill/>
          <a:ln w="381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321311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 userDrawn="1">
  <p:cSld name="5_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1625600"/>
            <a:ext cx="10572750" cy="46228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1"/>
              </a:gs>
            </a:gsLst>
            <a:lin ang="81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E1C8C6-6400-B6CD-8E96-74524CC45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93873" cy="974146"/>
          </a:xfrm>
        </p:spPr>
        <p:txBody>
          <a:bodyPr/>
          <a:lstStyle>
            <a:lvl1pPr>
              <a:defRPr sz="3200"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Google Shape;42;p9">
            <a:extLst>
              <a:ext uri="{FF2B5EF4-FFF2-40B4-BE49-F238E27FC236}">
                <a16:creationId xmlns:a16="http://schemas.microsoft.com/office/drawing/2014/main" id="{F4E8E6DC-A8F0-CBDB-FAAB-35598E1AC397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41365"/>
            <a:ext cx="63329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DA47BC0-5B50-1BC4-5307-84AB3F06D1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86550" y="0"/>
            <a:ext cx="5505450" cy="5295900"/>
          </a:xfrm>
          <a:custGeom>
            <a:avLst/>
            <a:gdLst>
              <a:gd name="connsiteX0" fmla="*/ 0 w 5505450"/>
              <a:gd name="connsiteY0" fmla="*/ 0 h 5295900"/>
              <a:gd name="connsiteX1" fmla="*/ 5505450 w 5505450"/>
              <a:gd name="connsiteY1" fmla="*/ 0 h 5295900"/>
              <a:gd name="connsiteX2" fmla="*/ 5505450 w 5505450"/>
              <a:gd name="connsiteY2" fmla="*/ 5295900 h 5295900"/>
              <a:gd name="connsiteX3" fmla="*/ 615966 w 5505450"/>
              <a:gd name="connsiteY3" fmla="*/ 5295900 h 5295900"/>
              <a:gd name="connsiteX4" fmla="*/ 0 w 5505450"/>
              <a:gd name="connsiteY4" fmla="*/ 4679934 h 529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5450" h="5295900">
                <a:moveTo>
                  <a:pt x="0" y="0"/>
                </a:moveTo>
                <a:lnTo>
                  <a:pt x="5505450" y="0"/>
                </a:lnTo>
                <a:lnTo>
                  <a:pt x="5505450" y="5295900"/>
                </a:lnTo>
                <a:lnTo>
                  <a:pt x="615966" y="5295900"/>
                </a:lnTo>
                <a:cubicBezTo>
                  <a:pt x="275777" y="5295900"/>
                  <a:pt x="0" y="5020123"/>
                  <a:pt x="0" y="4679934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4_Title Slide">
    <p:bg>
      <p:bgPr>
        <a:gradFill>
          <a:gsLst>
            <a:gs pos="0">
              <a:schemeClr val="accent1"/>
            </a:gs>
            <a:gs pos="100000">
              <a:schemeClr val="tx1"/>
            </a:gs>
          </a:gsLst>
          <a:lin ang="8100000" scaled="1"/>
        </a:gra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B08B93F-CC83-A4EF-011A-35D1820262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27320" cy="6858000"/>
          </a:xfrm>
          <a:custGeom>
            <a:avLst/>
            <a:gdLst>
              <a:gd name="connsiteX0" fmla="*/ 0 w 5227320"/>
              <a:gd name="connsiteY0" fmla="*/ 0 h 6858000"/>
              <a:gd name="connsiteX1" fmla="*/ 4870452 w 5227320"/>
              <a:gd name="connsiteY1" fmla="*/ 0 h 6858000"/>
              <a:gd name="connsiteX2" fmla="*/ 5227320 w 5227320"/>
              <a:gd name="connsiteY2" fmla="*/ 356869 h 6858000"/>
              <a:gd name="connsiteX3" fmla="*/ 5227320 w 5227320"/>
              <a:gd name="connsiteY3" fmla="*/ 6501131 h 6858000"/>
              <a:gd name="connsiteX4" fmla="*/ 4870452 w 5227320"/>
              <a:gd name="connsiteY4" fmla="*/ 6858000 h 6858000"/>
              <a:gd name="connsiteX5" fmla="*/ 0 w 522732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27320" h="6858000">
                <a:moveTo>
                  <a:pt x="0" y="0"/>
                </a:moveTo>
                <a:lnTo>
                  <a:pt x="4870452" y="0"/>
                </a:lnTo>
                <a:cubicBezTo>
                  <a:pt x="5067544" y="0"/>
                  <a:pt x="5227320" y="159776"/>
                  <a:pt x="5227320" y="356869"/>
                </a:cubicBezTo>
                <a:lnTo>
                  <a:pt x="5227320" y="6501131"/>
                </a:lnTo>
                <a:cubicBezTo>
                  <a:pt x="5227320" y="6698224"/>
                  <a:pt x="5067544" y="6858000"/>
                  <a:pt x="4870452" y="6858000"/>
                </a:cubicBez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A159BC-E0AB-760E-FB7C-07672E333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8127" y="365125"/>
            <a:ext cx="5357553" cy="974146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Google Shape;42;p9">
            <a:extLst>
              <a:ext uri="{FF2B5EF4-FFF2-40B4-BE49-F238E27FC236}">
                <a16:creationId xmlns:a16="http://schemas.microsoft.com/office/drawing/2014/main" id="{442E5377-2746-51A0-05B7-C91B9B7F533A}"/>
              </a:ext>
            </a:extLst>
          </p:cNvPr>
          <p:cNvCxnSpPr>
            <a:cxnSpLocks/>
          </p:cNvCxnSpPr>
          <p:nvPr userDrawn="1"/>
        </p:nvCxnSpPr>
        <p:spPr>
          <a:xfrm>
            <a:off x="5798127" y="1441365"/>
            <a:ext cx="633290" cy="0"/>
          </a:xfrm>
          <a:prstGeom prst="straightConnector1">
            <a:avLst/>
          </a:prstGeom>
          <a:noFill/>
          <a:ln w="381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665884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4_Title Slide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2BB7C409-912A-A7CD-0DFB-4FCAC27008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A159BC-E0AB-760E-FB7C-07672E333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818" y="3745634"/>
            <a:ext cx="5357553" cy="974146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" name="Google Shape;457;p29">
            <a:extLst>
              <a:ext uri="{FF2B5EF4-FFF2-40B4-BE49-F238E27FC236}">
                <a16:creationId xmlns:a16="http://schemas.microsoft.com/office/drawing/2014/main" id="{A36A0C7D-2F78-0725-F44F-B34566C1961D}"/>
              </a:ext>
            </a:extLst>
          </p:cNvPr>
          <p:cNvGrpSpPr/>
          <p:nvPr userDrawn="1"/>
        </p:nvGrpSpPr>
        <p:grpSpPr>
          <a:xfrm>
            <a:off x="1319135" y="2011473"/>
            <a:ext cx="0" cy="2835054"/>
            <a:chOff x="1319135" y="2011473"/>
            <a:chExt cx="0" cy="2835054"/>
          </a:xfrm>
        </p:grpSpPr>
        <p:cxnSp>
          <p:nvCxnSpPr>
            <p:cNvPr id="3" name="Google Shape;458;p29">
              <a:extLst>
                <a:ext uri="{FF2B5EF4-FFF2-40B4-BE49-F238E27FC236}">
                  <a16:creationId xmlns:a16="http://schemas.microsoft.com/office/drawing/2014/main" id="{88DDC486-1583-5079-8250-964A9091BC68}"/>
                </a:ext>
              </a:extLst>
            </p:cNvPr>
            <p:cNvCxnSpPr/>
            <p:nvPr/>
          </p:nvCxnSpPr>
          <p:spPr>
            <a:xfrm>
              <a:off x="1319135" y="2011473"/>
              <a:ext cx="0" cy="2835054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" name="Google Shape;459;p29">
              <a:extLst>
                <a:ext uri="{FF2B5EF4-FFF2-40B4-BE49-F238E27FC236}">
                  <a16:creationId xmlns:a16="http://schemas.microsoft.com/office/drawing/2014/main" id="{9EC03D5B-CE13-1295-A40B-7F49A3A0877A}"/>
                </a:ext>
              </a:extLst>
            </p:cNvPr>
            <p:cNvCxnSpPr/>
            <p:nvPr/>
          </p:nvCxnSpPr>
          <p:spPr>
            <a:xfrm rot="10800000">
              <a:off x="1319135" y="3497412"/>
              <a:ext cx="0" cy="1349115"/>
            </a:xfrm>
            <a:prstGeom prst="straightConnector1">
              <a:avLst/>
            </a:prstGeom>
            <a:noFill/>
            <a:ln w="38100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1970030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" userDrawn="1">
  <p:cSld name="13_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C6E22B9-FC39-062B-95C7-813F3E7176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784861"/>
            <a:ext cx="5547360" cy="5288280"/>
          </a:xfrm>
          <a:custGeom>
            <a:avLst/>
            <a:gdLst>
              <a:gd name="connsiteX0" fmla="*/ 0 w 5547360"/>
              <a:gd name="connsiteY0" fmla="*/ 0 h 5288280"/>
              <a:gd name="connsiteX1" fmla="*/ 5321286 w 5547360"/>
              <a:gd name="connsiteY1" fmla="*/ 0 h 5288280"/>
              <a:gd name="connsiteX2" fmla="*/ 5547360 w 5547360"/>
              <a:gd name="connsiteY2" fmla="*/ 226074 h 5288280"/>
              <a:gd name="connsiteX3" fmla="*/ 5547360 w 5547360"/>
              <a:gd name="connsiteY3" fmla="*/ 5062206 h 5288280"/>
              <a:gd name="connsiteX4" fmla="*/ 5321286 w 5547360"/>
              <a:gd name="connsiteY4" fmla="*/ 5288280 h 5288280"/>
              <a:gd name="connsiteX5" fmla="*/ 0 w 5547360"/>
              <a:gd name="connsiteY5" fmla="*/ 5288280 h 528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7360" h="5288280">
                <a:moveTo>
                  <a:pt x="0" y="0"/>
                </a:moveTo>
                <a:lnTo>
                  <a:pt x="5321286" y="0"/>
                </a:lnTo>
                <a:cubicBezTo>
                  <a:pt x="5446143" y="0"/>
                  <a:pt x="5547360" y="101217"/>
                  <a:pt x="5547360" y="226074"/>
                </a:cubicBezTo>
                <a:lnTo>
                  <a:pt x="5547360" y="5062206"/>
                </a:lnTo>
                <a:cubicBezTo>
                  <a:pt x="5547360" y="5187063"/>
                  <a:pt x="5446143" y="5288280"/>
                  <a:pt x="5321286" y="5288280"/>
                </a:cubicBezTo>
                <a:lnTo>
                  <a:pt x="0" y="528828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44" name="Google Shape;44;p10"/>
          <p:cNvSpPr/>
          <p:nvPr/>
        </p:nvSpPr>
        <p:spPr>
          <a:xfrm>
            <a:off x="6173470" y="3528060"/>
            <a:ext cx="2415540" cy="2316480"/>
          </a:xfrm>
          <a:prstGeom prst="roundRect">
            <a:avLst>
              <a:gd name="adj" fmla="val 548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10"/>
          <p:cNvSpPr/>
          <p:nvPr/>
        </p:nvSpPr>
        <p:spPr>
          <a:xfrm>
            <a:off x="8872220" y="3528060"/>
            <a:ext cx="2415540" cy="2316480"/>
          </a:xfrm>
          <a:prstGeom prst="roundRect">
            <a:avLst>
              <a:gd name="adj" fmla="val 548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68481E4-335E-D19E-F588-143CC317B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3470" y="365125"/>
            <a:ext cx="5114290" cy="974146"/>
          </a:xfrm>
        </p:spPr>
        <p:txBody>
          <a:bodyPr/>
          <a:lstStyle>
            <a:lvl1pPr>
              <a:defRPr sz="3200"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Google Shape;42;p9">
            <a:extLst>
              <a:ext uri="{FF2B5EF4-FFF2-40B4-BE49-F238E27FC236}">
                <a16:creationId xmlns:a16="http://schemas.microsoft.com/office/drawing/2014/main" id="{3D1DACCF-69AE-9F0D-FD01-4C56462748BE}"/>
              </a:ext>
            </a:extLst>
          </p:cNvPr>
          <p:cNvCxnSpPr>
            <a:cxnSpLocks/>
          </p:cNvCxnSpPr>
          <p:nvPr userDrawn="1"/>
        </p:nvCxnSpPr>
        <p:spPr>
          <a:xfrm>
            <a:off x="6173470" y="1441365"/>
            <a:ext cx="63329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4_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1FCBF-8237-C1C9-5033-F2E5C3C2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4146"/>
          </a:xfrm>
        </p:spPr>
        <p:txBody>
          <a:bodyPr/>
          <a:lstStyle>
            <a:lvl1pPr>
              <a:defRPr sz="3200"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Google Shape;42;p9">
            <a:extLst>
              <a:ext uri="{FF2B5EF4-FFF2-40B4-BE49-F238E27FC236}">
                <a16:creationId xmlns:a16="http://schemas.microsoft.com/office/drawing/2014/main" id="{B01589A0-C974-88ED-1CE0-4C1DE521FCED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41365"/>
            <a:ext cx="63329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16492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 userDrawn="1">
  <p:cSld name="7_Title Slid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7334250" y="3962399"/>
            <a:ext cx="4108450" cy="1838037"/>
          </a:xfrm>
          <a:prstGeom prst="roundRect">
            <a:avLst>
              <a:gd name="adj" fmla="val 773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E27B799-2E30-9601-11C3-C6E3BDA040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743450" cy="6858000"/>
          </a:xfr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40DD9A-EC2C-E4FD-D34C-70F6C3A98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6472" y="365125"/>
            <a:ext cx="6276227" cy="974146"/>
          </a:xfrm>
        </p:spPr>
        <p:txBody>
          <a:bodyPr/>
          <a:lstStyle>
            <a:lvl1pPr>
              <a:defRPr sz="3200"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Google Shape;42;p9">
            <a:extLst>
              <a:ext uri="{FF2B5EF4-FFF2-40B4-BE49-F238E27FC236}">
                <a16:creationId xmlns:a16="http://schemas.microsoft.com/office/drawing/2014/main" id="{14C70091-17CB-10D0-7CC4-9B3E7504D85A}"/>
              </a:ext>
            </a:extLst>
          </p:cNvPr>
          <p:cNvCxnSpPr>
            <a:cxnSpLocks/>
          </p:cNvCxnSpPr>
          <p:nvPr userDrawn="1"/>
        </p:nvCxnSpPr>
        <p:spPr>
          <a:xfrm>
            <a:off x="5166473" y="1441365"/>
            <a:ext cx="63329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4_Title Slide">
    <p:bg>
      <p:bgPr>
        <a:gradFill>
          <a:gsLst>
            <a:gs pos="0">
              <a:schemeClr val="accent1"/>
            </a:gs>
            <a:gs pos="100000">
              <a:schemeClr val="tx1"/>
            </a:gs>
          </a:gsLst>
          <a:lin ang="8100000" scaled="1"/>
        </a:gra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1A159BC-E0AB-760E-FB7C-07672E333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73" y="365125"/>
            <a:ext cx="5151519" cy="974146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Google Shape;42;p9">
            <a:extLst>
              <a:ext uri="{FF2B5EF4-FFF2-40B4-BE49-F238E27FC236}">
                <a16:creationId xmlns:a16="http://schemas.microsoft.com/office/drawing/2014/main" id="{442E5377-2746-51A0-05B7-C91B9B7F533A}"/>
              </a:ext>
            </a:extLst>
          </p:cNvPr>
          <p:cNvCxnSpPr>
            <a:cxnSpLocks/>
          </p:cNvCxnSpPr>
          <p:nvPr userDrawn="1"/>
        </p:nvCxnSpPr>
        <p:spPr>
          <a:xfrm>
            <a:off x="6099073" y="1441365"/>
            <a:ext cx="633290" cy="0"/>
          </a:xfrm>
          <a:prstGeom prst="straightConnector1">
            <a:avLst/>
          </a:prstGeom>
          <a:noFill/>
          <a:ln w="381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770089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0" r:id="rId2"/>
    <p:sldLayoutId id="2147483651" r:id="rId3"/>
    <p:sldLayoutId id="2147483659" r:id="rId4"/>
    <p:sldLayoutId id="2147483661" r:id="rId5"/>
    <p:sldLayoutId id="2147483656" r:id="rId6"/>
    <p:sldLayoutId id="2147483658" r:id="rId7"/>
    <p:sldLayoutId id="2147483652" r:id="rId8"/>
    <p:sldLayoutId id="2147483662" r:id="rId9"/>
    <p:sldLayoutId id="2147483666" r:id="rId10"/>
    <p:sldLayoutId id="2147483665" r:id="rId11"/>
    <p:sldLayoutId id="2147483664" r:id="rId12"/>
    <p:sldLayoutId id="2147483663" r:id="rId13"/>
    <p:sldLayoutId id="2147483654" r:id="rId14"/>
    <p:sldLayoutId id="2147483655" r:id="rId15"/>
    <p:sldLayoutId id="2147483653" r:id="rId16"/>
    <p:sldLayoutId id="214748366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n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81000">
              <a:schemeClr val="tx1"/>
            </a:gs>
          </a:gsLst>
          <a:lin ang="13500000" scaled="1"/>
          <a:tileRect/>
        </a:gra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5501AFC4-2F72-4447-B990-BD9515FC31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7722" r="5472"/>
          <a:stretch/>
        </p:blipFill>
        <p:spPr>
          <a:xfrm>
            <a:off x="2" y="0"/>
            <a:ext cx="5838395" cy="6858000"/>
          </a:xfr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4D55CB0-93A8-2220-9343-DA7451BC0361}"/>
              </a:ext>
            </a:extLst>
          </p:cNvPr>
          <p:cNvSpPr/>
          <p:nvPr/>
        </p:nvSpPr>
        <p:spPr>
          <a:xfrm>
            <a:off x="2" y="0"/>
            <a:ext cx="5838395" cy="6858000"/>
          </a:xfrm>
          <a:custGeom>
            <a:avLst/>
            <a:gdLst>
              <a:gd name="connsiteX0" fmla="*/ 0 w 5838395"/>
              <a:gd name="connsiteY0" fmla="*/ 0 h 6858000"/>
              <a:gd name="connsiteX1" fmla="*/ 4833929 w 5838395"/>
              <a:gd name="connsiteY1" fmla="*/ 0 h 6858000"/>
              <a:gd name="connsiteX2" fmla="*/ 4928313 w 5838395"/>
              <a:gd name="connsiteY2" fmla="*/ 147226 h 6858000"/>
              <a:gd name="connsiteX3" fmla="*/ 5838395 w 5838395"/>
              <a:gd name="connsiteY3" fmla="*/ 3406877 h 6858000"/>
              <a:gd name="connsiteX4" fmla="*/ 4928313 w 5838395"/>
              <a:gd name="connsiteY4" fmla="*/ 6666529 h 6858000"/>
              <a:gd name="connsiteX5" fmla="*/ 4805561 w 5838395"/>
              <a:gd name="connsiteY5" fmla="*/ 6858000 h 6858000"/>
              <a:gd name="connsiteX6" fmla="*/ 0 w 583839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38395" h="6858000">
                <a:moveTo>
                  <a:pt x="0" y="0"/>
                </a:moveTo>
                <a:lnTo>
                  <a:pt x="4833929" y="0"/>
                </a:lnTo>
                <a:lnTo>
                  <a:pt x="4928313" y="147226"/>
                </a:lnTo>
                <a:cubicBezTo>
                  <a:pt x="5505827" y="1097688"/>
                  <a:pt x="5838395" y="2213445"/>
                  <a:pt x="5838395" y="3406877"/>
                </a:cubicBezTo>
                <a:cubicBezTo>
                  <a:pt x="5838395" y="4600309"/>
                  <a:pt x="5505827" y="5716066"/>
                  <a:pt x="4928313" y="6666529"/>
                </a:cubicBezTo>
                <a:lnTo>
                  <a:pt x="4805561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00">
                <a:schemeClr val="accent4">
                  <a:alpha val="15000"/>
                </a:schemeClr>
              </a:gs>
              <a:gs pos="0">
                <a:schemeClr val="tx1">
                  <a:alpha val="8500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F1AE5DB-6BD7-A7B2-7495-CC18AED53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999" y="1801092"/>
            <a:ext cx="7850910" cy="1930254"/>
          </a:xfrm>
        </p:spPr>
        <p:txBody>
          <a:bodyPr/>
          <a:lstStyle/>
          <a:p>
            <a:r>
              <a:rPr lang="en-US" dirty="0"/>
              <a:t>Fintech Startup</a:t>
            </a:r>
          </a:p>
        </p:txBody>
      </p:sp>
      <p:sp>
        <p:nvSpPr>
          <p:cNvPr id="58" name="Google Shape;58;p11"/>
          <p:cNvSpPr txBox="1"/>
          <p:nvPr/>
        </p:nvSpPr>
        <p:spPr>
          <a:xfrm>
            <a:off x="3555999" y="4447194"/>
            <a:ext cx="485832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accent2"/>
                </a:solidFill>
                <a:latin typeface="+mn-lt"/>
                <a:ea typeface="Poppins Medium"/>
                <a:cs typeface="Poppins Medium"/>
                <a:sym typeface="Poppins Medium"/>
              </a:rPr>
              <a:t>Business Presentation Template</a:t>
            </a:r>
            <a:endParaRPr sz="2000" b="0" i="0" u="none" strike="noStrike" cap="none" dirty="0">
              <a:solidFill>
                <a:schemeClr val="accent2"/>
              </a:solidFill>
              <a:latin typeface="+mn-lt"/>
              <a:ea typeface="Poppins Medium"/>
              <a:cs typeface="Poppins Medium"/>
              <a:sym typeface="Poppins Medium"/>
            </a:endParaRPr>
          </a:p>
        </p:txBody>
      </p:sp>
      <p:grpSp>
        <p:nvGrpSpPr>
          <p:cNvPr id="16" name="Google Shape;121;p15" descr="Lightbulb and gear">
            <a:extLst>
              <a:ext uri="{FF2B5EF4-FFF2-40B4-BE49-F238E27FC236}">
                <a16:creationId xmlns:a16="http://schemas.microsoft.com/office/drawing/2014/main" id="{77A35229-C11E-DBC8-4B44-23728FBC5578}"/>
              </a:ext>
            </a:extLst>
          </p:cNvPr>
          <p:cNvGrpSpPr/>
          <p:nvPr/>
        </p:nvGrpSpPr>
        <p:grpSpPr>
          <a:xfrm>
            <a:off x="10922216" y="5509028"/>
            <a:ext cx="863168" cy="926024"/>
            <a:chOff x="9757834" y="7059864"/>
            <a:chExt cx="759641" cy="814962"/>
          </a:xfrm>
        </p:grpSpPr>
        <p:sp>
          <p:nvSpPr>
            <p:cNvPr id="17" name="Google Shape;122;p15">
              <a:extLst>
                <a:ext uri="{FF2B5EF4-FFF2-40B4-BE49-F238E27FC236}">
                  <a16:creationId xmlns:a16="http://schemas.microsoft.com/office/drawing/2014/main" id="{43324C28-372E-D59E-7D4F-1FC286F09F6D}"/>
                </a:ext>
              </a:extLst>
            </p:cNvPr>
            <p:cNvSpPr/>
            <p:nvPr/>
          </p:nvSpPr>
          <p:spPr>
            <a:xfrm>
              <a:off x="10028253" y="7330193"/>
              <a:ext cx="209550" cy="209550"/>
            </a:xfrm>
            <a:custGeom>
              <a:avLst/>
              <a:gdLst/>
              <a:ahLst/>
              <a:cxnLst/>
              <a:rect l="l" t="t" r="r" b="b"/>
              <a:pathLst>
                <a:path w="209550" h="209550" extrusionOk="0">
                  <a:moveTo>
                    <a:pt x="187547" y="64675"/>
                  </a:moveTo>
                  <a:lnTo>
                    <a:pt x="195644" y="40672"/>
                  </a:lnTo>
                  <a:lnTo>
                    <a:pt x="177355" y="22384"/>
                  </a:lnTo>
                  <a:lnTo>
                    <a:pt x="153353" y="30480"/>
                  </a:lnTo>
                  <a:cubicBezTo>
                    <a:pt x="147113" y="26964"/>
                    <a:pt x="140457" y="24244"/>
                    <a:pt x="133541" y="22384"/>
                  </a:cubicBezTo>
                  <a:lnTo>
                    <a:pt x="122301" y="0"/>
                  </a:lnTo>
                  <a:lnTo>
                    <a:pt x="96774" y="0"/>
                  </a:lnTo>
                  <a:lnTo>
                    <a:pt x="85439" y="22479"/>
                  </a:lnTo>
                  <a:cubicBezTo>
                    <a:pt x="78498" y="24356"/>
                    <a:pt x="71813" y="27075"/>
                    <a:pt x="65532" y="30575"/>
                  </a:cubicBezTo>
                  <a:lnTo>
                    <a:pt x="41529" y="22479"/>
                  </a:lnTo>
                  <a:lnTo>
                    <a:pt x="23241" y="40767"/>
                  </a:lnTo>
                  <a:lnTo>
                    <a:pt x="30861" y="64770"/>
                  </a:lnTo>
                  <a:cubicBezTo>
                    <a:pt x="27206" y="70976"/>
                    <a:pt x="24388" y="77637"/>
                    <a:pt x="22479" y="84582"/>
                  </a:cubicBezTo>
                  <a:lnTo>
                    <a:pt x="0" y="95821"/>
                  </a:lnTo>
                  <a:lnTo>
                    <a:pt x="0" y="120968"/>
                  </a:lnTo>
                  <a:lnTo>
                    <a:pt x="22479" y="132302"/>
                  </a:lnTo>
                  <a:cubicBezTo>
                    <a:pt x="24332" y="139221"/>
                    <a:pt x="27052" y="145878"/>
                    <a:pt x="30575" y="152114"/>
                  </a:cubicBezTo>
                  <a:lnTo>
                    <a:pt x="22479" y="176117"/>
                  </a:lnTo>
                  <a:lnTo>
                    <a:pt x="41529" y="194405"/>
                  </a:lnTo>
                  <a:lnTo>
                    <a:pt x="65532" y="186214"/>
                  </a:lnTo>
                  <a:cubicBezTo>
                    <a:pt x="71767" y="189763"/>
                    <a:pt x="78423" y="192515"/>
                    <a:pt x="85344" y="194405"/>
                  </a:cubicBezTo>
                  <a:lnTo>
                    <a:pt x="96583" y="216789"/>
                  </a:lnTo>
                  <a:lnTo>
                    <a:pt x="122111" y="216789"/>
                  </a:lnTo>
                  <a:lnTo>
                    <a:pt x="133445" y="194786"/>
                  </a:lnTo>
                  <a:cubicBezTo>
                    <a:pt x="140245" y="192937"/>
                    <a:pt x="146800" y="190283"/>
                    <a:pt x="152972" y="186880"/>
                  </a:cubicBezTo>
                  <a:lnTo>
                    <a:pt x="176879" y="195072"/>
                  </a:lnTo>
                  <a:lnTo>
                    <a:pt x="195167" y="176689"/>
                  </a:lnTo>
                  <a:lnTo>
                    <a:pt x="187071" y="152781"/>
                  </a:lnTo>
                  <a:cubicBezTo>
                    <a:pt x="190710" y="146497"/>
                    <a:pt x="193618" y="139818"/>
                    <a:pt x="195739" y="132874"/>
                  </a:cubicBezTo>
                  <a:lnTo>
                    <a:pt x="218123" y="121634"/>
                  </a:lnTo>
                  <a:lnTo>
                    <a:pt x="218123" y="95821"/>
                  </a:lnTo>
                  <a:lnTo>
                    <a:pt x="195644" y="84487"/>
                  </a:lnTo>
                  <a:cubicBezTo>
                    <a:pt x="193825" y="77556"/>
                    <a:pt x="191103" y="70896"/>
                    <a:pt x="187547" y="64675"/>
                  </a:cubicBezTo>
                  <a:close/>
                  <a:moveTo>
                    <a:pt x="109442" y="146875"/>
                  </a:moveTo>
                  <a:cubicBezTo>
                    <a:pt x="88401" y="146875"/>
                    <a:pt x="71342" y="129817"/>
                    <a:pt x="71342" y="108775"/>
                  </a:cubicBezTo>
                  <a:cubicBezTo>
                    <a:pt x="71342" y="87734"/>
                    <a:pt x="88401" y="70675"/>
                    <a:pt x="109442" y="70675"/>
                  </a:cubicBezTo>
                  <a:cubicBezTo>
                    <a:pt x="130356" y="70982"/>
                    <a:pt x="147236" y="87861"/>
                    <a:pt x="147542" y="108775"/>
                  </a:cubicBezTo>
                  <a:cubicBezTo>
                    <a:pt x="147542" y="129817"/>
                    <a:pt x="130484" y="146875"/>
                    <a:pt x="109442" y="1468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23;p15">
              <a:extLst>
                <a:ext uri="{FF2B5EF4-FFF2-40B4-BE49-F238E27FC236}">
                  <a16:creationId xmlns:a16="http://schemas.microsoft.com/office/drawing/2014/main" id="{015493B4-5AE2-CA15-A2BB-2649422BEB0A}"/>
                </a:ext>
              </a:extLst>
            </p:cNvPr>
            <p:cNvSpPr/>
            <p:nvPr/>
          </p:nvSpPr>
          <p:spPr>
            <a:xfrm>
              <a:off x="10029681" y="7734146"/>
              <a:ext cx="209550" cy="47625"/>
            </a:xfrm>
            <a:custGeom>
              <a:avLst/>
              <a:gdLst/>
              <a:ahLst/>
              <a:cxnLst/>
              <a:rect l="l" t="t" r="r" b="b"/>
              <a:pathLst>
                <a:path w="209550" h="47625" extrusionOk="0">
                  <a:moveTo>
                    <a:pt x="189835" y="0"/>
                  </a:moveTo>
                  <a:lnTo>
                    <a:pt x="25910" y="0"/>
                  </a:lnTo>
                  <a:cubicBezTo>
                    <a:pt x="10734" y="894"/>
                    <a:pt x="-845" y="13922"/>
                    <a:pt x="48" y="29098"/>
                  </a:cubicBezTo>
                  <a:cubicBezTo>
                    <a:pt x="869" y="43027"/>
                    <a:pt x="11981" y="54139"/>
                    <a:pt x="25910" y="54959"/>
                  </a:cubicBezTo>
                  <a:lnTo>
                    <a:pt x="189835" y="54959"/>
                  </a:lnTo>
                  <a:cubicBezTo>
                    <a:pt x="205011" y="54065"/>
                    <a:pt x="216590" y="41037"/>
                    <a:pt x="215696" y="25861"/>
                  </a:cubicBezTo>
                  <a:cubicBezTo>
                    <a:pt x="214875" y="11932"/>
                    <a:pt x="203763" y="820"/>
                    <a:pt x="1898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24;p15">
              <a:extLst>
                <a:ext uri="{FF2B5EF4-FFF2-40B4-BE49-F238E27FC236}">
                  <a16:creationId xmlns:a16="http://schemas.microsoft.com/office/drawing/2014/main" id="{11FF180E-144A-E128-6BBA-AC1F398FD325}"/>
                </a:ext>
              </a:extLst>
            </p:cNvPr>
            <p:cNvSpPr/>
            <p:nvPr/>
          </p:nvSpPr>
          <p:spPr>
            <a:xfrm>
              <a:off x="10078070" y="7827201"/>
              <a:ext cx="114299" cy="47625"/>
            </a:xfrm>
            <a:custGeom>
              <a:avLst/>
              <a:gdLst/>
              <a:ahLst/>
              <a:cxnLst/>
              <a:rect l="l" t="t" r="r" b="b"/>
              <a:pathLst>
                <a:path w="114300" h="47625" extrusionOk="0">
                  <a:moveTo>
                    <a:pt x="59531" y="54959"/>
                  </a:moveTo>
                  <a:cubicBezTo>
                    <a:pt x="90631" y="54910"/>
                    <a:pt x="116487" y="31001"/>
                    <a:pt x="118967" y="0"/>
                  </a:cubicBezTo>
                  <a:lnTo>
                    <a:pt x="0" y="0"/>
                  </a:lnTo>
                  <a:cubicBezTo>
                    <a:pt x="2527" y="31016"/>
                    <a:pt x="28413" y="54914"/>
                    <a:pt x="59531" y="5495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25;p15">
              <a:extLst>
                <a:ext uri="{FF2B5EF4-FFF2-40B4-BE49-F238E27FC236}">
                  <a16:creationId xmlns:a16="http://schemas.microsoft.com/office/drawing/2014/main" id="{05149561-90E9-3B3D-8335-7D8699F61B09}"/>
                </a:ext>
              </a:extLst>
            </p:cNvPr>
            <p:cNvSpPr/>
            <p:nvPr/>
          </p:nvSpPr>
          <p:spPr>
            <a:xfrm>
              <a:off x="9899189" y="7201983"/>
              <a:ext cx="466725" cy="485773"/>
            </a:xfrm>
            <a:custGeom>
              <a:avLst/>
              <a:gdLst/>
              <a:ahLst/>
              <a:cxnLst/>
              <a:rect l="l" t="t" r="r" b="b"/>
              <a:pathLst>
                <a:path w="466725" h="485775" extrusionOk="0">
                  <a:moveTo>
                    <a:pt x="476250" y="243364"/>
                  </a:moveTo>
                  <a:lnTo>
                    <a:pt x="476250" y="235172"/>
                  </a:lnTo>
                  <a:cubicBezTo>
                    <a:pt x="473823" y="105160"/>
                    <a:pt x="368157" y="804"/>
                    <a:pt x="238125" y="0"/>
                  </a:cubicBezTo>
                  <a:lnTo>
                    <a:pt x="238125" y="0"/>
                  </a:lnTo>
                  <a:cubicBezTo>
                    <a:pt x="108093" y="804"/>
                    <a:pt x="2427" y="105160"/>
                    <a:pt x="0" y="235172"/>
                  </a:cubicBezTo>
                  <a:lnTo>
                    <a:pt x="0" y="243364"/>
                  </a:lnTo>
                  <a:cubicBezTo>
                    <a:pt x="871" y="271562"/>
                    <a:pt x="6473" y="299414"/>
                    <a:pt x="16573" y="325755"/>
                  </a:cubicBezTo>
                  <a:cubicBezTo>
                    <a:pt x="26214" y="350609"/>
                    <a:pt x="40213" y="373543"/>
                    <a:pt x="57912" y="393478"/>
                  </a:cubicBezTo>
                  <a:cubicBezTo>
                    <a:pt x="79724" y="417195"/>
                    <a:pt x="103537" y="463391"/>
                    <a:pt x="113633" y="483965"/>
                  </a:cubicBezTo>
                  <a:cubicBezTo>
                    <a:pt x="116721" y="490180"/>
                    <a:pt x="123076" y="494096"/>
                    <a:pt x="130016" y="494062"/>
                  </a:cubicBezTo>
                  <a:lnTo>
                    <a:pt x="346234" y="494062"/>
                  </a:lnTo>
                  <a:cubicBezTo>
                    <a:pt x="353174" y="494096"/>
                    <a:pt x="359529" y="490180"/>
                    <a:pt x="362617" y="483965"/>
                  </a:cubicBezTo>
                  <a:cubicBezTo>
                    <a:pt x="372713" y="463391"/>
                    <a:pt x="396526" y="417290"/>
                    <a:pt x="418338" y="393478"/>
                  </a:cubicBezTo>
                  <a:cubicBezTo>
                    <a:pt x="436037" y="373543"/>
                    <a:pt x="450036" y="350609"/>
                    <a:pt x="459676" y="325755"/>
                  </a:cubicBezTo>
                  <a:cubicBezTo>
                    <a:pt x="469777" y="299414"/>
                    <a:pt x="475379" y="271562"/>
                    <a:pt x="476250" y="243364"/>
                  </a:cubicBezTo>
                  <a:close/>
                  <a:moveTo>
                    <a:pt x="421386" y="242507"/>
                  </a:moveTo>
                  <a:cubicBezTo>
                    <a:pt x="420709" y="264394"/>
                    <a:pt x="416429" y="286020"/>
                    <a:pt x="408718" y="306515"/>
                  </a:cubicBezTo>
                  <a:cubicBezTo>
                    <a:pt x="401485" y="324971"/>
                    <a:pt x="391037" y="341999"/>
                    <a:pt x="377857" y="356807"/>
                  </a:cubicBezTo>
                  <a:cubicBezTo>
                    <a:pt x="356714" y="381975"/>
                    <a:pt x="338588" y="409531"/>
                    <a:pt x="323850" y="438912"/>
                  </a:cubicBezTo>
                  <a:lnTo>
                    <a:pt x="152400" y="438912"/>
                  </a:lnTo>
                  <a:cubicBezTo>
                    <a:pt x="137831" y="409455"/>
                    <a:pt x="119864" y="381803"/>
                    <a:pt x="98870" y="356521"/>
                  </a:cubicBezTo>
                  <a:cubicBezTo>
                    <a:pt x="85690" y="341713"/>
                    <a:pt x="75241" y="324685"/>
                    <a:pt x="68008" y="306229"/>
                  </a:cubicBezTo>
                  <a:cubicBezTo>
                    <a:pt x="60135" y="285761"/>
                    <a:pt x="55694" y="264135"/>
                    <a:pt x="54864" y="242221"/>
                  </a:cubicBezTo>
                  <a:lnTo>
                    <a:pt x="54864" y="235363"/>
                  </a:lnTo>
                  <a:cubicBezTo>
                    <a:pt x="56570" y="135350"/>
                    <a:pt x="137813" y="54995"/>
                    <a:pt x="237839" y="54388"/>
                  </a:cubicBezTo>
                  <a:lnTo>
                    <a:pt x="237839" y="54388"/>
                  </a:lnTo>
                  <a:cubicBezTo>
                    <a:pt x="337865" y="54995"/>
                    <a:pt x="419109" y="135350"/>
                    <a:pt x="420814" y="2353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26;p15">
              <a:extLst>
                <a:ext uri="{FF2B5EF4-FFF2-40B4-BE49-F238E27FC236}">
                  <a16:creationId xmlns:a16="http://schemas.microsoft.com/office/drawing/2014/main" id="{EFD7CF99-09BB-5B1F-9D36-B58C61DCF970}"/>
                </a:ext>
              </a:extLst>
            </p:cNvPr>
            <p:cNvSpPr/>
            <p:nvPr/>
          </p:nvSpPr>
          <p:spPr>
            <a:xfrm>
              <a:off x="10120360" y="7059864"/>
              <a:ext cx="38099" cy="104775"/>
            </a:xfrm>
            <a:custGeom>
              <a:avLst/>
              <a:gdLst/>
              <a:ahLst/>
              <a:cxnLst/>
              <a:rect l="l" t="t" r="r" b="b"/>
              <a:pathLst>
                <a:path w="38100" h="104775" extrusionOk="0">
                  <a:moveTo>
                    <a:pt x="19050" y="104775"/>
                  </a:moveTo>
                  <a:cubicBezTo>
                    <a:pt x="29571" y="104775"/>
                    <a:pt x="38100" y="96246"/>
                    <a:pt x="38100" y="85725"/>
                  </a:cubicBezTo>
                  <a:lnTo>
                    <a:pt x="38100" y="19050"/>
                  </a:ln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  <a:lnTo>
                    <a:pt x="0" y="85725"/>
                  </a:lnTo>
                  <a:cubicBezTo>
                    <a:pt x="0" y="96246"/>
                    <a:pt x="8529" y="104775"/>
                    <a:pt x="19050" y="1047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27;p15">
              <a:extLst>
                <a:ext uri="{FF2B5EF4-FFF2-40B4-BE49-F238E27FC236}">
                  <a16:creationId xmlns:a16="http://schemas.microsoft.com/office/drawing/2014/main" id="{F9195B45-847C-6E85-E0FD-1987E17A346F}"/>
                </a:ext>
              </a:extLst>
            </p:cNvPr>
            <p:cNvSpPr/>
            <p:nvPr/>
          </p:nvSpPr>
          <p:spPr>
            <a:xfrm>
              <a:off x="9861277" y="716925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52105" y="79111"/>
                  </a:moveTo>
                  <a:cubicBezTo>
                    <a:pt x="59535" y="86496"/>
                    <a:pt x="71535" y="86496"/>
                    <a:pt x="78965" y="79111"/>
                  </a:cubicBezTo>
                  <a:cubicBezTo>
                    <a:pt x="86351" y="71680"/>
                    <a:pt x="86351" y="59680"/>
                    <a:pt x="78965" y="52250"/>
                  </a:cubicBezTo>
                  <a:lnTo>
                    <a:pt x="31817" y="4911"/>
                  </a:lnTo>
                  <a:cubicBezTo>
                    <a:pt x="24008" y="-2140"/>
                    <a:pt x="11962" y="-1525"/>
                    <a:pt x="4910" y="6283"/>
                  </a:cubicBezTo>
                  <a:cubicBezTo>
                    <a:pt x="-1654" y="13555"/>
                    <a:pt x="-1634" y="24619"/>
                    <a:pt x="4956" y="318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28;p15">
              <a:extLst>
                <a:ext uri="{FF2B5EF4-FFF2-40B4-BE49-F238E27FC236}">
                  <a16:creationId xmlns:a16="http://schemas.microsoft.com/office/drawing/2014/main" id="{E04B0ADB-F5A1-D435-A753-6C3DB510510E}"/>
                </a:ext>
              </a:extLst>
            </p:cNvPr>
            <p:cNvSpPr/>
            <p:nvPr/>
          </p:nvSpPr>
          <p:spPr>
            <a:xfrm>
              <a:off x="10332848" y="717420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19446" y="83407"/>
                  </a:moveTo>
                  <a:cubicBezTo>
                    <a:pt x="24523" y="83411"/>
                    <a:pt x="29392" y="81388"/>
                    <a:pt x="32971" y="77787"/>
                  </a:cubicBezTo>
                  <a:lnTo>
                    <a:pt x="80025" y="30162"/>
                  </a:lnTo>
                  <a:cubicBezTo>
                    <a:pt x="86162" y="21617"/>
                    <a:pt x="84210" y="9714"/>
                    <a:pt x="75664" y="3577"/>
                  </a:cubicBezTo>
                  <a:cubicBezTo>
                    <a:pt x="68922" y="-1265"/>
                    <a:pt x="59819" y="-1184"/>
                    <a:pt x="53164" y="3778"/>
                  </a:cubicBezTo>
                  <a:lnTo>
                    <a:pt x="5539" y="51403"/>
                  </a:lnTo>
                  <a:cubicBezTo>
                    <a:pt x="-1846" y="58834"/>
                    <a:pt x="-1846" y="70833"/>
                    <a:pt x="5539" y="78264"/>
                  </a:cubicBezTo>
                  <a:cubicBezTo>
                    <a:pt x="9290" y="81786"/>
                    <a:pt x="14306" y="83641"/>
                    <a:pt x="19446" y="834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29;p15">
              <a:extLst>
                <a:ext uri="{FF2B5EF4-FFF2-40B4-BE49-F238E27FC236}">
                  <a16:creationId xmlns:a16="http://schemas.microsoft.com/office/drawing/2014/main" id="{E4CBB2BD-89D0-1040-FDD8-351451566E97}"/>
                </a:ext>
              </a:extLst>
            </p:cNvPr>
            <p:cNvSpPr/>
            <p:nvPr/>
          </p:nvSpPr>
          <p:spPr>
            <a:xfrm>
              <a:off x="9757834" y="7417056"/>
              <a:ext cx="104775" cy="38099"/>
            </a:xfrm>
            <a:custGeom>
              <a:avLst/>
              <a:gdLst/>
              <a:ahLst/>
              <a:cxnLst/>
              <a:rect l="l" t="t" r="r" b="b"/>
              <a:pathLst>
                <a:path w="104775" h="38100" extrusionOk="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30;p15">
              <a:extLst>
                <a:ext uri="{FF2B5EF4-FFF2-40B4-BE49-F238E27FC236}">
                  <a16:creationId xmlns:a16="http://schemas.microsoft.com/office/drawing/2014/main" id="{73214D3C-75F7-1374-0CFA-0C80C9C47CE1}"/>
                </a:ext>
              </a:extLst>
            </p:cNvPr>
            <p:cNvSpPr/>
            <p:nvPr/>
          </p:nvSpPr>
          <p:spPr>
            <a:xfrm>
              <a:off x="9859568" y="7618588"/>
              <a:ext cx="76200" cy="85725"/>
            </a:xfrm>
            <a:custGeom>
              <a:avLst/>
              <a:gdLst/>
              <a:ahLst/>
              <a:cxnLst/>
              <a:rect l="l" t="t" r="r" b="b"/>
              <a:pathLst>
                <a:path w="76200" h="85725" extrusionOk="0">
                  <a:moveTo>
                    <a:pt x="53808" y="4581"/>
                  </a:moveTo>
                  <a:lnTo>
                    <a:pt x="6659" y="52206"/>
                  </a:lnTo>
                  <a:cubicBezTo>
                    <a:pt x="-1332" y="59049"/>
                    <a:pt x="-2263" y="71075"/>
                    <a:pt x="4581" y="79066"/>
                  </a:cubicBezTo>
                  <a:cubicBezTo>
                    <a:pt x="11425" y="87058"/>
                    <a:pt x="23451" y="87987"/>
                    <a:pt x="31442" y="81144"/>
                  </a:cubicBezTo>
                  <a:cubicBezTo>
                    <a:pt x="32187" y="80506"/>
                    <a:pt x="32882" y="79811"/>
                    <a:pt x="33520" y="79066"/>
                  </a:cubicBezTo>
                  <a:lnTo>
                    <a:pt x="80669" y="31441"/>
                  </a:lnTo>
                  <a:cubicBezTo>
                    <a:pt x="87512" y="23450"/>
                    <a:pt x="86582" y="11424"/>
                    <a:pt x="78590" y="4581"/>
                  </a:cubicBezTo>
                  <a:cubicBezTo>
                    <a:pt x="71459" y="-1527"/>
                    <a:pt x="60941" y="-1527"/>
                    <a:pt x="53808" y="45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31;p15">
              <a:extLst>
                <a:ext uri="{FF2B5EF4-FFF2-40B4-BE49-F238E27FC236}">
                  <a16:creationId xmlns:a16="http://schemas.microsoft.com/office/drawing/2014/main" id="{5FEC58A7-9FB6-67AE-DAA9-376A3AD25098}"/>
                </a:ext>
              </a:extLst>
            </p:cNvPr>
            <p:cNvSpPr/>
            <p:nvPr/>
          </p:nvSpPr>
          <p:spPr>
            <a:xfrm>
              <a:off x="10332628" y="7613260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33190" y="6283"/>
                  </a:moveTo>
                  <a:cubicBezTo>
                    <a:pt x="26139" y="-1525"/>
                    <a:pt x="14093" y="-2140"/>
                    <a:pt x="6283" y="4911"/>
                  </a:cubicBezTo>
                  <a:cubicBezTo>
                    <a:pt x="-1525" y="11961"/>
                    <a:pt x="-2140" y="24007"/>
                    <a:pt x="4911" y="31817"/>
                  </a:cubicBezTo>
                  <a:cubicBezTo>
                    <a:pt x="5330" y="32280"/>
                    <a:pt x="5772" y="32724"/>
                    <a:pt x="6234" y="33144"/>
                  </a:cubicBezTo>
                  <a:lnTo>
                    <a:pt x="53859" y="80769"/>
                  </a:lnTo>
                  <a:cubicBezTo>
                    <a:pt x="60593" y="88853"/>
                    <a:pt x="72605" y="89947"/>
                    <a:pt x="80689" y="83213"/>
                  </a:cubicBezTo>
                  <a:cubicBezTo>
                    <a:pt x="88773" y="76480"/>
                    <a:pt x="89866" y="64468"/>
                    <a:pt x="83133" y="56384"/>
                  </a:cubicBezTo>
                  <a:cubicBezTo>
                    <a:pt x="82219" y="55288"/>
                    <a:pt x="81187" y="54298"/>
                    <a:pt x="80052" y="534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32;p15">
              <a:extLst>
                <a:ext uri="{FF2B5EF4-FFF2-40B4-BE49-F238E27FC236}">
                  <a16:creationId xmlns:a16="http://schemas.microsoft.com/office/drawing/2014/main" id="{1B612A1F-B641-52EE-4A93-AA0F97071290}"/>
                </a:ext>
              </a:extLst>
            </p:cNvPr>
            <p:cNvSpPr/>
            <p:nvPr/>
          </p:nvSpPr>
          <p:spPr>
            <a:xfrm>
              <a:off x="10412700" y="7416420"/>
              <a:ext cx="104775" cy="38099"/>
            </a:xfrm>
            <a:custGeom>
              <a:avLst/>
              <a:gdLst/>
              <a:ahLst/>
              <a:cxnLst/>
              <a:rect l="l" t="t" r="r" b="b"/>
              <a:pathLst>
                <a:path w="104775" h="38100" extrusionOk="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accent1"/>
            </a:gs>
          </a:gsLst>
          <a:lin ang="0" scaled="1"/>
        </a:gra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52F5611-4AC0-6619-916F-E2CE5D5CAC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49848" r="3226"/>
          <a:stretch/>
        </p:blipFill>
        <p:spPr>
          <a:xfrm>
            <a:off x="871930" y="727023"/>
            <a:ext cx="3802504" cy="5403954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EB0B16B-E0A5-7EE4-8C74-0A2F2D9A5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73" y="365125"/>
            <a:ext cx="5151519" cy="974146"/>
          </a:xfrm>
        </p:spPr>
        <p:txBody>
          <a:bodyPr/>
          <a:lstStyle/>
          <a:p>
            <a:r>
              <a:rPr lang="en-US" dirty="0"/>
              <a:t>Market size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B81403-B5FF-AE58-A6A9-A045D613B365}"/>
              </a:ext>
            </a:extLst>
          </p:cNvPr>
          <p:cNvGrpSpPr/>
          <p:nvPr/>
        </p:nvGrpSpPr>
        <p:grpSpPr>
          <a:xfrm>
            <a:off x="3572609" y="3104257"/>
            <a:ext cx="2203650" cy="2655012"/>
            <a:chOff x="3572609" y="3104257"/>
            <a:chExt cx="2203650" cy="2655012"/>
          </a:xfrm>
        </p:grpSpPr>
        <p:sp>
          <p:nvSpPr>
            <p:cNvPr id="100" name="Google Shape;100;p14"/>
            <p:cNvSpPr/>
            <p:nvPr/>
          </p:nvSpPr>
          <p:spPr>
            <a:xfrm>
              <a:off x="3572609" y="3104257"/>
              <a:ext cx="2203649" cy="2655012"/>
            </a:xfrm>
            <a:prstGeom prst="roundRect">
              <a:avLst>
                <a:gd name="adj" fmla="val 10633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0F96CCA-2AAF-A255-F297-8DDB2C70D5DD}"/>
                </a:ext>
              </a:extLst>
            </p:cNvPr>
            <p:cNvGrpSpPr/>
            <p:nvPr/>
          </p:nvGrpSpPr>
          <p:grpSpPr>
            <a:xfrm>
              <a:off x="4123368" y="3329632"/>
              <a:ext cx="1102131" cy="1102131"/>
              <a:chOff x="4224338" y="3186914"/>
              <a:chExt cx="1102131" cy="1102131"/>
            </a:xfrm>
          </p:grpSpPr>
          <p:sp>
            <p:nvSpPr>
              <p:cNvPr id="101" name="Google Shape;101;p14"/>
              <p:cNvSpPr/>
              <p:nvPr/>
            </p:nvSpPr>
            <p:spPr>
              <a:xfrm rot="18000000">
                <a:off x="4325459" y="3288036"/>
                <a:ext cx="899886" cy="899886"/>
              </a:xfrm>
              <a:prstGeom prst="blockArc">
                <a:avLst>
                  <a:gd name="adj1" fmla="val 2040450"/>
                  <a:gd name="adj2" fmla="val 0"/>
                  <a:gd name="adj3" fmla="val 8064"/>
                </a:avLst>
              </a:prstGeom>
              <a:solidFill>
                <a:srgbClr val="7613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5" name="Google Shape;105;p14"/>
              <p:cNvGrpSpPr/>
              <p:nvPr/>
            </p:nvGrpSpPr>
            <p:grpSpPr>
              <a:xfrm>
                <a:off x="4224338" y="3186914"/>
                <a:ext cx="1102131" cy="1102131"/>
                <a:chOff x="4224338" y="3186914"/>
                <a:chExt cx="1102131" cy="1102131"/>
              </a:xfrm>
            </p:grpSpPr>
            <p:sp>
              <p:nvSpPr>
                <p:cNvPr id="106" name="Google Shape;106;p14"/>
                <p:cNvSpPr/>
                <p:nvPr/>
              </p:nvSpPr>
              <p:spPr>
                <a:xfrm rot="9900000">
                  <a:off x="4325460" y="3288036"/>
                  <a:ext cx="899886" cy="899886"/>
                </a:xfrm>
                <a:prstGeom prst="blockArc">
                  <a:avLst>
                    <a:gd name="adj1" fmla="val 6247472"/>
                    <a:gd name="adj2" fmla="val 0"/>
                    <a:gd name="adj3" fmla="val 8064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+mn-lt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" name="Google Shape;107;p14"/>
                <p:cNvSpPr/>
                <p:nvPr/>
              </p:nvSpPr>
              <p:spPr>
                <a:xfrm>
                  <a:off x="4311466" y="3745621"/>
                  <a:ext cx="110796" cy="110796"/>
                </a:xfrm>
                <a:prstGeom prst="ellipse">
                  <a:avLst/>
                </a:prstGeom>
                <a:solidFill>
                  <a:srgbClr val="7613C7"/>
                </a:solidFill>
                <a:ln w="381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+mn-lt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8" name="Google Shape;108;p14"/>
              <p:cNvSpPr txBox="1"/>
              <p:nvPr/>
            </p:nvSpPr>
            <p:spPr>
              <a:xfrm>
                <a:off x="4509496" y="3553313"/>
                <a:ext cx="5966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dirty="0">
                    <a:solidFill>
                      <a:schemeClr val="lt1"/>
                    </a:solidFill>
                    <a:latin typeface="+mn-lt"/>
                    <a:ea typeface="Poppins Medium"/>
                    <a:cs typeface="Poppins Medium"/>
                    <a:sym typeface="Poppins Medium"/>
                  </a:rPr>
                  <a:t>xx</a:t>
                </a:r>
                <a:r>
                  <a:rPr lang="en-US" sz="1400" dirty="0">
                    <a:solidFill>
                      <a:schemeClr val="lt1"/>
                    </a:solidFill>
                    <a:latin typeface="+mn-lt"/>
                    <a:ea typeface="Poppins Medium"/>
                    <a:cs typeface="Poppins Medium"/>
                    <a:sym typeface="Poppins Medium"/>
                  </a:rPr>
                  <a:t>%</a:t>
                </a:r>
                <a:endParaRPr sz="1800" dirty="0">
                  <a:solidFill>
                    <a:schemeClr val="lt1"/>
                  </a:solidFill>
                  <a:latin typeface="+mn-lt"/>
                  <a:ea typeface="Poppins Medium"/>
                  <a:cs typeface="Poppins Medium"/>
                  <a:sym typeface="Poppins Medium"/>
                </a:endParaRPr>
              </a:p>
            </p:txBody>
          </p:sp>
        </p:grpSp>
        <p:sp>
          <p:nvSpPr>
            <p:cNvPr id="109" name="Google Shape;109;p14"/>
            <p:cNvSpPr txBox="1"/>
            <p:nvPr/>
          </p:nvSpPr>
          <p:spPr>
            <a:xfrm>
              <a:off x="3572609" y="4830144"/>
              <a:ext cx="2203650" cy="573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Lorem ipsum </a:t>
              </a:r>
              <a:r>
                <a:rPr lang="en-US" sz="11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doloramina</a:t>
              </a:r>
              <a:r>
                <a:rPr lang="en-US" sz="11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1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amet</a:t>
              </a:r>
              <a:r>
                <a:rPr lang="en-US" sz="11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1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dolo</a:t>
              </a:r>
              <a:r>
                <a:rPr lang="en-US" sz="11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 </a:t>
              </a:r>
              <a:r>
                <a:rPr lang="en-US" sz="11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conseteran</a:t>
              </a:r>
              <a:endParaRPr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10" name="Google Shape;110;p14"/>
            <p:cNvSpPr txBox="1"/>
            <p:nvPr/>
          </p:nvSpPr>
          <p:spPr>
            <a:xfrm>
              <a:off x="4091067" y="4492454"/>
              <a:ext cx="11667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rgbClr val="F2F2F2"/>
                  </a:solidFill>
                  <a:latin typeface="+mn-lt"/>
                  <a:ea typeface="Open Sans SemiBold"/>
                  <a:cs typeface="Open Sans SemiBold"/>
                  <a:sym typeface="Open Sans SemiBold"/>
                </a:rPr>
                <a:t>Your Text</a:t>
              </a:r>
              <a:endParaRPr dirty="0">
                <a:solidFill>
                  <a:srgbClr val="F2F2F2"/>
                </a:solidFill>
                <a:latin typeface="+mn-lt"/>
                <a:ea typeface="Open Sans SemiBold"/>
                <a:cs typeface="Open Sans SemiBold"/>
                <a:sym typeface="Open Sans SemiBold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7431CF2-CF74-FD71-FB2C-252D30D2629E}"/>
              </a:ext>
            </a:extLst>
          </p:cNvPr>
          <p:cNvSpPr txBox="1"/>
          <p:nvPr/>
        </p:nvSpPr>
        <p:spPr>
          <a:xfrm>
            <a:off x="6099073" y="1665217"/>
            <a:ext cx="51515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Sample text</a:t>
            </a:r>
            <a:endParaRPr lang="en-ID" sz="1600" b="1" dirty="0">
              <a:solidFill>
                <a:schemeClr val="bg1"/>
              </a:solidFill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DEE7FC-0657-434E-3003-5D0DE20CE619}"/>
              </a:ext>
            </a:extLst>
          </p:cNvPr>
          <p:cNvSpPr txBox="1"/>
          <p:nvPr/>
        </p:nvSpPr>
        <p:spPr>
          <a:xfrm>
            <a:off x="6099073" y="2059193"/>
            <a:ext cx="5151519" cy="897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1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Aliqu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a</a:t>
            </a:r>
            <a:r>
              <a:rPr lang="id-ID" sz="1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et nibh praesent tristique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anit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s</a:t>
            </a:r>
            <a:r>
              <a:rPr lang="id-ID" sz="1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magna sit amet. Risus pretium quam vulputate dignissim. Enim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agi</a:t>
            </a:r>
            <a:r>
              <a:rPr lang="id-ID" sz="1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ci</a:t>
            </a:r>
            <a:r>
              <a:rPr lang="id-ID" sz="1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nec dui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r</a:t>
            </a:r>
            <a:r>
              <a:rPr lang="id-ID" sz="1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nunc mattis enimut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89C62A8A-9BE7-79E0-6C3A-E5D0A32618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5894209"/>
              </p:ext>
            </p:extLst>
          </p:nvPr>
        </p:nvGraphicFramePr>
        <p:xfrm>
          <a:off x="6520360" y="3219793"/>
          <a:ext cx="4308945" cy="2822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Graphic spid="1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13C2865A-466F-3439-058A-C18939492B0F}"/>
              </a:ext>
            </a:extLst>
          </p:cNvPr>
          <p:cNvGrpSpPr/>
          <p:nvPr/>
        </p:nvGrpSpPr>
        <p:grpSpPr>
          <a:xfrm>
            <a:off x="902260" y="1339271"/>
            <a:ext cx="3105592" cy="2847641"/>
            <a:chOff x="902260" y="1339271"/>
            <a:chExt cx="3105592" cy="2847641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151E086-FE71-1780-754A-73754F701D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2260" y="2536243"/>
              <a:ext cx="2257273" cy="0"/>
            </a:xfrm>
            <a:prstGeom prst="lin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</a:ln>
            <a:effectLst/>
          </p:spPr>
        </p:cxn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9246DA32-E2CB-F8C6-4DDF-5D94011FBD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9601" y="2753666"/>
              <a:ext cx="708251" cy="303691"/>
            </a:xfrm>
            <a:custGeom>
              <a:avLst/>
              <a:gdLst>
                <a:gd name="T0" fmla="*/ 0 w 948"/>
                <a:gd name="T1" fmla="*/ 287 h 406"/>
                <a:gd name="T2" fmla="*/ 704 w 948"/>
                <a:gd name="T3" fmla="*/ 359 h 406"/>
                <a:gd name="T4" fmla="*/ 791 w 948"/>
                <a:gd name="T5" fmla="*/ 103 h 406"/>
                <a:gd name="T6" fmla="*/ 612 w 948"/>
                <a:gd name="T7" fmla="*/ 3 h 406"/>
                <a:gd name="T8" fmla="*/ 0 w 948"/>
                <a:gd name="T9" fmla="*/ 287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8" h="406">
                  <a:moveTo>
                    <a:pt x="0" y="287"/>
                  </a:moveTo>
                  <a:cubicBezTo>
                    <a:pt x="218" y="353"/>
                    <a:pt x="466" y="406"/>
                    <a:pt x="704" y="359"/>
                  </a:cubicBezTo>
                  <a:cubicBezTo>
                    <a:pt x="843" y="331"/>
                    <a:pt x="948" y="247"/>
                    <a:pt x="791" y="103"/>
                  </a:cubicBezTo>
                  <a:cubicBezTo>
                    <a:pt x="742" y="58"/>
                    <a:pt x="676" y="0"/>
                    <a:pt x="612" y="3"/>
                  </a:cubicBezTo>
                  <a:cubicBezTo>
                    <a:pt x="371" y="16"/>
                    <a:pt x="256" y="11"/>
                    <a:pt x="0" y="28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2700000" scaled="1"/>
              <a:tileRect/>
            </a:gradFill>
            <a:ln w="1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565C9FB9-4261-20E8-16E9-4969354ACB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2583" y="2397914"/>
              <a:ext cx="1588956" cy="1301533"/>
            </a:xfrm>
            <a:custGeom>
              <a:avLst/>
              <a:gdLst>
                <a:gd name="T0" fmla="*/ 2125 w 2125"/>
                <a:gd name="T1" fmla="*/ 502 h 1739"/>
                <a:gd name="T2" fmla="*/ 234 w 2125"/>
                <a:gd name="T3" fmla="*/ 533 h 1739"/>
                <a:gd name="T4" fmla="*/ 194 w 2125"/>
                <a:gd name="T5" fmla="*/ 1371 h 1739"/>
                <a:gd name="T6" fmla="*/ 1271 w 2125"/>
                <a:gd name="T7" fmla="*/ 1108 h 1739"/>
                <a:gd name="T8" fmla="*/ 2125 w 2125"/>
                <a:gd name="T9" fmla="*/ 502 h 1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25" h="1739">
                  <a:moveTo>
                    <a:pt x="2125" y="502"/>
                  </a:moveTo>
                  <a:cubicBezTo>
                    <a:pt x="1392" y="0"/>
                    <a:pt x="709" y="125"/>
                    <a:pt x="234" y="533"/>
                  </a:cubicBezTo>
                  <a:cubicBezTo>
                    <a:pt x="0" y="733"/>
                    <a:pt x="7" y="1158"/>
                    <a:pt x="194" y="1371"/>
                  </a:cubicBezTo>
                  <a:cubicBezTo>
                    <a:pt x="515" y="1739"/>
                    <a:pt x="1002" y="1690"/>
                    <a:pt x="1271" y="1108"/>
                  </a:cubicBezTo>
                  <a:cubicBezTo>
                    <a:pt x="1477" y="662"/>
                    <a:pt x="1687" y="441"/>
                    <a:pt x="2125" y="502"/>
                  </a:cubicBezTo>
                  <a:close/>
                </a:path>
              </a:pathLst>
            </a:custGeom>
            <a:solidFill>
              <a:schemeClr val="accent1"/>
            </a:solidFill>
            <a:ln w="1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15FBD89-4F3D-8E0A-92ED-1A986A976CC0}"/>
                </a:ext>
              </a:extLst>
            </p:cNvPr>
            <p:cNvSpPr txBox="1"/>
            <p:nvPr/>
          </p:nvSpPr>
          <p:spPr>
            <a:xfrm rot="18651826">
              <a:off x="2629071" y="2856693"/>
              <a:ext cx="1415709" cy="124473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82326"/>
                </a:avLst>
              </a:prstTxWarp>
              <a:spAutoFit/>
            </a:bodyPr>
            <a:lstStyle/>
            <a:p>
              <a:pPr algn="ctr"/>
              <a:r>
                <a:rPr lang="en-IN" sz="1200" b="1" dirty="0">
                  <a:solidFill>
                    <a:schemeClr val="bg1"/>
                  </a:solidFill>
                  <a:latin typeface="+mn-lt"/>
                </a:rPr>
                <a:t>Sample</a:t>
              </a:r>
            </a:p>
            <a:p>
              <a:pPr algn="ctr"/>
              <a:r>
                <a:rPr lang="en-IN" sz="1200" b="1" dirty="0">
                  <a:solidFill>
                    <a:schemeClr val="bg1"/>
                  </a:solidFill>
                  <a:latin typeface="+mn-lt"/>
                </a:rPr>
                <a:t>text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7CA3D09-E4C3-F1F1-8394-6BF1BF4D0D18}"/>
                </a:ext>
              </a:extLst>
            </p:cNvPr>
            <p:cNvSpPr txBox="1"/>
            <p:nvPr/>
          </p:nvSpPr>
          <p:spPr>
            <a:xfrm>
              <a:off x="902260" y="1339271"/>
              <a:ext cx="2075390" cy="9938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000" dirty="0">
                  <a:solidFill>
                    <a:schemeClr val="bg1"/>
                  </a:solidFill>
                  <a:latin typeface="+mn-lt"/>
                  <a:ea typeface="Times New Roman" panose="02020603050405020304" pitchFamily="18" charset="0"/>
                </a:rPr>
                <a:t>Lorem ipsum dolor sit amet, consectetuer adipiscing elit. Maecenas porttitor congue massa. </a:t>
              </a:r>
              <a:endParaRPr lang="en-US" sz="10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C8391B-3C87-3D54-3BF6-1458C97B6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model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1213A89-6042-5B8C-6416-A9D96AAA74E7}"/>
              </a:ext>
            </a:extLst>
          </p:cNvPr>
          <p:cNvSpPr txBox="1"/>
          <p:nvPr/>
        </p:nvSpPr>
        <p:spPr>
          <a:xfrm>
            <a:off x="6096000" y="1792165"/>
            <a:ext cx="4940638" cy="1174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F0BA8FA-DF15-04CB-A3F3-22084EED94DA}"/>
              </a:ext>
            </a:extLst>
          </p:cNvPr>
          <p:cNvSpPr txBox="1"/>
          <p:nvPr/>
        </p:nvSpPr>
        <p:spPr>
          <a:xfrm>
            <a:off x="2353514" y="3617466"/>
            <a:ext cx="1364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200" b="1" dirty="0">
                <a:solidFill>
                  <a:schemeClr val="bg1"/>
                </a:solidFill>
                <a:latin typeface="+mn-lt"/>
              </a:rPr>
              <a:t>Sample</a:t>
            </a:r>
          </a:p>
          <a:p>
            <a:pPr algn="ctr"/>
            <a:r>
              <a:rPr lang="en-IN" sz="1200" b="1" dirty="0">
                <a:solidFill>
                  <a:schemeClr val="bg1"/>
                </a:solidFill>
                <a:latin typeface="+mn-lt"/>
              </a:rPr>
              <a:t>text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81B36B5-DC87-3669-D2A2-B09415CA67BB}"/>
              </a:ext>
            </a:extLst>
          </p:cNvPr>
          <p:cNvGrpSpPr/>
          <p:nvPr/>
        </p:nvGrpSpPr>
        <p:grpSpPr>
          <a:xfrm>
            <a:off x="3470710" y="3143301"/>
            <a:ext cx="2742299" cy="1861010"/>
            <a:chOff x="3470710" y="3143301"/>
            <a:chExt cx="2742299" cy="1861010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FA6F94F-D240-BCB4-8BC3-2E4880F70C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7852" y="3354555"/>
              <a:ext cx="1676265" cy="0"/>
            </a:xfrm>
            <a:prstGeom prst="lin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</a:ln>
            <a:effectLst/>
          </p:spPr>
        </p:cxn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C7B9132D-C8E1-34C4-F416-BB5F4C8B2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9648" y="4376321"/>
              <a:ext cx="427337" cy="627990"/>
            </a:xfrm>
            <a:custGeom>
              <a:avLst/>
              <a:gdLst>
                <a:gd name="T0" fmla="*/ 463 w 572"/>
                <a:gd name="T1" fmla="*/ 0 h 839"/>
                <a:gd name="T2" fmla="*/ 47 w 572"/>
                <a:gd name="T3" fmla="*/ 572 h 839"/>
                <a:gd name="T4" fmla="*/ 223 w 572"/>
                <a:gd name="T5" fmla="*/ 776 h 839"/>
                <a:gd name="T6" fmla="*/ 400 w 572"/>
                <a:gd name="T7" fmla="*/ 671 h 839"/>
                <a:gd name="T8" fmla="*/ 463 w 572"/>
                <a:gd name="T9" fmla="*/ 0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2" h="839">
                  <a:moveTo>
                    <a:pt x="463" y="0"/>
                  </a:moveTo>
                  <a:cubicBezTo>
                    <a:pt x="296" y="155"/>
                    <a:pt x="126" y="342"/>
                    <a:pt x="47" y="572"/>
                  </a:cubicBezTo>
                  <a:cubicBezTo>
                    <a:pt x="0" y="706"/>
                    <a:pt x="20" y="839"/>
                    <a:pt x="223" y="776"/>
                  </a:cubicBezTo>
                  <a:cubicBezTo>
                    <a:pt x="287" y="756"/>
                    <a:pt x="371" y="729"/>
                    <a:pt x="400" y="671"/>
                  </a:cubicBezTo>
                  <a:cubicBezTo>
                    <a:pt x="510" y="457"/>
                    <a:pt x="572" y="360"/>
                    <a:pt x="46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50000">
                  <a:schemeClr val="accent2">
                    <a:lumMod val="75000"/>
                  </a:schemeClr>
                </a:gs>
                <a:gs pos="100000">
                  <a:schemeClr val="accent2"/>
                </a:gs>
              </a:gsLst>
              <a:lin ang="2700000" scaled="1"/>
              <a:tileRect/>
            </a:gradFill>
            <a:ln w="1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25DFF351-B938-F125-71E4-45BB6F0D2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710" y="3313402"/>
              <a:ext cx="1121488" cy="1617155"/>
            </a:xfrm>
            <a:custGeom>
              <a:avLst/>
              <a:gdLst>
                <a:gd name="T0" fmla="*/ 461 w 1500"/>
                <a:gd name="T1" fmla="*/ 2160 h 2160"/>
                <a:gd name="T2" fmla="*/ 1387 w 1500"/>
                <a:gd name="T3" fmla="*/ 511 h 2160"/>
                <a:gd name="T4" fmla="*/ 682 w 1500"/>
                <a:gd name="T5" fmla="*/ 54 h 2160"/>
                <a:gd name="T6" fmla="*/ 367 w 1500"/>
                <a:gd name="T7" fmla="*/ 1117 h 2160"/>
                <a:gd name="T8" fmla="*/ 461 w 1500"/>
                <a:gd name="T9" fmla="*/ 2160 h 2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0" h="2160">
                  <a:moveTo>
                    <a:pt x="461" y="2160"/>
                  </a:moveTo>
                  <a:cubicBezTo>
                    <a:pt x="1263" y="1780"/>
                    <a:pt x="1500" y="1126"/>
                    <a:pt x="1387" y="511"/>
                  </a:cubicBezTo>
                  <a:cubicBezTo>
                    <a:pt x="1331" y="208"/>
                    <a:pt x="961" y="0"/>
                    <a:pt x="682" y="54"/>
                  </a:cubicBezTo>
                  <a:cubicBezTo>
                    <a:pt x="203" y="146"/>
                    <a:pt x="0" y="591"/>
                    <a:pt x="367" y="1117"/>
                  </a:cubicBezTo>
                  <a:cubicBezTo>
                    <a:pt x="649" y="1520"/>
                    <a:pt x="733" y="1813"/>
                    <a:pt x="461" y="2160"/>
                  </a:cubicBezTo>
                  <a:close/>
                </a:path>
              </a:pathLst>
            </a:custGeom>
            <a:solidFill>
              <a:schemeClr val="accent2"/>
            </a:solidFill>
            <a:ln w="1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8C39451-3699-65CB-981C-476D9849DC3A}"/>
                </a:ext>
              </a:extLst>
            </p:cNvPr>
            <p:cNvSpPr txBox="1"/>
            <p:nvPr/>
          </p:nvSpPr>
          <p:spPr>
            <a:xfrm rot="4517668">
              <a:off x="2834608" y="3802846"/>
              <a:ext cx="1820301" cy="501212"/>
            </a:xfrm>
            <a:prstGeom prst="rect">
              <a:avLst/>
            </a:prstGeom>
            <a:noFill/>
          </p:spPr>
          <p:txBody>
            <a:bodyPr wrap="none" rtlCol="0" anchor="ctr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IN" sz="1200" b="1" dirty="0">
                  <a:solidFill>
                    <a:schemeClr val="bg1"/>
                  </a:solidFill>
                  <a:latin typeface="+mn-lt"/>
                </a:rPr>
                <a:t>Sample</a:t>
              </a:r>
            </a:p>
            <a:p>
              <a:pPr algn="ctr"/>
              <a:r>
                <a:rPr lang="en-IN" sz="1200" b="1" dirty="0">
                  <a:solidFill>
                    <a:schemeClr val="bg1"/>
                  </a:solidFill>
                  <a:latin typeface="+mn-lt"/>
                </a:rPr>
                <a:t>text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456CEEF-DC74-9A72-755C-7808C506D24F}"/>
                </a:ext>
              </a:extLst>
            </p:cNvPr>
            <p:cNvSpPr txBox="1"/>
            <p:nvPr/>
          </p:nvSpPr>
          <p:spPr>
            <a:xfrm>
              <a:off x="4536744" y="3456600"/>
              <a:ext cx="1676265" cy="12246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000" dirty="0">
                  <a:solidFill>
                    <a:schemeClr val="bg1"/>
                  </a:solidFill>
                  <a:latin typeface="+mn-lt"/>
                  <a:ea typeface="Times New Roman" panose="02020603050405020304" pitchFamily="18" charset="0"/>
                </a:rPr>
                <a:t>Lorem ipsum dolor sit amet, consectetuer adipiscing elit. Maecenas porttitor congue massa. </a:t>
              </a:r>
              <a:endParaRPr lang="en-US" sz="10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843153F-85C6-A7B3-DDE5-75977C57B8CE}"/>
              </a:ext>
            </a:extLst>
          </p:cNvPr>
          <p:cNvGrpSpPr/>
          <p:nvPr/>
        </p:nvGrpSpPr>
        <p:grpSpPr>
          <a:xfrm>
            <a:off x="902080" y="3519479"/>
            <a:ext cx="2339023" cy="2557281"/>
            <a:chOff x="902080" y="3519479"/>
            <a:chExt cx="2339023" cy="2557281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F453DB5-296C-1487-DB68-B8B9BBF360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2080" y="4980108"/>
              <a:ext cx="1757476" cy="0"/>
            </a:xfrm>
            <a:prstGeom prst="lin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</a:ln>
            <a:effectLst/>
          </p:spPr>
        </p:cxn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71BD20C8-6D55-0BA0-FBE3-26DB3C24D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5924" y="3519479"/>
              <a:ext cx="444690" cy="592198"/>
            </a:xfrm>
            <a:custGeom>
              <a:avLst/>
              <a:gdLst>
                <a:gd name="T0" fmla="*/ 594 w 594"/>
                <a:gd name="T1" fmla="*/ 792 h 792"/>
                <a:gd name="T2" fmla="*/ 293 w 594"/>
                <a:gd name="T3" fmla="*/ 152 h 792"/>
                <a:gd name="T4" fmla="*/ 29 w 594"/>
                <a:gd name="T5" fmla="*/ 208 h 792"/>
                <a:gd name="T6" fmla="*/ 36 w 594"/>
                <a:gd name="T7" fmla="*/ 414 h 792"/>
                <a:gd name="T8" fmla="*/ 594 w 594"/>
                <a:gd name="T9" fmla="*/ 792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792">
                  <a:moveTo>
                    <a:pt x="594" y="792"/>
                  </a:moveTo>
                  <a:cubicBezTo>
                    <a:pt x="539" y="571"/>
                    <a:pt x="457" y="332"/>
                    <a:pt x="293" y="152"/>
                  </a:cubicBezTo>
                  <a:cubicBezTo>
                    <a:pt x="198" y="47"/>
                    <a:pt x="72" y="0"/>
                    <a:pt x="29" y="208"/>
                  </a:cubicBezTo>
                  <a:cubicBezTo>
                    <a:pt x="16" y="274"/>
                    <a:pt x="0" y="361"/>
                    <a:pt x="36" y="414"/>
                  </a:cubicBezTo>
                  <a:cubicBezTo>
                    <a:pt x="171" y="613"/>
                    <a:pt x="226" y="714"/>
                    <a:pt x="594" y="79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lumMod val="50000"/>
                  </a:schemeClr>
                </a:gs>
                <a:gs pos="50000">
                  <a:schemeClr val="accent6">
                    <a:lumMod val="75000"/>
                  </a:schemeClr>
                </a:gs>
                <a:gs pos="100000">
                  <a:schemeClr val="accent6"/>
                </a:gs>
              </a:gsLst>
              <a:lin ang="2700000" scaled="1"/>
              <a:tileRect/>
            </a:gradFill>
            <a:ln w="1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5FF443B5-3243-5B21-14AB-E44A9A442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8809" y="3767855"/>
              <a:ext cx="1452294" cy="1274418"/>
            </a:xfrm>
            <a:custGeom>
              <a:avLst/>
              <a:gdLst>
                <a:gd name="T0" fmla="*/ 52 w 1942"/>
                <a:gd name="T1" fmla="*/ 0 h 1702"/>
                <a:gd name="T2" fmla="*/ 1052 w 1942"/>
                <a:gd name="T3" fmla="*/ 1605 h 1702"/>
                <a:gd name="T4" fmla="*/ 1792 w 1942"/>
                <a:gd name="T5" fmla="*/ 1207 h 1702"/>
                <a:gd name="T6" fmla="*/ 1011 w 1942"/>
                <a:gd name="T7" fmla="*/ 419 h 1702"/>
                <a:gd name="T8" fmla="*/ 52 w 1942"/>
                <a:gd name="T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2" h="1702">
                  <a:moveTo>
                    <a:pt x="52" y="0"/>
                  </a:moveTo>
                  <a:cubicBezTo>
                    <a:pt x="0" y="886"/>
                    <a:pt x="459" y="1408"/>
                    <a:pt x="1052" y="1605"/>
                  </a:cubicBezTo>
                  <a:cubicBezTo>
                    <a:pt x="1345" y="1702"/>
                    <a:pt x="1705" y="1477"/>
                    <a:pt x="1792" y="1207"/>
                  </a:cubicBezTo>
                  <a:cubicBezTo>
                    <a:pt x="1942" y="743"/>
                    <a:pt x="1649" y="350"/>
                    <a:pt x="1011" y="419"/>
                  </a:cubicBezTo>
                  <a:cubicBezTo>
                    <a:pt x="523" y="472"/>
                    <a:pt x="225" y="406"/>
                    <a:pt x="52" y="0"/>
                  </a:cubicBezTo>
                  <a:close/>
                </a:path>
              </a:pathLst>
            </a:custGeom>
            <a:solidFill>
              <a:schemeClr val="accent6"/>
            </a:solidFill>
            <a:ln w="1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7E56D08-688D-7FBC-AE6C-B265BDF266DE}"/>
                </a:ext>
              </a:extLst>
            </p:cNvPr>
            <p:cNvSpPr txBox="1"/>
            <p:nvPr/>
          </p:nvSpPr>
          <p:spPr>
            <a:xfrm rot="2488016">
              <a:off x="1424742" y="4507832"/>
              <a:ext cx="1621028" cy="993731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82326"/>
                </a:avLst>
              </a:prstTxWarp>
              <a:spAutoFit/>
            </a:bodyPr>
            <a:lstStyle/>
            <a:p>
              <a:pPr algn="ctr"/>
              <a:r>
                <a:rPr lang="en-IN" sz="1200" b="1" dirty="0">
                  <a:solidFill>
                    <a:schemeClr val="bg1"/>
                  </a:solidFill>
                  <a:latin typeface="+mn-lt"/>
                </a:rPr>
                <a:t>Sample</a:t>
              </a:r>
            </a:p>
            <a:p>
              <a:pPr algn="ctr"/>
              <a:r>
                <a:rPr lang="en-IN" sz="1200" b="1" dirty="0">
                  <a:solidFill>
                    <a:schemeClr val="bg1"/>
                  </a:solidFill>
                  <a:latin typeface="+mn-lt"/>
                </a:rPr>
                <a:t>text</a:t>
              </a:r>
              <a:endParaRPr lang="en-US" sz="1200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36E2090-2A25-CA7B-FEC9-E7E4D33A59FF}"/>
                </a:ext>
              </a:extLst>
            </p:cNvPr>
            <p:cNvSpPr txBox="1"/>
            <p:nvPr/>
          </p:nvSpPr>
          <p:spPr>
            <a:xfrm>
              <a:off x="902260" y="5082898"/>
              <a:ext cx="1986378" cy="9938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000" dirty="0">
                  <a:solidFill>
                    <a:schemeClr val="bg1"/>
                  </a:solidFill>
                  <a:latin typeface="+mn-lt"/>
                  <a:ea typeface="Times New Roman" panose="02020603050405020304" pitchFamily="18" charset="0"/>
                </a:rPr>
                <a:t>Lorem ipsum dolor sit amet, consectetuer adipiscing elit. Maecenas porttitor congue massa. </a:t>
              </a:r>
              <a:endParaRPr lang="en-US" sz="10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7" name="Google Shape;121;p15" descr="Lightbulb and gear">
            <a:extLst>
              <a:ext uri="{FF2B5EF4-FFF2-40B4-BE49-F238E27FC236}">
                <a16:creationId xmlns:a16="http://schemas.microsoft.com/office/drawing/2014/main" id="{6D0935BF-64D2-0C64-E7A0-7536949B99B3}"/>
              </a:ext>
            </a:extLst>
          </p:cNvPr>
          <p:cNvGrpSpPr/>
          <p:nvPr/>
        </p:nvGrpSpPr>
        <p:grpSpPr>
          <a:xfrm>
            <a:off x="8942439" y="3385083"/>
            <a:ext cx="4822722" cy="5173914"/>
            <a:chOff x="9757834" y="7059864"/>
            <a:chExt cx="759641" cy="814962"/>
          </a:xfrm>
          <a:solidFill>
            <a:schemeClr val="bg1">
              <a:alpha val="10000"/>
            </a:schemeClr>
          </a:solidFill>
        </p:grpSpPr>
        <p:sp>
          <p:nvSpPr>
            <p:cNvPr id="58" name="Google Shape;122;p15">
              <a:extLst>
                <a:ext uri="{FF2B5EF4-FFF2-40B4-BE49-F238E27FC236}">
                  <a16:creationId xmlns:a16="http://schemas.microsoft.com/office/drawing/2014/main" id="{9E3C9089-6B69-2522-F97B-90DAA2172218}"/>
                </a:ext>
              </a:extLst>
            </p:cNvPr>
            <p:cNvSpPr/>
            <p:nvPr/>
          </p:nvSpPr>
          <p:spPr>
            <a:xfrm>
              <a:off x="10028253" y="7330193"/>
              <a:ext cx="209550" cy="209550"/>
            </a:xfrm>
            <a:custGeom>
              <a:avLst/>
              <a:gdLst/>
              <a:ahLst/>
              <a:cxnLst/>
              <a:rect l="l" t="t" r="r" b="b"/>
              <a:pathLst>
                <a:path w="209550" h="209550" extrusionOk="0">
                  <a:moveTo>
                    <a:pt x="187547" y="64675"/>
                  </a:moveTo>
                  <a:lnTo>
                    <a:pt x="195644" y="40672"/>
                  </a:lnTo>
                  <a:lnTo>
                    <a:pt x="177355" y="22384"/>
                  </a:lnTo>
                  <a:lnTo>
                    <a:pt x="153353" y="30480"/>
                  </a:lnTo>
                  <a:cubicBezTo>
                    <a:pt x="147113" y="26964"/>
                    <a:pt x="140457" y="24244"/>
                    <a:pt x="133541" y="22384"/>
                  </a:cubicBezTo>
                  <a:lnTo>
                    <a:pt x="122301" y="0"/>
                  </a:lnTo>
                  <a:lnTo>
                    <a:pt x="96774" y="0"/>
                  </a:lnTo>
                  <a:lnTo>
                    <a:pt x="85439" y="22479"/>
                  </a:lnTo>
                  <a:cubicBezTo>
                    <a:pt x="78498" y="24356"/>
                    <a:pt x="71813" y="27075"/>
                    <a:pt x="65532" y="30575"/>
                  </a:cubicBezTo>
                  <a:lnTo>
                    <a:pt x="41529" y="22479"/>
                  </a:lnTo>
                  <a:lnTo>
                    <a:pt x="23241" y="40767"/>
                  </a:lnTo>
                  <a:lnTo>
                    <a:pt x="30861" y="64770"/>
                  </a:lnTo>
                  <a:cubicBezTo>
                    <a:pt x="27206" y="70976"/>
                    <a:pt x="24388" y="77637"/>
                    <a:pt x="22479" y="84582"/>
                  </a:cubicBezTo>
                  <a:lnTo>
                    <a:pt x="0" y="95821"/>
                  </a:lnTo>
                  <a:lnTo>
                    <a:pt x="0" y="120968"/>
                  </a:lnTo>
                  <a:lnTo>
                    <a:pt x="22479" y="132302"/>
                  </a:lnTo>
                  <a:cubicBezTo>
                    <a:pt x="24332" y="139221"/>
                    <a:pt x="27052" y="145878"/>
                    <a:pt x="30575" y="152114"/>
                  </a:cubicBezTo>
                  <a:lnTo>
                    <a:pt x="22479" y="176117"/>
                  </a:lnTo>
                  <a:lnTo>
                    <a:pt x="41529" y="194405"/>
                  </a:lnTo>
                  <a:lnTo>
                    <a:pt x="65532" y="186214"/>
                  </a:lnTo>
                  <a:cubicBezTo>
                    <a:pt x="71767" y="189763"/>
                    <a:pt x="78423" y="192515"/>
                    <a:pt x="85344" y="194405"/>
                  </a:cubicBezTo>
                  <a:lnTo>
                    <a:pt x="96583" y="216789"/>
                  </a:lnTo>
                  <a:lnTo>
                    <a:pt x="122111" y="216789"/>
                  </a:lnTo>
                  <a:lnTo>
                    <a:pt x="133445" y="194786"/>
                  </a:lnTo>
                  <a:cubicBezTo>
                    <a:pt x="140245" y="192937"/>
                    <a:pt x="146800" y="190283"/>
                    <a:pt x="152972" y="186880"/>
                  </a:cubicBezTo>
                  <a:lnTo>
                    <a:pt x="176879" y="195072"/>
                  </a:lnTo>
                  <a:lnTo>
                    <a:pt x="195167" y="176689"/>
                  </a:lnTo>
                  <a:lnTo>
                    <a:pt x="187071" y="152781"/>
                  </a:lnTo>
                  <a:cubicBezTo>
                    <a:pt x="190710" y="146497"/>
                    <a:pt x="193618" y="139818"/>
                    <a:pt x="195739" y="132874"/>
                  </a:cubicBezTo>
                  <a:lnTo>
                    <a:pt x="218123" y="121634"/>
                  </a:lnTo>
                  <a:lnTo>
                    <a:pt x="218123" y="95821"/>
                  </a:lnTo>
                  <a:lnTo>
                    <a:pt x="195644" y="84487"/>
                  </a:lnTo>
                  <a:cubicBezTo>
                    <a:pt x="193825" y="77556"/>
                    <a:pt x="191103" y="70896"/>
                    <a:pt x="187547" y="64675"/>
                  </a:cubicBezTo>
                  <a:close/>
                  <a:moveTo>
                    <a:pt x="109442" y="146875"/>
                  </a:moveTo>
                  <a:cubicBezTo>
                    <a:pt x="88401" y="146875"/>
                    <a:pt x="71342" y="129817"/>
                    <a:pt x="71342" y="108775"/>
                  </a:cubicBezTo>
                  <a:cubicBezTo>
                    <a:pt x="71342" y="87734"/>
                    <a:pt x="88401" y="70675"/>
                    <a:pt x="109442" y="70675"/>
                  </a:cubicBezTo>
                  <a:cubicBezTo>
                    <a:pt x="130356" y="70982"/>
                    <a:pt x="147236" y="87861"/>
                    <a:pt x="147542" y="108775"/>
                  </a:cubicBezTo>
                  <a:cubicBezTo>
                    <a:pt x="147542" y="129817"/>
                    <a:pt x="130484" y="146875"/>
                    <a:pt x="109442" y="1468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123;p15">
              <a:extLst>
                <a:ext uri="{FF2B5EF4-FFF2-40B4-BE49-F238E27FC236}">
                  <a16:creationId xmlns:a16="http://schemas.microsoft.com/office/drawing/2014/main" id="{C333812E-2560-4CDE-604E-169149F99DD7}"/>
                </a:ext>
              </a:extLst>
            </p:cNvPr>
            <p:cNvSpPr/>
            <p:nvPr/>
          </p:nvSpPr>
          <p:spPr>
            <a:xfrm>
              <a:off x="10029681" y="7734146"/>
              <a:ext cx="209550" cy="47625"/>
            </a:xfrm>
            <a:custGeom>
              <a:avLst/>
              <a:gdLst/>
              <a:ahLst/>
              <a:cxnLst/>
              <a:rect l="l" t="t" r="r" b="b"/>
              <a:pathLst>
                <a:path w="209550" h="47625" extrusionOk="0">
                  <a:moveTo>
                    <a:pt x="189835" y="0"/>
                  </a:moveTo>
                  <a:lnTo>
                    <a:pt x="25910" y="0"/>
                  </a:lnTo>
                  <a:cubicBezTo>
                    <a:pt x="10734" y="894"/>
                    <a:pt x="-845" y="13922"/>
                    <a:pt x="48" y="29098"/>
                  </a:cubicBezTo>
                  <a:cubicBezTo>
                    <a:pt x="869" y="43027"/>
                    <a:pt x="11981" y="54139"/>
                    <a:pt x="25910" y="54959"/>
                  </a:cubicBezTo>
                  <a:lnTo>
                    <a:pt x="189835" y="54959"/>
                  </a:lnTo>
                  <a:cubicBezTo>
                    <a:pt x="205011" y="54065"/>
                    <a:pt x="216590" y="41037"/>
                    <a:pt x="215696" y="25861"/>
                  </a:cubicBezTo>
                  <a:cubicBezTo>
                    <a:pt x="214875" y="11932"/>
                    <a:pt x="203763" y="820"/>
                    <a:pt x="1898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124;p15">
              <a:extLst>
                <a:ext uri="{FF2B5EF4-FFF2-40B4-BE49-F238E27FC236}">
                  <a16:creationId xmlns:a16="http://schemas.microsoft.com/office/drawing/2014/main" id="{AFCE48B5-2304-D644-BDC1-821100C9322E}"/>
                </a:ext>
              </a:extLst>
            </p:cNvPr>
            <p:cNvSpPr/>
            <p:nvPr/>
          </p:nvSpPr>
          <p:spPr>
            <a:xfrm>
              <a:off x="10078070" y="7827201"/>
              <a:ext cx="114299" cy="47625"/>
            </a:xfrm>
            <a:custGeom>
              <a:avLst/>
              <a:gdLst/>
              <a:ahLst/>
              <a:cxnLst/>
              <a:rect l="l" t="t" r="r" b="b"/>
              <a:pathLst>
                <a:path w="114300" h="47625" extrusionOk="0">
                  <a:moveTo>
                    <a:pt x="59531" y="54959"/>
                  </a:moveTo>
                  <a:cubicBezTo>
                    <a:pt x="90631" y="54910"/>
                    <a:pt x="116487" y="31001"/>
                    <a:pt x="118967" y="0"/>
                  </a:cubicBezTo>
                  <a:lnTo>
                    <a:pt x="0" y="0"/>
                  </a:lnTo>
                  <a:cubicBezTo>
                    <a:pt x="2527" y="31016"/>
                    <a:pt x="28413" y="54914"/>
                    <a:pt x="59531" y="549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125;p15">
              <a:extLst>
                <a:ext uri="{FF2B5EF4-FFF2-40B4-BE49-F238E27FC236}">
                  <a16:creationId xmlns:a16="http://schemas.microsoft.com/office/drawing/2014/main" id="{AE46EBDA-5665-8C82-E39A-0173829001F6}"/>
                </a:ext>
              </a:extLst>
            </p:cNvPr>
            <p:cNvSpPr/>
            <p:nvPr/>
          </p:nvSpPr>
          <p:spPr>
            <a:xfrm>
              <a:off x="9899189" y="7201983"/>
              <a:ext cx="466725" cy="485773"/>
            </a:xfrm>
            <a:custGeom>
              <a:avLst/>
              <a:gdLst/>
              <a:ahLst/>
              <a:cxnLst/>
              <a:rect l="l" t="t" r="r" b="b"/>
              <a:pathLst>
                <a:path w="466725" h="485775" extrusionOk="0">
                  <a:moveTo>
                    <a:pt x="476250" y="243364"/>
                  </a:moveTo>
                  <a:lnTo>
                    <a:pt x="476250" y="235172"/>
                  </a:lnTo>
                  <a:cubicBezTo>
                    <a:pt x="473823" y="105160"/>
                    <a:pt x="368157" y="804"/>
                    <a:pt x="238125" y="0"/>
                  </a:cubicBezTo>
                  <a:lnTo>
                    <a:pt x="238125" y="0"/>
                  </a:lnTo>
                  <a:cubicBezTo>
                    <a:pt x="108093" y="804"/>
                    <a:pt x="2427" y="105160"/>
                    <a:pt x="0" y="235172"/>
                  </a:cubicBezTo>
                  <a:lnTo>
                    <a:pt x="0" y="243364"/>
                  </a:lnTo>
                  <a:cubicBezTo>
                    <a:pt x="871" y="271562"/>
                    <a:pt x="6473" y="299414"/>
                    <a:pt x="16573" y="325755"/>
                  </a:cubicBezTo>
                  <a:cubicBezTo>
                    <a:pt x="26214" y="350609"/>
                    <a:pt x="40213" y="373543"/>
                    <a:pt x="57912" y="393478"/>
                  </a:cubicBezTo>
                  <a:cubicBezTo>
                    <a:pt x="79724" y="417195"/>
                    <a:pt x="103537" y="463391"/>
                    <a:pt x="113633" y="483965"/>
                  </a:cubicBezTo>
                  <a:cubicBezTo>
                    <a:pt x="116721" y="490180"/>
                    <a:pt x="123076" y="494096"/>
                    <a:pt x="130016" y="494062"/>
                  </a:cubicBezTo>
                  <a:lnTo>
                    <a:pt x="346234" y="494062"/>
                  </a:lnTo>
                  <a:cubicBezTo>
                    <a:pt x="353174" y="494096"/>
                    <a:pt x="359529" y="490180"/>
                    <a:pt x="362617" y="483965"/>
                  </a:cubicBezTo>
                  <a:cubicBezTo>
                    <a:pt x="372713" y="463391"/>
                    <a:pt x="396526" y="417290"/>
                    <a:pt x="418338" y="393478"/>
                  </a:cubicBezTo>
                  <a:cubicBezTo>
                    <a:pt x="436037" y="373543"/>
                    <a:pt x="450036" y="350609"/>
                    <a:pt x="459676" y="325755"/>
                  </a:cubicBezTo>
                  <a:cubicBezTo>
                    <a:pt x="469777" y="299414"/>
                    <a:pt x="475379" y="271562"/>
                    <a:pt x="476250" y="243364"/>
                  </a:cubicBezTo>
                  <a:close/>
                  <a:moveTo>
                    <a:pt x="421386" y="242507"/>
                  </a:moveTo>
                  <a:cubicBezTo>
                    <a:pt x="420709" y="264394"/>
                    <a:pt x="416429" y="286020"/>
                    <a:pt x="408718" y="306515"/>
                  </a:cubicBezTo>
                  <a:cubicBezTo>
                    <a:pt x="401485" y="324971"/>
                    <a:pt x="391037" y="341999"/>
                    <a:pt x="377857" y="356807"/>
                  </a:cubicBezTo>
                  <a:cubicBezTo>
                    <a:pt x="356714" y="381975"/>
                    <a:pt x="338588" y="409531"/>
                    <a:pt x="323850" y="438912"/>
                  </a:cubicBezTo>
                  <a:lnTo>
                    <a:pt x="152400" y="438912"/>
                  </a:lnTo>
                  <a:cubicBezTo>
                    <a:pt x="137831" y="409455"/>
                    <a:pt x="119864" y="381803"/>
                    <a:pt x="98870" y="356521"/>
                  </a:cubicBezTo>
                  <a:cubicBezTo>
                    <a:pt x="85690" y="341713"/>
                    <a:pt x="75241" y="324685"/>
                    <a:pt x="68008" y="306229"/>
                  </a:cubicBezTo>
                  <a:cubicBezTo>
                    <a:pt x="60135" y="285761"/>
                    <a:pt x="55694" y="264135"/>
                    <a:pt x="54864" y="242221"/>
                  </a:cubicBezTo>
                  <a:lnTo>
                    <a:pt x="54864" y="235363"/>
                  </a:lnTo>
                  <a:cubicBezTo>
                    <a:pt x="56570" y="135350"/>
                    <a:pt x="137813" y="54995"/>
                    <a:pt x="237839" y="54388"/>
                  </a:cubicBezTo>
                  <a:lnTo>
                    <a:pt x="237839" y="54388"/>
                  </a:lnTo>
                  <a:cubicBezTo>
                    <a:pt x="337865" y="54995"/>
                    <a:pt x="419109" y="135350"/>
                    <a:pt x="420814" y="23536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126;p15">
              <a:extLst>
                <a:ext uri="{FF2B5EF4-FFF2-40B4-BE49-F238E27FC236}">
                  <a16:creationId xmlns:a16="http://schemas.microsoft.com/office/drawing/2014/main" id="{09C24E64-8AE7-5311-6F18-CD368910EB72}"/>
                </a:ext>
              </a:extLst>
            </p:cNvPr>
            <p:cNvSpPr/>
            <p:nvPr/>
          </p:nvSpPr>
          <p:spPr>
            <a:xfrm>
              <a:off x="10120360" y="7059864"/>
              <a:ext cx="38099" cy="104775"/>
            </a:xfrm>
            <a:custGeom>
              <a:avLst/>
              <a:gdLst/>
              <a:ahLst/>
              <a:cxnLst/>
              <a:rect l="l" t="t" r="r" b="b"/>
              <a:pathLst>
                <a:path w="38100" h="104775" extrusionOk="0">
                  <a:moveTo>
                    <a:pt x="19050" y="104775"/>
                  </a:moveTo>
                  <a:cubicBezTo>
                    <a:pt x="29571" y="104775"/>
                    <a:pt x="38100" y="96246"/>
                    <a:pt x="38100" y="85725"/>
                  </a:cubicBezTo>
                  <a:lnTo>
                    <a:pt x="38100" y="19050"/>
                  </a:ln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  <a:lnTo>
                    <a:pt x="0" y="85725"/>
                  </a:lnTo>
                  <a:cubicBezTo>
                    <a:pt x="0" y="96246"/>
                    <a:pt x="8529" y="104775"/>
                    <a:pt x="19050" y="1047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127;p15">
              <a:extLst>
                <a:ext uri="{FF2B5EF4-FFF2-40B4-BE49-F238E27FC236}">
                  <a16:creationId xmlns:a16="http://schemas.microsoft.com/office/drawing/2014/main" id="{EEAEA2B7-198B-3C5F-0674-22D273E5D65F}"/>
                </a:ext>
              </a:extLst>
            </p:cNvPr>
            <p:cNvSpPr/>
            <p:nvPr/>
          </p:nvSpPr>
          <p:spPr>
            <a:xfrm>
              <a:off x="9861277" y="716925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52105" y="79111"/>
                  </a:moveTo>
                  <a:cubicBezTo>
                    <a:pt x="59535" y="86496"/>
                    <a:pt x="71535" y="86496"/>
                    <a:pt x="78965" y="79111"/>
                  </a:cubicBezTo>
                  <a:cubicBezTo>
                    <a:pt x="86351" y="71680"/>
                    <a:pt x="86351" y="59680"/>
                    <a:pt x="78965" y="52250"/>
                  </a:cubicBezTo>
                  <a:lnTo>
                    <a:pt x="31817" y="4911"/>
                  </a:lnTo>
                  <a:cubicBezTo>
                    <a:pt x="24008" y="-2140"/>
                    <a:pt x="11962" y="-1525"/>
                    <a:pt x="4910" y="6283"/>
                  </a:cubicBezTo>
                  <a:cubicBezTo>
                    <a:pt x="-1654" y="13555"/>
                    <a:pt x="-1634" y="24619"/>
                    <a:pt x="4956" y="318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128;p15">
              <a:extLst>
                <a:ext uri="{FF2B5EF4-FFF2-40B4-BE49-F238E27FC236}">
                  <a16:creationId xmlns:a16="http://schemas.microsoft.com/office/drawing/2014/main" id="{72DC3AE7-8075-C5F1-49FF-71982C8F05E6}"/>
                </a:ext>
              </a:extLst>
            </p:cNvPr>
            <p:cNvSpPr/>
            <p:nvPr/>
          </p:nvSpPr>
          <p:spPr>
            <a:xfrm>
              <a:off x="10332848" y="717420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19446" y="83407"/>
                  </a:moveTo>
                  <a:cubicBezTo>
                    <a:pt x="24523" y="83411"/>
                    <a:pt x="29392" y="81388"/>
                    <a:pt x="32971" y="77787"/>
                  </a:cubicBezTo>
                  <a:lnTo>
                    <a:pt x="80025" y="30162"/>
                  </a:lnTo>
                  <a:cubicBezTo>
                    <a:pt x="86162" y="21617"/>
                    <a:pt x="84210" y="9714"/>
                    <a:pt x="75664" y="3577"/>
                  </a:cubicBezTo>
                  <a:cubicBezTo>
                    <a:pt x="68922" y="-1265"/>
                    <a:pt x="59819" y="-1184"/>
                    <a:pt x="53164" y="3778"/>
                  </a:cubicBezTo>
                  <a:lnTo>
                    <a:pt x="5539" y="51403"/>
                  </a:lnTo>
                  <a:cubicBezTo>
                    <a:pt x="-1846" y="58834"/>
                    <a:pt x="-1846" y="70833"/>
                    <a:pt x="5539" y="78264"/>
                  </a:cubicBezTo>
                  <a:cubicBezTo>
                    <a:pt x="9290" y="81786"/>
                    <a:pt x="14306" y="83641"/>
                    <a:pt x="19446" y="8340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129;p15">
              <a:extLst>
                <a:ext uri="{FF2B5EF4-FFF2-40B4-BE49-F238E27FC236}">
                  <a16:creationId xmlns:a16="http://schemas.microsoft.com/office/drawing/2014/main" id="{8FF6C3CB-3743-B968-99F4-C786F4B8EF06}"/>
                </a:ext>
              </a:extLst>
            </p:cNvPr>
            <p:cNvSpPr/>
            <p:nvPr/>
          </p:nvSpPr>
          <p:spPr>
            <a:xfrm>
              <a:off x="9757834" y="7417056"/>
              <a:ext cx="104775" cy="38099"/>
            </a:xfrm>
            <a:custGeom>
              <a:avLst/>
              <a:gdLst/>
              <a:ahLst/>
              <a:cxnLst/>
              <a:rect l="l" t="t" r="r" b="b"/>
              <a:pathLst>
                <a:path w="104775" h="38100" extrusionOk="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130;p15">
              <a:extLst>
                <a:ext uri="{FF2B5EF4-FFF2-40B4-BE49-F238E27FC236}">
                  <a16:creationId xmlns:a16="http://schemas.microsoft.com/office/drawing/2014/main" id="{95248CC8-9DBE-0236-D059-4241E04F5B08}"/>
                </a:ext>
              </a:extLst>
            </p:cNvPr>
            <p:cNvSpPr/>
            <p:nvPr/>
          </p:nvSpPr>
          <p:spPr>
            <a:xfrm>
              <a:off x="9859568" y="7618588"/>
              <a:ext cx="76200" cy="85725"/>
            </a:xfrm>
            <a:custGeom>
              <a:avLst/>
              <a:gdLst/>
              <a:ahLst/>
              <a:cxnLst/>
              <a:rect l="l" t="t" r="r" b="b"/>
              <a:pathLst>
                <a:path w="76200" h="85725" extrusionOk="0">
                  <a:moveTo>
                    <a:pt x="53808" y="4581"/>
                  </a:moveTo>
                  <a:lnTo>
                    <a:pt x="6659" y="52206"/>
                  </a:lnTo>
                  <a:cubicBezTo>
                    <a:pt x="-1332" y="59049"/>
                    <a:pt x="-2263" y="71075"/>
                    <a:pt x="4581" y="79066"/>
                  </a:cubicBezTo>
                  <a:cubicBezTo>
                    <a:pt x="11425" y="87058"/>
                    <a:pt x="23451" y="87987"/>
                    <a:pt x="31442" y="81144"/>
                  </a:cubicBezTo>
                  <a:cubicBezTo>
                    <a:pt x="32187" y="80506"/>
                    <a:pt x="32882" y="79811"/>
                    <a:pt x="33520" y="79066"/>
                  </a:cubicBezTo>
                  <a:lnTo>
                    <a:pt x="80669" y="31441"/>
                  </a:lnTo>
                  <a:cubicBezTo>
                    <a:pt x="87512" y="23450"/>
                    <a:pt x="86582" y="11424"/>
                    <a:pt x="78590" y="4581"/>
                  </a:cubicBezTo>
                  <a:cubicBezTo>
                    <a:pt x="71459" y="-1527"/>
                    <a:pt x="60941" y="-1527"/>
                    <a:pt x="53808" y="45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131;p15">
              <a:extLst>
                <a:ext uri="{FF2B5EF4-FFF2-40B4-BE49-F238E27FC236}">
                  <a16:creationId xmlns:a16="http://schemas.microsoft.com/office/drawing/2014/main" id="{0253F2D6-12A9-0EB5-44F7-B087F6119BD8}"/>
                </a:ext>
              </a:extLst>
            </p:cNvPr>
            <p:cNvSpPr/>
            <p:nvPr/>
          </p:nvSpPr>
          <p:spPr>
            <a:xfrm>
              <a:off x="10332628" y="7613260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 extrusionOk="0">
                  <a:moveTo>
                    <a:pt x="33190" y="6283"/>
                  </a:moveTo>
                  <a:cubicBezTo>
                    <a:pt x="26139" y="-1525"/>
                    <a:pt x="14093" y="-2140"/>
                    <a:pt x="6283" y="4911"/>
                  </a:cubicBezTo>
                  <a:cubicBezTo>
                    <a:pt x="-1525" y="11961"/>
                    <a:pt x="-2140" y="24007"/>
                    <a:pt x="4911" y="31817"/>
                  </a:cubicBezTo>
                  <a:cubicBezTo>
                    <a:pt x="5330" y="32280"/>
                    <a:pt x="5772" y="32724"/>
                    <a:pt x="6234" y="33144"/>
                  </a:cubicBezTo>
                  <a:lnTo>
                    <a:pt x="53859" y="80769"/>
                  </a:lnTo>
                  <a:cubicBezTo>
                    <a:pt x="60593" y="88853"/>
                    <a:pt x="72605" y="89947"/>
                    <a:pt x="80689" y="83213"/>
                  </a:cubicBezTo>
                  <a:cubicBezTo>
                    <a:pt x="88773" y="76480"/>
                    <a:pt x="89866" y="64468"/>
                    <a:pt x="83133" y="56384"/>
                  </a:cubicBezTo>
                  <a:cubicBezTo>
                    <a:pt x="82219" y="55288"/>
                    <a:pt x="81187" y="54298"/>
                    <a:pt x="80052" y="534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132;p15">
              <a:extLst>
                <a:ext uri="{FF2B5EF4-FFF2-40B4-BE49-F238E27FC236}">
                  <a16:creationId xmlns:a16="http://schemas.microsoft.com/office/drawing/2014/main" id="{A9241C4F-C034-18F0-4102-5BC386BBAC91}"/>
                </a:ext>
              </a:extLst>
            </p:cNvPr>
            <p:cNvSpPr/>
            <p:nvPr/>
          </p:nvSpPr>
          <p:spPr>
            <a:xfrm>
              <a:off x="10412700" y="7416420"/>
              <a:ext cx="104775" cy="38099"/>
            </a:xfrm>
            <a:custGeom>
              <a:avLst/>
              <a:gdLst/>
              <a:ahLst/>
              <a:cxnLst/>
              <a:rect l="l" t="t" r="r" b="b"/>
              <a:pathLst>
                <a:path w="104775" h="38100" extrusionOk="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00000">
              <a:schemeClr val="tx1"/>
            </a:gs>
          </a:gsLst>
          <a:lin ang="13500000" scaled="1"/>
          <a:tileRect/>
        </a:gradFill>
        <a:effectLst/>
      </p:bgPr>
    </p:bg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7"/>
          <p:cNvSpPr/>
          <p:nvPr/>
        </p:nvSpPr>
        <p:spPr>
          <a:xfrm>
            <a:off x="6860946" y="1268665"/>
            <a:ext cx="4320670" cy="4320670"/>
          </a:xfrm>
          <a:prstGeom prst="arc">
            <a:avLst>
              <a:gd name="adj1" fmla="val 15484853"/>
              <a:gd name="adj2" fmla="val 5373914"/>
            </a:avLst>
          </a:prstGeom>
          <a:noFill/>
          <a:ln w="4445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37"/>
          <p:cNvSpPr/>
          <p:nvPr/>
        </p:nvSpPr>
        <p:spPr>
          <a:xfrm>
            <a:off x="7282628" y="1690347"/>
            <a:ext cx="3477306" cy="3477306"/>
          </a:xfrm>
          <a:prstGeom prst="arc">
            <a:avLst>
              <a:gd name="adj1" fmla="val 13796083"/>
              <a:gd name="adj2" fmla="val 5371889"/>
            </a:avLst>
          </a:prstGeom>
          <a:noFill/>
          <a:ln w="4445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37"/>
          <p:cNvSpPr/>
          <p:nvPr/>
        </p:nvSpPr>
        <p:spPr>
          <a:xfrm>
            <a:off x="7703732" y="2110783"/>
            <a:ext cx="2636434" cy="2636434"/>
          </a:xfrm>
          <a:prstGeom prst="arc">
            <a:avLst>
              <a:gd name="adj1" fmla="val 11588344"/>
              <a:gd name="adj2" fmla="val 5374651"/>
            </a:avLst>
          </a:prstGeom>
          <a:noFill/>
          <a:ln w="444500" cap="flat" cmpd="sng">
            <a:solidFill>
              <a:schemeClr val="tx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2" name="Google Shape;592;p37" descr="Earth globe Americas"/>
          <p:cNvGrpSpPr/>
          <p:nvPr/>
        </p:nvGrpSpPr>
        <p:grpSpPr>
          <a:xfrm flipH="1">
            <a:off x="8005952" y="2413000"/>
            <a:ext cx="2032000" cy="2032000"/>
            <a:chOff x="5884049" y="3217050"/>
            <a:chExt cx="723900" cy="723900"/>
          </a:xfrm>
          <a:solidFill>
            <a:schemeClr val="bg1"/>
          </a:solidFill>
        </p:grpSpPr>
        <p:sp>
          <p:nvSpPr>
            <p:cNvPr id="593" name="Google Shape;593;p37"/>
            <p:cNvSpPr/>
            <p:nvPr/>
          </p:nvSpPr>
          <p:spPr>
            <a:xfrm>
              <a:off x="5884049" y="3217050"/>
              <a:ext cx="723900" cy="723900"/>
            </a:xfrm>
            <a:custGeom>
              <a:avLst/>
              <a:gdLst/>
              <a:ahLst/>
              <a:cxnLst/>
              <a:rect l="l" t="t" r="r" b="b"/>
              <a:pathLst>
                <a:path w="723900" h="723900" extrusionOk="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8100" y="361950"/>
                  </a:moveTo>
                  <a:cubicBezTo>
                    <a:pt x="38100" y="277178"/>
                    <a:pt x="70485" y="200978"/>
                    <a:pt x="123825" y="142875"/>
                  </a:cubicBezTo>
                  <a:cubicBezTo>
                    <a:pt x="132398" y="147638"/>
                    <a:pt x="140970" y="155258"/>
                    <a:pt x="142875" y="161925"/>
                  </a:cubicBezTo>
                  <a:lnTo>
                    <a:pt x="142875" y="221933"/>
                  </a:lnTo>
                  <a:cubicBezTo>
                    <a:pt x="142875" y="225743"/>
                    <a:pt x="143828" y="230505"/>
                    <a:pt x="146685" y="233363"/>
                  </a:cubicBezTo>
                  <a:lnTo>
                    <a:pt x="209550" y="314325"/>
                  </a:lnTo>
                  <a:lnTo>
                    <a:pt x="214313" y="309563"/>
                  </a:lnTo>
                  <a:cubicBezTo>
                    <a:pt x="217170" y="306705"/>
                    <a:pt x="218123" y="301943"/>
                    <a:pt x="216218" y="298133"/>
                  </a:cubicBezTo>
                  <a:lnTo>
                    <a:pt x="204788" y="279083"/>
                  </a:lnTo>
                  <a:cubicBezTo>
                    <a:pt x="200025" y="271463"/>
                    <a:pt x="207645" y="261938"/>
                    <a:pt x="216218" y="264795"/>
                  </a:cubicBezTo>
                  <a:cubicBezTo>
                    <a:pt x="219075" y="265748"/>
                    <a:pt x="220980" y="267653"/>
                    <a:pt x="221933" y="269558"/>
                  </a:cubicBezTo>
                  <a:lnTo>
                    <a:pt x="253365" y="331470"/>
                  </a:lnTo>
                  <a:cubicBezTo>
                    <a:pt x="257175" y="338138"/>
                    <a:pt x="262890" y="343853"/>
                    <a:pt x="269558" y="345758"/>
                  </a:cubicBezTo>
                  <a:lnTo>
                    <a:pt x="311468" y="360045"/>
                  </a:lnTo>
                  <a:cubicBezTo>
                    <a:pt x="314325" y="360998"/>
                    <a:pt x="316230" y="362903"/>
                    <a:pt x="317183" y="364808"/>
                  </a:cubicBezTo>
                  <a:lnTo>
                    <a:pt x="320040" y="369570"/>
                  </a:lnTo>
                  <a:cubicBezTo>
                    <a:pt x="322898" y="376238"/>
                    <a:pt x="329565" y="380048"/>
                    <a:pt x="337185" y="380048"/>
                  </a:cubicBezTo>
                  <a:lnTo>
                    <a:pt x="348615" y="380048"/>
                  </a:lnTo>
                  <a:cubicBezTo>
                    <a:pt x="351473" y="380048"/>
                    <a:pt x="354330" y="381953"/>
                    <a:pt x="356235" y="383858"/>
                  </a:cubicBezTo>
                  <a:lnTo>
                    <a:pt x="368618" y="401955"/>
                  </a:lnTo>
                  <a:cubicBezTo>
                    <a:pt x="371475" y="405765"/>
                    <a:pt x="375285" y="408623"/>
                    <a:pt x="380048" y="409575"/>
                  </a:cubicBezTo>
                  <a:lnTo>
                    <a:pt x="400050" y="414338"/>
                  </a:lnTo>
                  <a:cubicBezTo>
                    <a:pt x="405765" y="415290"/>
                    <a:pt x="408623" y="421958"/>
                    <a:pt x="406718" y="426720"/>
                  </a:cubicBezTo>
                  <a:cubicBezTo>
                    <a:pt x="406718" y="426720"/>
                    <a:pt x="391478" y="441960"/>
                    <a:pt x="391478" y="463868"/>
                  </a:cubicBezTo>
                  <a:cubicBezTo>
                    <a:pt x="391478" y="526733"/>
                    <a:pt x="448628" y="544830"/>
                    <a:pt x="448628" y="559118"/>
                  </a:cubicBezTo>
                  <a:cubicBezTo>
                    <a:pt x="448628" y="598170"/>
                    <a:pt x="442913" y="652463"/>
                    <a:pt x="440055" y="673418"/>
                  </a:cubicBezTo>
                  <a:cubicBezTo>
                    <a:pt x="415290" y="679133"/>
                    <a:pt x="389573" y="682943"/>
                    <a:pt x="362903" y="682943"/>
                  </a:cubicBezTo>
                  <a:cubicBezTo>
                    <a:pt x="183833" y="685800"/>
                    <a:pt x="38100" y="540068"/>
                    <a:pt x="38100" y="361950"/>
                  </a:cubicBezTo>
                  <a:close/>
                  <a:moveTo>
                    <a:pt x="483870" y="661988"/>
                  </a:moveTo>
                  <a:cubicBezTo>
                    <a:pt x="504825" y="643890"/>
                    <a:pt x="540068" y="613410"/>
                    <a:pt x="552450" y="600075"/>
                  </a:cubicBezTo>
                  <a:cubicBezTo>
                    <a:pt x="568643" y="581978"/>
                    <a:pt x="571500" y="552450"/>
                    <a:pt x="571500" y="552450"/>
                  </a:cubicBezTo>
                  <a:cubicBezTo>
                    <a:pt x="571500" y="552450"/>
                    <a:pt x="638175" y="534353"/>
                    <a:pt x="638175" y="485775"/>
                  </a:cubicBezTo>
                  <a:cubicBezTo>
                    <a:pt x="638175" y="452438"/>
                    <a:pt x="571500" y="438150"/>
                    <a:pt x="571500" y="438150"/>
                  </a:cubicBezTo>
                  <a:cubicBezTo>
                    <a:pt x="560070" y="401003"/>
                    <a:pt x="503873" y="381000"/>
                    <a:pt x="457200" y="381000"/>
                  </a:cubicBezTo>
                  <a:cubicBezTo>
                    <a:pt x="446723" y="381000"/>
                    <a:pt x="409575" y="400050"/>
                    <a:pt x="409575" y="400050"/>
                  </a:cubicBezTo>
                  <a:lnTo>
                    <a:pt x="390525" y="390525"/>
                  </a:lnTo>
                  <a:lnTo>
                    <a:pt x="390525" y="361950"/>
                  </a:lnTo>
                  <a:cubicBezTo>
                    <a:pt x="390525" y="356235"/>
                    <a:pt x="386715" y="352425"/>
                    <a:pt x="381000" y="352425"/>
                  </a:cubicBezTo>
                  <a:lnTo>
                    <a:pt x="361950" y="352425"/>
                  </a:lnTo>
                  <a:lnTo>
                    <a:pt x="361950" y="323850"/>
                  </a:lnTo>
                  <a:cubicBezTo>
                    <a:pt x="361950" y="318135"/>
                    <a:pt x="358140" y="314325"/>
                    <a:pt x="352425" y="314325"/>
                  </a:cubicBezTo>
                  <a:lnTo>
                    <a:pt x="342900" y="314325"/>
                  </a:lnTo>
                  <a:lnTo>
                    <a:pt x="332423" y="320993"/>
                  </a:lnTo>
                  <a:cubicBezTo>
                    <a:pt x="322898" y="327660"/>
                    <a:pt x="309563" y="323850"/>
                    <a:pt x="304800" y="313373"/>
                  </a:cubicBezTo>
                  <a:cubicBezTo>
                    <a:pt x="304800" y="313373"/>
                    <a:pt x="295275" y="300038"/>
                    <a:pt x="295275" y="294323"/>
                  </a:cubicBezTo>
                  <a:cubicBezTo>
                    <a:pt x="295275" y="253365"/>
                    <a:pt x="342900" y="256223"/>
                    <a:pt x="342900" y="256223"/>
                  </a:cubicBezTo>
                  <a:lnTo>
                    <a:pt x="363855" y="256223"/>
                  </a:lnTo>
                  <a:cubicBezTo>
                    <a:pt x="368618" y="256223"/>
                    <a:pt x="372428" y="259080"/>
                    <a:pt x="373380" y="263843"/>
                  </a:cubicBezTo>
                  <a:lnTo>
                    <a:pt x="379095" y="287655"/>
                  </a:lnTo>
                  <a:cubicBezTo>
                    <a:pt x="380048" y="291465"/>
                    <a:pt x="383858" y="295275"/>
                    <a:pt x="388620" y="295275"/>
                  </a:cubicBezTo>
                  <a:lnTo>
                    <a:pt x="392430" y="295275"/>
                  </a:lnTo>
                  <a:cubicBezTo>
                    <a:pt x="397193" y="295275"/>
                    <a:pt x="401003" y="292418"/>
                    <a:pt x="401955" y="287655"/>
                  </a:cubicBezTo>
                  <a:lnTo>
                    <a:pt x="408623" y="252413"/>
                  </a:lnTo>
                  <a:cubicBezTo>
                    <a:pt x="409575" y="249555"/>
                    <a:pt x="410528" y="246698"/>
                    <a:pt x="412433" y="243840"/>
                  </a:cubicBezTo>
                  <a:lnTo>
                    <a:pt x="439103" y="210502"/>
                  </a:lnTo>
                  <a:cubicBezTo>
                    <a:pt x="444818" y="203835"/>
                    <a:pt x="452438" y="200025"/>
                    <a:pt x="461010" y="200025"/>
                  </a:cubicBezTo>
                  <a:lnTo>
                    <a:pt x="485775" y="200025"/>
                  </a:lnTo>
                  <a:cubicBezTo>
                    <a:pt x="491490" y="200025"/>
                    <a:pt x="495300" y="196215"/>
                    <a:pt x="495300" y="190500"/>
                  </a:cubicBezTo>
                  <a:lnTo>
                    <a:pt x="495300" y="180975"/>
                  </a:lnTo>
                  <a:lnTo>
                    <a:pt x="492443" y="178118"/>
                  </a:lnTo>
                  <a:cubicBezTo>
                    <a:pt x="486728" y="172403"/>
                    <a:pt x="490538" y="161925"/>
                    <a:pt x="499110" y="161925"/>
                  </a:cubicBezTo>
                  <a:lnTo>
                    <a:pt x="504825" y="161925"/>
                  </a:lnTo>
                  <a:cubicBezTo>
                    <a:pt x="510540" y="161925"/>
                    <a:pt x="514350" y="165735"/>
                    <a:pt x="514350" y="171450"/>
                  </a:cubicBezTo>
                  <a:cubicBezTo>
                    <a:pt x="514350" y="177165"/>
                    <a:pt x="518160" y="180975"/>
                    <a:pt x="523875" y="180975"/>
                  </a:cubicBezTo>
                  <a:lnTo>
                    <a:pt x="533400" y="180975"/>
                  </a:lnTo>
                  <a:lnTo>
                    <a:pt x="539115" y="156210"/>
                  </a:lnTo>
                  <a:cubicBezTo>
                    <a:pt x="541020" y="147638"/>
                    <a:pt x="537210" y="140018"/>
                    <a:pt x="530543" y="135255"/>
                  </a:cubicBezTo>
                  <a:lnTo>
                    <a:pt x="449580" y="86678"/>
                  </a:lnTo>
                  <a:cubicBezTo>
                    <a:pt x="448628" y="85725"/>
                    <a:pt x="446723" y="85725"/>
                    <a:pt x="444818" y="85725"/>
                  </a:cubicBezTo>
                  <a:lnTo>
                    <a:pt x="428625" y="85725"/>
                  </a:lnTo>
                  <a:cubicBezTo>
                    <a:pt x="418148" y="85725"/>
                    <a:pt x="409575" y="94298"/>
                    <a:pt x="409575" y="104775"/>
                  </a:cubicBezTo>
                  <a:lnTo>
                    <a:pt x="409575" y="114300"/>
                  </a:lnTo>
                  <a:cubicBezTo>
                    <a:pt x="409575" y="120015"/>
                    <a:pt x="405765" y="123825"/>
                    <a:pt x="400050" y="123825"/>
                  </a:cubicBezTo>
                  <a:lnTo>
                    <a:pt x="390525" y="123825"/>
                  </a:lnTo>
                  <a:lnTo>
                    <a:pt x="381000" y="114300"/>
                  </a:lnTo>
                  <a:lnTo>
                    <a:pt x="352425" y="114300"/>
                  </a:lnTo>
                  <a:cubicBezTo>
                    <a:pt x="346710" y="114300"/>
                    <a:pt x="342900" y="110490"/>
                    <a:pt x="342900" y="104775"/>
                  </a:cubicBezTo>
                  <a:lnTo>
                    <a:pt x="342900" y="80963"/>
                  </a:lnTo>
                  <a:cubicBezTo>
                    <a:pt x="342900" y="78105"/>
                    <a:pt x="343853" y="75248"/>
                    <a:pt x="346710" y="73343"/>
                  </a:cubicBezTo>
                  <a:lnTo>
                    <a:pt x="407670" y="47625"/>
                  </a:lnTo>
                  <a:lnTo>
                    <a:pt x="417195" y="63818"/>
                  </a:lnTo>
                  <a:cubicBezTo>
                    <a:pt x="419100" y="65723"/>
                    <a:pt x="421005" y="66675"/>
                    <a:pt x="423863" y="66675"/>
                  </a:cubicBezTo>
                  <a:lnTo>
                    <a:pt x="447675" y="66675"/>
                  </a:lnTo>
                  <a:cubicBezTo>
                    <a:pt x="453390" y="66675"/>
                    <a:pt x="457200" y="62865"/>
                    <a:pt x="457200" y="57150"/>
                  </a:cubicBezTo>
                  <a:lnTo>
                    <a:pt x="457200" y="52388"/>
                  </a:lnTo>
                  <a:cubicBezTo>
                    <a:pt x="589598" y="93345"/>
                    <a:pt x="685800" y="216218"/>
                    <a:pt x="685800" y="361950"/>
                  </a:cubicBezTo>
                  <a:cubicBezTo>
                    <a:pt x="685800" y="497205"/>
                    <a:pt x="601980" y="613410"/>
                    <a:pt x="483870" y="66198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37"/>
            <p:cNvSpPr/>
            <p:nvPr/>
          </p:nvSpPr>
          <p:spPr>
            <a:xfrm>
              <a:off x="6272062" y="3523041"/>
              <a:ext cx="95250" cy="28575"/>
            </a:xfrm>
            <a:custGeom>
              <a:avLst/>
              <a:gdLst/>
              <a:ahLst/>
              <a:cxnLst/>
              <a:rect l="l" t="t" r="r" b="b"/>
              <a:pathLst>
                <a:path w="95250" h="28575" extrusionOk="0">
                  <a:moveTo>
                    <a:pt x="91095" y="15954"/>
                  </a:moveTo>
                  <a:lnTo>
                    <a:pt x="45375" y="714"/>
                  </a:lnTo>
                  <a:cubicBezTo>
                    <a:pt x="41565" y="-238"/>
                    <a:pt x="38708" y="-238"/>
                    <a:pt x="34898" y="714"/>
                  </a:cubicBezTo>
                  <a:lnTo>
                    <a:pt x="2513" y="8334"/>
                  </a:lnTo>
                  <a:cubicBezTo>
                    <a:pt x="-345" y="10239"/>
                    <a:pt x="-1297" y="14049"/>
                    <a:pt x="2513" y="17859"/>
                  </a:cubicBezTo>
                  <a:lnTo>
                    <a:pt x="46328" y="17859"/>
                  </a:lnTo>
                  <a:cubicBezTo>
                    <a:pt x="49185" y="17859"/>
                    <a:pt x="51090" y="17859"/>
                    <a:pt x="52995" y="18812"/>
                  </a:cubicBezTo>
                  <a:lnTo>
                    <a:pt x="86333" y="32147"/>
                  </a:lnTo>
                  <a:cubicBezTo>
                    <a:pt x="92048" y="34052"/>
                    <a:pt x="97763" y="30242"/>
                    <a:pt x="97763" y="24527"/>
                  </a:cubicBezTo>
                  <a:cubicBezTo>
                    <a:pt x="97763" y="20717"/>
                    <a:pt x="94905" y="16907"/>
                    <a:pt x="91095" y="159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5" name="Google Shape;595;p37"/>
          <p:cNvGrpSpPr/>
          <p:nvPr/>
        </p:nvGrpSpPr>
        <p:grpSpPr>
          <a:xfrm flipH="1">
            <a:off x="7431751" y="1186512"/>
            <a:ext cx="1249674" cy="164303"/>
            <a:chOff x="3757403" y="1186512"/>
            <a:chExt cx="1249674" cy="164303"/>
          </a:xfrm>
        </p:grpSpPr>
        <p:cxnSp>
          <p:nvCxnSpPr>
            <p:cNvPr id="596" name="Google Shape;596;p37"/>
            <p:cNvCxnSpPr/>
            <p:nvPr/>
          </p:nvCxnSpPr>
          <p:spPr>
            <a:xfrm>
              <a:off x="3757403" y="1268665"/>
              <a:ext cx="1167523" cy="0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97" name="Google Shape;597;p37"/>
            <p:cNvSpPr/>
            <p:nvPr/>
          </p:nvSpPr>
          <p:spPr>
            <a:xfrm>
              <a:off x="4842774" y="1186512"/>
              <a:ext cx="164303" cy="164303"/>
            </a:xfrm>
            <a:prstGeom prst="ellipse">
              <a:avLst/>
            </a:prstGeom>
            <a:solidFill>
              <a:schemeClr val="accent1"/>
            </a:solidFill>
            <a:ln w="101600" cap="flat" cmpd="sng">
              <a:solidFill>
                <a:schemeClr val="accent4">
                  <a:alpha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598" name="Google Shape;598;p37"/>
          <p:cNvGrpSpPr/>
          <p:nvPr/>
        </p:nvGrpSpPr>
        <p:grpSpPr>
          <a:xfrm flipH="1">
            <a:off x="6860946" y="1877523"/>
            <a:ext cx="1249674" cy="164303"/>
            <a:chOff x="3757403" y="1186512"/>
            <a:chExt cx="1249674" cy="164303"/>
          </a:xfrm>
        </p:grpSpPr>
        <p:cxnSp>
          <p:nvCxnSpPr>
            <p:cNvPr id="599" name="Google Shape;599;p37"/>
            <p:cNvCxnSpPr/>
            <p:nvPr/>
          </p:nvCxnSpPr>
          <p:spPr>
            <a:xfrm>
              <a:off x="3757403" y="1268665"/>
              <a:ext cx="1167523" cy="0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00" name="Google Shape;600;p37"/>
            <p:cNvSpPr/>
            <p:nvPr/>
          </p:nvSpPr>
          <p:spPr>
            <a:xfrm>
              <a:off x="4842774" y="1186512"/>
              <a:ext cx="164303" cy="164303"/>
            </a:xfrm>
            <a:prstGeom prst="ellipse">
              <a:avLst/>
            </a:prstGeom>
            <a:solidFill>
              <a:schemeClr val="accent1"/>
            </a:solidFill>
            <a:ln w="101600" cap="flat" cmpd="sng">
              <a:solidFill>
                <a:schemeClr val="accent4">
                  <a:alpha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6C1AF11-E18E-6A03-EB24-293932914318}"/>
              </a:ext>
            </a:extLst>
          </p:cNvPr>
          <p:cNvGrpSpPr/>
          <p:nvPr/>
        </p:nvGrpSpPr>
        <p:grpSpPr>
          <a:xfrm>
            <a:off x="6598167" y="2878117"/>
            <a:ext cx="1249674" cy="164303"/>
            <a:chOff x="6598167" y="2878117"/>
            <a:chExt cx="1249674" cy="164303"/>
          </a:xfrm>
        </p:grpSpPr>
        <p:cxnSp>
          <p:nvCxnSpPr>
            <p:cNvPr id="602" name="Google Shape;602;p37"/>
            <p:cNvCxnSpPr/>
            <p:nvPr/>
          </p:nvCxnSpPr>
          <p:spPr>
            <a:xfrm flipH="1">
              <a:off x="6680318" y="2960270"/>
              <a:ext cx="1167523" cy="0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03" name="Google Shape;603;p37"/>
            <p:cNvSpPr/>
            <p:nvPr/>
          </p:nvSpPr>
          <p:spPr>
            <a:xfrm flipH="1">
              <a:off x="6598167" y="2878117"/>
              <a:ext cx="164303" cy="164303"/>
            </a:xfrm>
            <a:prstGeom prst="ellipse">
              <a:avLst/>
            </a:prstGeom>
            <a:solidFill>
              <a:schemeClr val="accent1"/>
            </a:solidFill>
            <a:ln w="101600" cap="flat" cmpd="sng">
              <a:solidFill>
                <a:schemeClr val="accent4">
                  <a:alpha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4" name="Google Shape;604;p37"/>
          <p:cNvSpPr txBox="1"/>
          <p:nvPr/>
        </p:nvSpPr>
        <p:spPr>
          <a:xfrm flipH="1">
            <a:off x="6119772" y="1068608"/>
            <a:ext cx="108133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  <a:latin typeface="+mn-lt"/>
                <a:ea typeface="Open Sans SemiBold"/>
                <a:cs typeface="Open Sans SemiBold"/>
                <a:sym typeface="Open Sans SemiBold"/>
              </a:rPr>
              <a:t>8,79K</a:t>
            </a:r>
            <a:endParaRPr sz="2000" dirty="0">
              <a:solidFill>
                <a:schemeClr val="bg1"/>
              </a:solidFill>
              <a:latin typeface="+mn-lt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05" name="Google Shape;605;p37"/>
          <p:cNvSpPr txBox="1"/>
          <p:nvPr/>
        </p:nvSpPr>
        <p:spPr>
          <a:xfrm flipH="1">
            <a:off x="5604387" y="1759619"/>
            <a:ext cx="108133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bg1"/>
                </a:solidFill>
                <a:latin typeface="+mn-lt"/>
                <a:ea typeface="Open Sans SemiBold"/>
                <a:cs typeface="Open Sans SemiBold"/>
                <a:sym typeface="Open Sans SemiBold"/>
              </a:rPr>
              <a:t>8,79K</a:t>
            </a:r>
            <a:endParaRPr sz="2000">
              <a:solidFill>
                <a:schemeClr val="bg1"/>
              </a:solidFill>
              <a:latin typeface="+mn-lt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06" name="Google Shape;606;p37"/>
          <p:cNvSpPr txBox="1"/>
          <p:nvPr/>
        </p:nvSpPr>
        <p:spPr>
          <a:xfrm flipH="1">
            <a:off x="5290449" y="2761573"/>
            <a:ext cx="108133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  <a:latin typeface="+mn-lt"/>
                <a:ea typeface="Open Sans SemiBold"/>
                <a:cs typeface="Open Sans SemiBold"/>
                <a:sym typeface="Open Sans SemiBold"/>
              </a:rPr>
              <a:t>8,79K</a:t>
            </a:r>
            <a:endParaRPr sz="2000" dirty="0">
              <a:solidFill>
                <a:schemeClr val="bg1"/>
              </a:solidFill>
              <a:latin typeface="+mn-lt"/>
              <a:ea typeface="Open Sans SemiBold"/>
              <a:cs typeface="Open Sans SemiBold"/>
              <a:sym typeface="Open Sans SemiBold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70C5EB8-EBE4-9EAC-BC8E-F3C852602269}"/>
              </a:ext>
            </a:extLst>
          </p:cNvPr>
          <p:cNvGrpSpPr/>
          <p:nvPr/>
        </p:nvGrpSpPr>
        <p:grpSpPr>
          <a:xfrm>
            <a:off x="884893" y="6112778"/>
            <a:ext cx="1561938" cy="374982"/>
            <a:chOff x="1112493" y="4792671"/>
            <a:chExt cx="1561938" cy="374982"/>
          </a:xfrm>
        </p:grpSpPr>
        <p:sp>
          <p:nvSpPr>
            <p:cNvPr id="607" name="Google Shape;607;p37"/>
            <p:cNvSpPr/>
            <p:nvPr/>
          </p:nvSpPr>
          <p:spPr>
            <a:xfrm>
              <a:off x="1112493" y="4792671"/>
              <a:ext cx="1561938" cy="37498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37"/>
            <p:cNvSpPr txBox="1"/>
            <p:nvPr/>
          </p:nvSpPr>
          <p:spPr>
            <a:xfrm>
              <a:off x="1188694" y="4849357"/>
              <a:ext cx="971741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dirty="0">
                  <a:solidFill>
                    <a:schemeClr val="lt1"/>
                  </a:solidFill>
                  <a:latin typeface="+mn-lt"/>
                  <a:ea typeface="Open Sans SemiBold"/>
                  <a:cs typeface="Open Sans SemiBold"/>
                  <a:sym typeface="Open Sans SemiBold"/>
                </a:rPr>
                <a:t>Learn More</a:t>
              </a:r>
              <a:endParaRPr dirty="0">
                <a:solidFill>
                  <a:schemeClr val="lt1"/>
                </a:solidFill>
                <a:latin typeface="+mn-lt"/>
                <a:ea typeface="Open Sans SemiBold"/>
                <a:cs typeface="Open Sans SemiBold"/>
                <a:sym typeface="Open Sans SemiBold"/>
              </a:endParaRPr>
            </a:p>
          </p:txBody>
        </p:sp>
        <p:sp>
          <p:nvSpPr>
            <p:cNvPr id="609" name="Google Shape;609;p37"/>
            <p:cNvSpPr/>
            <p:nvPr/>
          </p:nvSpPr>
          <p:spPr>
            <a:xfrm>
              <a:off x="2324582" y="4849357"/>
              <a:ext cx="261609" cy="261609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37"/>
            <p:cNvSpPr/>
            <p:nvPr/>
          </p:nvSpPr>
          <p:spPr>
            <a:xfrm rot="5400000">
              <a:off x="2417429" y="4928964"/>
              <a:ext cx="118777" cy="102394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1" name="Google Shape;611;p37"/>
          <p:cNvSpPr txBox="1"/>
          <p:nvPr/>
        </p:nvSpPr>
        <p:spPr>
          <a:xfrm>
            <a:off x="7467600" y="4595802"/>
            <a:ext cx="14804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Competitor 1</a:t>
            </a:r>
          </a:p>
        </p:txBody>
      </p:sp>
      <p:sp>
        <p:nvSpPr>
          <p:cNvPr id="612" name="Google Shape;612;p37"/>
          <p:cNvSpPr txBox="1"/>
          <p:nvPr/>
        </p:nvSpPr>
        <p:spPr>
          <a:xfrm>
            <a:off x="7467601" y="5014949"/>
            <a:ext cx="14804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Competitor 2</a:t>
            </a:r>
          </a:p>
        </p:txBody>
      </p:sp>
      <p:sp>
        <p:nvSpPr>
          <p:cNvPr id="613" name="Google Shape;613;p37"/>
          <p:cNvSpPr txBox="1"/>
          <p:nvPr/>
        </p:nvSpPr>
        <p:spPr>
          <a:xfrm>
            <a:off x="7467600" y="5434096"/>
            <a:ext cx="14804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Competitor 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8B2029-6849-064D-2EA3-230A68190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53B9683-2636-3F07-E245-6D566B425D5D}"/>
              </a:ext>
            </a:extLst>
          </p:cNvPr>
          <p:cNvGrpSpPr/>
          <p:nvPr/>
        </p:nvGrpSpPr>
        <p:grpSpPr>
          <a:xfrm>
            <a:off x="884893" y="1690347"/>
            <a:ext cx="3200400" cy="1371600"/>
            <a:chOff x="884893" y="1690347"/>
            <a:chExt cx="3200400" cy="137160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F9E6F96-BB8D-5420-CF13-4A9985799448}"/>
                </a:ext>
              </a:extLst>
            </p:cNvPr>
            <p:cNvSpPr/>
            <p:nvPr/>
          </p:nvSpPr>
          <p:spPr>
            <a:xfrm>
              <a:off x="884893" y="1690347"/>
              <a:ext cx="3200400" cy="1371600"/>
            </a:xfrm>
            <a:prstGeom prst="roundRect">
              <a:avLst>
                <a:gd name="adj" fmla="val 927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ID" sz="800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5CC56E1-17AF-AE7B-E5FC-F1EB54AE76A6}"/>
                </a:ext>
              </a:extLst>
            </p:cNvPr>
            <p:cNvGrpSpPr/>
            <p:nvPr/>
          </p:nvGrpSpPr>
          <p:grpSpPr>
            <a:xfrm>
              <a:off x="1158689" y="1810040"/>
              <a:ext cx="2652808" cy="1132215"/>
              <a:chOff x="1216686" y="1880540"/>
              <a:chExt cx="2652808" cy="1132215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2247744-0C06-DF26-1D07-652DE4C2CD5F}"/>
                  </a:ext>
                </a:extLst>
              </p:cNvPr>
              <p:cNvSpPr txBox="1"/>
              <p:nvPr/>
            </p:nvSpPr>
            <p:spPr>
              <a:xfrm>
                <a:off x="1216686" y="2249726"/>
                <a:ext cx="2652808" cy="763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000" dirty="0">
                    <a:solidFill>
                      <a:schemeClr val="tx1"/>
                    </a:solidFill>
                    <a:latin typeface="+mn-lt"/>
                    <a:cs typeface="Rubik" pitchFamily="2" charset="-79"/>
                  </a:rPr>
                  <a:t>Lorem ipsum dolor sit </a:t>
                </a:r>
                <a:r>
                  <a:rPr lang="en-US" sz="1000" dirty="0" err="1">
                    <a:solidFill>
                      <a:schemeClr val="tx1"/>
                    </a:solidFill>
                    <a:latin typeface="+mn-lt"/>
                    <a:cs typeface="Rubik" pitchFamily="2" charset="-79"/>
                  </a:rPr>
                  <a:t>amet</a:t>
                </a:r>
                <a:r>
                  <a:rPr lang="en-US" sz="1000" dirty="0">
                    <a:solidFill>
                      <a:schemeClr val="tx1"/>
                    </a:solidFill>
                    <a:latin typeface="+mn-lt"/>
                    <a:cs typeface="Rubik" pitchFamily="2" charset="-79"/>
                  </a:rPr>
                  <a:t>, </a:t>
                </a:r>
                <a:r>
                  <a:rPr lang="en-US" sz="1000" dirty="0" err="1">
                    <a:solidFill>
                      <a:schemeClr val="tx1"/>
                    </a:solidFill>
                    <a:latin typeface="+mn-lt"/>
                    <a:cs typeface="Rubik" pitchFamily="2" charset="-79"/>
                  </a:rPr>
                  <a:t>consecte</a:t>
                </a:r>
                <a:r>
                  <a:rPr lang="en-US" sz="1000" dirty="0">
                    <a:solidFill>
                      <a:schemeClr val="tx1"/>
                    </a:solidFill>
                    <a:latin typeface="+mn-lt"/>
                    <a:cs typeface="Rubik" pitchFamily="2" charset="-79"/>
                  </a:rPr>
                  <a:t> </a:t>
                </a:r>
                <a:r>
                  <a:rPr lang="en-US" sz="1000" dirty="0" err="1">
                    <a:solidFill>
                      <a:schemeClr val="tx1"/>
                    </a:solidFill>
                    <a:latin typeface="+mn-lt"/>
                    <a:cs typeface="Rubik" pitchFamily="2" charset="-79"/>
                  </a:rPr>
                  <a:t>turas</a:t>
                </a:r>
                <a:r>
                  <a:rPr lang="en-US" sz="1000" dirty="0">
                    <a:solidFill>
                      <a:schemeClr val="tx1"/>
                    </a:solidFill>
                    <a:latin typeface="+mn-lt"/>
                    <a:cs typeface="Rubik" pitchFamily="2" charset="-79"/>
                  </a:rPr>
                  <a:t> </a:t>
                </a:r>
                <a:r>
                  <a:rPr lang="en-US" sz="1000" dirty="0" err="1">
                    <a:solidFill>
                      <a:schemeClr val="tx1"/>
                    </a:solidFill>
                    <a:latin typeface="+mn-lt"/>
                    <a:cs typeface="Rubik" pitchFamily="2" charset="-79"/>
                  </a:rPr>
                  <a:t>adipiscing</a:t>
                </a:r>
                <a:r>
                  <a:rPr lang="en-US" sz="1000" dirty="0">
                    <a:solidFill>
                      <a:schemeClr val="tx1"/>
                    </a:solidFill>
                    <a:latin typeface="+mn-lt"/>
                    <a:cs typeface="Rubik" pitchFamily="2" charset="-79"/>
                  </a:rPr>
                  <a:t> </a:t>
                </a:r>
                <a:r>
                  <a:rPr lang="en-US" sz="1000" dirty="0" err="1">
                    <a:solidFill>
                      <a:schemeClr val="tx1"/>
                    </a:solidFill>
                    <a:latin typeface="+mn-lt"/>
                    <a:cs typeface="Rubik" pitchFamily="2" charset="-79"/>
                  </a:rPr>
                  <a:t>elit</a:t>
                </a:r>
                <a:r>
                  <a:rPr lang="en-US" sz="1000" dirty="0">
                    <a:solidFill>
                      <a:schemeClr val="tx1"/>
                    </a:solidFill>
                    <a:latin typeface="+mn-lt"/>
                    <a:cs typeface="Rubik" pitchFamily="2" charset="-79"/>
                  </a:rPr>
                  <a:t>, sed do </a:t>
                </a:r>
                <a:r>
                  <a:rPr lang="en-US" sz="1000" dirty="0" err="1">
                    <a:solidFill>
                      <a:schemeClr val="tx1"/>
                    </a:solidFill>
                    <a:latin typeface="+mn-lt"/>
                    <a:cs typeface="Rubik" pitchFamily="2" charset="-79"/>
                  </a:rPr>
                  <a:t>eiusmoda</a:t>
                </a:r>
                <a:r>
                  <a:rPr lang="en-US" sz="1000" dirty="0">
                    <a:solidFill>
                      <a:schemeClr val="tx1"/>
                    </a:solidFill>
                    <a:latin typeface="+mn-lt"/>
                    <a:cs typeface="Rubik" pitchFamily="2" charset="-79"/>
                  </a:rPr>
                  <a:t> </a:t>
                </a:r>
                <a:r>
                  <a:rPr lang="en-US" sz="1000" dirty="0" err="1">
                    <a:solidFill>
                      <a:schemeClr val="tx1"/>
                    </a:solidFill>
                    <a:latin typeface="+mn-lt"/>
                    <a:cs typeface="Rubik" pitchFamily="2" charset="-79"/>
                  </a:rPr>
                  <a:t>tempor</a:t>
                </a:r>
                <a:r>
                  <a:rPr lang="en-US" sz="1000" dirty="0">
                    <a:solidFill>
                      <a:schemeClr val="tx1"/>
                    </a:solidFill>
                    <a:latin typeface="+mn-lt"/>
                    <a:cs typeface="Rubik" pitchFamily="2" charset="-79"/>
                  </a:rPr>
                  <a:t> here </a:t>
                </a:r>
                <a:r>
                  <a:rPr lang="en-US" sz="1000" dirty="0" err="1">
                    <a:solidFill>
                      <a:schemeClr val="tx1"/>
                    </a:solidFill>
                    <a:latin typeface="+mn-lt"/>
                    <a:cs typeface="Rubik" pitchFamily="2" charset="-79"/>
                  </a:rPr>
                  <a:t>incididunt</a:t>
                </a:r>
                <a:r>
                  <a:rPr lang="en-US" sz="1000" dirty="0">
                    <a:solidFill>
                      <a:schemeClr val="tx1"/>
                    </a:solidFill>
                    <a:latin typeface="+mn-lt"/>
                    <a:cs typeface="Rubik" pitchFamily="2" charset="-79"/>
                  </a:rPr>
                  <a:t> </a:t>
                </a:r>
                <a:r>
                  <a:rPr lang="en-US" sz="1000" dirty="0" err="1">
                    <a:solidFill>
                      <a:schemeClr val="tx1"/>
                    </a:solidFill>
                    <a:latin typeface="+mn-lt"/>
                    <a:cs typeface="Rubik" pitchFamily="2" charset="-79"/>
                  </a:rPr>
                  <a:t>ut</a:t>
                </a:r>
                <a:r>
                  <a:rPr lang="en-US" sz="1000" dirty="0">
                    <a:solidFill>
                      <a:schemeClr val="tx1"/>
                    </a:solidFill>
                    <a:latin typeface="+mn-lt"/>
                    <a:cs typeface="Rubik" pitchFamily="2" charset="-79"/>
                  </a:rPr>
                  <a:t> labore </a:t>
                </a:r>
                <a:endParaRPr lang="en-ID" sz="1000" dirty="0">
                  <a:solidFill>
                    <a:schemeClr val="tx1"/>
                  </a:solidFill>
                  <a:latin typeface="+mn-lt"/>
                  <a:cs typeface="Rubik" pitchFamily="2" charset="-79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6C1D842-54F9-1300-F19F-C1246CE914E6}"/>
                  </a:ext>
                </a:extLst>
              </p:cNvPr>
              <p:cNvSpPr txBox="1"/>
              <p:nvPr/>
            </p:nvSpPr>
            <p:spPr>
              <a:xfrm>
                <a:off x="1216686" y="1880540"/>
                <a:ext cx="265280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  <a:latin typeface="+mn-lt"/>
                    <a:ea typeface="Red Hat Display ExtraBold" panose="02010303040201060303" pitchFamily="2" charset="0"/>
                    <a:cs typeface="Rubik Medium" pitchFamily="2" charset="-79"/>
                  </a:rPr>
                  <a:t>Competitor 1</a:t>
                </a:r>
                <a:endParaRPr lang="en-ID" sz="1400" dirty="0">
                  <a:solidFill>
                    <a:schemeClr val="tx1"/>
                  </a:solidFill>
                  <a:latin typeface="+mn-lt"/>
                  <a:ea typeface="Red Hat Display ExtraBold" panose="02010303040201060303" pitchFamily="2" charset="0"/>
                  <a:cs typeface="Rubik Medium" pitchFamily="2" charset="-79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F702336-D35D-DC99-E304-9E27381FA858}"/>
              </a:ext>
            </a:extLst>
          </p:cNvPr>
          <p:cNvGrpSpPr/>
          <p:nvPr/>
        </p:nvGrpSpPr>
        <p:grpSpPr>
          <a:xfrm>
            <a:off x="1670096" y="3191570"/>
            <a:ext cx="3200400" cy="1371600"/>
            <a:chOff x="884893" y="1690347"/>
            <a:chExt cx="3200400" cy="137160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B97C3F5-27CF-21A9-26F0-7EC3794D08E2}"/>
                </a:ext>
              </a:extLst>
            </p:cNvPr>
            <p:cNvSpPr/>
            <p:nvPr/>
          </p:nvSpPr>
          <p:spPr>
            <a:xfrm>
              <a:off x="884893" y="1690347"/>
              <a:ext cx="3200400" cy="1371600"/>
            </a:xfrm>
            <a:prstGeom prst="roundRect">
              <a:avLst>
                <a:gd name="adj" fmla="val 927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ID" sz="800">
                <a:solidFill>
                  <a:schemeClr val="bg1"/>
                </a:solidFill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B30E474-F5C3-6548-1114-64DB939FD816}"/>
                </a:ext>
              </a:extLst>
            </p:cNvPr>
            <p:cNvGrpSpPr/>
            <p:nvPr/>
          </p:nvGrpSpPr>
          <p:grpSpPr>
            <a:xfrm>
              <a:off x="1158689" y="1810040"/>
              <a:ext cx="2652808" cy="1132215"/>
              <a:chOff x="1216686" y="1880540"/>
              <a:chExt cx="2652808" cy="113221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21872B2-5AA5-1240-78D5-BC70F12D2326}"/>
                  </a:ext>
                </a:extLst>
              </p:cNvPr>
              <p:cNvSpPr txBox="1"/>
              <p:nvPr/>
            </p:nvSpPr>
            <p:spPr>
              <a:xfrm>
                <a:off x="1216686" y="2249726"/>
                <a:ext cx="2652808" cy="763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000" dirty="0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Lorem ipsum dolor sit </a:t>
                </a:r>
                <a:r>
                  <a:rPr lang="en-US" sz="1000" dirty="0" err="1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amet</a:t>
                </a:r>
                <a:r>
                  <a:rPr lang="en-US" sz="1000" dirty="0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, </a:t>
                </a:r>
                <a:r>
                  <a:rPr lang="en-US" sz="1000" dirty="0" err="1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consecte</a:t>
                </a:r>
                <a:r>
                  <a:rPr lang="en-US" sz="1000" dirty="0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 </a:t>
                </a:r>
                <a:r>
                  <a:rPr lang="en-US" sz="1000" dirty="0" err="1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turas</a:t>
                </a:r>
                <a:r>
                  <a:rPr lang="en-US" sz="1000" dirty="0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 </a:t>
                </a:r>
                <a:r>
                  <a:rPr lang="en-US" sz="1000" dirty="0" err="1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adipiscing</a:t>
                </a:r>
                <a:r>
                  <a:rPr lang="en-US" sz="1000" dirty="0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 </a:t>
                </a:r>
                <a:r>
                  <a:rPr lang="en-US" sz="1000" dirty="0" err="1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elit</a:t>
                </a:r>
                <a:r>
                  <a:rPr lang="en-US" sz="1000" dirty="0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, sed do </a:t>
                </a:r>
                <a:r>
                  <a:rPr lang="en-US" sz="1000" dirty="0" err="1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eiusmoda</a:t>
                </a:r>
                <a:r>
                  <a:rPr lang="en-US" sz="1000" dirty="0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 </a:t>
                </a:r>
                <a:r>
                  <a:rPr lang="en-US" sz="1000" dirty="0" err="1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tempor</a:t>
                </a:r>
                <a:r>
                  <a:rPr lang="en-US" sz="1000" dirty="0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 here </a:t>
                </a:r>
                <a:r>
                  <a:rPr lang="en-US" sz="1000" dirty="0" err="1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incididunt</a:t>
                </a:r>
                <a:r>
                  <a:rPr lang="en-US" sz="1000" dirty="0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 </a:t>
                </a:r>
                <a:r>
                  <a:rPr lang="en-US" sz="1000" dirty="0" err="1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ut</a:t>
                </a:r>
                <a:r>
                  <a:rPr lang="en-US" sz="1000" dirty="0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 labore </a:t>
                </a:r>
                <a:endParaRPr lang="en-ID" sz="1000" dirty="0">
                  <a:solidFill>
                    <a:schemeClr val="bg1"/>
                  </a:solidFill>
                  <a:latin typeface="+mn-lt"/>
                  <a:cs typeface="Rubik" pitchFamily="2" charset="-79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DB0F32F-4F4D-2C7A-28DF-7C1A86DF79AB}"/>
                  </a:ext>
                </a:extLst>
              </p:cNvPr>
              <p:cNvSpPr txBox="1"/>
              <p:nvPr/>
            </p:nvSpPr>
            <p:spPr>
              <a:xfrm>
                <a:off x="1216686" y="1880540"/>
                <a:ext cx="265280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+mn-lt"/>
                    <a:ea typeface="Red Hat Display ExtraBold" panose="02010303040201060303" pitchFamily="2" charset="0"/>
                    <a:cs typeface="Rubik Medium" pitchFamily="2" charset="-79"/>
                  </a:rPr>
                  <a:t>Competitor 2</a:t>
                </a:r>
                <a:endParaRPr lang="en-ID" sz="1400" dirty="0">
                  <a:solidFill>
                    <a:schemeClr val="bg1"/>
                  </a:solidFill>
                  <a:latin typeface="+mn-lt"/>
                  <a:ea typeface="Red Hat Display ExtraBold" panose="02010303040201060303" pitchFamily="2" charset="0"/>
                  <a:cs typeface="Rubik Medium" pitchFamily="2" charset="-79"/>
                </a:endParaRP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6BACCA-2F4F-26B6-48C2-D2EE9A816C70}"/>
              </a:ext>
            </a:extLst>
          </p:cNvPr>
          <p:cNvGrpSpPr/>
          <p:nvPr/>
        </p:nvGrpSpPr>
        <p:grpSpPr>
          <a:xfrm>
            <a:off x="2455300" y="4692792"/>
            <a:ext cx="3200400" cy="1371600"/>
            <a:chOff x="884893" y="1690347"/>
            <a:chExt cx="3200400" cy="137160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F599ED9-8FFF-E473-5B22-45CBABBEDF72}"/>
                </a:ext>
              </a:extLst>
            </p:cNvPr>
            <p:cNvSpPr/>
            <p:nvPr/>
          </p:nvSpPr>
          <p:spPr>
            <a:xfrm>
              <a:off x="884893" y="1690347"/>
              <a:ext cx="3200400" cy="1371600"/>
            </a:xfrm>
            <a:prstGeom prst="roundRect">
              <a:avLst>
                <a:gd name="adj" fmla="val 9272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ID" sz="800">
                <a:solidFill>
                  <a:schemeClr val="bg1"/>
                </a:solidFill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969FC0E-7E1B-8C0D-FA7D-71FE4D872009}"/>
                </a:ext>
              </a:extLst>
            </p:cNvPr>
            <p:cNvGrpSpPr/>
            <p:nvPr/>
          </p:nvGrpSpPr>
          <p:grpSpPr>
            <a:xfrm>
              <a:off x="1158689" y="1810040"/>
              <a:ext cx="2652808" cy="1132215"/>
              <a:chOff x="1216686" y="1880540"/>
              <a:chExt cx="2652808" cy="1132215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D387125-01F1-A3CA-508F-7D05A974D77D}"/>
                  </a:ext>
                </a:extLst>
              </p:cNvPr>
              <p:cNvSpPr txBox="1"/>
              <p:nvPr/>
            </p:nvSpPr>
            <p:spPr>
              <a:xfrm>
                <a:off x="1216686" y="2249726"/>
                <a:ext cx="2652808" cy="763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000" dirty="0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Lorem ipsum dolor sit </a:t>
                </a:r>
                <a:r>
                  <a:rPr lang="en-US" sz="1000" dirty="0" err="1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amet</a:t>
                </a:r>
                <a:r>
                  <a:rPr lang="en-US" sz="1000" dirty="0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, </a:t>
                </a:r>
                <a:r>
                  <a:rPr lang="en-US" sz="1000" dirty="0" err="1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consecte</a:t>
                </a:r>
                <a:r>
                  <a:rPr lang="en-US" sz="1000" dirty="0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 </a:t>
                </a:r>
                <a:r>
                  <a:rPr lang="en-US" sz="1000" dirty="0" err="1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turas</a:t>
                </a:r>
                <a:r>
                  <a:rPr lang="en-US" sz="1000" dirty="0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 </a:t>
                </a:r>
                <a:r>
                  <a:rPr lang="en-US" sz="1000" dirty="0" err="1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adipiscing</a:t>
                </a:r>
                <a:r>
                  <a:rPr lang="en-US" sz="1000" dirty="0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 </a:t>
                </a:r>
                <a:r>
                  <a:rPr lang="en-US" sz="1000" dirty="0" err="1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elit</a:t>
                </a:r>
                <a:r>
                  <a:rPr lang="en-US" sz="1000" dirty="0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, sed do </a:t>
                </a:r>
                <a:r>
                  <a:rPr lang="en-US" sz="1000" dirty="0" err="1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eiusmoda</a:t>
                </a:r>
                <a:r>
                  <a:rPr lang="en-US" sz="1000" dirty="0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 </a:t>
                </a:r>
                <a:r>
                  <a:rPr lang="en-US" sz="1000" dirty="0" err="1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tempor</a:t>
                </a:r>
                <a:r>
                  <a:rPr lang="en-US" sz="1000" dirty="0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 here </a:t>
                </a:r>
                <a:r>
                  <a:rPr lang="en-US" sz="1000" dirty="0" err="1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incididunt</a:t>
                </a:r>
                <a:r>
                  <a:rPr lang="en-US" sz="1000" dirty="0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 </a:t>
                </a:r>
                <a:r>
                  <a:rPr lang="en-US" sz="1000" dirty="0" err="1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ut</a:t>
                </a:r>
                <a:r>
                  <a:rPr lang="en-US" sz="1000" dirty="0">
                    <a:solidFill>
                      <a:schemeClr val="bg1"/>
                    </a:solidFill>
                    <a:latin typeface="+mn-lt"/>
                    <a:cs typeface="Rubik" pitchFamily="2" charset="-79"/>
                  </a:rPr>
                  <a:t> labore </a:t>
                </a:r>
                <a:endParaRPr lang="en-ID" sz="1000" dirty="0">
                  <a:solidFill>
                    <a:schemeClr val="bg1"/>
                  </a:solidFill>
                  <a:latin typeface="+mn-lt"/>
                  <a:cs typeface="Rubik" pitchFamily="2" charset="-79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EE88F4F-BD76-1F1A-21B0-1D78CBE62257}"/>
                  </a:ext>
                </a:extLst>
              </p:cNvPr>
              <p:cNvSpPr txBox="1"/>
              <p:nvPr/>
            </p:nvSpPr>
            <p:spPr>
              <a:xfrm>
                <a:off x="1216686" y="1880540"/>
                <a:ext cx="265280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+mn-lt"/>
                    <a:ea typeface="Red Hat Display ExtraBold" panose="02010303040201060303" pitchFamily="2" charset="0"/>
                    <a:cs typeface="Rubik Medium" pitchFamily="2" charset="-79"/>
                  </a:rPr>
                  <a:t>Competitor </a:t>
                </a:r>
                <a:r>
                  <a:rPr lang="en-US" dirty="0">
                    <a:solidFill>
                      <a:schemeClr val="bg1"/>
                    </a:solidFill>
                    <a:latin typeface="+mn-lt"/>
                    <a:ea typeface="Red Hat Display ExtraBold" panose="02010303040201060303" pitchFamily="2" charset="0"/>
                    <a:cs typeface="Rubik Medium" pitchFamily="2" charset="-79"/>
                  </a:rPr>
                  <a:t>3</a:t>
                </a:r>
                <a:endParaRPr lang="en-ID" sz="1400" dirty="0">
                  <a:solidFill>
                    <a:schemeClr val="bg1"/>
                  </a:solidFill>
                  <a:latin typeface="+mn-lt"/>
                  <a:ea typeface="Red Hat Display ExtraBold" panose="02010303040201060303" pitchFamily="2" charset="0"/>
                  <a:cs typeface="Rubik Medium" pitchFamily="2" charset="-79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" grpId="0" animBg="1"/>
      <p:bldP spid="590" grpId="0" animBg="1"/>
      <p:bldP spid="591" grpId="0" animBg="1"/>
      <p:bldP spid="604" grpId="0"/>
      <p:bldP spid="605" grpId="0"/>
      <p:bldP spid="606" grpId="0"/>
      <p:bldP spid="611" grpId="0"/>
      <p:bldP spid="612" grpId="0"/>
      <p:bldP spid="6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BB9F38-9248-B5E3-4CD3-08475BB9A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Competitive Advantage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7779D8-C636-9982-A644-59896341DD1D}"/>
              </a:ext>
            </a:extLst>
          </p:cNvPr>
          <p:cNvSpPr/>
          <p:nvPr/>
        </p:nvSpPr>
        <p:spPr>
          <a:xfrm>
            <a:off x="3431458" y="2922488"/>
            <a:ext cx="7894545" cy="3163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C1A553-26A4-40D3-2EAA-F2036B934F7A}"/>
              </a:ext>
            </a:extLst>
          </p:cNvPr>
          <p:cNvSpPr/>
          <p:nvPr/>
        </p:nvSpPr>
        <p:spPr>
          <a:xfrm>
            <a:off x="904300" y="2922488"/>
            <a:ext cx="2357787" cy="31631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D30CB4B-080A-238B-29D5-0BD53B928597}"/>
              </a:ext>
            </a:extLst>
          </p:cNvPr>
          <p:cNvGrpSpPr/>
          <p:nvPr/>
        </p:nvGrpSpPr>
        <p:grpSpPr>
          <a:xfrm>
            <a:off x="904300" y="2090733"/>
            <a:ext cx="2357787" cy="677866"/>
            <a:chOff x="1017384" y="2090733"/>
            <a:chExt cx="1898536" cy="67786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619EFA5-3A4F-62B7-AC9C-359BA93A4EAC}"/>
                </a:ext>
              </a:extLst>
            </p:cNvPr>
            <p:cNvSpPr/>
            <p:nvPr/>
          </p:nvSpPr>
          <p:spPr>
            <a:xfrm>
              <a:off x="1017384" y="2090733"/>
              <a:ext cx="1898536" cy="677866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D78DB9-F1FB-A56B-E3DE-FEA10B03E06B}"/>
                </a:ext>
              </a:extLst>
            </p:cNvPr>
            <p:cNvSpPr txBox="1"/>
            <p:nvPr/>
          </p:nvSpPr>
          <p:spPr>
            <a:xfrm>
              <a:off x="1265739" y="2273708"/>
              <a:ext cx="14018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+mn-lt"/>
                  <a:ea typeface="Red Hat Display ExtraBold" panose="02010303040201060303" pitchFamily="2" charset="0"/>
                  <a:cs typeface="Rubik Medium" pitchFamily="2" charset="-79"/>
                </a:rPr>
                <a:t>Lorem Ipsum</a:t>
              </a:r>
              <a:endParaRPr lang="en-ID" dirty="0">
                <a:solidFill>
                  <a:schemeClr val="tx1"/>
                </a:solidFill>
                <a:latin typeface="+mn-lt"/>
                <a:ea typeface="Red Hat Display ExtraBold" panose="02010303040201060303" pitchFamily="2" charset="0"/>
                <a:cs typeface="Rubik Medium" pitchFamily="2" charset="-79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21FAF44-66A9-85EA-BB12-5ABA18FF9D71}"/>
              </a:ext>
            </a:extLst>
          </p:cNvPr>
          <p:cNvSpPr/>
          <p:nvPr/>
        </p:nvSpPr>
        <p:spPr>
          <a:xfrm>
            <a:off x="3568322" y="2090733"/>
            <a:ext cx="2357787" cy="67786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97680D-3958-7307-5642-25CA2AAF3B49}"/>
              </a:ext>
            </a:extLst>
          </p:cNvPr>
          <p:cNvSpPr txBox="1"/>
          <p:nvPr/>
        </p:nvSpPr>
        <p:spPr>
          <a:xfrm>
            <a:off x="3876754" y="2273708"/>
            <a:ext cx="1740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  <a:ea typeface="Red Hat Display ExtraBold" panose="02010303040201060303" pitchFamily="2" charset="0"/>
                <a:cs typeface="Rubik Medium" pitchFamily="2" charset="-79"/>
              </a:rPr>
              <a:t>Competitor 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292FC9-F7CB-3CEA-8564-0C2F010A2CD3}"/>
              </a:ext>
            </a:extLst>
          </p:cNvPr>
          <p:cNvSpPr/>
          <p:nvPr/>
        </p:nvSpPr>
        <p:spPr>
          <a:xfrm>
            <a:off x="6199837" y="2090733"/>
            <a:ext cx="2357787" cy="67786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2FD984-50BE-0C40-F3AD-FF3353373111}"/>
              </a:ext>
            </a:extLst>
          </p:cNvPr>
          <p:cNvSpPr txBox="1"/>
          <p:nvPr/>
        </p:nvSpPr>
        <p:spPr>
          <a:xfrm>
            <a:off x="6508269" y="2273708"/>
            <a:ext cx="1740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  <a:ea typeface="Red Hat Display ExtraBold" panose="02010303040201060303" pitchFamily="2" charset="0"/>
                <a:cs typeface="Rubik Medium" pitchFamily="2" charset="-79"/>
              </a:rPr>
              <a:t>Competitor 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2AC0F72-4F6F-BFF4-18CE-6A41AB513865}"/>
              </a:ext>
            </a:extLst>
          </p:cNvPr>
          <p:cNvSpPr/>
          <p:nvPr/>
        </p:nvSpPr>
        <p:spPr>
          <a:xfrm>
            <a:off x="8831352" y="2090733"/>
            <a:ext cx="2357787" cy="67786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158DF9-F376-2777-40E4-CE300843EEFC}"/>
              </a:ext>
            </a:extLst>
          </p:cNvPr>
          <p:cNvSpPr txBox="1"/>
          <p:nvPr/>
        </p:nvSpPr>
        <p:spPr>
          <a:xfrm>
            <a:off x="9139784" y="2273708"/>
            <a:ext cx="1740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  <a:ea typeface="Red Hat Display ExtraBold" panose="02010303040201060303" pitchFamily="2" charset="0"/>
                <a:cs typeface="Rubik Medium" pitchFamily="2" charset="-79"/>
              </a:rPr>
              <a:t>Competitor 3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2CB9B51-1A89-BF6C-798A-6331103737B9}"/>
              </a:ext>
            </a:extLst>
          </p:cNvPr>
          <p:cNvCxnSpPr>
            <a:cxnSpLocks/>
          </p:cNvCxnSpPr>
          <p:nvPr/>
        </p:nvCxnSpPr>
        <p:spPr>
          <a:xfrm>
            <a:off x="6062973" y="2922488"/>
            <a:ext cx="0" cy="3163138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E57AD92-C513-D8E7-BB5A-3EDA10FAC883}"/>
              </a:ext>
            </a:extLst>
          </p:cNvPr>
          <p:cNvCxnSpPr>
            <a:cxnSpLocks/>
          </p:cNvCxnSpPr>
          <p:nvPr/>
        </p:nvCxnSpPr>
        <p:spPr>
          <a:xfrm>
            <a:off x="8694488" y="2922488"/>
            <a:ext cx="0" cy="3163138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D9983A9-F5EE-A27B-EC51-9DACC9AC321D}"/>
              </a:ext>
            </a:extLst>
          </p:cNvPr>
          <p:cNvGrpSpPr/>
          <p:nvPr/>
        </p:nvGrpSpPr>
        <p:grpSpPr>
          <a:xfrm>
            <a:off x="3568322" y="3555116"/>
            <a:ext cx="2357787" cy="1897884"/>
            <a:chOff x="3174538" y="2601387"/>
            <a:chExt cx="1898536" cy="1897884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741F8C5-843D-3F06-7E76-A44E5B48C067}"/>
                </a:ext>
              </a:extLst>
            </p:cNvPr>
            <p:cNvCxnSpPr>
              <a:cxnSpLocks/>
            </p:cNvCxnSpPr>
            <p:nvPr/>
          </p:nvCxnSpPr>
          <p:spPr>
            <a:xfrm>
              <a:off x="3174538" y="2601387"/>
              <a:ext cx="1898536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4BEC65D-AE7F-ABFB-97DC-04EBEB09B6A2}"/>
                </a:ext>
              </a:extLst>
            </p:cNvPr>
            <p:cNvCxnSpPr>
              <a:cxnSpLocks/>
            </p:cNvCxnSpPr>
            <p:nvPr/>
          </p:nvCxnSpPr>
          <p:spPr>
            <a:xfrm>
              <a:off x="3174538" y="3234015"/>
              <a:ext cx="1898536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6E22667-7CB8-DD45-FF43-6773CD9725A7}"/>
                </a:ext>
              </a:extLst>
            </p:cNvPr>
            <p:cNvCxnSpPr>
              <a:cxnSpLocks/>
            </p:cNvCxnSpPr>
            <p:nvPr/>
          </p:nvCxnSpPr>
          <p:spPr>
            <a:xfrm>
              <a:off x="3174538" y="3866643"/>
              <a:ext cx="1898536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3564589-C852-6FBE-13C2-411868B73271}"/>
                </a:ext>
              </a:extLst>
            </p:cNvPr>
            <p:cNvCxnSpPr>
              <a:cxnSpLocks/>
            </p:cNvCxnSpPr>
            <p:nvPr/>
          </p:nvCxnSpPr>
          <p:spPr>
            <a:xfrm>
              <a:off x="3174538" y="4499271"/>
              <a:ext cx="1898536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93E2DF3-DAE2-DF60-A4D2-A37B12BA7EC1}"/>
              </a:ext>
            </a:extLst>
          </p:cNvPr>
          <p:cNvGrpSpPr/>
          <p:nvPr/>
        </p:nvGrpSpPr>
        <p:grpSpPr>
          <a:xfrm>
            <a:off x="987887" y="3555115"/>
            <a:ext cx="2148603" cy="1897881"/>
            <a:chOff x="1017384" y="3555115"/>
            <a:chExt cx="1898536" cy="1897881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6750DD4-777F-F65D-C058-18B96B7A46F2}"/>
                </a:ext>
              </a:extLst>
            </p:cNvPr>
            <p:cNvCxnSpPr>
              <a:cxnSpLocks/>
            </p:cNvCxnSpPr>
            <p:nvPr/>
          </p:nvCxnSpPr>
          <p:spPr>
            <a:xfrm>
              <a:off x="1017384" y="3555115"/>
              <a:ext cx="1898536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1DB7FF7-2903-FCA9-31C1-C27F41FE0842}"/>
                </a:ext>
              </a:extLst>
            </p:cNvPr>
            <p:cNvCxnSpPr>
              <a:cxnSpLocks/>
            </p:cNvCxnSpPr>
            <p:nvPr/>
          </p:nvCxnSpPr>
          <p:spPr>
            <a:xfrm>
              <a:off x="1017384" y="4187742"/>
              <a:ext cx="1898536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DA51728-EAAA-CE47-0B79-256281FD13D7}"/>
                </a:ext>
              </a:extLst>
            </p:cNvPr>
            <p:cNvCxnSpPr>
              <a:cxnSpLocks/>
            </p:cNvCxnSpPr>
            <p:nvPr/>
          </p:nvCxnSpPr>
          <p:spPr>
            <a:xfrm>
              <a:off x="1017384" y="4820369"/>
              <a:ext cx="1898536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16DDE62-0B4C-6C4F-2AE6-7C48816A4236}"/>
                </a:ext>
              </a:extLst>
            </p:cNvPr>
            <p:cNvCxnSpPr>
              <a:cxnSpLocks/>
            </p:cNvCxnSpPr>
            <p:nvPr/>
          </p:nvCxnSpPr>
          <p:spPr>
            <a:xfrm>
              <a:off x="1017384" y="5452996"/>
              <a:ext cx="1898536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2AD8FBA-202F-0F5A-114A-18556DFABB30}"/>
              </a:ext>
            </a:extLst>
          </p:cNvPr>
          <p:cNvGrpSpPr/>
          <p:nvPr/>
        </p:nvGrpSpPr>
        <p:grpSpPr>
          <a:xfrm>
            <a:off x="6199837" y="3555116"/>
            <a:ext cx="2357787" cy="1897884"/>
            <a:chOff x="3174538" y="2601387"/>
            <a:chExt cx="1898536" cy="18978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0B889C9-F5C5-469E-A8D8-09A3C3AE44DB}"/>
                </a:ext>
              </a:extLst>
            </p:cNvPr>
            <p:cNvCxnSpPr>
              <a:cxnSpLocks/>
            </p:cNvCxnSpPr>
            <p:nvPr/>
          </p:nvCxnSpPr>
          <p:spPr>
            <a:xfrm>
              <a:off x="3174538" y="2601387"/>
              <a:ext cx="1898536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8A3BBDC-54E6-0559-7F16-DE5D826F1D80}"/>
                </a:ext>
              </a:extLst>
            </p:cNvPr>
            <p:cNvCxnSpPr>
              <a:cxnSpLocks/>
            </p:cNvCxnSpPr>
            <p:nvPr/>
          </p:nvCxnSpPr>
          <p:spPr>
            <a:xfrm>
              <a:off x="3174538" y="3234015"/>
              <a:ext cx="1898536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24205BC-5476-1191-788A-7FFF1F96F17E}"/>
                </a:ext>
              </a:extLst>
            </p:cNvPr>
            <p:cNvCxnSpPr>
              <a:cxnSpLocks/>
            </p:cNvCxnSpPr>
            <p:nvPr/>
          </p:nvCxnSpPr>
          <p:spPr>
            <a:xfrm>
              <a:off x="3174538" y="3866643"/>
              <a:ext cx="1898536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E8C9E59-3022-C9B4-6F67-0705FF5A718D}"/>
                </a:ext>
              </a:extLst>
            </p:cNvPr>
            <p:cNvCxnSpPr>
              <a:cxnSpLocks/>
            </p:cNvCxnSpPr>
            <p:nvPr/>
          </p:nvCxnSpPr>
          <p:spPr>
            <a:xfrm>
              <a:off x="3174538" y="4499271"/>
              <a:ext cx="1898536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5BC6574-B3B5-ED50-0F10-56C76997112F}"/>
              </a:ext>
            </a:extLst>
          </p:cNvPr>
          <p:cNvGrpSpPr/>
          <p:nvPr/>
        </p:nvGrpSpPr>
        <p:grpSpPr>
          <a:xfrm>
            <a:off x="8831352" y="3555116"/>
            <a:ext cx="2357787" cy="1897884"/>
            <a:chOff x="3174538" y="2601387"/>
            <a:chExt cx="1898536" cy="1897884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CDBE4C8-9114-C3E1-B8A6-D5B2B5DEFBBF}"/>
                </a:ext>
              </a:extLst>
            </p:cNvPr>
            <p:cNvCxnSpPr>
              <a:cxnSpLocks/>
            </p:cNvCxnSpPr>
            <p:nvPr/>
          </p:nvCxnSpPr>
          <p:spPr>
            <a:xfrm>
              <a:off x="3174538" y="2601387"/>
              <a:ext cx="1898536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E215D97-90A8-0742-9D48-45254F70EFDC}"/>
                </a:ext>
              </a:extLst>
            </p:cNvPr>
            <p:cNvCxnSpPr>
              <a:cxnSpLocks/>
            </p:cNvCxnSpPr>
            <p:nvPr/>
          </p:nvCxnSpPr>
          <p:spPr>
            <a:xfrm>
              <a:off x="3174538" y="3234015"/>
              <a:ext cx="1898536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31E8479-2CB5-0C67-82DD-F6772C21017F}"/>
                </a:ext>
              </a:extLst>
            </p:cNvPr>
            <p:cNvCxnSpPr>
              <a:cxnSpLocks/>
            </p:cNvCxnSpPr>
            <p:nvPr/>
          </p:nvCxnSpPr>
          <p:spPr>
            <a:xfrm>
              <a:off x="3174538" y="3866643"/>
              <a:ext cx="1898536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8654F37-E9AB-210F-476B-17BCAB7C4D34}"/>
                </a:ext>
              </a:extLst>
            </p:cNvPr>
            <p:cNvCxnSpPr>
              <a:cxnSpLocks/>
            </p:cNvCxnSpPr>
            <p:nvPr/>
          </p:nvCxnSpPr>
          <p:spPr>
            <a:xfrm>
              <a:off x="3174538" y="4499271"/>
              <a:ext cx="1898536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EA6EFA81-416D-6517-3ECB-3314AED3CA06}"/>
              </a:ext>
            </a:extLst>
          </p:cNvPr>
          <p:cNvSpPr txBox="1"/>
          <p:nvPr/>
        </p:nvSpPr>
        <p:spPr>
          <a:xfrm>
            <a:off x="998048" y="3084913"/>
            <a:ext cx="1878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+mn-lt"/>
                <a:ea typeface="Red Hat Display ExtraBold" panose="02010303040201060303" pitchFamily="2" charset="0"/>
                <a:cs typeface="Rubik Medium" pitchFamily="2" charset="-79"/>
              </a:rPr>
              <a:t>Lorem Ipsum</a:t>
            </a:r>
            <a:endParaRPr lang="en-ID" sz="1200" dirty="0">
              <a:solidFill>
                <a:schemeClr val="tx1"/>
              </a:solidFill>
              <a:latin typeface="+mn-lt"/>
              <a:ea typeface="Red Hat Display ExtraBold" panose="02010303040201060303" pitchFamily="2" charset="0"/>
              <a:cs typeface="Rubik Medium" pitchFamily="2" charset="-79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FFBA7FC-E5F1-042E-ED27-2D443DDE1667}"/>
              </a:ext>
            </a:extLst>
          </p:cNvPr>
          <p:cNvSpPr txBox="1"/>
          <p:nvPr/>
        </p:nvSpPr>
        <p:spPr>
          <a:xfrm>
            <a:off x="998048" y="3717540"/>
            <a:ext cx="1878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+mn-lt"/>
                <a:ea typeface="Red Hat Display ExtraBold" panose="02010303040201060303" pitchFamily="2" charset="0"/>
                <a:cs typeface="Rubik Medium" pitchFamily="2" charset="-79"/>
              </a:rPr>
              <a:t>Lorem Ipsum</a:t>
            </a:r>
            <a:endParaRPr lang="en-ID" sz="1200" dirty="0">
              <a:solidFill>
                <a:schemeClr val="tx1"/>
              </a:solidFill>
              <a:latin typeface="+mn-lt"/>
              <a:ea typeface="Red Hat Display ExtraBold" panose="02010303040201060303" pitchFamily="2" charset="0"/>
              <a:cs typeface="Rubik Medium" pitchFamily="2" charset="-79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7698CCE-0562-0F8E-77D1-52B32A4264D0}"/>
              </a:ext>
            </a:extLst>
          </p:cNvPr>
          <p:cNvSpPr txBox="1"/>
          <p:nvPr/>
        </p:nvSpPr>
        <p:spPr>
          <a:xfrm>
            <a:off x="998048" y="4350167"/>
            <a:ext cx="1878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+mn-lt"/>
                <a:ea typeface="Red Hat Display ExtraBold" panose="02010303040201060303" pitchFamily="2" charset="0"/>
                <a:cs typeface="Rubik Medium" pitchFamily="2" charset="-79"/>
              </a:rPr>
              <a:t>Lorem Ipsum</a:t>
            </a:r>
            <a:endParaRPr lang="en-ID" sz="1200" dirty="0">
              <a:solidFill>
                <a:schemeClr val="tx1"/>
              </a:solidFill>
              <a:latin typeface="+mn-lt"/>
              <a:ea typeface="Red Hat Display ExtraBold" panose="02010303040201060303" pitchFamily="2" charset="0"/>
              <a:cs typeface="Rubik Medium" pitchFamily="2" charset="-79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FE9533D-959A-3FDE-A248-AE5C810F41C3}"/>
              </a:ext>
            </a:extLst>
          </p:cNvPr>
          <p:cNvSpPr txBox="1"/>
          <p:nvPr/>
        </p:nvSpPr>
        <p:spPr>
          <a:xfrm>
            <a:off x="998048" y="4982794"/>
            <a:ext cx="1878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+mn-lt"/>
                <a:ea typeface="Red Hat Display ExtraBold" panose="02010303040201060303" pitchFamily="2" charset="0"/>
                <a:cs typeface="Rubik Medium" pitchFamily="2" charset="-79"/>
              </a:rPr>
              <a:t>Lorem Ipsum</a:t>
            </a:r>
            <a:endParaRPr lang="en-ID" sz="1200" dirty="0">
              <a:solidFill>
                <a:schemeClr val="tx1"/>
              </a:solidFill>
              <a:latin typeface="+mn-lt"/>
              <a:ea typeface="Red Hat Display ExtraBold" panose="02010303040201060303" pitchFamily="2" charset="0"/>
              <a:cs typeface="Rubik Medium" pitchFamily="2" charset="-79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693294A-D75D-3159-655E-131089DBEF9F}"/>
              </a:ext>
            </a:extLst>
          </p:cNvPr>
          <p:cNvSpPr txBox="1"/>
          <p:nvPr/>
        </p:nvSpPr>
        <p:spPr>
          <a:xfrm>
            <a:off x="998048" y="5615421"/>
            <a:ext cx="1878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+mn-lt"/>
                <a:ea typeface="Red Hat Display ExtraBold" panose="02010303040201060303" pitchFamily="2" charset="0"/>
                <a:cs typeface="Rubik Medium" pitchFamily="2" charset="-79"/>
              </a:rPr>
              <a:t>Lorem Ipsum</a:t>
            </a:r>
            <a:endParaRPr lang="en-ID" sz="1200" dirty="0">
              <a:solidFill>
                <a:schemeClr val="tx1"/>
              </a:solidFill>
              <a:latin typeface="+mn-lt"/>
              <a:ea typeface="Red Hat Display ExtraBold" panose="02010303040201060303" pitchFamily="2" charset="0"/>
              <a:cs typeface="Rubik Medium" pitchFamily="2" charset="-79"/>
            </a:endParaRPr>
          </a:p>
        </p:txBody>
      </p:sp>
      <p:sp>
        <p:nvSpPr>
          <p:cNvPr id="58" name="Shape1_20221205_141231">
            <a:extLst>
              <a:ext uri="{FF2B5EF4-FFF2-40B4-BE49-F238E27FC236}">
                <a16:creationId xmlns:a16="http://schemas.microsoft.com/office/drawing/2014/main" id="{317CC0D1-B978-078B-4398-D02489BE9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8133" y="3129320"/>
            <a:ext cx="178164" cy="218962"/>
          </a:xfrm>
          <a:custGeom>
            <a:avLst/>
            <a:gdLst>
              <a:gd name="T0" fmla="*/ 325 w 1026"/>
              <a:gd name="T1" fmla="*/ 618 h 783"/>
              <a:gd name="T2" fmla="*/ 943 w 1026"/>
              <a:gd name="T3" fmla="*/ 0 h 783"/>
              <a:gd name="T4" fmla="*/ 1025 w 1026"/>
              <a:gd name="T5" fmla="*/ 82 h 783"/>
              <a:gd name="T6" fmla="*/ 325 w 1026"/>
              <a:gd name="T7" fmla="*/ 782 h 783"/>
              <a:gd name="T8" fmla="*/ 0 w 1026"/>
              <a:gd name="T9" fmla="*/ 456 h 783"/>
              <a:gd name="T10" fmla="*/ 82 w 1026"/>
              <a:gd name="T11" fmla="*/ 374 h 783"/>
              <a:gd name="T12" fmla="*/ 325 w 1026"/>
              <a:gd name="T13" fmla="*/ 618 h 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6" h="783">
                <a:moveTo>
                  <a:pt x="325" y="618"/>
                </a:moveTo>
                <a:lnTo>
                  <a:pt x="943" y="0"/>
                </a:lnTo>
                <a:lnTo>
                  <a:pt x="1025" y="82"/>
                </a:lnTo>
                <a:lnTo>
                  <a:pt x="325" y="782"/>
                </a:lnTo>
                <a:lnTo>
                  <a:pt x="0" y="456"/>
                </a:lnTo>
                <a:lnTo>
                  <a:pt x="82" y="374"/>
                </a:lnTo>
                <a:lnTo>
                  <a:pt x="325" y="618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xmlns:lc="http://schemas.openxmlformats.org/drawingml/2006/lockedCanvas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9" name="Shape2_20221205_141220">
            <a:extLst>
              <a:ext uri="{FF2B5EF4-FFF2-40B4-BE49-F238E27FC236}">
                <a16:creationId xmlns:a16="http://schemas.microsoft.com/office/drawing/2014/main" id="{99664597-C8E4-ED25-8878-ED7D60099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7935" y="3153482"/>
            <a:ext cx="141590" cy="170638"/>
          </a:xfrm>
          <a:custGeom>
            <a:avLst/>
            <a:gdLst>
              <a:gd name="T0" fmla="*/ 815 w 816"/>
              <a:gd name="T1" fmla="*/ 82 h 816"/>
              <a:gd name="T2" fmla="*/ 490 w 816"/>
              <a:gd name="T3" fmla="*/ 407 h 816"/>
              <a:gd name="T4" fmla="*/ 815 w 816"/>
              <a:gd name="T5" fmla="*/ 733 h 816"/>
              <a:gd name="T6" fmla="*/ 733 w 816"/>
              <a:gd name="T7" fmla="*/ 815 h 816"/>
              <a:gd name="T8" fmla="*/ 408 w 816"/>
              <a:gd name="T9" fmla="*/ 489 h 816"/>
              <a:gd name="T10" fmla="*/ 82 w 816"/>
              <a:gd name="T11" fmla="*/ 815 h 816"/>
              <a:gd name="T12" fmla="*/ 0 w 816"/>
              <a:gd name="T13" fmla="*/ 733 h 816"/>
              <a:gd name="T14" fmla="*/ 326 w 816"/>
              <a:gd name="T15" fmla="*/ 407 h 816"/>
              <a:gd name="T16" fmla="*/ 0 w 816"/>
              <a:gd name="T17" fmla="*/ 82 h 816"/>
              <a:gd name="T18" fmla="*/ 82 w 816"/>
              <a:gd name="T19" fmla="*/ 0 h 816"/>
              <a:gd name="T20" fmla="*/ 408 w 816"/>
              <a:gd name="T21" fmla="*/ 325 h 816"/>
              <a:gd name="T22" fmla="*/ 733 w 816"/>
              <a:gd name="T23" fmla="*/ 0 h 816"/>
              <a:gd name="T24" fmla="*/ 815 w 816"/>
              <a:gd name="T25" fmla="*/ 82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16" h="816">
                <a:moveTo>
                  <a:pt x="815" y="82"/>
                </a:moveTo>
                <a:lnTo>
                  <a:pt x="490" y="407"/>
                </a:lnTo>
                <a:lnTo>
                  <a:pt x="815" y="733"/>
                </a:lnTo>
                <a:lnTo>
                  <a:pt x="733" y="815"/>
                </a:lnTo>
                <a:lnTo>
                  <a:pt x="408" y="489"/>
                </a:lnTo>
                <a:lnTo>
                  <a:pt x="82" y="815"/>
                </a:lnTo>
                <a:lnTo>
                  <a:pt x="0" y="733"/>
                </a:lnTo>
                <a:lnTo>
                  <a:pt x="326" y="407"/>
                </a:lnTo>
                <a:lnTo>
                  <a:pt x="0" y="82"/>
                </a:lnTo>
                <a:lnTo>
                  <a:pt x="82" y="0"/>
                </a:lnTo>
                <a:lnTo>
                  <a:pt x="408" y="325"/>
                </a:lnTo>
                <a:lnTo>
                  <a:pt x="733" y="0"/>
                </a:lnTo>
                <a:lnTo>
                  <a:pt x="815" y="82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xmlns:lc="http://schemas.openxmlformats.org/drawingml/2006/lockedCanvas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F08F490-E2AD-3F80-F2F1-C259E7E864B9}"/>
              </a:ext>
            </a:extLst>
          </p:cNvPr>
          <p:cNvSpPr/>
          <p:nvPr/>
        </p:nvSpPr>
        <p:spPr>
          <a:xfrm>
            <a:off x="9762985" y="3131079"/>
            <a:ext cx="494520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algn="ctr"/>
            <a:r>
              <a:rPr lang="en-US" b="1" dirty="0"/>
              <a:t>-</a:t>
            </a:r>
          </a:p>
        </p:txBody>
      </p:sp>
      <p:sp>
        <p:nvSpPr>
          <p:cNvPr id="62" name="Shape1_20221205_141231">
            <a:extLst>
              <a:ext uri="{FF2B5EF4-FFF2-40B4-BE49-F238E27FC236}">
                <a16:creationId xmlns:a16="http://schemas.microsoft.com/office/drawing/2014/main" id="{0D50672F-8317-76EF-7512-2F2727D92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648" y="3761947"/>
            <a:ext cx="178164" cy="218962"/>
          </a:xfrm>
          <a:custGeom>
            <a:avLst/>
            <a:gdLst>
              <a:gd name="T0" fmla="*/ 325 w 1026"/>
              <a:gd name="T1" fmla="*/ 618 h 783"/>
              <a:gd name="T2" fmla="*/ 943 w 1026"/>
              <a:gd name="T3" fmla="*/ 0 h 783"/>
              <a:gd name="T4" fmla="*/ 1025 w 1026"/>
              <a:gd name="T5" fmla="*/ 82 h 783"/>
              <a:gd name="T6" fmla="*/ 325 w 1026"/>
              <a:gd name="T7" fmla="*/ 782 h 783"/>
              <a:gd name="T8" fmla="*/ 0 w 1026"/>
              <a:gd name="T9" fmla="*/ 456 h 783"/>
              <a:gd name="T10" fmla="*/ 82 w 1026"/>
              <a:gd name="T11" fmla="*/ 374 h 783"/>
              <a:gd name="T12" fmla="*/ 325 w 1026"/>
              <a:gd name="T13" fmla="*/ 618 h 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6" h="783">
                <a:moveTo>
                  <a:pt x="325" y="618"/>
                </a:moveTo>
                <a:lnTo>
                  <a:pt x="943" y="0"/>
                </a:lnTo>
                <a:lnTo>
                  <a:pt x="1025" y="82"/>
                </a:lnTo>
                <a:lnTo>
                  <a:pt x="325" y="782"/>
                </a:lnTo>
                <a:lnTo>
                  <a:pt x="0" y="456"/>
                </a:lnTo>
                <a:lnTo>
                  <a:pt x="82" y="374"/>
                </a:lnTo>
                <a:lnTo>
                  <a:pt x="325" y="618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xmlns:lc="http://schemas.openxmlformats.org/drawingml/2006/lockedCanvas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3" name="Shape1_20221205_141231">
            <a:extLst>
              <a:ext uri="{FF2B5EF4-FFF2-40B4-BE49-F238E27FC236}">
                <a16:creationId xmlns:a16="http://schemas.microsoft.com/office/drawing/2014/main" id="{B43DCBD4-344B-BBE2-938A-ACEB772D0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163" y="3761947"/>
            <a:ext cx="178164" cy="218962"/>
          </a:xfrm>
          <a:custGeom>
            <a:avLst/>
            <a:gdLst>
              <a:gd name="T0" fmla="*/ 325 w 1026"/>
              <a:gd name="T1" fmla="*/ 618 h 783"/>
              <a:gd name="T2" fmla="*/ 943 w 1026"/>
              <a:gd name="T3" fmla="*/ 0 h 783"/>
              <a:gd name="T4" fmla="*/ 1025 w 1026"/>
              <a:gd name="T5" fmla="*/ 82 h 783"/>
              <a:gd name="T6" fmla="*/ 325 w 1026"/>
              <a:gd name="T7" fmla="*/ 782 h 783"/>
              <a:gd name="T8" fmla="*/ 0 w 1026"/>
              <a:gd name="T9" fmla="*/ 456 h 783"/>
              <a:gd name="T10" fmla="*/ 82 w 1026"/>
              <a:gd name="T11" fmla="*/ 374 h 783"/>
              <a:gd name="T12" fmla="*/ 325 w 1026"/>
              <a:gd name="T13" fmla="*/ 618 h 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6" h="783">
                <a:moveTo>
                  <a:pt x="325" y="618"/>
                </a:moveTo>
                <a:lnTo>
                  <a:pt x="943" y="0"/>
                </a:lnTo>
                <a:lnTo>
                  <a:pt x="1025" y="82"/>
                </a:lnTo>
                <a:lnTo>
                  <a:pt x="325" y="782"/>
                </a:lnTo>
                <a:lnTo>
                  <a:pt x="0" y="456"/>
                </a:lnTo>
                <a:lnTo>
                  <a:pt x="82" y="374"/>
                </a:lnTo>
                <a:lnTo>
                  <a:pt x="325" y="618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xmlns:lc="http://schemas.openxmlformats.org/drawingml/2006/lockedCanvas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4" name="Shape2_20221205_141220">
            <a:extLst>
              <a:ext uri="{FF2B5EF4-FFF2-40B4-BE49-F238E27FC236}">
                <a16:creationId xmlns:a16="http://schemas.microsoft.com/office/drawing/2014/main" id="{5460B45A-3BDA-B4BA-3E19-28D19ADB1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6420" y="3786109"/>
            <a:ext cx="141590" cy="170638"/>
          </a:xfrm>
          <a:custGeom>
            <a:avLst/>
            <a:gdLst>
              <a:gd name="T0" fmla="*/ 815 w 816"/>
              <a:gd name="T1" fmla="*/ 82 h 816"/>
              <a:gd name="T2" fmla="*/ 490 w 816"/>
              <a:gd name="T3" fmla="*/ 407 h 816"/>
              <a:gd name="T4" fmla="*/ 815 w 816"/>
              <a:gd name="T5" fmla="*/ 733 h 816"/>
              <a:gd name="T6" fmla="*/ 733 w 816"/>
              <a:gd name="T7" fmla="*/ 815 h 816"/>
              <a:gd name="T8" fmla="*/ 408 w 816"/>
              <a:gd name="T9" fmla="*/ 489 h 816"/>
              <a:gd name="T10" fmla="*/ 82 w 816"/>
              <a:gd name="T11" fmla="*/ 815 h 816"/>
              <a:gd name="T12" fmla="*/ 0 w 816"/>
              <a:gd name="T13" fmla="*/ 733 h 816"/>
              <a:gd name="T14" fmla="*/ 326 w 816"/>
              <a:gd name="T15" fmla="*/ 407 h 816"/>
              <a:gd name="T16" fmla="*/ 0 w 816"/>
              <a:gd name="T17" fmla="*/ 82 h 816"/>
              <a:gd name="T18" fmla="*/ 82 w 816"/>
              <a:gd name="T19" fmla="*/ 0 h 816"/>
              <a:gd name="T20" fmla="*/ 408 w 816"/>
              <a:gd name="T21" fmla="*/ 325 h 816"/>
              <a:gd name="T22" fmla="*/ 733 w 816"/>
              <a:gd name="T23" fmla="*/ 0 h 816"/>
              <a:gd name="T24" fmla="*/ 815 w 816"/>
              <a:gd name="T25" fmla="*/ 82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16" h="816">
                <a:moveTo>
                  <a:pt x="815" y="82"/>
                </a:moveTo>
                <a:lnTo>
                  <a:pt x="490" y="407"/>
                </a:lnTo>
                <a:lnTo>
                  <a:pt x="815" y="733"/>
                </a:lnTo>
                <a:lnTo>
                  <a:pt x="733" y="815"/>
                </a:lnTo>
                <a:lnTo>
                  <a:pt x="408" y="489"/>
                </a:lnTo>
                <a:lnTo>
                  <a:pt x="82" y="815"/>
                </a:lnTo>
                <a:lnTo>
                  <a:pt x="0" y="733"/>
                </a:lnTo>
                <a:lnTo>
                  <a:pt x="326" y="407"/>
                </a:lnTo>
                <a:lnTo>
                  <a:pt x="0" y="82"/>
                </a:lnTo>
                <a:lnTo>
                  <a:pt x="82" y="0"/>
                </a:lnTo>
                <a:lnTo>
                  <a:pt x="408" y="325"/>
                </a:lnTo>
                <a:lnTo>
                  <a:pt x="733" y="0"/>
                </a:lnTo>
                <a:lnTo>
                  <a:pt x="815" y="82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xmlns:lc="http://schemas.openxmlformats.org/drawingml/2006/lockedCanvas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6" name="Shape1_20221205_141231">
            <a:extLst>
              <a:ext uri="{FF2B5EF4-FFF2-40B4-BE49-F238E27FC236}">
                <a16:creationId xmlns:a16="http://schemas.microsoft.com/office/drawing/2014/main" id="{4A5E7BAC-2198-3E12-D6F8-1FB63F645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8133" y="4394574"/>
            <a:ext cx="178164" cy="218962"/>
          </a:xfrm>
          <a:custGeom>
            <a:avLst/>
            <a:gdLst>
              <a:gd name="T0" fmla="*/ 325 w 1026"/>
              <a:gd name="T1" fmla="*/ 618 h 783"/>
              <a:gd name="T2" fmla="*/ 943 w 1026"/>
              <a:gd name="T3" fmla="*/ 0 h 783"/>
              <a:gd name="T4" fmla="*/ 1025 w 1026"/>
              <a:gd name="T5" fmla="*/ 82 h 783"/>
              <a:gd name="T6" fmla="*/ 325 w 1026"/>
              <a:gd name="T7" fmla="*/ 782 h 783"/>
              <a:gd name="T8" fmla="*/ 0 w 1026"/>
              <a:gd name="T9" fmla="*/ 456 h 783"/>
              <a:gd name="T10" fmla="*/ 82 w 1026"/>
              <a:gd name="T11" fmla="*/ 374 h 783"/>
              <a:gd name="T12" fmla="*/ 325 w 1026"/>
              <a:gd name="T13" fmla="*/ 618 h 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6" h="783">
                <a:moveTo>
                  <a:pt x="325" y="618"/>
                </a:moveTo>
                <a:lnTo>
                  <a:pt x="943" y="0"/>
                </a:lnTo>
                <a:lnTo>
                  <a:pt x="1025" y="82"/>
                </a:lnTo>
                <a:lnTo>
                  <a:pt x="325" y="782"/>
                </a:lnTo>
                <a:lnTo>
                  <a:pt x="0" y="456"/>
                </a:lnTo>
                <a:lnTo>
                  <a:pt x="82" y="374"/>
                </a:lnTo>
                <a:lnTo>
                  <a:pt x="325" y="618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xmlns:lc="http://schemas.openxmlformats.org/drawingml/2006/lockedCanvas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7" name="Shape2_20221205_141220">
            <a:extLst>
              <a:ext uri="{FF2B5EF4-FFF2-40B4-BE49-F238E27FC236}">
                <a16:creationId xmlns:a16="http://schemas.microsoft.com/office/drawing/2014/main" id="{1D938E23-5F4C-A0C2-2456-33B82608F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7935" y="4418736"/>
            <a:ext cx="141590" cy="170638"/>
          </a:xfrm>
          <a:custGeom>
            <a:avLst/>
            <a:gdLst>
              <a:gd name="T0" fmla="*/ 815 w 816"/>
              <a:gd name="T1" fmla="*/ 82 h 816"/>
              <a:gd name="T2" fmla="*/ 490 w 816"/>
              <a:gd name="T3" fmla="*/ 407 h 816"/>
              <a:gd name="T4" fmla="*/ 815 w 816"/>
              <a:gd name="T5" fmla="*/ 733 h 816"/>
              <a:gd name="T6" fmla="*/ 733 w 816"/>
              <a:gd name="T7" fmla="*/ 815 h 816"/>
              <a:gd name="T8" fmla="*/ 408 w 816"/>
              <a:gd name="T9" fmla="*/ 489 h 816"/>
              <a:gd name="T10" fmla="*/ 82 w 816"/>
              <a:gd name="T11" fmla="*/ 815 h 816"/>
              <a:gd name="T12" fmla="*/ 0 w 816"/>
              <a:gd name="T13" fmla="*/ 733 h 816"/>
              <a:gd name="T14" fmla="*/ 326 w 816"/>
              <a:gd name="T15" fmla="*/ 407 h 816"/>
              <a:gd name="T16" fmla="*/ 0 w 816"/>
              <a:gd name="T17" fmla="*/ 82 h 816"/>
              <a:gd name="T18" fmla="*/ 82 w 816"/>
              <a:gd name="T19" fmla="*/ 0 h 816"/>
              <a:gd name="T20" fmla="*/ 408 w 816"/>
              <a:gd name="T21" fmla="*/ 325 h 816"/>
              <a:gd name="T22" fmla="*/ 733 w 816"/>
              <a:gd name="T23" fmla="*/ 0 h 816"/>
              <a:gd name="T24" fmla="*/ 815 w 816"/>
              <a:gd name="T25" fmla="*/ 82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16" h="816">
                <a:moveTo>
                  <a:pt x="815" y="82"/>
                </a:moveTo>
                <a:lnTo>
                  <a:pt x="490" y="407"/>
                </a:lnTo>
                <a:lnTo>
                  <a:pt x="815" y="733"/>
                </a:lnTo>
                <a:lnTo>
                  <a:pt x="733" y="815"/>
                </a:lnTo>
                <a:lnTo>
                  <a:pt x="408" y="489"/>
                </a:lnTo>
                <a:lnTo>
                  <a:pt x="82" y="815"/>
                </a:lnTo>
                <a:lnTo>
                  <a:pt x="0" y="733"/>
                </a:lnTo>
                <a:lnTo>
                  <a:pt x="326" y="407"/>
                </a:lnTo>
                <a:lnTo>
                  <a:pt x="0" y="82"/>
                </a:lnTo>
                <a:lnTo>
                  <a:pt x="82" y="0"/>
                </a:lnTo>
                <a:lnTo>
                  <a:pt x="408" y="325"/>
                </a:lnTo>
                <a:lnTo>
                  <a:pt x="733" y="0"/>
                </a:lnTo>
                <a:lnTo>
                  <a:pt x="815" y="82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xmlns:lc="http://schemas.openxmlformats.org/drawingml/2006/lockedCanvas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1D94FD4-2112-9A8F-51E3-3ABA51FD3335}"/>
              </a:ext>
            </a:extLst>
          </p:cNvPr>
          <p:cNvSpPr/>
          <p:nvPr/>
        </p:nvSpPr>
        <p:spPr>
          <a:xfrm>
            <a:off x="9762985" y="4396333"/>
            <a:ext cx="494520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algn="ctr"/>
            <a:r>
              <a:rPr lang="en-US" b="1" dirty="0"/>
              <a:t>-</a:t>
            </a:r>
          </a:p>
        </p:txBody>
      </p:sp>
      <p:sp>
        <p:nvSpPr>
          <p:cNvPr id="69" name="Shape1_20221205_141231">
            <a:extLst>
              <a:ext uri="{FF2B5EF4-FFF2-40B4-BE49-F238E27FC236}">
                <a16:creationId xmlns:a16="http://schemas.microsoft.com/office/drawing/2014/main" id="{221016F8-5B8B-9B25-2EC8-93C8109E6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648" y="5027201"/>
            <a:ext cx="178164" cy="218962"/>
          </a:xfrm>
          <a:custGeom>
            <a:avLst/>
            <a:gdLst>
              <a:gd name="T0" fmla="*/ 325 w 1026"/>
              <a:gd name="T1" fmla="*/ 618 h 783"/>
              <a:gd name="T2" fmla="*/ 943 w 1026"/>
              <a:gd name="T3" fmla="*/ 0 h 783"/>
              <a:gd name="T4" fmla="*/ 1025 w 1026"/>
              <a:gd name="T5" fmla="*/ 82 h 783"/>
              <a:gd name="T6" fmla="*/ 325 w 1026"/>
              <a:gd name="T7" fmla="*/ 782 h 783"/>
              <a:gd name="T8" fmla="*/ 0 w 1026"/>
              <a:gd name="T9" fmla="*/ 456 h 783"/>
              <a:gd name="T10" fmla="*/ 82 w 1026"/>
              <a:gd name="T11" fmla="*/ 374 h 783"/>
              <a:gd name="T12" fmla="*/ 325 w 1026"/>
              <a:gd name="T13" fmla="*/ 618 h 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6" h="783">
                <a:moveTo>
                  <a:pt x="325" y="618"/>
                </a:moveTo>
                <a:lnTo>
                  <a:pt x="943" y="0"/>
                </a:lnTo>
                <a:lnTo>
                  <a:pt x="1025" y="82"/>
                </a:lnTo>
                <a:lnTo>
                  <a:pt x="325" y="782"/>
                </a:lnTo>
                <a:lnTo>
                  <a:pt x="0" y="456"/>
                </a:lnTo>
                <a:lnTo>
                  <a:pt x="82" y="374"/>
                </a:lnTo>
                <a:lnTo>
                  <a:pt x="325" y="618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xmlns:lc="http://schemas.openxmlformats.org/drawingml/2006/lockedCanvas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0" name="Shape1_20221205_141231">
            <a:extLst>
              <a:ext uri="{FF2B5EF4-FFF2-40B4-BE49-F238E27FC236}">
                <a16:creationId xmlns:a16="http://schemas.microsoft.com/office/drawing/2014/main" id="{9A3D20AB-D9E6-1469-11CC-472D70205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163" y="5027201"/>
            <a:ext cx="178164" cy="218962"/>
          </a:xfrm>
          <a:custGeom>
            <a:avLst/>
            <a:gdLst>
              <a:gd name="T0" fmla="*/ 325 w 1026"/>
              <a:gd name="T1" fmla="*/ 618 h 783"/>
              <a:gd name="T2" fmla="*/ 943 w 1026"/>
              <a:gd name="T3" fmla="*/ 0 h 783"/>
              <a:gd name="T4" fmla="*/ 1025 w 1026"/>
              <a:gd name="T5" fmla="*/ 82 h 783"/>
              <a:gd name="T6" fmla="*/ 325 w 1026"/>
              <a:gd name="T7" fmla="*/ 782 h 783"/>
              <a:gd name="T8" fmla="*/ 0 w 1026"/>
              <a:gd name="T9" fmla="*/ 456 h 783"/>
              <a:gd name="T10" fmla="*/ 82 w 1026"/>
              <a:gd name="T11" fmla="*/ 374 h 783"/>
              <a:gd name="T12" fmla="*/ 325 w 1026"/>
              <a:gd name="T13" fmla="*/ 618 h 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6" h="783">
                <a:moveTo>
                  <a:pt x="325" y="618"/>
                </a:moveTo>
                <a:lnTo>
                  <a:pt x="943" y="0"/>
                </a:lnTo>
                <a:lnTo>
                  <a:pt x="1025" y="82"/>
                </a:lnTo>
                <a:lnTo>
                  <a:pt x="325" y="782"/>
                </a:lnTo>
                <a:lnTo>
                  <a:pt x="0" y="456"/>
                </a:lnTo>
                <a:lnTo>
                  <a:pt x="82" y="374"/>
                </a:lnTo>
                <a:lnTo>
                  <a:pt x="325" y="618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xmlns:lc="http://schemas.openxmlformats.org/drawingml/2006/lockedCanvas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1" name="Shape2_20221205_141220">
            <a:extLst>
              <a:ext uri="{FF2B5EF4-FFF2-40B4-BE49-F238E27FC236}">
                <a16:creationId xmlns:a16="http://schemas.microsoft.com/office/drawing/2014/main" id="{99103684-43AE-3FDE-D642-04126E667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6420" y="5051363"/>
            <a:ext cx="141590" cy="170638"/>
          </a:xfrm>
          <a:custGeom>
            <a:avLst/>
            <a:gdLst>
              <a:gd name="T0" fmla="*/ 815 w 816"/>
              <a:gd name="T1" fmla="*/ 82 h 816"/>
              <a:gd name="T2" fmla="*/ 490 w 816"/>
              <a:gd name="T3" fmla="*/ 407 h 816"/>
              <a:gd name="T4" fmla="*/ 815 w 816"/>
              <a:gd name="T5" fmla="*/ 733 h 816"/>
              <a:gd name="T6" fmla="*/ 733 w 816"/>
              <a:gd name="T7" fmla="*/ 815 h 816"/>
              <a:gd name="T8" fmla="*/ 408 w 816"/>
              <a:gd name="T9" fmla="*/ 489 h 816"/>
              <a:gd name="T10" fmla="*/ 82 w 816"/>
              <a:gd name="T11" fmla="*/ 815 h 816"/>
              <a:gd name="T12" fmla="*/ 0 w 816"/>
              <a:gd name="T13" fmla="*/ 733 h 816"/>
              <a:gd name="T14" fmla="*/ 326 w 816"/>
              <a:gd name="T15" fmla="*/ 407 h 816"/>
              <a:gd name="T16" fmla="*/ 0 w 816"/>
              <a:gd name="T17" fmla="*/ 82 h 816"/>
              <a:gd name="T18" fmla="*/ 82 w 816"/>
              <a:gd name="T19" fmla="*/ 0 h 816"/>
              <a:gd name="T20" fmla="*/ 408 w 816"/>
              <a:gd name="T21" fmla="*/ 325 h 816"/>
              <a:gd name="T22" fmla="*/ 733 w 816"/>
              <a:gd name="T23" fmla="*/ 0 h 816"/>
              <a:gd name="T24" fmla="*/ 815 w 816"/>
              <a:gd name="T25" fmla="*/ 82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16" h="816">
                <a:moveTo>
                  <a:pt x="815" y="82"/>
                </a:moveTo>
                <a:lnTo>
                  <a:pt x="490" y="407"/>
                </a:lnTo>
                <a:lnTo>
                  <a:pt x="815" y="733"/>
                </a:lnTo>
                <a:lnTo>
                  <a:pt x="733" y="815"/>
                </a:lnTo>
                <a:lnTo>
                  <a:pt x="408" y="489"/>
                </a:lnTo>
                <a:lnTo>
                  <a:pt x="82" y="815"/>
                </a:lnTo>
                <a:lnTo>
                  <a:pt x="0" y="733"/>
                </a:lnTo>
                <a:lnTo>
                  <a:pt x="326" y="407"/>
                </a:lnTo>
                <a:lnTo>
                  <a:pt x="0" y="82"/>
                </a:lnTo>
                <a:lnTo>
                  <a:pt x="82" y="0"/>
                </a:lnTo>
                <a:lnTo>
                  <a:pt x="408" y="325"/>
                </a:lnTo>
                <a:lnTo>
                  <a:pt x="733" y="0"/>
                </a:lnTo>
                <a:lnTo>
                  <a:pt x="815" y="82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xmlns:lc="http://schemas.openxmlformats.org/drawingml/2006/lockedCanvas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502E45C-8CF0-C4E4-7F28-17DDB81DF62C}"/>
              </a:ext>
            </a:extLst>
          </p:cNvPr>
          <p:cNvSpPr/>
          <p:nvPr/>
        </p:nvSpPr>
        <p:spPr>
          <a:xfrm>
            <a:off x="4499955" y="5676976"/>
            <a:ext cx="494520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algn="ctr"/>
            <a:r>
              <a:rPr lang="en-US" b="1" dirty="0"/>
              <a:t>-</a:t>
            </a:r>
          </a:p>
        </p:txBody>
      </p:sp>
      <p:sp>
        <p:nvSpPr>
          <p:cNvPr id="74" name="Shape2_20221205_141220">
            <a:extLst>
              <a:ext uri="{FF2B5EF4-FFF2-40B4-BE49-F238E27FC236}">
                <a16:creationId xmlns:a16="http://schemas.microsoft.com/office/drawing/2014/main" id="{A4E8B2D5-B4D5-2CDF-972C-F5801778E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7935" y="5699379"/>
            <a:ext cx="141590" cy="170638"/>
          </a:xfrm>
          <a:custGeom>
            <a:avLst/>
            <a:gdLst>
              <a:gd name="T0" fmla="*/ 815 w 816"/>
              <a:gd name="T1" fmla="*/ 82 h 816"/>
              <a:gd name="T2" fmla="*/ 490 w 816"/>
              <a:gd name="T3" fmla="*/ 407 h 816"/>
              <a:gd name="T4" fmla="*/ 815 w 816"/>
              <a:gd name="T5" fmla="*/ 733 h 816"/>
              <a:gd name="T6" fmla="*/ 733 w 816"/>
              <a:gd name="T7" fmla="*/ 815 h 816"/>
              <a:gd name="T8" fmla="*/ 408 w 816"/>
              <a:gd name="T9" fmla="*/ 489 h 816"/>
              <a:gd name="T10" fmla="*/ 82 w 816"/>
              <a:gd name="T11" fmla="*/ 815 h 816"/>
              <a:gd name="T12" fmla="*/ 0 w 816"/>
              <a:gd name="T13" fmla="*/ 733 h 816"/>
              <a:gd name="T14" fmla="*/ 326 w 816"/>
              <a:gd name="T15" fmla="*/ 407 h 816"/>
              <a:gd name="T16" fmla="*/ 0 w 816"/>
              <a:gd name="T17" fmla="*/ 82 h 816"/>
              <a:gd name="T18" fmla="*/ 82 w 816"/>
              <a:gd name="T19" fmla="*/ 0 h 816"/>
              <a:gd name="T20" fmla="*/ 408 w 816"/>
              <a:gd name="T21" fmla="*/ 325 h 816"/>
              <a:gd name="T22" fmla="*/ 733 w 816"/>
              <a:gd name="T23" fmla="*/ 0 h 816"/>
              <a:gd name="T24" fmla="*/ 815 w 816"/>
              <a:gd name="T25" fmla="*/ 82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16" h="816">
                <a:moveTo>
                  <a:pt x="815" y="82"/>
                </a:moveTo>
                <a:lnTo>
                  <a:pt x="490" y="407"/>
                </a:lnTo>
                <a:lnTo>
                  <a:pt x="815" y="733"/>
                </a:lnTo>
                <a:lnTo>
                  <a:pt x="733" y="815"/>
                </a:lnTo>
                <a:lnTo>
                  <a:pt x="408" y="489"/>
                </a:lnTo>
                <a:lnTo>
                  <a:pt x="82" y="815"/>
                </a:lnTo>
                <a:lnTo>
                  <a:pt x="0" y="733"/>
                </a:lnTo>
                <a:lnTo>
                  <a:pt x="326" y="407"/>
                </a:lnTo>
                <a:lnTo>
                  <a:pt x="0" y="82"/>
                </a:lnTo>
                <a:lnTo>
                  <a:pt x="82" y="0"/>
                </a:lnTo>
                <a:lnTo>
                  <a:pt x="408" y="325"/>
                </a:lnTo>
                <a:lnTo>
                  <a:pt x="733" y="0"/>
                </a:lnTo>
                <a:lnTo>
                  <a:pt x="815" y="82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xmlns:lc="http://schemas.openxmlformats.org/drawingml/2006/lockedCanvas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5" name="Shape1_20221205_141231">
            <a:extLst>
              <a:ext uri="{FF2B5EF4-FFF2-40B4-BE49-F238E27FC236}">
                <a16:creationId xmlns:a16="http://schemas.microsoft.com/office/drawing/2014/main" id="{3E2AC9DF-F562-DF07-02D3-4EFDA7B66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163" y="5659828"/>
            <a:ext cx="178164" cy="218962"/>
          </a:xfrm>
          <a:custGeom>
            <a:avLst/>
            <a:gdLst>
              <a:gd name="T0" fmla="*/ 325 w 1026"/>
              <a:gd name="T1" fmla="*/ 618 h 783"/>
              <a:gd name="T2" fmla="*/ 943 w 1026"/>
              <a:gd name="T3" fmla="*/ 0 h 783"/>
              <a:gd name="T4" fmla="*/ 1025 w 1026"/>
              <a:gd name="T5" fmla="*/ 82 h 783"/>
              <a:gd name="T6" fmla="*/ 325 w 1026"/>
              <a:gd name="T7" fmla="*/ 782 h 783"/>
              <a:gd name="T8" fmla="*/ 0 w 1026"/>
              <a:gd name="T9" fmla="*/ 456 h 783"/>
              <a:gd name="T10" fmla="*/ 82 w 1026"/>
              <a:gd name="T11" fmla="*/ 374 h 783"/>
              <a:gd name="T12" fmla="*/ 325 w 1026"/>
              <a:gd name="T13" fmla="*/ 618 h 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6" h="783">
                <a:moveTo>
                  <a:pt x="325" y="618"/>
                </a:moveTo>
                <a:lnTo>
                  <a:pt x="943" y="0"/>
                </a:lnTo>
                <a:lnTo>
                  <a:pt x="1025" y="82"/>
                </a:lnTo>
                <a:lnTo>
                  <a:pt x="325" y="782"/>
                </a:lnTo>
                <a:lnTo>
                  <a:pt x="0" y="456"/>
                </a:lnTo>
                <a:lnTo>
                  <a:pt x="82" y="374"/>
                </a:lnTo>
                <a:lnTo>
                  <a:pt x="325" y="618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xmlns:lc="http://schemas.openxmlformats.org/drawingml/2006/lockedCanvas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7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53" grpId="0"/>
      <p:bldP spid="54" grpId="0"/>
      <p:bldP spid="55" grpId="0"/>
      <p:bldP spid="56" grpId="0"/>
      <p:bldP spid="57" grpId="0"/>
      <p:bldP spid="58" grpId="0" animBg="1"/>
      <p:bldP spid="59" grpId="0" animBg="1"/>
      <p:bldP spid="60" grpId="0"/>
      <p:bldP spid="62" grpId="0" animBg="1"/>
      <p:bldP spid="63" grpId="0" animBg="1"/>
      <p:bldP spid="64" grpId="0" animBg="1"/>
      <p:bldP spid="66" grpId="0" animBg="1"/>
      <p:bldP spid="67" grpId="0" animBg="1"/>
      <p:bldP spid="68" grpId="0"/>
      <p:bldP spid="69" grpId="0" animBg="1"/>
      <p:bldP spid="70" grpId="0" animBg="1"/>
      <p:bldP spid="71" grpId="0" animBg="1"/>
      <p:bldP spid="73" grpId="0"/>
      <p:bldP spid="74" grpId="0" animBg="1"/>
      <p:bldP spid="7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8"/>
          <p:cNvSpPr txBox="1"/>
          <p:nvPr/>
        </p:nvSpPr>
        <p:spPr>
          <a:xfrm>
            <a:off x="6366928" y="1666160"/>
            <a:ext cx="5151519" cy="827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50000"/>
              </a:lnSpc>
              <a:buFont typeface="Arial"/>
              <a:buNone/>
            </a:pPr>
            <a:r>
              <a:rPr lang="en-US" sz="1200" dirty="0">
                <a:solidFill>
                  <a:schemeClr val="bg1"/>
                </a:solidFill>
                <a:latin typeface="+mn-lt"/>
                <a:sym typeface="Open Sans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+mn-lt"/>
                <a:sym typeface="Open Sans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+mn-lt"/>
                <a:sym typeface="Open Sans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+mn-lt"/>
                <a:sym typeface="Open Sans"/>
              </a:rPr>
              <a:t>constanip</a:t>
            </a:r>
            <a:r>
              <a:rPr lang="en-US" sz="1200" dirty="0">
                <a:solidFill>
                  <a:schemeClr val="bg1"/>
                </a:solidFill>
                <a:latin typeface="+mn-lt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sym typeface="Open Sans"/>
              </a:rPr>
              <a:t>ectetur</a:t>
            </a:r>
            <a:r>
              <a:rPr lang="en-US" sz="1200" dirty="0">
                <a:solidFill>
                  <a:schemeClr val="bg1"/>
                </a:solidFill>
                <a:latin typeface="+mn-lt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sym typeface="Open Sans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+mn-lt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sym typeface="Open Sans"/>
              </a:rPr>
              <a:t>elitani</a:t>
            </a:r>
            <a:r>
              <a:rPr lang="en-US" sz="1200" dirty="0">
                <a:solidFill>
                  <a:schemeClr val="bg1"/>
                </a:solidFill>
                <a:latin typeface="+mn-lt"/>
                <a:sym typeface="Open Sans"/>
              </a:rPr>
              <a:t> Sedin </a:t>
            </a:r>
            <a:r>
              <a:rPr lang="en-US" sz="1200" dirty="0" err="1">
                <a:solidFill>
                  <a:schemeClr val="bg1"/>
                </a:solidFill>
                <a:latin typeface="+mn-lt"/>
                <a:sym typeface="Open Sans"/>
              </a:rPr>
              <a:t>viveranik</a:t>
            </a:r>
            <a:r>
              <a:rPr lang="en-US" sz="1200" dirty="0">
                <a:solidFill>
                  <a:schemeClr val="bg1"/>
                </a:solidFill>
                <a:latin typeface="+mn-lt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sym typeface="Open Sans"/>
              </a:rPr>
              <a:t>lorema</a:t>
            </a:r>
            <a:r>
              <a:rPr lang="en-US" sz="1200" dirty="0">
                <a:solidFill>
                  <a:schemeClr val="bg1"/>
                </a:solidFill>
                <a:latin typeface="+mn-lt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sym typeface="Open Sans"/>
              </a:rPr>
              <a:t>notortor</a:t>
            </a:r>
            <a:r>
              <a:rPr lang="en-US" sz="1200" dirty="0">
                <a:solidFill>
                  <a:schemeClr val="bg1"/>
                </a:solidFill>
                <a:latin typeface="+mn-lt"/>
                <a:sym typeface="Open Sans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+mn-lt"/>
                <a:sym typeface="Open Sans"/>
              </a:rPr>
              <a:t>inanialen</a:t>
            </a:r>
            <a:r>
              <a:rPr lang="en-US" sz="1200" dirty="0">
                <a:solidFill>
                  <a:schemeClr val="bg1"/>
                </a:solidFill>
                <a:latin typeface="+mn-lt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sym typeface="Open Sans"/>
              </a:rPr>
              <a:t>consequat</a:t>
            </a:r>
            <a:r>
              <a:rPr lang="en-US" sz="1200" dirty="0">
                <a:solidFill>
                  <a:schemeClr val="bg1"/>
                </a:solidFill>
                <a:latin typeface="+mn-lt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sym typeface="Open Sans"/>
              </a:rPr>
              <a:t>sapienay</a:t>
            </a:r>
            <a:r>
              <a:rPr lang="en-US" sz="1200" dirty="0">
                <a:solidFill>
                  <a:schemeClr val="bg1"/>
                </a:solidFill>
                <a:latin typeface="+mn-lt"/>
                <a:sym typeface="Open Sans"/>
              </a:rPr>
              <a:t> gravida </a:t>
            </a:r>
            <a:r>
              <a:rPr lang="en-US" sz="1200" dirty="0" err="1">
                <a:solidFill>
                  <a:schemeClr val="bg1"/>
                </a:solidFill>
                <a:latin typeface="+mn-lt"/>
                <a:sym typeface="Open Sans"/>
              </a:rPr>
              <a:t>est</a:t>
            </a:r>
            <a:r>
              <a:rPr lang="en-US" sz="1200" dirty="0">
                <a:solidFill>
                  <a:schemeClr val="bg1"/>
                </a:solidFill>
                <a:latin typeface="+mn-lt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sym typeface="Open Sans"/>
              </a:rPr>
              <a:t>eu</a:t>
            </a:r>
            <a:r>
              <a:rPr lang="en-US" sz="1200" dirty="0">
                <a:solidFill>
                  <a:schemeClr val="bg1"/>
                </a:solidFill>
                <a:latin typeface="+mn-lt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sym typeface="Open Sans"/>
              </a:rPr>
              <a:t>dora</a:t>
            </a:r>
            <a:r>
              <a:rPr lang="en-US" sz="1200" dirty="0">
                <a:solidFill>
                  <a:schemeClr val="bg1"/>
                </a:solidFill>
                <a:latin typeface="+mn-lt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sym typeface="Open Sans"/>
              </a:rPr>
              <a:t>hendrerit</a:t>
            </a:r>
            <a:r>
              <a:rPr lang="en-US" sz="1200" dirty="0">
                <a:solidFill>
                  <a:schemeClr val="bg1"/>
                </a:solidFill>
                <a:latin typeface="+mn-lt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sym typeface="Open Sans"/>
              </a:rPr>
              <a:t>enimamilati</a:t>
            </a:r>
            <a:r>
              <a:rPr lang="en-US" sz="1200" dirty="0">
                <a:solidFill>
                  <a:schemeClr val="bg1"/>
                </a:solidFill>
                <a:latin typeface="+mn-lt"/>
                <a:sym typeface="Open Sans"/>
              </a:rPr>
              <a:t> finished.</a:t>
            </a:r>
            <a:endParaRPr sz="12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4B612C6-B782-69EA-0271-4D6B6146603F}"/>
              </a:ext>
            </a:extLst>
          </p:cNvPr>
          <p:cNvGrpSpPr/>
          <p:nvPr/>
        </p:nvGrpSpPr>
        <p:grpSpPr>
          <a:xfrm>
            <a:off x="6677277" y="3153194"/>
            <a:ext cx="842342" cy="842342"/>
            <a:chOff x="6366928" y="3062625"/>
            <a:chExt cx="842342" cy="842342"/>
          </a:xfrm>
        </p:grpSpPr>
        <p:sp>
          <p:nvSpPr>
            <p:cNvPr id="438" name="Google Shape;438;p28"/>
            <p:cNvSpPr/>
            <p:nvPr/>
          </p:nvSpPr>
          <p:spPr>
            <a:xfrm rot="16200000">
              <a:off x="6366928" y="3062625"/>
              <a:ext cx="842342" cy="842342"/>
            </a:xfrm>
            <a:prstGeom prst="blockArc">
              <a:avLst>
                <a:gd name="adj1" fmla="val 60604"/>
                <a:gd name="adj2" fmla="val 34886"/>
                <a:gd name="adj3" fmla="val 7733"/>
              </a:avLst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28"/>
            <p:cNvSpPr/>
            <p:nvPr/>
          </p:nvSpPr>
          <p:spPr>
            <a:xfrm rot="5400000" flipH="1">
              <a:off x="6366928" y="3062625"/>
              <a:ext cx="842342" cy="842342"/>
            </a:xfrm>
            <a:prstGeom prst="blockArc">
              <a:avLst>
                <a:gd name="adj1" fmla="val 10956647"/>
                <a:gd name="adj2" fmla="val 34886"/>
                <a:gd name="adj3" fmla="val 7733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28"/>
            <p:cNvSpPr txBox="1"/>
            <p:nvPr/>
          </p:nvSpPr>
          <p:spPr>
            <a:xfrm>
              <a:off x="6509817" y="3314518"/>
              <a:ext cx="55656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chemeClr val="bg1"/>
                  </a:solidFill>
                  <a:latin typeface="Open Sans"/>
                  <a:ea typeface="Open Sans"/>
                  <a:cs typeface="Open Sans"/>
                  <a:sym typeface="Open Sans"/>
                </a:rPr>
                <a:t>xx</a:t>
              </a:r>
              <a:r>
                <a:rPr lang="en-US" sz="1200" b="1" dirty="0">
                  <a:solidFill>
                    <a:schemeClr val="bg1"/>
                  </a:solidFill>
                  <a:latin typeface="Open Sans"/>
                  <a:ea typeface="Open Sans"/>
                  <a:cs typeface="Open Sans"/>
                  <a:sym typeface="Open Sans"/>
                </a:rPr>
                <a:t>%</a:t>
              </a:r>
              <a:endParaRPr sz="16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441" name="Google Shape;441;p28"/>
          <p:cNvSpPr txBox="1"/>
          <p:nvPr/>
        </p:nvSpPr>
        <p:spPr>
          <a:xfrm>
            <a:off x="6366928" y="4134147"/>
            <a:ext cx="146304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Sample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b="1" dirty="0">
              <a:solidFill>
                <a:schemeClr val="bg1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constanip</a:t>
            </a:r>
            <a:r>
              <a:rPr lang="en-US" sz="10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ectetur</a:t>
            </a:r>
            <a:r>
              <a:rPr lang="en-US" sz="10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elitani</a:t>
            </a:r>
            <a:r>
              <a:rPr lang="en-US" sz="10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Sedin </a:t>
            </a:r>
            <a:r>
              <a:rPr lang="en-US" sz="10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viveranik</a:t>
            </a:r>
            <a:r>
              <a:rPr lang="en-US" sz="10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lorema</a:t>
            </a:r>
            <a:r>
              <a:rPr lang="en-US" sz="10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notortor</a:t>
            </a:r>
            <a:endParaRPr lang="en-US" sz="1000" dirty="0">
              <a:solidFill>
                <a:schemeClr val="bg1"/>
              </a:solidFill>
              <a:latin typeface="+mn-lt"/>
              <a:ea typeface="Open Sans"/>
              <a:cs typeface="Open Sans"/>
              <a:sym typeface="Open San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3D19250-1A98-F75A-6735-1215EA0AE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928" y="365125"/>
            <a:ext cx="5151519" cy="974146"/>
          </a:xfrm>
        </p:spPr>
        <p:txBody>
          <a:bodyPr/>
          <a:lstStyle/>
          <a:p>
            <a:r>
              <a:rPr lang="en-US" dirty="0"/>
              <a:t>Marketing plan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19516D-AC96-605D-D564-E6B8440DA955}"/>
              </a:ext>
            </a:extLst>
          </p:cNvPr>
          <p:cNvGrpSpPr/>
          <p:nvPr/>
        </p:nvGrpSpPr>
        <p:grpSpPr>
          <a:xfrm>
            <a:off x="8521516" y="3153194"/>
            <a:ext cx="842342" cy="842342"/>
            <a:chOff x="7890928" y="3062625"/>
            <a:chExt cx="842342" cy="842342"/>
          </a:xfrm>
        </p:grpSpPr>
        <p:sp>
          <p:nvSpPr>
            <p:cNvPr id="8" name="Google Shape;438;p28">
              <a:extLst>
                <a:ext uri="{FF2B5EF4-FFF2-40B4-BE49-F238E27FC236}">
                  <a16:creationId xmlns:a16="http://schemas.microsoft.com/office/drawing/2014/main" id="{35D46C7E-A89A-5EEE-48BB-53F3994FB761}"/>
                </a:ext>
              </a:extLst>
            </p:cNvPr>
            <p:cNvSpPr/>
            <p:nvPr/>
          </p:nvSpPr>
          <p:spPr>
            <a:xfrm rot="16200000">
              <a:off x="7890928" y="3062625"/>
              <a:ext cx="842342" cy="842342"/>
            </a:xfrm>
            <a:prstGeom prst="blockArc">
              <a:avLst>
                <a:gd name="adj1" fmla="val 60604"/>
                <a:gd name="adj2" fmla="val 34886"/>
                <a:gd name="adj3" fmla="val 7733"/>
              </a:avLst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439;p28">
              <a:extLst>
                <a:ext uri="{FF2B5EF4-FFF2-40B4-BE49-F238E27FC236}">
                  <a16:creationId xmlns:a16="http://schemas.microsoft.com/office/drawing/2014/main" id="{30FE551D-497F-9155-6476-74BF7B9CF6C1}"/>
                </a:ext>
              </a:extLst>
            </p:cNvPr>
            <p:cNvSpPr/>
            <p:nvPr/>
          </p:nvSpPr>
          <p:spPr>
            <a:xfrm rot="5400000" flipH="1">
              <a:off x="7890928" y="3062625"/>
              <a:ext cx="842342" cy="842342"/>
            </a:xfrm>
            <a:prstGeom prst="blockArc">
              <a:avLst>
                <a:gd name="adj1" fmla="val 10956647"/>
                <a:gd name="adj2" fmla="val 34886"/>
                <a:gd name="adj3" fmla="val 7733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440;p28">
              <a:extLst>
                <a:ext uri="{FF2B5EF4-FFF2-40B4-BE49-F238E27FC236}">
                  <a16:creationId xmlns:a16="http://schemas.microsoft.com/office/drawing/2014/main" id="{EAFAF201-EBA5-48CE-B775-676C984DE8DE}"/>
                </a:ext>
              </a:extLst>
            </p:cNvPr>
            <p:cNvSpPr txBox="1"/>
            <p:nvPr/>
          </p:nvSpPr>
          <p:spPr>
            <a:xfrm>
              <a:off x="8033817" y="3314518"/>
              <a:ext cx="55656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chemeClr val="bg1"/>
                  </a:solidFill>
                  <a:latin typeface="Open Sans"/>
                  <a:ea typeface="Open Sans"/>
                  <a:cs typeface="Open Sans"/>
                  <a:sym typeface="Open Sans"/>
                </a:rPr>
                <a:t>xx</a:t>
              </a:r>
              <a:r>
                <a:rPr lang="en-US" sz="1200" b="1" dirty="0">
                  <a:solidFill>
                    <a:schemeClr val="bg1"/>
                  </a:solidFill>
                  <a:latin typeface="Open Sans"/>
                  <a:ea typeface="Open Sans"/>
                  <a:cs typeface="Open Sans"/>
                  <a:sym typeface="Open Sans"/>
                </a:rPr>
                <a:t>%</a:t>
              </a:r>
              <a:endParaRPr sz="16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55C9F72-F067-49AD-2ADE-25974D2BCA56}"/>
              </a:ext>
            </a:extLst>
          </p:cNvPr>
          <p:cNvGrpSpPr/>
          <p:nvPr/>
        </p:nvGrpSpPr>
        <p:grpSpPr>
          <a:xfrm>
            <a:off x="10365756" y="3153194"/>
            <a:ext cx="842342" cy="842342"/>
            <a:chOff x="9689248" y="3062625"/>
            <a:chExt cx="842342" cy="842342"/>
          </a:xfrm>
        </p:grpSpPr>
        <p:sp>
          <p:nvSpPr>
            <p:cNvPr id="13" name="Google Shape;438;p28">
              <a:extLst>
                <a:ext uri="{FF2B5EF4-FFF2-40B4-BE49-F238E27FC236}">
                  <a16:creationId xmlns:a16="http://schemas.microsoft.com/office/drawing/2014/main" id="{6E909BE8-838E-4DA6-FB3F-81CB2DA183F9}"/>
                </a:ext>
              </a:extLst>
            </p:cNvPr>
            <p:cNvSpPr/>
            <p:nvPr/>
          </p:nvSpPr>
          <p:spPr>
            <a:xfrm rot="16200000">
              <a:off x="9689248" y="3062625"/>
              <a:ext cx="842342" cy="842342"/>
            </a:xfrm>
            <a:prstGeom prst="blockArc">
              <a:avLst>
                <a:gd name="adj1" fmla="val 60604"/>
                <a:gd name="adj2" fmla="val 34886"/>
                <a:gd name="adj3" fmla="val 7733"/>
              </a:avLst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439;p28">
              <a:extLst>
                <a:ext uri="{FF2B5EF4-FFF2-40B4-BE49-F238E27FC236}">
                  <a16:creationId xmlns:a16="http://schemas.microsoft.com/office/drawing/2014/main" id="{FDBA4E99-BA32-741B-E51C-97DA52B2D1AC}"/>
                </a:ext>
              </a:extLst>
            </p:cNvPr>
            <p:cNvSpPr/>
            <p:nvPr/>
          </p:nvSpPr>
          <p:spPr>
            <a:xfrm rot="5400000" flipH="1">
              <a:off x="9689248" y="3062625"/>
              <a:ext cx="842342" cy="842342"/>
            </a:xfrm>
            <a:prstGeom prst="blockArc">
              <a:avLst>
                <a:gd name="adj1" fmla="val 10956647"/>
                <a:gd name="adj2" fmla="val 34886"/>
                <a:gd name="adj3" fmla="val 7733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440;p28">
              <a:extLst>
                <a:ext uri="{FF2B5EF4-FFF2-40B4-BE49-F238E27FC236}">
                  <a16:creationId xmlns:a16="http://schemas.microsoft.com/office/drawing/2014/main" id="{F8B062BB-11E4-5EF7-E42A-8302F3861E91}"/>
                </a:ext>
              </a:extLst>
            </p:cNvPr>
            <p:cNvSpPr txBox="1"/>
            <p:nvPr/>
          </p:nvSpPr>
          <p:spPr>
            <a:xfrm>
              <a:off x="9832137" y="3314518"/>
              <a:ext cx="55656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chemeClr val="bg1"/>
                  </a:solidFill>
                  <a:latin typeface="Open Sans"/>
                  <a:ea typeface="Open Sans"/>
                  <a:cs typeface="Open Sans"/>
                  <a:sym typeface="Open Sans"/>
                </a:rPr>
                <a:t>xx</a:t>
              </a:r>
              <a:r>
                <a:rPr lang="en-US" sz="1200" b="1" dirty="0">
                  <a:solidFill>
                    <a:schemeClr val="bg1"/>
                  </a:solidFill>
                  <a:latin typeface="Open Sans"/>
                  <a:ea typeface="Open Sans"/>
                  <a:cs typeface="Open Sans"/>
                  <a:sym typeface="Open Sans"/>
                </a:rPr>
                <a:t>%</a:t>
              </a:r>
              <a:endParaRPr sz="16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8" name="Google Shape;441;p28">
            <a:extLst>
              <a:ext uri="{FF2B5EF4-FFF2-40B4-BE49-F238E27FC236}">
                <a16:creationId xmlns:a16="http://schemas.microsoft.com/office/drawing/2014/main" id="{6ABC354E-32D4-371F-E988-EF96E6D5D29B}"/>
              </a:ext>
            </a:extLst>
          </p:cNvPr>
          <p:cNvSpPr txBox="1"/>
          <p:nvPr/>
        </p:nvSpPr>
        <p:spPr>
          <a:xfrm>
            <a:off x="8211167" y="4134147"/>
            <a:ext cx="146304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Sample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b="1" dirty="0">
              <a:solidFill>
                <a:schemeClr val="bg1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constanip</a:t>
            </a:r>
            <a:r>
              <a:rPr lang="en-US" sz="10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ectetur</a:t>
            </a:r>
            <a:r>
              <a:rPr lang="en-US" sz="10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elitani</a:t>
            </a:r>
            <a:r>
              <a:rPr lang="en-US" sz="10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Sedin </a:t>
            </a:r>
            <a:r>
              <a:rPr lang="en-US" sz="10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viveranik</a:t>
            </a:r>
            <a:r>
              <a:rPr lang="en-US" sz="10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lorema</a:t>
            </a:r>
            <a:r>
              <a:rPr lang="en-US" sz="10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notortor</a:t>
            </a:r>
            <a:endParaRPr lang="en-US" sz="1000" dirty="0">
              <a:solidFill>
                <a:schemeClr val="bg1"/>
              </a:solidFill>
              <a:latin typeface="+mn-lt"/>
              <a:ea typeface="Open Sans"/>
              <a:cs typeface="Open Sans"/>
              <a:sym typeface="Open Sans"/>
            </a:endParaRPr>
          </a:p>
        </p:txBody>
      </p:sp>
      <p:sp>
        <p:nvSpPr>
          <p:cNvPr id="19" name="Google Shape;441;p28">
            <a:extLst>
              <a:ext uri="{FF2B5EF4-FFF2-40B4-BE49-F238E27FC236}">
                <a16:creationId xmlns:a16="http://schemas.microsoft.com/office/drawing/2014/main" id="{8034BFF6-D5E2-A8A5-49C3-5A7B6AF01232}"/>
              </a:ext>
            </a:extLst>
          </p:cNvPr>
          <p:cNvSpPr txBox="1"/>
          <p:nvPr/>
        </p:nvSpPr>
        <p:spPr>
          <a:xfrm>
            <a:off x="10055407" y="4134147"/>
            <a:ext cx="146304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Sample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b="1" dirty="0">
              <a:solidFill>
                <a:schemeClr val="bg1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constanip</a:t>
            </a:r>
            <a:r>
              <a:rPr lang="en-US" sz="10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ectetur</a:t>
            </a:r>
            <a:r>
              <a:rPr lang="en-US" sz="10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elitani</a:t>
            </a:r>
            <a:r>
              <a:rPr lang="en-US" sz="10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Sedin </a:t>
            </a:r>
            <a:r>
              <a:rPr lang="en-US" sz="10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viveranik</a:t>
            </a:r>
            <a:r>
              <a:rPr lang="en-US" sz="10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lorema</a:t>
            </a:r>
            <a:r>
              <a:rPr lang="en-US" sz="10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notortor</a:t>
            </a:r>
            <a:endParaRPr lang="en-US" sz="1000" dirty="0">
              <a:solidFill>
                <a:schemeClr val="bg1"/>
              </a:solidFill>
              <a:latin typeface="+mn-lt"/>
              <a:ea typeface="Open Sans"/>
              <a:cs typeface="Open Sans"/>
              <a:sym typeface="Open Sans"/>
            </a:endParaRPr>
          </a:p>
        </p:txBody>
      </p:sp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168201E1-E314-2BAA-31B3-4D68EA3899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348" t="13119" r="51371" b="28649"/>
          <a:stretch/>
        </p:blipFill>
        <p:spPr>
          <a:xfrm>
            <a:off x="2" y="784859"/>
            <a:ext cx="6104501" cy="5288280"/>
          </a:xfrm>
        </p:spPr>
      </p:pic>
      <p:sp>
        <p:nvSpPr>
          <p:cNvPr id="432" name="Google Shape;432;p28"/>
          <p:cNvSpPr/>
          <p:nvPr/>
        </p:nvSpPr>
        <p:spPr>
          <a:xfrm rot="5400000" flipH="1">
            <a:off x="408113" y="376749"/>
            <a:ext cx="5288280" cy="6104501"/>
          </a:xfrm>
          <a:prstGeom prst="round2SameRect">
            <a:avLst>
              <a:gd name="adj1" fmla="val 4851"/>
              <a:gd name="adj2" fmla="val 0"/>
            </a:avLst>
          </a:prstGeom>
          <a:gradFill>
            <a:gsLst>
              <a:gs pos="100000">
                <a:schemeClr val="accent4">
                  <a:alpha val="55000"/>
                </a:schemeClr>
              </a:gs>
              <a:gs pos="0">
                <a:schemeClr val="tx1">
                  <a:alpha val="4500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" grpId="0"/>
      <p:bldP spid="441" grpId="0"/>
      <p:bldP spid="18" grpId="0"/>
      <p:bldP spid="19" grpId="0"/>
      <p:bldP spid="4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0F0D34-C4AB-B825-AB6D-74D66D81F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6C0BB330-5A8A-7BFC-846F-0B7A8242D8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4341" t="21619" r="45811" b="40357"/>
          <a:stretch/>
        </p:blipFill>
        <p:spPr>
          <a:xfrm flipH="1">
            <a:off x="0" y="0"/>
            <a:ext cx="3579019" cy="6858000"/>
          </a:xfrm>
        </p:spPr>
      </p:pic>
      <p:grpSp>
        <p:nvGrpSpPr>
          <p:cNvPr id="196" name="Group 195">
            <a:extLst>
              <a:ext uri="{FF2B5EF4-FFF2-40B4-BE49-F238E27FC236}">
                <a16:creationId xmlns:a16="http://schemas.microsoft.com/office/drawing/2014/main" id="{5C15E944-4A6B-1E03-C60E-569E73B48E7A}"/>
              </a:ext>
            </a:extLst>
          </p:cNvPr>
          <p:cNvGrpSpPr/>
          <p:nvPr/>
        </p:nvGrpSpPr>
        <p:grpSpPr>
          <a:xfrm>
            <a:off x="3654592" y="2183803"/>
            <a:ext cx="2212568" cy="4064462"/>
            <a:chOff x="3654592" y="2183803"/>
            <a:chExt cx="2212568" cy="4064462"/>
          </a:xfrm>
        </p:grpSpPr>
        <p:sp>
          <p:nvSpPr>
            <p:cNvPr id="261" name="Google Shape;261;p21"/>
            <p:cNvSpPr txBox="1"/>
            <p:nvPr/>
          </p:nvSpPr>
          <p:spPr>
            <a:xfrm>
              <a:off x="3654592" y="3986759"/>
              <a:ext cx="221256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Person 1</a:t>
              </a:r>
              <a:endParaRPr sz="1600" b="1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5" name="Google Shape;265;p21"/>
            <p:cNvSpPr txBox="1"/>
            <p:nvPr/>
          </p:nvSpPr>
          <p:spPr>
            <a:xfrm>
              <a:off x="3654592" y="4872670"/>
              <a:ext cx="2212568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Lorem ipsum dolor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sita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amet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,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consen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ectetur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adipiscing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loe</a:t>
              </a:r>
              <a:endParaRPr sz="16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9" name="Google Shape;265;p21">
              <a:extLst>
                <a:ext uri="{FF2B5EF4-FFF2-40B4-BE49-F238E27FC236}">
                  <a16:creationId xmlns:a16="http://schemas.microsoft.com/office/drawing/2014/main" id="{D9BA000C-D0DB-DB3A-A593-856A38F44958}"/>
                </a:ext>
              </a:extLst>
            </p:cNvPr>
            <p:cNvSpPr txBox="1"/>
            <p:nvPr/>
          </p:nvSpPr>
          <p:spPr>
            <a:xfrm>
              <a:off x="3654592" y="4375874"/>
              <a:ext cx="2212568" cy="4154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accent6"/>
                  </a:solidFill>
                  <a:latin typeface="+mn-lt"/>
                  <a:ea typeface="Open Sans"/>
                  <a:cs typeface="Open Sans"/>
                  <a:sym typeface="Open Sans"/>
                </a:rPr>
                <a:t>Position</a:t>
              </a:r>
              <a:endParaRPr sz="1800" dirty="0">
                <a:solidFill>
                  <a:schemeClr val="accent6"/>
                </a:solidFill>
                <a:latin typeface="+mn-lt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EF1FEA4-88AD-7F81-58CB-C7146E0333E9}"/>
                </a:ext>
              </a:extLst>
            </p:cNvPr>
            <p:cNvGrpSpPr/>
            <p:nvPr/>
          </p:nvGrpSpPr>
          <p:grpSpPr>
            <a:xfrm>
              <a:off x="4024686" y="2183803"/>
              <a:ext cx="1472380" cy="1472380"/>
              <a:chOff x="3654592" y="2183803"/>
              <a:chExt cx="1472380" cy="1472380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4A79CF4-5656-7AB1-C6B5-307943170D51}"/>
                  </a:ext>
                </a:extLst>
              </p:cNvPr>
              <p:cNvGrpSpPr/>
              <p:nvPr/>
            </p:nvGrpSpPr>
            <p:grpSpPr>
              <a:xfrm>
                <a:off x="3654592" y="2183803"/>
                <a:ext cx="1472380" cy="1472380"/>
                <a:chOff x="1376400" y="2155785"/>
                <a:chExt cx="1120416" cy="1120417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491EEE27-C998-ECB0-74CA-089C36A9808E}"/>
                    </a:ext>
                  </a:extLst>
                </p:cNvPr>
                <p:cNvSpPr/>
                <p:nvPr/>
              </p:nvSpPr>
              <p:spPr>
                <a:xfrm>
                  <a:off x="1376400" y="2155785"/>
                  <a:ext cx="1120416" cy="1120416"/>
                </a:xfrm>
                <a:prstGeom prst="ellipse">
                  <a:avLst/>
                </a:prstGeom>
                <a:solidFill>
                  <a:schemeClr val="accent4"/>
                </a:solidFill>
                <a:ln w="19050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Google Shape;586;p37">
                  <a:extLst>
                    <a:ext uri="{FF2B5EF4-FFF2-40B4-BE49-F238E27FC236}">
                      <a16:creationId xmlns:a16="http://schemas.microsoft.com/office/drawing/2014/main" id="{AAD752E5-9C1D-C473-F011-16C8DA5C6F4D}"/>
                    </a:ext>
                  </a:extLst>
                </p:cNvPr>
                <p:cNvSpPr/>
                <p:nvPr/>
              </p:nvSpPr>
              <p:spPr>
                <a:xfrm>
                  <a:off x="1376400" y="2155786"/>
                  <a:ext cx="1120416" cy="1120416"/>
                </a:xfrm>
                <a:prstGeom prst="arc">
                  <a:avLst>
                    <a:gd name="adj1" fmla="val 15484853"/>
                    <a:gd name="adj2" fmla="val 5373914"/>
                  </a:avLst>
                </a:prstGeom>
                <a:noFill/>
                <a:ln w="76200" cap="flat" cmpd="sng">
                  <a:solidFill>
                    <a:schemeClr val="accent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50800" dist="38100" algn="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23" name="Graphic 22" descr="User with solid fill">
                <a:extLst>
                  <a:ext uri="{FF2B5EF4-FFF2-40B4-BE49-F238E27FC236}">
                    <a16:creationId xmlns:a16="http://schemas.microsoft.com/office/drawing/2014/main" id="{584DF2C7-1B4C-3006-10E4-C09EDD61FE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933582" y="2462793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A333D6A-1372-0561-D89D-1AA99CE46A00}"/>
                </a:ext>
              </a:extLst>
            </p:cNvPr>
            <p:cNvGrpSpPr/>
            <p:nvPr/>
          </p:nvGrpSpPr>
          <p:grpSpPr>
            <a:xfrm>
              <a:off x="4128564" y="5953497"/>
              <a:ext cx="1264624" cy="294768"/>
              <a:chOff x="2370176" y="5459867"/>
              <a:chExt cx="1264624" cy="294768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6F000625-B376-66B0-DA39-6A21A3E275A7}"/>
                  </a:ext>
                </a:extLst>
              </p:cNvPr>
              <p:cNvGrpSpPr/>
              <p:nvPr/>
            </p:nvGrpSpPr>
            <p:grpSpPr>
              <a:xfrm>
                <a:off x="2370176" y="5459867"/>
                <a:ext cx="294768" cy="294768"/>
                <a:chOff x="2370176" y="4834913"/>
                <a:chExt cx="294768" cy="294768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6477B31A-1514-CC7E-73EF-4E6F88A4CA04}"/>
                    </a:ext>
                  </a:extLst>
                </p:cNvPr>
                <p:cNvSpPr/>
                <p:nvPr/>
              </p:nvSpPr>
              <p:spPr>
                <a:xfrm>
                  <a:off x="2370176" y="4834913"/>
                  <a:ext cx="294768" cy="29476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 sz="900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0671178A-F7C9-5242-2431-505D0227DDCA}"/>
                    </a:ext>
                  </a:extLst>
                </p:cNvPr>
                <p:cNvSpPr/>
                <p:nvPr/>
              </p:nvSpPr>
              <p:spPr>
                <a:xfrm>
                  <a:off x="2483444" y="4919660"/>
                  <a:ext cx="68230" cy="125275"/>
                </a:xfrm>
                <a:custGeom>
                  <a:avLst/>
                  <a:gdLst>
                    <a:gd name="connsiteX0" fmla="*/ 174435 w 174434"/>
                    <a:gd name="connsiteY0" fmla="*/ 99738 h 320271"/>
                    <a:gd name="connsiteX1" fmla="*/ 113824 w 174434"/>
                    <a:gd name="connsiteY1" fmla="*/ 99738 h 320271"/>
                    <a:gd name="connsiteX2" fmla="*/ 113824 w 174434"/>
                    <a:gd name="connsiteY2" fmla="*/ 72563 h 320271"/>
                    <a:gd name="connsiteX3" fmla="*/ 126558 w 174434"/>
                    <a:gd name="connsiteY3" fmla="*/ 56983 h 320271"/>
                    <a:gd name="connsiteX4" fmla="*/ 128052 w 174434"/>
                    <a:gd name="connsiteY4" fmla="*/ 56912 h 320271"/>
                    <a:gd name="connsiteX5" fmla="*/ 170736 w 174434"/>
                    <a:gd name="connsiteY5" fmla="*/ 56912 h 320271"/>
                    <a:gd name="connsiteX6" fmla="*/ 170736 w 174434"/>
                    <a:gd name="connsiteY6" fmla="*/ 0 h 320271"/>
                    <a:gd name="connsiteX7" fmla="*/ 109128 w 174434"/>
                    <a:gd name="connsiteY7" fmla="*/ 0 h 320271"/>
                    <a:gd name="connsiteX8" fmla="*/ 42684 w 174434"/>
                    <a:gd name="connsiteY8" fmla="*/ 69148 h 320271"/>
                    <a:gd name="connsiteX9" fmla="*/ 42684 w 174434"/>
                    <a:gd name="connsiteY9" fmla="*/ 99738 h 320271"/>
                    <a:gd name="connsiteX10" fmla="*/ 0 w 174434"/>
                    <a:gd name="connsiteY10" fmla="*/ 99738 h 320271"/>
                    <a:gd name="connsiteX11" fmla="*/ 0 w 174434"/>
                    <a:gd name="connsiteY11" fmla="*/ 156650 h 320271"/>
                    <a:gd name="connsiteX12" fmla="*/ 42684 w 174434"/>
                    <a:gd name="connsiteY12" fmla="*/ 156650 h 320271"/>
                    <a:gd name="connsiteX13" fmla="*/ 42684 w 174434"/>
                    <a:gd name="connsiteY13" fmla="*/ 320271 h 320271"/>
                    <a:gd name="connsiteX14" fmla="*/ 113824 w 174434"/>
                    <a:gd name="connsiteY14" fmla="*/ 320271 h 320271"/>
                    <a:gd name="connsiteX15" fmla="*/ 113824 w 174434"/>
                    <a:gd name="connsiteY15" fmla="*/ 156650 h 320271"/>
                    <a:gd name="connsiteX16" fmla="*/ 168601 w 174434"/>
                    <a:gd name="connsiteY16" fmla="*/ 156650 h 3202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4434" h="320271">
                      <a:moveTo>
                        <a:pt x="174435" y="99738"/>
                      </a:moveTo>
                      <a:lnTo>
                        <a:pt x="113824" y="99738"/>
                      </a:lnTo>
                      <a:lnTo>
                        <a:pt x="113824" y="72563"/>
                      </a:lnTo>
                      <a:cubicBezTo>
                        <a:pt x="113038" y="64744"/>
                        <a:pt x="118739" y="57769"/>
                        <a:pt x="126558" y="56983"/>
                      </a:cubicBezTo>
                      <a:cubicBezTo>
                        <a:pt x="127054" y="56933"/>
                        <a:pt x="127552" y="56909"/>
                        <a:pt x="128052" y="56912"/>
                      </a:cubicBezTo>
                      <a:lnTo>
                        <a:pt x="170736" y="56912"/>
                      </a:lnTo>
                      <a:lnTo>
                        <a:pt x="170736" y="0"/>
                      </a:lnTo>
                      <a:lnTo>
                        <a:pt x="109128" y="0"/>
                      </a:lnTo>
                      <a:cubicBezTo>
                        <a:pt x="53213" y="0"/>
                        <a:pt x="42684" y="42684"/>
                        <a:pt x="42684" y="69148"/>
                      </a:cubicBezTo>
                      <a:lnTo>
                        <a:pt x="42684" y="99738"/>
                      </a:lnTo>
                      <a:lnTo>
                        <a:pt x="0" y="99738"/>
                      </a:lnTo>
                      <a:lnTo>
                        <a:pt x="0" y="156650"/>
                      </a:lnTo>
                      <a:lnTo>
                        <a:pt x="42684" y="156650"/>
                      </a:lnTo>
                      <a:lnTo>
                        <a:pt x="42684" y="320271"/>
                      </a:lnTo>
                      <a:lnTo>
                        <a:pt x="113824" y="320271"/>
                      </a:lnTo>
                      <a:lnTo>
                        <a:pt x="113824" y="156650"/>
                      </a:lnTo>
                      <a:lnTo>
                        <a:pt x="168601" y="15665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0836" cap="rnd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ID" sz="900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60FA296D-23D7-86E2-74D7-58FDD2D84295}"/>
                  </a:ext>
                </a:extLst>
              </p:cNvPr>
              <p:cNvGrpSpPr/>
              <p:nvPr/>
            </p:nvGrpSpPr>
            <p:grpSpPr>
              <a:xfrm>
                <a:off x="2855104" y="5459867"/>
                <a:ext cx="294768" cy="294768"/>
                <a:chOff x="2855104" y="4834913"/>
                <a:chExt cx="294768" cy="294768"/>
              </a:xfrm>
            </p:grpSpPr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BE244DB0-C240-948B-49CC-64BFFC3EFBB7}"/>
                    </a:ext>
                  </a:extLst>
                </p:cNvPr>
                <p:cNvSpPr/>
                <p:nvPr/>
              </p:nvSpPr>
              <p:spPr>
                <a:xfrm>
                  <a:off x="2855104" y="4834913"/>
                  <a:ext cx="294768" cy="29476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 sz="900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509D8A59-5B20-FEAD-A2F6-C5019E7DD3BC}"/>
                    </a:ext>
                  </a:extLst>
                </p:cNvPr>
                <p:cNvSpPr/>
                <p:nvPr/>
              </p:nvSpPr>
              <p:spPr>
                <a:xfrm>
                  <a:off x="2940295" y="4932563"/>
                  <a:ext cx="124384" cy="99468"/>
                </a:xfrm>
                <a:custGeom>
                  <a:avLst/>
                  <a:gdLst>
                    <a:gd name="connsiteX0" fmla="*/ 317995 w 317994"/>
                    <a:gd name="connsiteY0" fmla="*/ 51932 h 254295"/>
                    <a:gd name="connsiteX1" fmla="*/ 288116 w 317994"/>
                    <a:gd name="connsiteY1" fmla="*/ 39127 h 254295"/>
                    <a:gd name="connsiteX2" fmla="*/ 303767 w 317994"/>
                    <a:gd name="connsiteY2" fmla="*/ 4980 h 254295"/>
                    <a:gd name="connsiteX3" fmla="*/ 267343 w 317994"/>
                    <a:gd name="connsiteY3" fmla="*/ 17074 h 254295"/>
                    <a:gd name="connsiteX4" fmla="*/ 224659 w 317994"/>
                    <a:gd name="connsiteY4" fmla="*/ 0 h 254295"/>
                    <a:gd name="connsiteX5" fmla="*/ 160634 w 317994"/>
                    <a:gd name="connsiteY5" fmla="*/ 64026 h 254295"/>
                    <a:gd name="connsiteX6" fmla="*/ 160634 w 317994"/>
                    <a:gd name="connsiteY6" fmla="*/ 78254 h 254295"/>
                    <a:gd name="connsiteX7" fmla="*/ 25468 w 317994"/>
                    <a:gd name="connsiteY7" fmla="*/ 14228 h 254295"/>
                    <a:gd name="connsiteX8" fmla="*/ 46810 w 317994"/>
                    <a:gd name="connsiteY8" fmla="*/ 99596 h 254295"/>
                    <a:gd name="connsiteX9" fmla="*/ 0 w 317994"/>
                    <a:gd name="connsiteY9" fmla="*/ 92482 h 254295"/>
                    <a:gd name="connsiteX10" fmla="*/ 60469 w 317994"/>
                    <a:gd name="connsiteY10" fmla="*/ 149394 h 254295"/>
                    <a:gd name="connsiteX11" fmla="*/ 21342 w 317994"/>
                    <a:gd name="connsiteY11" fmla="*/ 163622 h 254295"/>
                    <a:gd name="connsiteX12" fmla="*/ 96039 w 317994"/>
                    <a:gd name="connsiteY12" fmla="*/ 199191 h 254295"/>
                    <a:gd name="connsiteX13" fmla="*/ 0 w 317994"/>
                    <a:gd name="connsiteY13" fmla="*/ 227647 h 254295"/>
                    <a:gd name="connsiteX14" fmla="*/ 288116 w 317994"/>
                    <a:gd name="connsiteY14" fmla="*/ 85368 h 254295"/>
                    <a:gd name="connsiteX15" fmla="*/ 288116 w 317994"/>
                    <a:gd name="connsiteY15" fmla="*/ 73559 h 254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17994" h="254295">
                      <a:moveTo>
                        <a:pt x="317995" y="51932"/>
                      </a:moveTo>
                      <a:lnTo>
                        <a:pt x="288116" y="39127"/>
                      </a:lnTo>
                      <a:lnTo>
                        <a:pt x="303767" y="4980"/>
                      </a:lnTo>
                      <a:lnTo>
                        <a:pt x="267343" y="17074"/>
                      </a:lnTo>
                      <a:cubicBezTo>
                        <a:pt x="255742" y="6259"/>
                        <a:pt x="240518" y="170"/>
                        <a:pt x="224659" y="0"/>
                      </a:cubicBezTo>
                      <a:cubicBezTo>
                        <a:pt x="189331" y="78"/>
                        <a:pt x="160712" y="28698"/>
                        <a:pt x="160634" y="64026"/>
                      </a:cubicBezTo>
                      <a:lnTo>
                        <a:pt x="160634" y="78254"/>
                      </a:lnTo>
                      <a:cubicBezTo>
                        <a:pt x="110267" y="88640"/>
                        <a:pt x="66302" y="61180"/>
                        <a:pt x="25468" y="14228"/>
                      </a:cubicBezTo>
                      <a:cubicBezTo>
                        <a:pt x="18354" y="52169"/>
                        <a:pt x="25468" y="80625"/>
                        <a:pt x="46810" y="99596"/>
                      </a:cubicBezTo>
                      <a:lnTo>
                        <a:pt x="0" y="92482"/>
                      </a:lnTo>
                      <a:cubicBezTo>
                        <a:pt x="3732" y="123584"/>
                        <a:pt x="29198" y="147551"/>
                        <a:pt x="60469" y="149394"/>
                      </a:cubicBezTo>
                      <a:lnTo>
                        <a:pt x="21342" y="163622"/>
                      </a:lnTo>
                      <a:cubicBezTo>
                        <a:pt x="35570" y="192077"/>
                        <a:pt x="61465" y="196488"/>
                        <a:pt x="96039" y="199191"/>
                      </a:cubicBezTo>
                      <a:cubicBezTo>
                        <a:pt x="67779" y="218466"/>
                        <a:pt x="34198" y="228416"/>
                        <a:pt x="0" y="227647"/>
                      </a:cubicBezTo>
                      <a:cubicBezTo>
                        <a:pt x="181549" y="308320"/>
                        <a:pt x="288116" y="189801"/>
                        <a:pt x="288116" y="85368"/>
                      </a:cubicBezTo>
                      <a:lnTo>
                        <a:pt x="288116" y="7355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0836" cap="rnd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ID" sz="900"/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32849F86-D036-4153-B0E3-DC0ABFEC0642}"/>
                  </a:ext>
                </a:extLst>
              </p:cNvPr>
              <p:cNvGrpSpPr/>
              <p:nvPr/>
            </p:nvGrpSpPr>
            <p:grpSpPr>
              <a:xfrm>
                <a:off x="3340032" y="5459867"/>
                <a:ext cx="294768" cy="294768"/>
                <a:chOff x="3340032" y="4834913"/>
                <a:chExt cx="294768" cy="294768"/>
              </a:xfrm>
            </p:grpSpPr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B6AA732E-1491-4D50-09FE-0416F2BA5719}"/>
                    </a:ext>
                  </a:extLst>
                </p:cNvPr>
                <p:cNvSpPr/>
                <p:nvPr/>
              </p:nvSpPr>
              <p:spPr>
                <a:xfrm>
                  <a:off x="3340032" y="4834913"/>
                  <a:ext cx="294768" cy="29476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 sz="900" dirty="0"/>
                </a:p>
              </p:txBody>
            </p: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04A33863-8DA5-616A-BE9A-F5895854EC88}"/>
                    </a:ext>
                  </a:extLst>
                </p:cNvPr>
                <p:cNvGrpSpPr/>
                <p:nvPr/>
              </p:nvGrpSpPr>
              <p:grpSpPr>
                <a:xfrm>
                  <a:off x="3424806" y="4919687"/>
                  <a:ext cx="125219" cy="125219"/>
                  <a:chOff x="6633331" y="10530888"/>
                  <a:chExt cx="320129" cy="320129"/>
                </a:xfrm>
              </p:grpSpPr>
              <p:sp>
                <p:nvSpPr>
                  <p:cNvPr id="35" name="Freeform: Shape 34">
                    <a:extLst>
                      <a:ext uri="{FF2B5EF4-FFF2-40B4-BE49-F238E27FC236}">
                        <a16:creationId xmlns:a16="http://schemas.microsoft.com/office/drawing/2014/main" id="{E70891BF-1D7B-AB1A-FCCF-46755D6E3AA7}"/>
                      </a:ext>
                    </a:extLst>
                  </p:cNvPr>
                  <p:cNvSpPr/>
                  <p:nvPr/>
                </p:nvSpPr>
                <p:spPr>
                  <a:xfrm>
                    <a:off x="6633331" y="10530888"/>
                    <a:ext cx="320129" cy="320129"/>
                  </a:xfrm>
                  <a:custGeom>
                    <a:avLst/>
                    <a:gdLst>
                      <a:gd name="connsiteX0" fmla="*/ 234761 w 320129"/>
                      <a:gd name="connsiteY0" fmla="*/ 0 h 320129"/>
                      <a:gd name="connsiteX1" fmla="*/ 320129 w 320129"/>
                      <a:gd name="connsiteY1" fmla="*/ 85368 h 320129"/>
                      <a:gd name="connsiteX2" fmla="*/ 320129 w 320129"/>
                      <a:gd name="connsiteY2" fmla="*/ 234761 h 320129"/>
                      <a:gd name="connsiteX3" fmla="*/ 234761 w 320129"/>
                      <a:gd name="connsiteY3" fmla="*/ 320129 h 320129"/>
                      <a:gd name="connsiteX4" fmla="*/ 85368 w 320129"/>
                      <a:gd name="connsiteY4" fmla="*/ 320129 h 320129"/>
                      <a:gd name="connsiteX5" fmla="*/ 0 w 320129"/>
                      <a:gd name="connsiteY5" fmla="*/ 234761 h 320129"/>
                      <a:gd name="connsiteX6" fmla="*/ 0 w 320129"/>
                      <a:gd name="connsiteY6" fmla="*/ 85368 h 320129"/>
                      <a:gd name="connsiteX7" fmla="*/ 85368 w 320129"/>
                      <a:gd name="connsiteY7" fmla="*/ 0 h 3201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20129" h="320129">
                        <a:moveTo>
                          <a:pt x="234761" y="0"/>
                        </a:moveTo>
                        <a:cubicBezTo>
                          <a:pt x="281909" y="0"/>
                          <a:pt x="320129" y="38220"/>
                          <a:pt x="320129" y="85368"/>
                        </a:cubicBezTo>
                        <a:lnTo>
                          <a:pt x="320129" y="234761"/>
                        </a:lnTo>
                        <a:cubicBezTo>
                          <a:pt x="320129" y="281909"/>
                          <a:pt x="281909" y="320129"/>
                          <a:pt x="234761" y="320129"/>
                        </a:cubicBezTo>
                        <a:lnTo>
                          <a:pt x="85368" y="320129"/>
                        </a:lnTo>
                        <a:cubicBezTo>
                          <a:pt x="38220" y="320129"/>
                          <a:pt x="0" y="281909"/>
                          <a:pt x="0" y="234761"/>
                        </a:cubicBezTo>
                        <a:lnTo>
                          <a:pt x="0" y="85368"/>
                        </a:lnTo>
                        <a:cubicBezTo>
                          <a:pt x="0" y="38220"/>
                          <a:pt x="38220" y="0"/>
                          <a:pt x="85368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20836" cap="rnd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ID" sz="900"/>
                  </a:p>
                </p:txBody>
              </p:sp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id="{5FD48E03-E6A3-59A3-0A1E-C5BDBA8C6D76}"/>
                      </a:ext>
                    </a:extLst>
                  </p:cNvPr>
                  <p:cNvSpPr/>
                  <p:nvPr/>
                </p:nvSpPr>
                <p:spPr>
                  <a:xfrm>
                    <a:off x="6722256" y="10619813"/>
                    <a:ext cx="142279" cy="142279"/>
                  </a:xfrm>
                  <a:custGeom>
                    <a:avLst/>
                    <a:gdLst>
                      <a:gd name="connsiteX0" fmla="*/ 142280 w 142279"/>
                      <a:gd name="connsiteY0" fmla="*/ 71140 h 142279"/>
                      <a:gd name="connsiteX1" fmla="*/ 71140 w 142279"/>
                      <a:gd name="connsiteY1" fmla="*/ 142280 h 142279"/>
                      <a:gd name="connsiteX2" fmla="*/ 0 w 142279"/>
                      <a:gd name="connsiteY2" fmla="*/ 71140 h 142279"/>
                      <a:gd name="connsiteX3" fmla="*/ 71140 w 142279"/>
                      <a:gd name="connsiteY3" fmla="*/ 0 h 142279"/>
                      <a:gd name="connsiteX4" fmla="*/ 142280 w 142279"/>
                      <a:gd name="connsiteY4" fmla="*/ 71140 h 142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2279" h="142279">
                        <a:moveTo>
                          <a:pt x="142280" y="71140"/>
                        </a:moveTo>
                        <a:cubicBezTo>
                          <a:pt x="142280" y="110429"/>
                          <a:pt x="110429" y="142280"/>
                          <a:pt x="71140" y="142280"/>
                        </a:cubicBezTo>
                        <a:cubicBezTo>
                          <a:pt x="31850" y="142280"/>
                          <a:pt x="0" y="110429"/>
                          <a:pt x="0" y="71140"/>
                        </a:cubicBezTo>
                        <a:cubicBezTo>
                          <a:pt x="0" y="31850"/>
                          <a:pt x="31850" y="0"/>
                          <a:pt x="71140" y="0"/>
                        </a:cubicBezTo>
                        <a:cubicBezTo>
                          <a:pt x="110429" y="0"/>
                          <a:pt x="142280" y="31850"/>
                          <a:pt x="142280" y="7114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20836" cap="rnd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ID" sz="900"/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4B78123E-6D9E-1EC1-9D66-B2E89A2E42E8}"/>
                      </a:ext>
                    </a:extLst>
                  </p:cNvPr>
                  <p:cNvSpPr/>
                  <p:nvPr/>
                </p:nvSpPr>
                <p:spPr>
                  <a:xfrm>
                    <a:off x="6862020" y="10563806"/>
                    <a:ext cx="36000" cy="360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D" sz="900"/>
                  </a:p>
                </p:txBody>
              </p:sp>
            </p:grpSp>
          </p:grpSp>
        </p:grp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8686024B-F9E1-AD6B-0DE0-A28FA3DA0CD3}"/>
              </a:ext>
            </a:extLst>
          </p:cNvPr>
          <p:cNvGrpSpPr/>
          <p:nvPr/>
        </p:nvGrpSpPr>
        <p:grpSpPr>
          <a:xfrm>
            <a:off x="6384419" y="2183803"/>
            <a:ext cx="2212568" cy="4064462"/>
            <a:chOff x="6384419" y="2183803"/>
            <a:chExt cx="2212568" cy="4064462"/>
          </a:xfrm>
        </p:grpSpPr>
        <p:sp>
          <p:nvSpPr>
            <p:cNvPr id="266" name="Google Shape;266;p21"/>
            <p:cNvSpPr txBox="1"/>
            <p:nvPr/>
          </p:nvSpPr>
          <p:spPr>
            <a:xfrm>
              <a:off x="6384419" y="3989068"/>
              <a:ext cx="221256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Person 2</a:t>
              </a:r>
            </a:p>
          </p:txBody>
        </p:sp>
        <p:sp>
          <p:nvSpPr>
            <p:cNvPr id="270" name="Google Shape;270;p21"/>
            <p:cNvSpPr txBox="1"/>
            <p:nvPr/>
          </p:nvSpPr>
          <p:spPr>
            <a:xfrm>
              <a:off x="6384419" y="4872670"/>
              <a:ext cx="2212568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Lorem ipsum dolor sita amet, consen ectetur adipiscing loe</a:t>
              </a:r>
              <a:endParaRPr sz="16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0" name="Google Shape;270;p21">
              <a:extLst>
                <a:ext uri="{FF2B5EF4-FFF2-40B4-BE49-F238E27FC236}">
                  <a16:creationId xmlns:a16="http://schemas.microsoft.com/office/drawing/2014/main" id="{A93AF11C-A0A8-39B9-B9FD-579C408FDE31}"/>
                </a:ext>
              </a:extLst>
            </p:cNvPr>
            <p:cNvSpPr txBox="1"/>
            <p:nvPr/>
          </p:nvSpPr>
          <p:spPr>
            <a:xfrm>
              <a:off x="6384419" y="4375874"/>
              <a:ext cx="2212568" cy="4154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accent6"/>
                  </a:solidFill>
                  <a:latin typeface="+mn-lt"/>
                  <a:ea typeface="Open Sans"/>
                  <a:cs typeface="Open Sans"/>
                  <a:sym typeface="Open Sans"/>
                </a:rPr>
                <a:t>Position</a:t>
              </a:r>
              <a:endParaRPr lang="en-US" sz="1800" dirty="0">
                <a:solidFill>
                  <a:schemeClr val="accent6"/>
                </a:solidFill>
                <a:latin typeface="+mn-lt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D5F9011-49BF-A5E5-247E-722ABDCE7EFC}"/>
                </a:ext>
              </a:extLst>
            </p:cNvPr>
            <p:cNvGrpSpPr/>
            <p:nvPr/>
          </p:nvGrpSpPr>
          <p:grpSpPr>
            <a:xfrm>
              <a:off x="6754513" y="2183803"/>
              <a:ext cx="1472380" cy="1472380"/>
              <a:chOff x="6384419" y="2183803"/>
              <a:chExt cx="1472380" cy="147238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B1F1BDD3-90BF-A6C6-0B12-8C1A591B713A}"/>
                  </a:ext>
                </a:extLst>
              </p:cNvPr>
              <p:cNvGrpSpPr/>
              <p:nvPr/>
            </p:nvGrpSpPr>
            <p:grpSpPr>
              <a:xfrm>
                <a:off x="6384419" y="2183803"/>
                <a:ext cx="1472380" cy="1472380"/>
                <a:chOff x="1376400" y="2155785"/>
                <a:chExt cx="1120416" cy="1120417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35751510-C559-DD0E-8205-BFE88FD2BC5A}"/>
                    </a:ext>
                  </a:extLst>
                </p:cNvPr>
                <p:cNvSpPr/>
                <p:nvPr/>
              </p:nvSpPr>
              <p:spPr>
                <a:xfrm>
                  <a:off x="1376400" y="2155785"/>
                  <a:ext cx="1120416" cy="1120416"/>
                </a:xfrm>
                <a:prstGeom prst="ellipse">
                  <a:avLst/>
                </a:prstGeom>
                <a:solidFill>
                  <a:schemeClr val="accent4"/>
                </a:solidFill>
                <a:ln w="19050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Google Shape;586;p37">
                  <a:extLst>
                    <a:ext uri="{FF2B5EF4-FFF2-40B4-BE49-F238E27FC236}">
                      <a16:creationId xmlns:a16="http://schemas.microsoft.com/office/drawing/2014/main" id="{3B250EF6-7627-4337-5C5F-47BE275BBC7A}"/>
                    </a:ext>
                  </a:extLst>
                </p:cNvPr>
                <p:cNvSpPr/>
                <p:nvPr/>
              </p:nvSpPr>
              <p:spPr>
                <a:xfrm>
                  <a:off x="1376400" y="2155786"/>
                  <a:ext cx="1120416" cy="1120416"/>
                </a:xfrm>
                <a:prstGeom prst="arc">
                  <a:avLst>
                    <a:gd name="adj1" fmla="val 15484853"/>
                    <a:gd name="adj2" fmla="val 5373914"/>
                  </a:avLst>
                </a:prstGeom>
                <a:noFill/>
                <a:ln w="76200" cap="flat" cmpd="sng">
                  <a:solidFill>
                    <a:schemeClr val="accent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50800" dist="38100" algn="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24" name="Graphic 23" descr="User with solid fill">
                <a:extLst>
                  <a:ext uri="{FF2B5EF4-FFF2-40B4-BE49-F238E27FC236}">
                    <a16:creationId xmlns:a16="http://schemas.microsoft.com/office/drawing/2014/main" id="{A335D147-F9A2-A821-175B-BF340EAA9B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663409" y="2462793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54114D5-FA82-1635-12B4-B5910250E386}"/>
                </a:ext>
              </a:extLst>
            </p:cNvPr>
            <p:cNvGrpSpPr/>
            <p:nvPr/>
          </p:nvGrpSpPr>
          <p:grpSpPr>
            <a:xfrm>
              <a:off x="6858391" y="5953497"/>
              <a:ext cx="1264624" cy="294768"/>
              <a:chOff x="2370176" y="5459867"/>
              <a:chExt cx="1264624" cy="294768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A8AB23E0-CF8F-7EA8-D518-CB4675B6369F}"/>
                  </a:ext>
                </a:extLst>
              </p:cNvPr>
              <p:cNvGrpSpPr/>
              <p:nvPr/>
            </p:nvGrpSpPr>
            <p:grpSpPr>
              <a:xfrm>
                <a:off x="2370176" y="5459867"/>
                <a:ext cx="294768" cy="294768"/>
                <a:chOff x="2370176" y="4834913"/>
                <a:chExt cx="294768" cy="294768"/>
              </a:xfrm>
            </p:grpSpPr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2C7FB030-DB04-30CF-7550-2453D1772AED}"/>
                    </a:ext>
                  </a:extLst>
                </p:cNvPr>
                <p:cNvSpPr/>
                <p:nvPr/>
              </p:nvSpPr>
              <p:spPr>
                <a:xfrm>
                  <a:off x="2370176" y="4834913"/>
                  <a:ext cx="294768" cy="29476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 sz="900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AAEB9495-1CBA-F659-5B9B-3AF58869649B}"/>
                    </a:ext>
                  </a:extLst>
                </p:cNvPr>
                <p:cNvSpPr/>
                <p:nvPr/>
              </p:nvSpPr>
              <p:spPr>
                <a:xfrm>
                  <a:off x="2483444" y="4919660"/>
                  <a:ext cx="68230" cy="125275"/>
                </a:xfrm>
                <a:custGeom>
                  <a:avLst/>
                  <a:gdLst>
                    <a:gd name="connsiteX0" fmla="*/ 174435 w 174434"/>
                    <a:gd name="connsiteY0" fmla="*/ 99738 h 320271"/>
                    <a:gd name="connsiteX1" fmla="*/ 113824 w 174434"/>
                    <a:gd name="connsiteY1" fmla="*/ 99738 h 320271"/>
                    <a:gd name="connsiteX2" fmla="*/ 113824 w 174434"/>
                    <a:gd name="connsiteY2" fmla="*/ 72563 h 320271"/>
                    <a:gd name="connsiteX3" fmla="*/ 126558 w 174434"/>
                    <a:gd name="connsiteY3" fmla="*/ 56983 h 320271"/>
                    <a:gd name="connsiteX4" fmla="*/ 128052 w 174434"/>
                    <a:gd name="connsiteY4" fmla="*/ 56912 h 320271"/>
                    <a:gd name="connsiteX5" fmla="*/ 170736 w 174434"/>
                    <a:gd name="connsiteY5" fmla="*/ 56912 h 320271"/>
                    <a:gd name="connsiteX6" fmla="*/ 170736 w 174434"/>
                    <a:gd name="connsiteY6" fmla="*/ 0 h 320271"/>
                    <a:gd name="connsiteX7" fmla="*/ 109128 w 174434"/>
                    <a:gd name="connsiteY7" fmla="*/ 0 h 320271"/>
                    <a:gd name="connsiteX8" fmla="*/ 42684 w 174434"/>
                    <a:gd name="connsiteY8" fmla="*/ 69148 h 320271"/>
                    <a:gd name="connsiteX9" fmla="*/ 42684 w 174434"/>
                    <a:gd name="connsiteY9" fmla="*/ 99738 h 320271"/>
                    <a:gd name="connsiteX10" fmla="*/ 0 w 174434"/>
                    <a:gd name="connsiteY10" fmla="*/ 99738 h 320271"/>
                    <a:gd name="connsiteX11" fmla="*/ 0 w 174434"/>
                    <a:gd name="connsiteY11" fmla="*/ 156650 h 320271"/>
                    <a:gd name="connsiteX12" fmla="*/ 42684 w 174434"/>
                    <a:gd name="connsiteY12" fmla="*/ 156650 h 320271"/>
                    <a:gd name="connsiteX13" fmla="*/ 42684 w 174434"/>
                    <a:gd name="connsiteY13" fmla="*/ 320271 h 320271"/>
                    <a:gd name="connsiteX14" fmla="*/ 113824 w 174434"/>
                    <a:gd name="connsiteY14" fmla="*/ 320271 h 320271"/>
                    <a:gd name="connsiteX15" fmla="*/ 113824 w 174434"/>
                    <a:gd name="connsiteY15" fmla="*/ 156650 h 320271"/>
                    <a:gd name="connsiteX16" fmla="*/ 168601 w 174434"/>
                    <a:gd name="connsiteY16" fmla="*/ 156650 h 3202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4434" h="320271">
                      <a:moveTo>
                        <a:pt x="174435" y="99738"/>
                      </a:moveTo>
                      <a:lnTo>
                        <a:pt x="113824" y="99738"/>
                      </a:lnTo>
                      <a:lnTo>
                        <a:pt x="113824" y="72563"/>
                      </a:lnTo>
                      <a:cubicBezTo>
                        <a:pt x="113038" y="64744"/>
                        <a:pt x="118739" y="57769"/>
                        <a:pt x="126558" y="56983"/>
                      </a:cubicBezTo>
                      <a:cubicBezTo>
                        <a:pt x="127054" y="56933"/>
                        <a:pt x="127552" y="56909"/>
                        <a:pt x="128052" y="56912"/>
                      </a:cubicBezTo>
                      <a:lnTo>
                        <a:pt x="170736" y="56912"/>
                      </a:lnTo>
                      <a:lnTo>
                        <a:pt x="170736" y="0"/>
                      </a:lnTo>
                      <a:lnTo>
                        <a:pt x="109128" y="0"/>
                      </a:lnTo>
                      <a:cubicBezTo>
                        <a:pt x="53213" y="0"/>
                        <a:pt x="42684" y="42684"/>
                        <a:pt x="42684" y="69148"/>
                      </a:cubicBezTo>
                      <a:lnTo>
                        <a:pt x="42684" y="99738"/>
                      </a:lnTo>
                      <a:lnTo>
                        <a:pt x="0" y="99738"/>
                      </a:lnTo>
                      <a:lnTo>
                        <a:pt x="0" y="156650"/>
                      </a:lnTo>
                      <a:lnTo>
                        <a:pt x="42684" y="156650"/>
                      </a:lnTo>
                      <a:lnTo>
                        <a:pt x="42684" y="320271"/>
                      </a:lnTo>
                      <a:lnTo>
                        <a:pt x="113824" y="320271"/>
                      </a:lnTo>
                      <a:lnTo>
                        <a:pt x="113824" y="156650"/>
                      </a:lnTo>
                      <a:lnTo>
                        <a:pt x="168601" y="15665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0836" cap="rnd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ID" sz="900"/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E450E34A-B392-A029-D7BC-B9C0AF3B6AA0}"/>
                  </a:ext>
                </a:extLst>
              </p:cNvPr>
              <p:cNvGrpSpPr/>
              <p:nvPr/>
            </p:nvGrpSpPr>
            <p:grpSpPr>
              <a:xfrm>
                <a:off x="2855104" y="5459867"/>
                <a:ext cx="294768" cy="294768"/>
                <a:chOff x="2855104" y="4834913"/>
                <a:chExt cx="294768" cy="294768"/>
              </a:xfrm>
            </p:grpSpPr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25EDD683-8E06-6313-C718-215CC52E7A06}"/>
                    </a:ext>
                  </a:extLst>
                </p:cNvPr>
                <p:cNvSpPr/>
                <p:nvPr/>
              </p:nvSpPr>
              <p:spPr>
                <a:xfrm>
                  <a:off x="2855104" y="4834913"/>
                  <a:ext cx="294768" cy="29476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 sz="900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7D5C688A-05BA-9105-654D-9A5821C0462F}"/>
                    </a:ext>
                  </a:extLst>
                </p:cNvPr>
                <p:cNvSpPr/>
                <p:nvPr/>
              </p:nvSpPr>
              <p:spPr>
                <a:xfrm>
                  <a:off x="2940295" y="4932563"/>
                  <a:ext cx="124384" cy="99468"/>
                </a:xfrm>
                <a:custGeom>
                  <a:avLst/>
                  <a:gdLst>
                    <a:gd name="connsiteX0" fmla="*/ 317995 w 317994"/>
                    <a:gd name="connsiteY0" fmla="*/ 51932 h 254295"/>
                    <a:gd name="connsiteX1" fmla="*/ 288116 w 317994"/>
                    <a:gd name="connsiteY1" fmla="*/ 39127 h 254295"/>
                    <a:gd name="connsiteX2" fmla="*/ 303767 w 317994"/>
                    <a:gd name="connsiteY2" fmla="*/ 4980 h 254295"/>
                    <a:gd name="connsiteX3" fmla="*/ 267343 w 317994"/>
                    <a:gd name="connsiteY3" fmla="*/ 17074 h 254295"/>
                    <a:gd name="connsiteX4" fmla="*/ 224659 w 317994"/>
                    <a:gd name="connsiteY4" fmla="*/ 0 h 254295"/>
                    <a:gd name="connsiteX5" fmla="*/ 160634 w 317994"/>
                    <a:gd name="connsiteY5" fmla="*/ 64026 h 254295"/>
                    <a:gd name="connsiteX6" fmla="*/ 160634 w 317994"/>
                    <a:gd name="connsiteY6" fmla="*/ 78254 h 254295"/>
                    <a:gd name="connsiteX7" fmla="*/ 25468 w 317994"/>
                    <a:gd name="connsiteY7" fmla="*/ 14228 h 254295"/>
                    <a:gd name="connsiteX8" fmla="*/ 46810 w 317994"/>
                    <a:gd name="connsiteY8" fmla="*/ 99596 h 254295"/>
                    <a:gd name="connsiteX9" fmla="*/ 0 w 317994"/>
                    <a:gd name="connsiteY9" fmla="*/ 92482 h 254295"/>
                    <a:gd name="connsiteX10" fmla="*/ 60469 w 317994"/>
                    <a:gd name="connsiteY10" fmla="*/ 149394 h 254295"/>
                    <a:gd name="connsiteX11" fmla="*/ 21342 w 317994"/>
                    <a:gd name="connsiteY11" fmla="*/ 163622 h 254295"/>
                    <a:gd name="connsiteX12" fmla="*/ 96039 w 317994"/>
                    <a:gd name="connsiteY12" fmla="*/ 199191 h 254295"/>
                    <a:gd name="connsiteX13" fmla="*/ 0 w 317994"/>
                    <a:gd name="connsiteY13" fmla="*/ 227647 h 254295"/>
                    <a:gd name="connsiteX14" fmla="*/ 288116 w 317994"/>
                    <a:gd name="connsiteY14" fmla="*/ 85368 h 254295"/>
                    <a:gd name="connsiteX15" fmla="*/ 288116 w 317994"/>
                    <a:gd name="connsiteY15" fmla="*/ 73559 h 254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17994" h="254295">
                      <a:moveTo>
                        <a:pt x="317995" y="51932"/>
                      </a:moveTo>
                      <a:lnTo>
                        <a:pt x="288116" y="39127"/>
                      </a:lnTo>
                      <a:lnTo>
                        <a:pt x="303767" y="4980"/>
                      </a:lnTo>
                      <a:lnTo>
                        <a:pt x="267343" y="17074"/>
                      </a:lnTo>
                      <a:cubicBezTo>
                        <a:pt x="255742" y="6259"/>
                        <a:pt x="240518" y="170"/>
                        <a:pt x="224659" y="0"/>
                      </a:cubicBezTo>
                      <a:cubicBezTo>
                        <a:pt x="189331" y="78"/>
                        <a:pt x="160712" y="28698"/>
                        <a:pt x="160634" y="64026"/>
                      </a:cubicBezTo>
                      <a:lnTo>
                        <a:pt x="160634" y="78254"/>
                      </a:lnTo>
                      <a:cubicBezTo>
                        <a:pt x="110267" y="88640"/>
                        <a:pt x="66302" y="61180"/>
                        <a:pt x="25468" y="14228"/>
                      </a:cubicBezTo>
                      <a:cubicBezTo>
                        <a:pt x="18354" y="52169"/>
                        <a:pt x="25468" y="80625"/>
                        <a:pt x="46810" y="99596"/>
                      </a:cubicBezTo>
                      <a:lnTo>
                        <a:pt x="0" y="92482"/>
                      </a:lnTo>
                      <a:cubicBezTo>
                        <a:pt x="3732" y="123584"/>
                        <a:pt x="29198" y="147551"/>
                        <a:pt x="60469" y="149394"/>
                      </a:cubicBezTo>
                      <a:lnTo>
                        <a:pt x="21342" y="163622"/>
                      </a:lnTo>
                      <a:cubicBezTo>
                        <a:pt x="35570" y="192077"/>
                        <a:pt x="61465" y="196488"/>
                        <a:pt x="96039" y="199191"/>
                      </a:cubicBezTo>
                      <a:cubicBezTo>
                        <a:pt x="67779" y="218466"/>
                        <a:pt x="34198" y="228416"/>
                        <a:pt x="0" y="227647"/>
                      </a:cubicBezTo>
                      <a:cubicBezTo>
                        <a:pt x="181549" y="308320"/>
                        <a:pt x="288116" y="189801"/>
                        <a:pt x="288116" y="85368"/>
                      </a:cubicBezTo>
                      <a:lnTo>
                        <a:pt x="288116" y="7355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0836" cap="rnd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ID" sz="900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E657DF48-2D20-91F8-F982-E89CF8F8C9FC}"/>
                  </a:ext>
                </a:extLst>
              </p:cNvPr>
              <p:cNvGrpSpPr/>
              <p:nvPr/>
            </p:nvGrpSpPr>
            <p:grpSpPr>
              <a:xfrm>
                <a:off x="3340032" y="5459867"/>
                <a:ext cx="294768" cy="294768"/>
                <a:chOff x="3340032" y="4834913"/>
                <a:chExt cx="294768" cy="294768"/>
              </a:xfrm>
            </p:grpSpPr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A989DB0C-5259-F8C1-E412-3184E0BF221E}"/>
                    </a:ext>
                  </a:extLst>
                </p:cNvPr>
                <p:cNvSpPr/>
                <p:nvPr/>
              </p:nvSpPr>
              <p:spPr>
                <a:xfrm>
                  <a:off x="3340032" y="4834913"/>
                  <a:ext cx="294768" cy="29476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 sz="900" dirty="0"/>
                </a:p>
              </p:txBody>
            </p: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E1BC7F0C-474B-2469-031E-281C420DAE3D}"/>
                    </a:ext>
                  </a:extLst>
                </p:cNvPr>
                <p:cNvGrpSpPr/>
                <p:nvPr/>
              </p:nvGrpSpPr>
              <p:grpSpPr>
                <a:xfrm>
                  <a:off x="3424806" y="4919687"/>
                  <a:ext cx="125219" cy="125219"/>
                  <a:chOff x="6633331" y="10530888"/>
                  <a:chExt cx="320129" cy="320129"/>
                </a:xfrm>
              </p:grpSpPr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4373E1B0-A9E3-6179-A9C6-406E63ED79B9}"/>
                      </a:ext>
                    </a:extLst>
                  </p:cNvPr>
                  <p:cNvSpPr/>
                  <p:nvPr/>
                </p:nvSpPr>
                <p:spPr>
                  <a:xfrm>
                    <a:off x="6633331" y="10530888"/>
                    <a:ext cx="320129" cy="320129"/>
                  </a:xfrm>
                  <a:custGeom>
                    <a:avLst/>
                    <a:gdLst>
                      <a:gd name="connsiteX0" fmla="*/ 234761 w 320129"/>
                      <a:gd name="connsiteY0" fmla="*/ 0 h 320129"/>
                      <a:gd name="connsiteX1" fmla="*/ 320129 w 320129"/>
                      <a:gd name="connsiteY1" fmla="*/ 85368 h 320129"/>
                      <a:gd name="connsiteX2" fmla="*/ 320129 w 320129"/>
                      <a:gd name="connsiteY2" fmla="*/ 234761 h 320129"/>
                      <a:gd name="connsiteX3" fmla="*/ 234761 w 320129"/>
                      <a:gd name="connsiteY3" fmla="*/ 320129 h 320129"/>
                      <a:gd name="connsiteX4" fmla="*/ 85368 w 320129"/>
                      <a:gd name="connsiteY4" fmla="*/ 320129 h 320129"/>
                      <a:gd name="connsiteX5" fmla="*/ 0 w 320129"/>
                      <a:gd name="connsiteY5" fmla="*/ 234761 h 320129"/>
                      <a:gd name="connsiteX6" fmla="*/ 0 w 320129"/>
                      <a:gd name="connsiteY6" fmla="*/ 85368 h 320129"/>
                      <a:gd name="connsiteX7" fmla="*/ 85368 w 320129"/>
                      <a:gd name="connsiteY7" fmla="*/ 0 h 3201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20129" h="320129">
                        <a:moveTo>
                          <a:pt x="234761" y="0"/>
                        </a:moveTo>
                        <a:cubicBezTo>
                          <a:pt x="281909" y="0"/>
                          <a:pt x="320129" y="38220"/>
                          <a:pt x="320129" y="85368"/>
                        </a:cubicBezTo>
                        <a:lnTo>
                          <a:pt x="320129" y="234761"/>
                        </a:lnTo>
                        <a:cubicBezTo>
                          <a:pt x="320129" y="281909"/>
                          <a:pt x="281909" y="320129"/>
                          <a:pt x="234761" y="320129"/>
                        </a:cubicBezTo>
                        <a:lnTo>
                          <a:pt x="85368" y="320129"/>
                        </a:lnTo>
                        <a:cubicBezTo>
                          <a:pt x="38220" y="320129"/>
                          <a:pt x="0" y="281909"/>
                          <a:pt x="0" y="234761"/>
                        </a:cubicBezTo>
                        <a:lnTo>
                          <a:pt x="0" y="85368"/>
                        </a:lnTo>
                        <a:cubicBezTo>
                          <a:pt x="0" y="38220"/>
                          <a:pt x="38220" y="0"/>
                          <a:pt x="85368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20836" cap="rnd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ID" sz="900"/>
                  </a:p>
                </p:txBody>
              </p:sp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55B83D8A-A9BC-2686-EA24-10DD30A83093}"/>
                      </a:ext>
                    </a:extLst>
                  </p:cNvPr>
                  <p:cNvSpPr/>
                  <p:nvPr/>
                </p:nvSpPr>
                <p:spPr>
                  <a:xfrm>
                    <a:off x="6722256" y="10619813"/>
                    <a:ext cx="142279" cy="142279"/>
                  </a:xfrm>
                  <a:custGeom>
                    <a:avLst/>
                    <a:gdLst>
                      <a:gd name="connsiteX0" fmla="*/ 142280 w 142279"/>
                      <a:gd name="connsiteY0" fmla="*/ 71140 h 142279"/>
                      <a:gd name="connsiteX1" fmla="*/ 71140 w 142279"/>
                      <a:gd name="connsiteY1" fmla="*/ 142280 h 142279"/>
                      <a:gd name="connsiteX2" fmla="*/ 0 w 142279"/>
                      <a:gd name="connsiteY2" fmla="*/ 71140 h 142279"/>
                      <a:gd name="connsiteX3" fmla="*/ 71140 w 142279"/>
                      <a:gd name="connsiteY3" fmla="*/ 0 h 142279"/>
                      <a:gd name="connsiteX4" fmla="*/ 142280 w 142279"/>
                      <a:gd name="connsiteY4" fmla="*/ 71140 h 142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2279" h="142279">
                        <a:moveTo>
                          <a:pt x="142280" y="71140"/>
                        </a:moveTo>
                        <a:cubicBezTo>
                          <a:pt x="142280" y="110429"/>
                          <a:pt x="110429" y="142280"/>
                          <a:pt x="71140" y="142280"/>
                        </a:cubicBezTo>
                        <a:cubicBezTo>
                          <a:pt x="31850" y="142280"/>
                          <a:pt x="0" y="110429"/>
                          <a:pt x="0" y="71140"/>
                        </a:cubicBezTo>
                        <a:cubicBezTo>
                          <a:pt x="0" y="31850"/>
                          <a:pt x="31850" y="0"/>
                          <a:pt x="71140" y="0"/>
                        </a:cubicBezTo>
                        <a:cubicBezTo>
                          <a:pt x="110429" y="0"/>
                          <a:pt x="142280" y="31850"/>
                          <a:pt x="142280" y="7114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20836" cap="rnd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ID" sz="900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440C764F-77B2-18F7-CBCB-2981B7D44F1B}"/>
                      </a:ext>
                    </a:extLst>
                  </p:cNvPr>
                  <p:cNvSpPr/>
                  <p:nvPr/>
                </p:nvSpPr>
                <p:spPr>
                  <a:xfrm>
                    <a:off x="6862020" y="10563806"/>
                    <a:ext cx="36000" cy="360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D" sz="900"/>
                  </a:p>
                </p:txBody>
              </p:sp>
            </p:grpSp>
          </p:grpSp>
        </p:grp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3048A170-41C6-972A-D2E8-DD3E3416184A}"/>
              </a:ext>
            </a:extLst>
          </p:cNvPr>
          <p:cNvGrpSpPr/>
          <p:nvPr/>
        </p:nvGrpSpPr>
        <p:grpSpPr>
          <a:xfrm>
            <a:off x="9114245" y="2183803"/>
            <a:ext cx="2212568" cy="4064462"/>
            <a:chOff x="9114245" y="2183803"/>
            <a:chExt cx="2212568" cy="4064462"/>
          </a:xfrm>
        </p:grpSpPr>
        <p:sp>
          <p:nvSpPr>
            <p:cNvPr id="271" name="Google Shape;271;p21"/>
            <p:cNvSpPr txBox="1"/>
            <p:nvPr/>
          </p:nvSpPr>
          <p:spPr>
            <a:xfrm>
              <a:off x="9114245" y="3986759"/>
              <a:ext cx="221256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Person 3</a:t>
              </a:r>
            </a:p>
          </p:txBody>
        </p:sp>
        <p:sp>
          <p:nvSpPr>
            <p:cNvPr id="275" name="Google Shape;275;p21"/>
            <p:cNvSpPr txBox="1"/>
            <p:nvPr/>
          </p:nvSpPr>
          <p:spPr>
            <a:xfrm>
              <a:off x="9114245" y="4872670"/>
              <a:ext cx="2212568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Lorem ipsum dolor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sita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amet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,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consen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ectetur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adipiscing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loe</a:t>
              </a:r>
              <a:endParaRPr sz="16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1" name="Google Shape;275;p21">
              <a:extLst>
                <a:ext uri="{FF2B5EF4-FFF2-40B4-BE49-F238E27FC236}">
                  <a16:creationId xmlns:a16="http://schemas.microsoft.com/office/drawing/2014/main" id="{A37E3C51-78C5-AE10-52D9-96AE07C2E53B}"/>
                </a:ext>
              </a:extLst>
            </p:cNvPr>
            <p:cNvSpPr txBox="1"/>
            <p:nvPr/>
          </p:nvSpPr>
          <p:spPr>
            <a:xfrm>
              <a:off x="9114245" y="4375874"/>
              <a:ext cx="2212568" cy="4154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accent6"/>
                  </a:solidFill>
                  <a:latin typeface="+mn-lt"/>
                  <a:ea typeface="Open Sans"/>
                  <a:cs typeface="Open Sans"/>
                  <a:sym typeface="Open Sans"/>
                </a:rPr>
                <a:t>Position</a:t>
              </a:r>
              <a:endParaRPr lang="en-US" sz="1800" dirty="0">
                <a:solidFill>
                  <a:schemeClr val="accent6"/>
                </a:solidFill>
                <a:latin typeface="+mn-lt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CA00E6E-868A-4577-D9E3-5EC8968E0412}"/>
                </a:ext>
              </a:extLst>
            </p:cNvPr>
            <p:cNvGrpSpPr/>
            <p:nvPr/>
          </p:nvGrpSpPr>
          <p:grpSpPr>
            <a:xfrm>
              <a:off x="9484339" y="2183803"/>
              <a:ext cx="1472380" cy="1472380"/>
              <a:chOff x="9114245" y="2183803"/>
              <a:chExt cx="1472380" cy="147238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AD09084D-ADA7-BDB1-1265-E3A95751E09A}"/>
                  </a:ext>
                </a:extLst>
              </p:cNvPr>
              <p:cNvGrpSpPr/>
              <p:nvPr/>
            </p:nvGrpSpPr>
            <p:grpSpPr>
              <a:xfrm>
                <a:off x="9114245" y="2183803"/>
                <a:ext cx="1472380" cy="1472380"/>
                <a:chOff x="1376400" y="2155785"/>
                <a:chExt cx="1120416" cy="1120417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C3311955-8398-8620-F3CA-94B3EDADDE3A}"/>
                    </a:ext>
                  </a:extLst>
                </p:cNvPr>
                <p:cNvSpPr/>
                <p:nvPr/>
              </p:nvSpPr>
              <p:spPr>
                <a:xfrm>
                  <a:off x="1376400" y="2155785"/>
                  <a:ext cx="1120416" cy="1120416"/>
                </a:xfrm>
                <a:prstGeom prst="ellipse">
                  <a:avLst/>
                </a:prstGeom>
                <a:solidFill>
                  <a:schemeClr val="accent4"/>
                </a:solidFill>
                <a:ln w="19050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Google Shape;586;p37">
                  <a:extLst>
                    <a:ext uri="{FF2B5EF4-FFF2-40B4-BE49-F238E27FC236}">
                      <a16:creationId xmlns:a16="http://schemas.microsoft.com/office/drawing/2014/main" id="{3AFD9F3E-3CD2-1342-5C6F-831E4D29BEFC}"/>
                    </a:ext>
                  </a:extLst>
                </p:cNvPr>
                <p:cNvSpPr/>
                <p:nvPr/>
              </p:nvSpPr>
              <p:spPr>
                <a:xfrm>
                  <a:off x="1376400" y="2155786"/>
                  <a:ext cx="1120416" cy="1120416"/>
                </a:xfrm>
                <a:prstGeom prst="arc">
                  <a:avLst>
                    <a:gd name="adj1" fmla="val 15484853"/>
                    <a:gd name="adj2" fmla="val 5373914"/>
                  </a:avLst>
                </a:prstGeom>
                <a:noFill/>
                <a:ln w="76200" cap="flat" cmpd="sng">
                  <a:solidFill>
                    <a:schemeClr val="accent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50800" dist="38100" algn="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25" name="Graphic 24" descr="User with solid fill">
                <a:extLst>
                  <a:ext uri="{FF2B5EF4-FFF2-40B4-BE49-F238E27FC236}">
                    <a16:creationId xmlns:a16="http://schemas.microsoft.com/office/drawing/2014/main" id="{9ECDB249-C78B-3810-C222-FD8F47FCA2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393235" y="2462793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9627418-5E2F-C15A-849A-9702101981D7}"/>
                </a:ext>
              </a:extLst>
            </p:cNvPr>
            <p:cNvGrpSpPr/>
            <p:nvPr/>
          </p:nvGrpSpPr>
          <p:grpSpPr>
            <a:xfrm>
              <a:off x="9588217" y="5953497"/>
              <a:ext cx="1264624" cy="294768"/>
              <a:chOff x="2370176" y="5459867"/>
              <a:chExt cx="1264624" cy="294768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71A70C36-C2F2-D1C5-4A54-2CCA38F60475}"/>
                  </a:ext>
                </a:extLst>
              </p:cNvPr>
              <p:cNvGrpSpPr/>
              <p:nvPr/>
            </p:nvGrpSpPr>
            <p:grpSpPr>
              <a:xfrm>
                <a:off x="2370176" y="5459867"/>
                <a:ext cx="294768" cy="294768"/>
                <a:chOff x="2370176" y="4834913"/>
                <a:chExt cx="294768" cy="294768"/>
              </a:xfrm>
            </p:grpSpPr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id="{0C142C6A-76A0-D18D-DD07-372B0BD7B153}"/>
                    </a:ext>
                  </a:extLst>
                </p:cNvPr>
                <p:cNvSpPr/>
                <p:nvPr/>
              </p:nvSpPr>
              <p:spPr>
                <a:xfrm>
                  <a:off x="2370176" y="4834913"/>
                  <a:ext cx="294768" cy="29476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 sz="900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0FEF3A5F-59ED-1632-5259-90A06CFE2564}"/>
                    </a:ext>
                  </a:extLst>
                </p:cNvPr>
                <p:cNvSpPr/>
                <p:nvPr/>
              </p:nvSpPr>
              <p:spPr>
                <a:xfrm>
                  <a:off x="2483444" y="4919660"/>
                  <a:ext cx="68230" cy="125275"/>
                </a:xfrm>
                <a:custGeom>
                  <a:avLst/>
                  <a:gdLst>
                    <a:gd name="connsiteX0" fmla="*/ 174435 w 174434"/>
                    <a:gd name="connsiteY0" fmla="*/ 99738 h 320271"/>
                    <a:gd name="connsiteX1" fmla="*/ 113824 w 174434"/>
                    <a:gd name="connsiteY1" fmla="*/ 99738 h 320271"/>
                    <a:gd name="connsiteX2" fmla="*/ 113824 w 174434"/>
                    <a:gd name="connsiteY2" fmla="*/ 72563 h 320271"/>
                    <a:gd name="connsiteX3" fmla="*/ 126558 w 174434"/>
                    <a:gd name="connsiteY3" fmla="*/ 56983 h 320271"/>
                    <a:gd name="connsiteX4" fmla="*/ 128052 w 174434"/>
                    <a:gd name="connsiteY4" fmla="*/ 56912 h 320271"/>
                    <a:gd name="connsiteX5" fmla="*/ 170736 w 174434"/>
                    <a:gd name="connsiteY5" fmla="*/ 56912 h 320271"/>
                    <a:gd name="connsiteX6" fmla="*/ 170736 w 174434"/>
                    <a:gd name="connsiteY6" fmla="*/ 0 h 320271"/>
                    <a:gd name="connsiteX7" fmla="*/ 109128 w 174434"/>
                    <a:gd name="connsiteY7" fmla="*/ 0 h 320271"/>
                    <a:gd name="connsiteX8" fmla="*/ 42684 w 174434"/>
                    <a:gd name="connsiteY8" fmla="*/ 69148 h 320271"/>
                    <a:gd name="connsiteX9" fmla="*/ 42684 w 174434"/>
                    <a:gd name="connsiteY9" fmla="*/ 99738 h 320271"/>
                    <a:gd name="connsiteX10" fmla="*/ 0 w 174434"/>
                    <a:gd name="connsiteY10" fmla="*/ 99738 h 320271"/>
                    <a:gd name="connsiteX11" fmla="*/ 0 w 174434"/>
                    <a:gd name="connsiteY11" fmla="*/ 156650 h 320271"/>
                    <a:gd name="connsiteX12" fmla="*/ 42684 w 174434"/>
                    <a:gd name="connsiteY12" fmla="*/ 156650 h 320271"/>
                    <a:gd name="connsiteX13" fmla="*/ 42684 w 174434"/>
                    <a:gd name="connsiteY13" fmla="*/ 320271 h 320271"/>
                    <a:gd name="connsiteX14" fmla="*/ 113824 w 174434"/>
                    <a:gd name="connsiteY14" fmla="*/ 320271 h 320271"/>
                    <a:gd name="connsiteX15" fmla="*/ 113824 w 174434"/>
                    <a:gd name="connsiteY15" fmla="*/ 156650 h 320271"/>
                    <a:gd name="connsiteX16" fmla="*/ 168601 w 174434"/>
                    <a:gd name="connsiteY16" fmla="*/ 156650 h 3202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4434" h="320271">
                      <a:moveTo>
                        <a:pt x="174435" y="99738"/>
                      </a:moveTo>
                      <a:lnTo>
                        <a:pt x="113824" y="99738"/>
                      </a:lnTo>
                      <a:lnTo>
                        <a:pt x="113824" y="72563"/>
                      </a:lnTo>
                      <a:cubicBezTo>
                        <a:pt x="113038" y="64744"/>
                        <a:pt x="118739" y="57769"/>
                        <a:pt x="126558" y="56983"/>
                      </a:cubicBezTo>
                      <a:cubicBezTo>
                        <a:pt x="127054" y="56933"/>
                        <a:pt x="127552" y="56909"/>
                        <a:pt x="128052" y="56912"/>
                      </a:cubicBezTo>
                      <a:lnTo>
                        <a:pt x="170736" y="56912"/>
                      </a:lnTo>
                      <a:lnTo>
                        <a:pt x="170736" y="0"/>
                      </a:lnTo>
                      <a:lnTo>
                        <a:pt x="109128" y="0"/>
                      </a:lnTo>
                      <a:cubicBezTo>
                        <a:pt x="53213" y="0"/>
                        <a:pt x="42684" y="42684"/>
                        <a:pt x="42684" y="69148"/>
                      </a:cubicBezTo>
                      <a:lnTo>
                        <a:pt x="42684" y="99738"/>
                      </a:lnTo>
                      <a:lnTo>
                        <a:pt x="0" y="99738"/>
                      </a:lnTo>
                      <a:lnTo>
                        <a:pt x="0" y="156650"/>
                      </a:lnTo>
                      <a:lnTo>
                        <a:pt x="42684" y="156650"/>
                      </a:lnTo>
                      <a:lnTo>
                        <a:pt x="42684" y="320271"/>
                      </a:lnTo>
                      <a:lnTo>
                        <a:pt x="113824" y="320271"/>
                      </a:lnTo>
                      <a:lnTo>
                        <a:pt x="113824" y="156650"/>
                      </a:lnTo>
                      <a:lnTo>
                        <a:pt x="168601" y="15665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0836" cap="rnd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ID" sz="900"/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69220ADD-28B3-7325-0485-EA97896134DC}"/>
                  </a:ext>
                </a:extLst>
              </p:cNvPr>
              <p:cNvGrpSpPr/>
              <p:nvPr/>
            </p:nvGrpSpPr>
            <p:grpSpPr>
              <a:xfrm>
                <a:off x="2855104" y="5459867"/>
                <a:ext cx="294768" cy="294768"/>
                <a:chOff x="2855104" y="4834913"/>
                <a:chExt cx="294768" cy="294768"/>
              </a:xfrm>
            </p:grpSpPr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F18C4D00-34CD-41E0-E684-9C0E31D1EE82}"/>
                    </a:ext>
                  </a:extLst>
                </p:cNvPr>
                <p:cNvSpPr/>
                <p:nvPr/>
              </p:nvSpPr>
              <p:spPr>
                <a:xfrm>
                  <a:off x="2855104" y="4834913"/>
                  <a:ext cx="294768" cy="29476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 sz="900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8A7B6C23-4787-90E9-81A0-DF95F0921A2F}"/>
                    </a:ext>
                  </a:extLst>
                </p:cNvPr>
                <p:cNvSpPr/>
                <p:nvPr/>
              </p:nvSpPr>
              <p:spPr>
                <a:xfrm>
                  <a:off x="2940295" y="4932563"/>
                  <a:ext cx="124384" cy="99468"/>
                </a:xfrm>
                <a:custGeom>
                  <a:avLst/>
                  <a:gdLst>
                    <a:gd name="connsiteX0" fmla="*/ 317995 w 317994"/>
                    <a:gd name="connsiteY0" fmla="*/ 51932 h 254295"/>
                    <a:gd name="connsiteX1" fmla="*/ 288116 w 317994"/>
                    <a:gd name="connsiteY1" fmla="*/ 39127 h 254295"/>
                    <a:gd name="connsiteX2" fmla="*/ 303767 w 317994"/>
                    <a:gd name="connsiteY2" fmla="*/ 4980 h 254295"/>
                    <a:gd name="connsiteX3" fmla="*/ 267343 w 317994"/>
                    <a:gd name="connsiteY3" fmla="*/ 17074 h 254295"/>
                    <a:gd name="connsiteX4" fmla="*/ 224659 w 317994"/>
                    <a:gd name="connsiteY4" fmla="*/ 0 h 254295"/>
                    <a:gd name="connsiteX5" fmla="*/ 160634 w 317994"/>
                    <a:gd name="connsiteY5" fmla="*/ 64026 h 254295"/>
                    <a:gd name="connsiteX6" fmla="*/ 160634 w 317994"/>
                    <a:gd name="connsiteY6" fmla="*/ 78254 h 254295"/>
                    <a:gd name="connsiteX7" fmla="*/ 25468 w 317994"/>
                    <a:gd name="connsiteY7" fmla="*/ 14228 h 254295"/>
                    <a:gd name="connsiteX8" fmla="*/ 46810 w 317994"/>
                    <a:gd name="connsiteY8" fmla="*/ 99596 h 254295"/>
                    <a:gd name="connsiteX9" fmla="*/ 0 w 317994"/>
                    <a:gd name="connsiteY9" fmla="*/ 92482 h 254295"/>
                    <a:gd name="connsiteX10" fmla="*/ 60469 w 317994"/>
                    <a:gd name="connsiteY10" fmla="*/ 149394 h 254295"/>
                    <a:gd name="connsiteX11" fmla="*/ 21342 w 317994"/>
                    <a:gd name="connsiteY11" fmla="*/ 163622 h 254295"/>
                    <a:gd name="connsiteX12" fmla="*/ 96039 w 317994"/>
                    <a:gd name="connsiteY12" fmla="*/ 199191 h 254295"/>
                    <a:gd name="connsiteX13" fmla="*/ 0 w 317994"/>
                    <a:gd name="connsiteY13" fmla="*/ 227647 h 254295"/>
                    <a:gd name="connsiteX14" fmla="*/ 288116 w 317994"/>
                    <a:gd name="connsiteY14" fmla="*/ 85368 h 254295"/>
                    <a:gd name="connsiteX15" fmla="*/ 288116 w 317994"/>
                    <a:gd name="connsiteY15" fmla="*/ 73559 h 254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17994" h="254295">
                      <a:moveTo>
                        <a:pt x="317995" y="51932"/>
                      </a:moveTo>
                      <a:lnTo>
                        <a:pt x="288116" y="39127"/>
                      </a:lnTo>
                      <a:lnTo>
                        <a:pt x="303767" y="4980"/>
                      </a:lnTo>
                      <a:lnTo>
                        <a:pt x="267343" y="17074"/>
                      </a:lnTo>
                      <a:cubicBezTo>
                        <a:pt x="255742" y="6259"/>
                        <a:pt x="240518" y="170"/>
                        <a:pt x="224659" y="0"/>
                      </a:cubicBezTo>
                      <a:cubicBezTo>
                        <a:pt x="189331" y="78"/>
                        <a:pt x="160712" y="28698"/>
                        <a:pt x="160634" y="64026"/>
                      </a:cubicBezTo>
                      <a:lnTo>
                        <a:pt x="160634" y="78254"/>
                      </a:lnTo>
                      <a:cubicBezTo>
                        <a:pt x="110267" y="88640"/>
                        <a:pt x="66302" y="61180"/>
                        <a:pt x="25468" y="14228"/>
                      </a:cubicBezTo>
                      <a:cubicBezTo>
                        <a:pt x="18354" y="52169"/>
                        <a:pt x="25468" y="80625"/>
                        <a:pt x="46810" y="99596"/>
                      </a:cubicBezTo>
                      <a:lnTo>
                        <a:pt x="0" y="92482"/>
                      </a:lnTo>
                      <a:cubicBezTo>
                        <a:pt x="3732" y="123584"/>
                        <a:pt x="29198" y="147551"/>
                        <a:pt x="60469" y="149394"/>
                      </a:cubicBezTo>
                      <a:lnTo>
                        <a:pt x="21342" y="163622"/>
                      </a:lnTo>
                      <a:cubicBezTo>
                        <a:pt x="35570" y="192077"/>
                        <a:pt x="61465" y="196488"/>
                        <a:pt x="96039" y="199191"/>
                      </a:cubicBezTo>
                      <a:cubicBezTo>
                        <a:pt x="67779" y="218466"/>
                        <a:pt x="34198" y="228416"/>
                        <a:pt x="0" y="227647"/>
                      </a:cubicBezTo>
                      <a:cubicBezTo>
                        <a:pt x="181549" y="308320"/>
                        <a:pt x="288116" y="189801"/>
                        <a:pt x="288116" y="85368"/>
                      </a:cubicBezTo>
                      <a:lnTo>
                        <a:pt x="288116" y="7355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0836" cap="rnd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ID" sz="900"/>
                </a:p>
              </p:txBody>
            </p: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1E3B2100-FC8B-0EB3-61BE-F8CB0C81AB9A}"/>
                  </a:ext>
                </a:extLst>
              </p:cNvPr>
              <p:cNvGrpSpPr/>
              <p:nvPr/>
            </p:nvGrpSpPr>
            <p:grpSpPr>
              <a:xfrm>
                <a:off x="3340032" y="5459867"/>
                <a:ext cx="294768" cy="294768"/>
                <a:chOff x="3340032" y="4834913"/>
                <a:chExt cx="294768" cy="294768"/>
              </a:xfrm>
            </p:grpSpPr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49B78F75-F9F4-0F89-9DD7-53C6AC95CA97}"/>
                    </a:ext>
                  </a:extLst>
                </p:cNvPr>
                <p:cNvSpPr/>
                <p:nvPr/>
              </p:nvSpPr>
              <p:spPr>
                <a:xfrm>
                  <a:off x="3340032" y="4834913"/>
                  <a:ext cx="294768" cy="29476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 sz="900" dirty="0"/>
                </a:p>
              </p:txBody>
            </p: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F5579448-0F76-FA55-5F7B-5415F96150F5}"/>
                    </a:ext>
                  </a:extLst>
                </p:cNvPr>
                <p:cNvGrpSpPr/>
                <p:nvPr/>
              </p:nvGrpSpPr>
              <p:grpSpPr>
                <a:xfrm>
                  <a:off x="3424806" y="4919687"/>
                  <a:ext cx="125219" cy="125219"/>
                  <a:chOff x="6633331" y="10530888"/>
                  <a:chExt cx="320129" cy="320129"/>
                </a:xfrm>
              </p:grpSpPr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D03BD5FB-7258-2E45-8653-92854ED9FE91}"/>
                      </a:ext>
                    </a:extLst>
                  </p:cNvPr>
                  <p:cNvSpPr/>
                  <p:nvPr/>
                </p:nvSpPr>
                <p:spPr>
                  <a:xfrm>
                    <a:off x="6633331" y="10530888"/>
                    <a:ext cx="320129" cy="320129"/>
                  </a:xfrm>
                  <a:custGeom>
                    <a:avLst/>
                    <a:gdLst>
                      <a:gd name="connsiteX0" fmla="*/ 234761 w 320129"/>
                      <a:gd name="connsiteY0" fmla="*/ 0 h 320129"/>
                      <a:gd name="connsiteX1" fmla="*/ 320129 w 320129"/>
                      <a:gd name="connsiteY1" fmla="*/ 85368 h 320129"/>
                      <a:gd name="connsiteX2" fmla="*/ 320129 w 320129"/>
                      <a:gd name="connsiteY2" fmla="*/ 234761 h 320129"/>
                      <a:gd name="connsiteX3" fmla="*/ 234761 w 320129"/>
                      <a:gd name="connsiteY3" fmla="*/ 320129 h 320129"/>
                      <a:gd name="connsiteX4" fmla="*/ 85368 w 320129"/>
                      <a:gd name="connsiteY4" fmla="*/ 320129 h 320129"/>
                      <a:gd name="connsiteX5" fmla="*/ 0 w 320129"/>
                      <a:gd name="connsiteY5" fmla="*/ 234761 h 320129"/>
                      <a:gd name="connsiteX6" fmla="*/ 0 w 320129"/>
                      <a:gd name="connsiteY6" fmla="*/ 85368 h 320129"/>
                      <a:gd name="connsiteX7" fmla="*/ 85368 w 320129"/>
                      <a:gd name="connsiteY7" fmla="*/ 0 h 3201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20129" h="320129">
                        <a:moveTo>
                          <a:pt x="234761" y="0"/>
                        </a:moveTo>
                        <a:cubicBezTo>
                          <a:pt x="281909" y="0"/>
                          <a:pt x="320129" y="38220"/>
                          <a:pt x="320129" y="85368"/>
                        </a:cubicBezTo>
                        <a:lnTo>
                          <a:pt x="320129" y="234761"/>
                        </a:lnTo>
                        <a:cubicBezTo>
                          <a:pt x="320129" y="281909"/>
                          <a:pt x="281909" y="320129"/>
                          <a:pt x="234761" y="320129"/>
                        </a:cubicBezTo>
                        <a:lnTo>
                          <a:pt x="85368" y="320129"/>
                        </a:lnTo>
                        <a:cubicBezTo>
                          <a:pt x="38220" y="320129"/>
                          <a:pt x="0" y="281909"/>
                          <a:pt x="0" y="234761"/>
                        </a:cubicBezTo>
                        <a:lnTo>
                          <a:pt x="0" y="85368"/>
                        </a:lnTo>
                        <a:cubicBezTo>
                          <a:pt x="0" y="38220"/>
                          <a:pt x="38220" y="0"/>
                          <a:pt x="85368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20836" cap="rnd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ID" sz="900"/>
                  </a:p>
                </p:txBody>
              </p:sp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AB196D1F-E048-0EDE-3DF6-5FE105AB1D9F}"/>
                      </a:ext>
                    </a:extLst>
                  </p:cNvPr>
                  <p:cNvSpPr/>
                  <p:nvPr/>
                </p:nvSpPr>
                <p:spPr>
                  <a:xfrm>
                    <a:off x="6722256" y="10619813"/>
                    <a:ext cx="142279" cy="142279"/>
                  </a:xfrm>
                  <a:custGeom>
                    <a:avLst/>
                    <a:gdLst>
                      <a:gd name="connsiteX0" fmla="*/ 142280 w 142279"/>
                      <a:gd name="connsiteY0" fmla="*/ 71140 h 142279"/>
                      <a:gd name="connsiteX1" fmla="*/ 71140 w 142279"/>
                      <a:gd name="connsiteY1" fmla="*/ 142280 h 142279"/>
                      <a:gd name="connsiteX2" fmla="*/ 0 w 142279"/>
                      <a:gd name="connsiteY2" fmla="*/ 71140 h 142279"/>
                      <a:gd name="connsiteX3" fmla="*/ 71140 w 142279"/>
                      <a:gd name="connsiteY3" fmla="*/ 0 h 142279"/>
                      <a:gd name="connsiteX4" fmla="*/ 142280 w 142279"/>
                      <a:gd name="connsiteY4" fmla="*/ 71140 h 142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2279" h="142279">
                        <a:moveTo>
                          <a:pt x="142280" y="71140"/>
                        </a:moveTo>
                        <a:cubicBezTo>
                          <a:pt x="142280" y="110429"/>
                          <a:pt x="110429" y="142280"/>
                          <a:pt x="71140" y="142280"/>
                        </a:cubicBezTo>
                        <a:cubicBezTo>
                          <a:pt x="31850" y="142280"/>
                          <a:pt x="0" y="110429"/>
                          <a:pt x="0" y="71140"/>
                        </a:cubicBezTo>
                        <a:cubicBezTo>
                          <a:pt x="0" y="31850"/>
                          <a:pt x="31850" y="0"/>
                          <a:pt x="71140" y="0"/>
                        </a:cubicBezTo>
                        <a:cubicBezTo>
                          <a:pt x="110429" y="0"/>
                          <a:pt x="142280" y="31850"/>
                          <a:pt x="142280" y="7114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20836" cap="rnd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ID" sz="900"/>
                  </a:p>
                </p:txBody>
              </p:sp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id="{5FDA237F-6045-3F2A-C1C4-665F71B8E051}"/>
                      </a:ext>
                    </a:extLst>
                  </p:cNvPr>
                  <p:cNvSpPr/>
                  <p:nvPr/>
                </p:nvSpPr>
                <p:spPr>
                  <a:xfrm>
                    <a:off x="6862020" y="10563806"/>
                    <a:ext cx="36000" cy="360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D" sz="900"/>
                  </a:p>
                </p:txBody>
              </p:sp>
            </p:grp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9B950-1337-33D4-646B-550B57682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Advisors</a:t>
            </a:r>
          </a:p>
        </p:txBody>
      </p: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2E1CEAF8-83C9-9AB0-CC3B-6F9FB95E1E00}"/>
              </a:ext>
            </a:extLst>
          </p:cNvPr>
          <p:cNvGrpSpPr/>
          <p:nvPr/>
        </p:nvGrpSpPr>
        <p:grpSpPr>
          <a:xfrm>
            <a:off x="1878411" y="3020282"/>
            <a:ext cx="1526380" cy="2768672"/>
            <a:chOff x="1878411" y="3170753"/>
            <a:chExt cx="1526380" cy="2768672"/>
          </a:xfrm>
        </p:grpSpPr>
        <p:sp>
          <p:nvSpPr>
            <p:cNvPr id="223" name="Google Shape;223;p19"/>
            <p:cNvSpPr txBox="1"/>
            <p:nvPr/>
          </p:nvSpPr>
          <p:spPr>
            <a:xfrm>
              <a:off x="1878411" y="4784007"/>
              <a:ext cx="152638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Person 1</a:t>
              </a:r>
            </a:p>
          </p:txBody>
        </p:sp>
        <p:sp>
          <p:nvSpPr>
            <p:cNvPr id="224" name="Google Shape;224;p19"/>
            <p:cNvSpPr txBox="1"/>
            <p:nvPr/>
          </p:nvSpPr>
          <p:spPr>
            <a:xfrm>
              <a:off x="2221454" y="5229721"/>
              <a:ext cx="840295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7F7F7F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Position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7A3D9D-F708-77FA-D98E-5772A130D54F}"/>
                </a:ext>
              </a:extLst>
            </p:cNvPr>
            <p:cNvGrpSpPr/>
            <p:nvPr/>
          </p:nvGrpSpPr>
          <p:grpSpPr>
            <a:xfrm>
              <a:off x="1972953" y="3170753"/>
              <a:ext cx="1283296" cy="1283296"/>
              <a:chOff x="3654592" y="2183803"/>
              <a:chExt cx="1472380" cy="1472380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AF8AAF65-1D54-9A89-72A6-B84D34DF410E}"/>
                  </a:ext>
                </a:extLst>
              </p:cNvPr>
              <p:cNvGrpSpPr/>
              <p:nvPr/>
            </p:nvGrpSpPr>
            <p:grpSpPr>
              <a:xfrm>
                <a:off x="3654592" y="2183803"/>
                <a:ext cx="1472380" cy="1472380"/>
                <a:chOff x="1376400" y="2155785"/>
                <a:chExt cx="1120416" cy="1120417"/>
              </a:xfrm>
            </p:grpSpPr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6A0D1E6E-4563-1C92-B868-C0F1AD3B709D}"/>
                    </a:ext>
                  </a:extLst>
                </p:cNvPr>
                <p:cNvSpPr/>
                <p:nvPr/>
              </p:nvSpPr>
              <p:spPr>
                <a:xfrm>
                  <a:off x="1376400" y="2155785"/>
                  <a:ext cx="1120416" cy="1120416"/>
                </a:xfrm>
                <a:prstGeom prst="ellipse">
                  <a:avLst/>
                </a:prstGeom>
                <a:solidFill>
                  <a:schemeClr val="accent4"/>
                </a:solidFill>
                <a:ln w="19050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Google Shape;586;p37">
                  <a:extLst>
                    <a:ext uri="{FF2B5EF4-FFF2-40B4-BE49-F238E27FC236}">
                      <a16:creationId xmlns:a16="http://schemas.microsoft.com/office/drawing/2014/main" id="{F2A46DCD-C89E-D489-67A1-589F9206E792}"/>
                    </a:ext>
                  </a:extLst>
                </p:cNvPr>
                <p:cNvSpPr/>
                <p:nvPr/>
              </p:nvSpPr>
              <p:spPr>
                <a:xfrm>
                  <a:off x="1376400" y="2155786"/>
                  <a:ext cx="1120416" cy="1120416"/>
                </a:xfrm>
                <a:prstGeom prst="arc">
                  <a:avLst>
                    <a:gd name="adj1" fmla="val 15484853"/>
                    <a:gd name="adj2" fmla="val 5373914"/>
                  </a:avLst>
                </a:prstGeom>
                <a:noFill/>
                <a:ln w="76200" cap="flat" cmpd="sng">
                  <a:solidFill>
                    <a:schemeClr val="accent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50800" dist="38100" algn="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7" name="Graphic 6" descr="User with solid fill">
                <a:extLst>
                  <a:ext uri="{FF2B5EF4-FFF2-40B4-BE49-F238E27FC236}">
                    <a16:creationId xmlns:a16="http://schemas.microsoft.com/office/drawing/2014/main" id="{6D4585DE-4F29-857A-104C-F902433865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933582" y="2462793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6D1293F-256E-D791-6C57-8AB06B56C7AF}"/>
                </a:ext>
              </a:extLst>
            </p:cNvPr>
            <p:cNvGrpSpPr/>
            <p:nvPr/>
          </p:nvGrpSpPr>
          <p:grpSpPr>
            <a:xfrm>
              <a:off x="2009289" y="5644657"/>
              <a:ext cx="1264624" cy="294768"/>
              <a:chOff x="2370176" y="5459867"/>
              <a:chExt cx="1264624" cy="294768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2358371-5494-F124-E599-1903FF3B0A0A}"/>
                  </a:ext>
                </a:extLst>
              </p:cNvPr>
              <p:cNvGrpSpPr/>
              <p:nvPr/>
            </p:nvGrpSpPr>
            <p:grpSpPr>
              <a:xfrm>
                <a:off x="2370176" y="5459867"/>
                <a:ext cx="294768" cy="294768"/>
                <a:chOff x="2370176" y="4834913"/>
                <a:chExt cx="294768" cy="294768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9A3D42CC-A0FB-A08F-FE57-F7592B3A2B6E}"/>
                    </a:ext>
                  </a:extLst>
                </p:cNvPr>
                <p:cNvSpPr/>
                <p:nvPr/>
              </p:nvSpPr>
              <p:spPr>
                <a:xfrm>
                  <a:off x="2370176" y="4834913"/>
                  <a:ext cx="294768" cy="29476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 sz="900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DB777173-7C9E-59C9-1F83-C0393BDB5F27}"/>
                    </a:ext>
                  </a:extLst>
                </p:cNvPr>
                <p:cNvSpPr/>
                <p:nvPr/>
              </p:nvSpPr>
              <p:spPr>
                <a:xfrm>
                  <a:off x="2483444" y="4919660"/>
                  <a:ext cx="68230" cy="125275"/>
                </a:xfrm>
                <a:custGeom>
                  <a:avLst/>
                  <a:gdLst>
                    <a:gd name="connsiteX0" fmla="*/ 174435 w 174434"/>
                    <a:gd name="connsiteY0" fmla="*/ 99738 h 320271"/>
                    <a:gd name="connsiteX1" fmla="*/ 113824 w 174434"/>
                    <a:gd name="connsiteY1" fmla="*/ 99738 h 320271"/>
                    <a:gd name="connsiteX2" fmla="*/ 113824 w 174434"/>
                    <a:gd name="connsiteY2" fmla="*/ 72563 h 320271"/>
                    <a:gd name="connsiteX3" fmla="*/ 126558 w 174434"/>
                    <a:gd name="connsiteY3" fmla="*/ 56983 h 320271"/>
                    <a:gd name="connsiteX4" fmla="*/ 128052 w 174434"/>
                    <a:gd name="connsiteY4" fmla="*/ 56912 h 320271"/>
                    <a:gd name="connsiteX5" fmla="*/ 170736 w 174434"/>
                    <a:gd name="connsiteY5" fmla="*/ 56912 h 320271"/>
                    <a:gd name="connsiteX6" fmla="*/ 170736 w 174434"/>
                    <a:gd name="connsiteY6" fmla="*/ 0 h 320271"/>
                    <a:gd name="connsiteX7" fmla="*/ 109128 w 174434"/>
                    <a:gd name="connsiteY7" fmla="*/ 0 h 320271"/>
                    <a:gd name="connsiteX8" fmla="*/ 42684 w 174434"/>
                    <a:gd name="connsiteY8" fmla="*/ 69148 h 320271"/>
                    <a:gd name="connsiteX9" fmla="*/ 42684 w 174434"/>
                    <a:gd name="connsiteY9" fmla="*/ 99738 h 320271"/>
                    <a:gd name="connsiteX10" fmla="*/ 0 w 174434"/>
                    <a:gd name="connsiteY10" fmla="*/ 99738 h 320271"/>
                    <a:gd name="connsiteX11" fmla="*/ 0 w 174434"/>
                    <a:gd name="connsiteY11" fmla="*/ 156650 h 320271"/>
                    <a:gd name="connsiteX12" fmla="*/ 42684 w 174434"/>
                    <a:gd name="connsiteY12" fmla="*/ 156650 h 320271"/>
                    <a:gd name="connsiteX13" fmla="*/ 42684 w 174434"/>
                    <a:gd name="connsiteY13" fmla="*/ 320271 h 320271"/>
                    <a:gd name="connsiteX14" fmla="*/ 113824 w 174434"/>
                    <a:gd name="connsiteY14" fmla="*/ 320271 h 320271"/>
                    <a:gd name="connsiteX15" fmla="*/ 113824 w 174434"/>
                    <a:gd name="connsiteY15" fmla="*/ 156650 h 320271"/>
                    <a:gd name="connsiteX16" fmla="*/ 168601 w 174434"/>
                    <a:gd name="connsiteY16" fmla="*/ 156650 h 3202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4434" h="320271">
                      <a:moveTo>
                        <a:pt x="174435" y="99738"/>
                      </a:moveTo>
                      <a:lnTo>
                        <a:pt x="113824" y="99738"/>
                      </a:lnTo>
                      <a:lnTo>
                        <a:pt x="113824" y="72563"/>
                      </a:lnTo>
                      <a:cubicBezTo>
                        <a:pt x="113038" y="64744"/>
                        <a:pt x="118739" y="57769"/>
                        <a:pt x="126558" y="56983"/>
                      </a:cubicBezTo>
                      <a:cubicBezTo>
                        <a:pt x="127054" y="56933"/>
                        <a:pt x="127552" y="56909"/>
                        <a:pt x="128052" y="56912"/>
                      </a:cubicBezTo>
                      <a:lnTo>
                        <a:pt x="170736" y="56912"/>
                      </a:lnTo>
                      <a:lnTo>
                        <a:pt x="170736" y="0"/>
                      </a:lnTo>
                      <a:lnTo>
                        <a:pt x="109128" y="0"/>
                      </a:lnTo>
                      <a:cubicBezTo>
                        <a:pt x="53213" y="0"/>
                        <a:pt x="42684" y="42684"/>
                        <a:pt x="42684" y="69148"/>
                      </a:cubicBezTo>
                      <a:lnTo>
                        <a:pt x="42684" y="99738"/>
                      </a:lnTo>
                      <a:lnTo>
                        <a:pt x="0" y="99738"/>
                      </a:lnTo>
                      <a:lnTo>
                        <a:pt x="0" y="156650"/>
                      </a:lnTo>
                      <a:lnTo>
                        <a:pt x="42684" y="156650"/>
                      </a:lnTo>
                      <a:lnTo>
                        <a:pt x="42684" y="320271"/>
                      </a:lnTo>
                      <a:lnTo>
                        <a:pt x="113824" y="320271"/>
                      </a:lnTo>
                      <a:lnTo>
                        <a:pt x="113824" y="156650"/>
                      </a:lnTo>
                      <a:lnTo>
                        <a:pt x="168601" y="15665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0836" cap="rnd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ID" sz="900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EF0208C9-70EC-D243-38CF-F84A76AE2BC8}"/>
                  </a:ext>
                </a:extLst>
              </p:cNvPr>
              <p:cNvGrpSpPr/>
              <p:nvPr/>
            </p:nvGrpSpPr>
            <p:grpSpPr>
              <a:xfrm>
                <a:off x="2855104" y="5459867"/>
                <a:ext cx="294768" cy="294768"/>
                <a:chOff x="2855104" y="4834913"/>
                <a:chExt cx="294768" cy="294768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D08B7978-167B-8FD9-188B-7298ADDF2BC9}"/>
                    </a:ext>
                  </a:extLst>
                </p:cNvPr>
                <p:cNvSpPr/>
                <p:nvPr/>
              </p:nvSpPr>
              <p:spPr>
                <a:xfrm>
                  <a:off x="2855104" y="4834913"/>
                  <a:ext cx="294768" cy="29476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 sz="900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0D0E459F-0B4E-1A26-2AE2-066DF1FC7538}"/>
                    </a:ext>
                  </a:extLst>
                </p:cNvPr>
                <p:cNvSpPr/>
                <p:nvPr/>
              </p:nvSpPr>
              <p:spPr>
                <a:xfrm>
                  <a:off x="2940295" y="4932563"/>
                  <a:ext cx="124384" cy="99468"/>
                </a:xfrm>
                <a:custGeom>
                  <a:avLst/>
                  <a:gdLst>
                    <a:gd name="connsiteX0" fmla="*/ 317995 w 317994"/>
                    <a:gd name="connsiteY0" fmla="*/ 51932 h 254295"/>
                    <a:gd name="connsiteX1" fmla="*/ 288116 w 317994"/>
                    <a:gd name="connsiteY1" fmla="*/ 39127 h 254295"/>
                    <a:gd name="connsiteX2" fmla="*/ 303767 w 317994"/>
                    <a:gd name="connsiteY2" fmla="*/ 4980 h 254295"/>
                    <a:gd name="connsiteX3" fmla="*/ 267343 w 317994"/>
                    <a:gd name="connsiteY3" fmla="*/ 17074 h 254295"/>
                    <a:gd name="connsiteX4" fmla="*/ 224659 w 317994"/>
                    <a:gd name="connsiteY4" fmla="*/ 0 h 254295"/>
                    <a:gd name="connsiteX5" fmla="*/ 160634 w 317994"/>
                    <a:gd name="connsiteY5" fmla="*/ 64026 h 254295"/>
                    <a:gd name="connsiteX6" fmla="*/ 160634 w 317994"/>
                    <a:gd name="connsiteY6" fmla="*/ 78254 h 254295"/>
                    <a:gd name="connsiteX7" fmla="*/ 25468 w 317994"/>
                    <a:gd name="connsiteY7" fmla="*/ 14228 h 254295"/>
                    <a:gd name="connsiteX8" fmla="*/ 46810 w 317994"/>
                    <a:gd name="connsiteY8" fmla="*/ 99596 h 254295"/>
                    <a:gd name="connsiteX9" fmla="*/ 0 w 317994"/>
                    <a:gd name="connsiteY9" fmla="*/ 92482 h 254295"/>
                    <a:gd name="connsiteX10" fmla="*/ 60469 w 317994"/>
                    <a:gd name="connsiteY10" fmla="*/ 149394 h 254295"/>
                    <a:gd name="connsiteX11" fmla="*/ 21342 w 317994"/>
                    <a:gd name="connsiteY11" fmla="*/ 163622 h 254295"/>
                    <a:gd name="connsiteX12" fmla="*/ 96039 w 317994"/>
                    <a:gd name="connsiteY12" fmla="*/ 199191 h 254295"/>
                    <a:gd name="connsiteX13" fmla="*/ 0 w 317994"/>
                    <a:gd name="connsiteY13" fmla="*/ 227647 h 254295"/>
                    <a:gd name="connsiteX14" fmla="*/ 288116 w 317994"/>
                    <a:gd name="connsiteY14" fmla="*/ 85368 h 254295"/>
                    <a:gd name="connsiteX15" fmla="*/ 288116 w 317994"/>
                    <a:gd name="connsiteY15" fmla="*/ 73559 h 254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17994" h="254295">
                      <a:moveTo>
                        <a:pt x="317995" y="51932"/>
                      </a:moveTo>
                      <a:lnTo>
                        <a:pt x="288116" y="39127"/>
                      </a:lnTo>
                      <a:lnTo>
                        <a:pt x="303767" y="4980"/>
                      </a:lnTo>
                      <a:lnTo>
                        <a:pt x="267343" y="17074"/>
                      </a:lnTo>
                      <a:cubicBezTo>
                        <a:pt x="255742" y="6259"/>
                        <a:pt x="240518" y="170"/>
                        <a:pt x="224659" y="0"/>
                      </a:cubicBezTo>
                      <a:cubicBezTo>
                        <a:pt x="189331" y="78"/>
                        <a:pt x="160712" y="28698"/>
                        <a:pt x="160634" y="64026"/>
                      </a:cubicBezTo>
                      <a:lnTo>
                        <a:pt x="160634" y="78254"/>
                      </a:lnTo>
                      <a:cubicBezTo>
                        <a:pt x="110267" y="88640"/>
                        <a:pt x="66302" y="61180"/>
                        <a:pt x="25468" y="14228"/>
                      </a:cubicBezTo>
                      <a:cubicBezTo>
                        <a:pt x="18354" y="52169"/>
                        <a:pt x="25468" y="80625"/>
                        <a:pt x="46810" y="99596"/>
                      </a:cubicBezTo>
                      <a:lnTo>
                        <a:pt x="0" y="92482"/>
                      </a:lnTo>
                      <a:cubicBezTo>
                        <a:pt x="3732" y="123584"/>
                        <a:pt x="29198" y="147551"/>
                        <a:pt x="60469" y="149394"/>
                      </a:cubicBezTo>
                      <a:lnTo>
                        <a:pt x="21342" y="163622"/>
                      </a:lnTo>
                      <a:cubicBezTo>
                        <a:pt x="35570" y="192077"/>
                        <a:pt x="61465" y="196488"/>
                        <a:pt x="96039" y="199191"/>
                      </a:cubicBezTo>
                      <a:cubicBezTo>
                        <a:pt x="67779" y="218466"/>
                        <a:pt x="34198" y="228416"/>
                        <a:pt x="0" y="227647"/>
                      </a:cubicBezTo>
                      <a:cubicBezTo>
                        <a:pt x="181549" y="308320"/>
                        <a:pt x="288116" y="189801"/>
                        <a:pt x="288116" y="85368"/>
                      </a:cubicBezTo>
                      <a:lnTo>
                        <a:pt x="288116" y="7355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0836" cap="rnd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ID" sz="900"/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EB6DFA78-C83C-6C23-E000-7F786F5EC611}"/>
                  </a:ext>
                </a:extLst>
              </p:cNvPr>
              <p:cNvGrpSpPr/>
              <p:nvPr/>
            </p:nvGrpSpPr>
            <p:grpSpPr>
              <a:xfrm>
                <a:off x="3340032" y="5459867"/>
                <a:ext cx="294768" cy="294768"/>
                <a:chOff x="3340032" y="4834913"/>
                <a:chExt cx="294768" cy="294768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4A35F129-D12B-087F-8598-DC6F4673CE13}"/>
                    </a:ext>
                  </a:extLst>
                </p:cNvPr>
                <p:cNvSpPr/>
                <p:nvPr/>
              </p:nvSpPr>
              <p:spPr>
                <a:xfrm>
                  <a:off x="3340032" y="4834913"/>
                  <a:ext cx="294768" cy="29476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 sz="900" dirty="0"/>
                </a:p>
              </p:txBody>
            </p: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A45657A4-DD33-D3CE-F03C-DBC6054C60DF}"/>
                    </a:ext>
                  </a:extLst>
                </p:cNvPr>
                <p:cNvGrpSpPr/>
                <p:nvPr/>
              </p:nvGrpSpPr>
              <p:grpSpPr>
                <a:xfrm>
                  <a:off x="3424806" y="4919687"/>
                  <a:ext cx="125219" cy="125219"/>
                  <a:chOff x="6633331" y="10530888"/>
                  <a:chExt cx="320129" cy="320129"/>
                </a:xfrm>
              </p:grpSpPr>
              <p:sp>
                <p:nvSpPr>
                  <p:cNvPr id="31" name="Freeform: Shape 30">
                    <a:extLst>
                      <a:ext uri="{FF2B5EF4-FFF2-40B4-BE49-F238E27FC236}">
                        <a16:creationId xmlns:a16="http://schemas.microsoft.com/office/drawing/2014/main" id="{DEA4B6FF-4481-7ADE-C6D2-5558A3C3569E}"/>
                      </a:ext>
                    </a:extLst>
                  </p:cNvPr>
                  <p:cNvSpPr/>
                  <p:nvPr/>
                </p:nvSpPr>
                <p:spPr>
                  <a:xfrm>
                    <a:off x="6633331" y="10530888"/>
                    <a:ext cx="320129" cy="320129"/>
                  </a:xfrm>
                  <a:custGeom>
                    <a:avLst/>
                    <a:gdLst>
                      <a:gd name="connsiteX0" fmla="*/ 234761 w 320129"/>
                      <a:gd name="connsiteY0" fmla="*/ 0 h 320129"/>
                      <a:gd name="connsiteX1" fmla="*/ 320129 w 320129"/>
                      <a:gd name="connsiteY1" fmla="*/ 85368 h 320129"/>
                      <a:gd name="connsiteX2" fmla="*/ 320129 w 320129"/>
                      <a:gd name="connsiteY2" fmla="*/ 234761 h 320129"/>
                      <a:gd name="connsiteX3" fmla="*/ 234761 w 320129"/>
                      <a:gd name="connsiteY3" fmla="*/ 320129 h 320129"/>
                      <a:gd name="connsiteX4" fmla="*/ 85368 w 320129"/>
                      <a:gd name="connsiteY4" fmla="*/ 320129 h 320129"/>
                      <a:gd name="connsiteX5" fmla="*/ 0 w 320129"/>
                      <a:gd name="connsiteY5" fmla="*/ 234761 h 320129"/>
                      <a:gd name="connsiteX6" fmla="*/ 0 w 320129"/>
                      <a:gd name="connsiteY6" fmla="*/ 85368 h 320129"/>
                      <a:gd name="connsiteX7" fmla="*/ 85368 w 320129"/>
                      <a:gd name="connsiteY7" fmla="*/ 0 h 3201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20129" h="320129">
                        <a:moveTo>
                          <a:pt x="234761" y="0"/>
                        </a:moveTo>
                        <a:cubicBezTo>
                          <a:pt x="281909" y="0"/>
                          <a:pt x="320129" y="38220"/>
                          <a:pt x="320129" y="85368"/>
                        </a:cubicBezTo>
                        <a:lnTo>
                          <a:pt x="320129" y="234761"/>
                        </a:lnTo>
                        <a:cubicBezTo>
                          <a:pt x="320129" y="281909"/>
                          <a:pt x="281909" y="320129"/>
                          <a:pt x="234761" y="320129"/>
                        </a:cubicBezTo>
                        <a:lnTo>
                          <a:pt x="85368" y="320129"/>
                        </a:lnTo>
                        <a:cubicBezTo>
                          <a:pt x="38220" y="320129"/>
                          <a:pt x="0" y="281909"/>
                          <a:pt x="0" y="234761"/>
                        </a:cubicBezTo>
                        <a:lnTo>
                          <a:pt x="0" y="85368"/>
                        </a:lnTo>
                        <a:cubicBezTo>
                          <a:pt x="0" y="38220"/>
                          <a:pt x="38220" y="0"/>
                          <a:pt x="85368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20836" cap="rnd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ID" sz="900"/>
                  </a:p>
                </p:txBody>
              </p:sp>
              <p:sp>
                <p:nvSpPr>
                  <p:cNvPr id="32" name="Freeform: Shape 31">
                    <a:extLst>
                      <a:ext uri="{FF2B5EF4-FFF2-40B4-BE49-F238E27FC236}">
                        <a16:creationId xmlns:a16="http://schemas.microsoft.com/office/drawing/2014/main" id="{9C0A43CC-81EA-0CD7-A04E-FAA58FD00C4F}"/>
                      </a:ext>
                    </a:extLst>
                  </p:cNvPr>
                  <p:cNvSpPr/>
                  <p:nvPr/>
                </p:nvSpPr>
                <p:spPr>
                  <a:xfrm>
                    <a:off x="6722256" y="10619813"/>
                    <a:ext cx="142279" cy="142279"/>
                  </a:xfrm>
                  <a:custGeom>
                    <a:avLst/>
                    <a:gdLst>
                      <a:gd name="connsiteX0" fmla="*/ 142280 w 142279"/>
                      <a:gd name="connsiteY0" fmla="*/ 71140 h 142279"/>
                      <a:gd name="connsiteX1" fmla="*/ 71140 w 142279"/>
                      <a:gd name="connsiteY1" fmla="*/ 142280 h 142279"/>
                      <a:gd name="connsiteX2" fmla="*/ 0 w 142279"/>
                      <a:gd name="connsiteY2" fmla="*/ 71140 h 142279"/>
                      <a:gd name="connsiteX3" fmla="*/ 71140 w 142279"/>
                      <a:gd name="connsiteY3" fmla="*/ 0 h 142279"/>
                      <a:gd name="connsiteX4" fmla="*/ 142280 w 142279"/>
                      <a:gd name="connsiteY4" fmla="*/ 71140 h 142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2279" h="142279">
                        <a:moveTo>
                          <a:pt x="142280" y="71140"/>
                        </a:moveTo>
                        <a:cubicBezTo>
                          <a:pt x="142280" y="110429"/>
                          <a:pt x="110429" y="142280"/>
                          <a:pt x="71140" y="142280"/>
                        </a:cubicBezTo>
                        <a:cubicBezTo>
                          <a:pt x="31850" y="142280"/>
                          <a:pt x="0" y="110429"/>
                          <a:pt x="0" y="71140"/>
                        </a:cubicBezTo>
                        <a:cubicBezTo>
                          <a:pt x="0" y="31850"/>
                          <a:pt x="31850" y="0"/>
                          <a:pt x="71140" y="0"/>
                        </a:cubicBezTo>
                        <a:cubicBezTo>
                          <a:pt x="110429" y="0"/>
                          <a:pt x="142280" y="31850"/>
                          <a:pt x="142280" y="7114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20836" cap="rnd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ID" sz="90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0DF3AE9B-2487-2EDC-B2D8-ADE20055E8F0}"/>
                      </a:ext>
                    </a:extLst>
                  </p:cNvPr>
                  <p:cNvSpPr/>
                  <p:nvPr/>
                </p:nvSpPr>
                <p:spPr>
                  <a:xfrm>
                    <a:off x="6862020" y="10563806"/>
                    <a:ext cx="36000" cy="360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D" sz="900"/>
                  </a:p>
                </p:txBody>
              </p:sp>
            </p:grpSp>
          </p:grpSp>
        </p:grp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B06A4773-D3D8-11C2-BC2E-C1D114529260}"/>
              </a:ext>
            </a:extLst>
          </p:cNvPr>
          <p:cNvGrpSpPr/>
          <p:nvPr/>
        </p:nvGrpSpPr>
        <p:grpSpPr>
          <a:xfrm>
            <a:off x="8685346" y="3020282"/>
            <a:ext cx="1439818" cy="2768672"/>
            <a:chOff x="8685346" y="3170753"/>
            <a:chExt cx="1439818" cy="2768672"/>
          </a:xfrm>
        </p:grpSpPr>
        <p:sp>
          <p:nvSpPr>
            <p:cNvPr id="227" name="Google Shape;227;p19"/>
            <p:cNvSpPr txBox="1"/>
            <p:nvPr/>
          </p:nvSpPr>
          <p:spPr>
            <a:xfrm>
              <a:off x="8685346" y="4784007"/>
              <a:ext cx="143981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Person 3</a:t>
              </a:r>
            </a:p>
          </p:txBody>
        </p:sp>
        <p:sp>
          <p:nvSpPr>
            <p:cNvPr id="228" name="Google Shape;228;p19"/>
            <p:cNvSpPr txBox="1"/>
            <p:nvPr/>
          </p:nvSpPr>
          <p:spPr>
            <a:xfrm>
              <a:off x="8985108" y="5229721"/>
              <a:ext cx="840295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7F7F7F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Position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0CB88D4-665C-7058-18C7-73D77F877456}"/>
                </a:ext>
              </a:extLst>
            </p:cNvPr>
            <p:cNvGrpSpPr/>
            <p:nvPr/>
          </p:nvGrpSpPr>
          <p:grpSpPr>
            <a:xfrm>
              <a:off x="8727715" y="3170753"/>
              <a:ext cx="1283296" cy="1283296"/>
              <a:chOff x="3654592" y="2183803"/>
              <a:chExt cx="1472380" cy="1472380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07234F49-07CB-9045-D0E8-7C757BE2C41D}"/>
                  </a:ext>
                </a:extLst>
              </p:cNvPr>
              <p:cNvGrpSpPr/>
              <p:nvPr/>
            </p:nvGrpSpPr>
            <p:grpSpPr>
              <a:xfrm>
                <a:off x="3654592" y="2183803"/>
                <a:ext cx="1472380" cy="1472380"/>
                <a:chOff x="1376400" y="2155785"/>
                <a:chExt cx="1120416" cy="1120417"/>
              </a:xfrm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BC769B8B-28EB-743A-FC43-A551B242252D}"/>
                    </a:ext>
                  </a:extLst>
                </p:cNvPr>
                <p:cNvSpPr/>
                <p:nvPr/>
              </p:nvSpPr>
              <p:spPr>
                <a:xfrm>
                  <a:off x="1376400" y="2155785"/>
                  <a:ext cx="1120416" cy="1120416"/>
                </a:xfrm>
                <a:prstGeom prst="ellipse">
                  <a:avLst/>
                </a:prstGeom>
                <a:solidFill>
                  <a:schemeClr val="accent4"/>
                </a:solidFill>
                <a:ln w="19050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Google Shape;586;p37">
                  <a:extLst>
                    <a:ext uri="{FF2B5EF4-FFF2-40B4-BE49-F238E27FC236}">
                      <a16:creationId xmlns:a16="http://schemas.microsoft.com/office/drawing/2014/main" id="{5E326E71-F560-24A3-553E-E751546B23F6}"/>
                    </a:ext>
                  </a:extLst>
                </p:cNvPr>
                <p:cNvSpPr/>
                <p:nvPr/>
              </p:nvSpPr>
              <p:spPr>
                <a:xfrm>
                  <a:off x="1376400" y="2155786"/>
                  <a:ext cx="1120416" cy="1120416"/>
                </a:xfrm>
                <a:prstGeom prst="arc">
                  <a:avLst>
                    <a:gd name="adj1" fmla="val 15484853"/>
                    <a:gd name="adj2" fmla="val 5373914"/>
                  </a:avLst>
                </a:prstGeom>
                <a:noFill/>
                <a:ln w="76200" cap="flat" cmpd="sng">
                  <a:solidFill>
                    <a:schemeClr val="accent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50800" dist="38100" algn="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22" name="Graphic 21" descr="User with solid fill">
                <a:extLst>
                  <a:ext uri="{FF2B5EF4-FFF2-40B4-BE49-F238E27FC236}">
                    <a16:creationId xmlns:a16="http://schemas.microsoft.com/office/drawing/2014/main" id="{72849ABE-FB94-F0F3-3DCC-166EF95CC2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933582" y="2462793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C23B84D-9A0F-092D-92B5-DCC7473DCC2A}"/>
                </a:ext>
              </a:extLst>
            </p:cNvPr>
            <p:cNvGrpSpPr/>
            <p:nvPr/>
          </p:nvGrpSpPr>
          <p:grpSpPr>
            <a:xfrm>
              <a:off x="8772943" y="5644657"/>
              <a:ext cx="1264624" cy="294768"/>
              <a:chOff x="2370176" y="5459867"/>
              <a:chExt cx="1264624" cy="294768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66DBD4E2-67BB-ADB5-C927-F740F0709F41}"/>
                  </a:ext>
                </a:extLst>
              </p:cNvPr>
              <p:cNvGrpSpPr/>
              <p:nvPr/>
            </p:nvGrpSpPr>
            <p:grpSpPr>
              <a:xfrm>
                <a:off x="2370176" y="5459867"/>
                <a:ext cx="294768" cy="294768"/>
                <a:chOff x="2370176" y="4834913"/>
                <a:chExt cx="294768" cy="294768"/>
              </a:xfrm>
            </p:grpSpPr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922E53D9-93FF-5071-719D-79ED9BCC17D7}"/>
                    </a:ext>
                  </a:extLst>
                </p:cNvPr>
                <p:cNvSpPr/>
                <p:nvPr/>
              </p:nvSpPr>
              <p:spPr>
                <a:xfrm>
                  <a:off x="2370176" y="4834913"/>
                  <a:ext cx="294768" cy="29476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 sz="900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852700C5-1DB4-E3A0-AD8F-C130281AA13E}"/>
                    </a:ext>
                  </a:extLst>
                </p:cNvPr>
                <p:cNvSpPr/>
                <p:nvPr/>
              </p:nvSpPr>
              <p:spPr>
                <a:xfrm>
                  <a:off x="2483444" y="4919660"/>
                  <a:ext cx="68230" cy="125275"/>
                </a:xfrm>
                <a:custGeom>
                  <a:avLst/>
                  <a:gdLst>
                    <a:gd name="connsiteX0" fmla="*/ 174435 w 174434"/>
                    <a:gd name="connsiteY0" fmla="*/ 99738 h 320271"/>
                    <a:gd name="connsiteX1" fmla="*/ 113824 w 174434"/>
                    <a:gd name="connsiteY1" fmla="*/ 99738 h 320271"/>
                    <a:gd name="connsiteX2" fmla="*/ 113824 w 174434"/>
                    <a:gd name="connsiteY2" fmla="*/ 72563 h 320271"/>
                    <a:gd name="connsiteX3" fmla="*/ 126558 w 174434"/>
                    <a:gd name="connsiteY3" fmla="*/ 56983 h 320271"/>
                    <a:gd name="connsiteX4" fmla="*/ 128052 w 174434"/>
                    <a:gd name="connsiteY4" fmla="*/ 56912 h 320271"/>
                    <a:gd name="connsiteX5" fmla="*/ 170736 w 174434"/>
                    <a:gd name="connsiteY5" fmla="*/ 56912 h 320271"/>
                    <a:gd name="connsiteX6" fmla="*/ 170736 w 174434"/>
                    <a:gd name="connsiteY6" fmla="*/ 0 h 320271"/>
                    <a:gd name="connsiteX7" fmla="*/ 109128 w 174434"/>
                    <a:gd name="connsiteY7" fmla="*/ 0 h 320271"/>
                    <a:gd name="connsiteX8" fmla="*/ 42684 w 174434"/>
                    <a:gd name="connsiteY8" fmla="*/ 69148 h 320271"/>
                    <a:gd name="connsiteX9" fmla="*/ 42684 w 174434"/>
                    <a:gd name="connsiteY9" fmla="*/ 99738 h 320271"/>
                    <a:gd name="connsiteX10" fmla="*/ 0 w 174434"/>
                    <a:gd name="connsiteY10" fmla="*/ 99738 h 320271"/>
                    <a:gd name="connsiteX11" fmla="*/ 0 w 174434"/>
                    <a:gd name="connsiteY11" fmla="*/ 156650 h 320271"/>
                    <a:gd name="connsiteX12" fmla="*/ 42684 w 174434"/>
                    <a:gd name="connsiteY12" fmla="*/ 156650 h 320271"/>
                    <a:gd name="connsiteX13" fmla="*/ 42684 w 174434"/>
                    <a:gd name="connsiteY13" fmla="*/ 320271 h 320271"/>
                    <a:gd name="connsiteX14" fmla="*/ 113824 w 174434"/>
                    <a:gd name="connsiteY14" fmla="*/ 320271 h 320271"/>
                    <a:gd name="connsiteX15" fmla="*/ 113824 w 174434"/>
                    <a:gd name="connsiteY15" fmla="*/ 156650 h 320271"/>
                    <a:gd name="connsiteX16" fmla="*/ 168601 w 174434"/>
                    <a:gd name="connsiteY16" fmla="*/ 156650 h 3202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4434" h="320271">
                      <a:moveTo>
                        <a:pt x="174435" y="99738"/>
                      </a:moveTo>
                      <a:lnTo>
                        <a:pt x="113824" y="99738"/>
                      </a:lnTo>
                      <a:lnTo>
                        <a:pt x="113824" y="72563"/>
                      </a:lnTo>
                      <a:cubicBezTo>
                        <a:pt x="113038" y="64744"/>
                        <a:pt x="118739" y="57769"/>
                        <a:pt x="126558" y="56983"/>
                      </a:cubicBezTo>
                      <a:cubicBezTo>
                        <a:pt x="127054" y="56933"/>
                        <a:pt x="127552" y="56909"/>
                        <a:pt x="128052" y="56912"/>
                      </a:cubicBezTo>
                      <a:lnTo>
                        <a:pt x="170736" y="56912"/>
                      </a:lnTo>
                      <a:lnTo>
                        <a:pt x="170736" y="0"/>
                      </a:lnTo>
                      <a:lnTo>
                        <a:pt x="109128" y="0"/>
                      </a:lnTo>
                      <a:cubicBezTo>
                        <a:pt x="53213" y="0"/>
                        <a:pt x="42684" y="42684"/>
                        <a:pt x="42684" y="69148"/>
                      </a:cubicBezTo>
                      <a:lnTo>
                        <a:pt x="42684" y="99738"/>
                      </a:lnTo>
                      <a:lnTo>
                        <a:pt x="0" y="99738"/>
                      </a:lnTo>
                      <a:lnTo>
                        <a:pt x="0" y="156650"/>
                      </a:lnTo>
                      <a:lnTo>
                        <a:pt x="42684" y="156650"/>
                      </a:lnTo>
                      <a:lnTo>
                        <a:pt x="42684" y="320271"/>
                      </a:lnTo>
                      <a:lnTo>
                        <a:pt x="113824" y="320271"/>
                      </a:lnTo>
                      <a:lnTo>
                        <a:pt x="113824" y="156650"/>
                      </a:lnTo>
                      <a:lnTo>
                        <a:pt x="168601" y="15665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0836" cap="rnd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ID" sz="900"/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A3C89131-D555-9B87-F7AD-9D2573CA9554}"/>
                  </a:ext>
                </a:extLst>
              </p:cNvPr>
              <p:cNvGrpSpPr/>
              <p:nvPr/>
            </p:nvGrpSpPr>
            <p:grpSpPr>
              <a:xfrm>
                <a:off x="2855104" y="5459867"/>
                <a:ext cx="294768" cy="294768"/>
                <a:chOff x="2855104" y="4834913"/>
                <a:chExt cx="294768" cy="294768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A1479D05-64D6-7913-F09A-6AAFA378DF5B}"/>
                    </a:ext>
                  </a:extLst>
                </p:cNvPr>
                <p:cNvSpPr/>
                <p:nvPr/>
              </p:nvSpPr>
              <p:spPr>
                <a:xfrm>
                  <a:off x="2855104" y="4834913"/>
                  <a:ext cx="294768" cy="29476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 sz="900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B7CBE4F5-80E9-6F4B-22C6-0FB0137E39FA}"/>
                    </a:ext>
                  </a:extLst>
                </p:cNvPr>
                <p:cNvSpPr/>
                <p:nvPr/>
              </p:nvSpPr>
              <p:spPr>
                <a:xfrm>
                  <a:off x="2940295" y="4932563"/>
                  <a:ext cx="124384" cy="99468"/>
                </a:xfrm>
                <a:custGeom>
                  <a:avLst/>
                  <a:gdLst>
                    <a:gd name="connsiteX0" fmla="*/ 317995 w 317994"/>
                    <a:gd name="connsiteY0" fmla="*/ 51932 h 254295"/>
                    <a:gd name="connsiteX1" fmla="*/ 288116 w 317994"/>
                    <a:gd name="connsiteY1" fmla="*/ 39127 h 254295"/>
                    <a:gd name="connsiteX2" fmla="*/ 303767 w 317994"/>
                    <a:gd name="connsiteY2" fmla="*/ 4980 h 254295"/>
                    <a:gd name="connsiteX3" fmla="*/ 267343 w 317994"/>
                    <a:gd name="connsiteY3" fmla="*/ 17074 h 254295"/>
                    <a:gd name="connsiteX4" fmla="*/ 224659 w 317994"/>
                    <a:gd name="connsiteY4" fmla="*/ 0 h 254295"/>
                    <a:gd name="connsiteX5" fmla="*/ 160634 w 317994"/>
                    <a:gd name="connsiteY5" fmla="*/ 64026 h 254295"/>
                    <a:gd name="connsiteX6" fmla="*/ 160634 w 317994"/>
                    <a:gd name="connsiteY6" fmla="*/ 78254 h 254295"/>
                    <a:gd name="connsiteX7" fmla="*/ 25468 w 317994"/>
                    <a:gd name="connsiteY7" fmla="*/ 14228 h 254295"/>
                    <a:gd name="connsiteX8" fmla="*/ 46810 w 317994"/>
                    <a:gd name="connsiteY8" fmla="*/ 99596 h 254295"/>
                    <a:gd name="connsiteX9" fmla="*/ 0 w 317994"/>
                    <a:gd name="connsiteY9" fmla="*/ 92482 h 254295"/>
                    <a:gd name="connsiteX10" fmla="*/ 60469 w 317994"/>
                    <a:gd name="connsiteY10" fmla="*/ 149394 h 254295"/>
                    <a:gd name="connsiteX11" fmla="*/ 21342 w 317994"/>
                    <a:gd name="connsiteY11" fmla="*/ 163622 h 254295"/>
                    <a:gd name="connsiteX12" fmla="*/ 96039 w 317994"/>
                    <a:gd name="connsiteY12" fmla="*/ 199191 h 254295"/>
                    <a:gd name="connsiteX13" fmla="*/ 0 w 317994"/>
                    <a:gd name="connsiteY13" fmla="*/ 227647 h 254295"/>
                    <a:gd name="connsiteX14" fmla="*/ 288116 w 317994"/>
                    <a:gd name="connsiteY14" fmla="*/ 85368 h 254295"/>
                    <a:gd name="connsiteX15" fmla="*/ 288116 w 317994"/>
                    <a:gd name="connsiteY15" fmla="*/ 73559 h 254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17994" h="254295">
                      <a:moveTo>
                        <a:pt x="317995" y="51932"/>
                      </a:moveTo>
                      <a:lnTo>
                        <a:pt x="288116" y="39127"/>
                      </a:lnTo>
                      <a:lnTo>
                        <a:pt x="303767" y="4980"/>
                      </a:lnTo>
                      <a:lnTo>
                        <a:pt x="267343" y="17074"/>
                      </a:lnTo>
                      <a:cubicBezTo>
                        <a:pt x="255742" y="6259"/>
                        <a:pt x="240518" y="170"/>
                        <a:pt x="224659" y="0"/>
                      </a:cubicBezTo>
                      <a:cubicBezTo>
                        <a:pt x="189331" y="78"/>
                        <a:pt x="160712" y="28698"/>
                        <a:pt x="160634" y="64026"/>
                      </a:cubicBezTo>
                      <a:lnTo>
                        <a:pt x="160634" y="78254"/>
                      </a:lnTo>
                      <a:cubicBezTo>
                        <a:pt x="110267" y="88640"/>
                        <a:pt x="66302" y="61180"/>
                        <a:pt x="25468" y="14228"/>
                      </a:cubicBezTo>
                      <a:cubicBezTo>
                        <a:pt x="18354" y="52169"/>
                        <a:pt x="25468" y="80625"/>
                        <a:pt x="46810" y="99596"/>
                      </a:cubicBezTo>
                      <a:lnTo>
                        <a:pt x="0" y="92482"/>
                      </a:lnTo>
                      <a:cubicBezTo>
                        <a:pt x="3732" y="123584"/>
                        <a:pt x="29198" y="147551"/>
                        <a:pt x="60469" y="149394"/>
                      </a:cubicBezTo>
                      <a:lnTo>
                        <a:pt x="21342" y="163622"/>
                      </a:lnTo>
                      <a:cubicBezTo>
                        <a:pt x="35570" y="192077"/>
                        <a:pt x="61465" y="196488"/>
                        <a:pt x="96039" y="199191"/>
                      </a:cubicBezTo>
                      <a:cubicBezTo>
                        <a:pt x="67779" y="218466"/>
                        <a:pt x="34198" y="228416"/>
                        <a:pt x="0" y="227647"/>
                      </a:cubicBezTo>
                      <a:cubicBezTo>
                        <a:pt x="181549" y="308320"/>
                        <a:pt x="288116" y="189801"/>
                        <a:pt x="288116" y="85368"/>
                      </a:cubicBezTo>
                      <a:lnTo>
                        <a:pt x="288116" y="7355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0836" cap="rnd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ID" sz="900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BA21C1B6-A152-C396-A8D0-6E7AE26ABC32}"/>
                  </a:ext>
                </a:extLst>
              </p:cNvPr>
              <p:cNvGrpSpPr/>
              <p:nvPr/>
            </p:nvGrpSpPr>
            <p:grpSpPr>
              <a:xfrm>
                <a:off x="3340032" y="5459867"/>
                <a:ext cx="294768" cy="294768"/>
                <a:chOff x="3340032" y="4834913"/>
                <a:chExt cx="294768" cy="294768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E82008BA-ABD5-3BCB-0E2C-49710F2694FB}"/>
                    </a:ext>
                  </a:extLst>
                </p:cNvPr>
                <p:cNvSpPr/>
                <p:nvPr/>
              </p:nvSpPr>
              <p:spPr>
                <a:xfrm>
                  <a:off x="3340032" y="4834913"/>
                  <a:ext cx="294768" cy="29476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 sz="900" dirty="0"/>
                </a:p>
              </p:txBody>
            </p: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11728F6C-68FB-7811-FE45-B040C0016B02}"/>
                    </a:ext>
                  </a:extLst>
                </p:cNvPr>
                <p:cNvGrpSpPr/>
                <p:nvPr/>
              </p:nvGrpSpPr>
              <p:grpSpPr>
                <a:xfrm>
                  <a:off x="3424806" y="4919687"/>
                  <a:ext cx="125219" cy="125219"/>
                  <a:chOff x="6633331" y="10530888"/>
                  <a:chExt cx="320129" cy="320129"/>
                </a:xfrm>
              </p:grpSpPr>
              <p:sp>
                <p:nvSpPr>
                  <p:cNvPr id="44" name="Freeform: Shape 43">
                    <a:extLst>
                      <a:ext uri="{FF2B5EF4-FFF2-40B4-BE49-F238E27FC236}">
                        <a16:creationId xmlns:a16="http://schemas.microsoft.com/office/drawing/2014/main" id="{EF7BC248-4E37-5AF1-57E2-FF2F124D3AA3}"/>
                      </a:ext>
                    </a:extLst>
                  </p:cNvPr>
                  <p:cNvSpPr/>
                  <p:nvPr/>
                </p:nvSpPr>
                <p:spPr>
                  <a:xfrm>
                    <a:off x="6633331" y="10530888"/>
                    <a:ext cx="320129" cy="320129"/>
                  </a:xfrm>
                  <a:custGeom>
                    <a:avLst/>
                    <a:gdLst>
                      <a:gd name="connsiteX0" fmla="*/ 234761 w 320129"/>
                      <a:gd name="connsiteY0" fmla="*/ 0 h 320129"/>
                      <a:gd name="connsiteX1" fmla="*/ 320129 w 320129"/>
                      <a:gd name="connsiteY1" fmla="*/ 85368 h 320129"/>
                      <a:gd name="connsiteX2" fmla="*/ 320129 w 320129"/>
                      <a:gd name="connsiteY2" fmla="*/ 234761 h 320129"/>
                      <a:gd name="connsiteX3" fmla="*/ 234761 w 320129"/>
                      <a:gd name="connsiteY3" fmla="*/ 320129 h 320129"/>
                      <a:gd name="connsiteX4" fmla="*/ 85368 w 320129"/>
                      <a:gd name="connsiteY4" fmla="*/ 320129 h 320129"/>
                      <a:gd name="connsiteX5" fmla="*/ 0 w 320129"/>
                      <a:gd name="connsiteY5" fmla="*/ 234761 h 320129"/>
                      <a:gd name="connsiteX6" fmla="*/ 0 w 320129"/>
                      <a:gd name="connsiteY6" fmla="*/ 85368 h 320129"/>
                      <a:gd name="connsiteX7" fmla="*/ 85368 w 320129"/>
                      <a:gd name="connsiteY7" fmla="*/ 0 h 3201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20129" h="320129">
                        <a:moveTo>
                          <a:pt x="234761" y="0"/>
                        </a:moveTo>
                        <a:cubicBezTo>
                          <a:pt x="281909" y="0"/>
                          <a:pt x="320129" y="38220"/>
                          <a:pt x="320129" y="85368"/>
                        </a:cubicBezTo>
                        <a:lnTo>
                          <a:pt x="320129" y="234761"/>
                        </a:lnTo>
                        <a:cubicBezTo>
                          <a:pt x="320129" y="281909"/>
                          <a:pt x="281909" y="320129"/>
                          <a:pt x="234761" y="320129"/>
                        </a:cubicBezTo>
                        <a:lnTo>
                          <a:pt x="85368" y="320129"/>
                        </a:lnTo>
                        <a:cubicBezTo>
                          <a:pt x="38220" y="320129"/>
                          <a:pt x="0" y="281909"/>
                          <a:pt x="0" y="234761"/>
                        </a:cubicBezTo>
                        <a:lnTo>
                          <a:pt x="0" y="85368"/>
                        </a:lnTo>
                        <a:cubicBezTo>
                          <a:pt x="0" y="38220"/>
                          <a:pt x="38220" y="0"/>
                          <a:pt x="85368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20836" cap="rnd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ID" sz="900"/>
                  </a:p>
                </p:txBody>
              </p:sp>
              <p:sp>
                <p:nvSpPr>
                  <p:cNvPr id="45" name="Freeform: Shape 44">
                    <a:extLst>
                      <a:ext uri="{FF2B5EF4-FFF2-40B4-BE49-F238E27FC236}">
                        <a16:creationId xmlns:a16="http://schemas.microsoft.com/office/drawing/2014/main" id="{B8A6F7A0-D097-0BC6-DD57-8EA76A6279E9}"/>
                      </a:ext>
                    </a:extLst>
                  </p:cNvPr>
                  <p:cNvSpPr/>
                  <p:nvPr/>
                </p:nvSpPr>
                <p:spPr>
                  <a:xfrm>
                    <a:off x="6722256" y="10619813"/>
                    <a:ext cx="142279" cy="142279"/>
                  </a:xfrm>
                  <a:custGeom>
                    <a:avLst/>
                    <a:gdLst>
                      <a:gd name="connsiteX0" fmla="*/ 142280 w 142279"/>
                      <a:gd name="connsiteY0" fmla="*/ 71140 h 142279"/>
                      <a:gd name="connsiteX1" fmla="*/ 71140 w 142279"/>
                      <a:gd name="connsiteY1" fmla="*/ 142280 h 142279"/>
                      <a:gd name="connsiteX2" fmla="*/ 0 w 142279"/>
                      <a:gd name="connsiteY2" fmla="*/ 71140 h 142279"/>
                      <a:gd name="connsiteX3" fmla="*/ 71140 w 142279"/>
                      <a:gd name="connsiteY3" fmla="*/ 0 h 142279"/>
                      <a:gd name="connsiteX4" fmla="*/ 142280 w 142279"/>
                      <a:gd name="connsiteY4" fmla="*/ 71140 h 142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2279" h="142279">
                        <a:moveTo>
                          <a:pt x="142280" y="71140"/>
                        </a:moveTo>
                        <a:cubicBezTo>
                          <a:pt x="142280" y="110429"/>
                          <a:pt x="110429" y="142280"/>
                          <a:pt x="71140" y="142280"/>
                        </a:cubicBezTo>
                        <a:cubicBezTo>
                          <a:pt x="31850" y="142280"/>
                          <a:pt x="0" y="110429"/>
                          <a:pt x="0" y="71140"/>
                        </a:cubicBezTo>
                        <a:cubicBezTo>
                          <a:pt x="0" y="31850"/>
                          <a:pt x="31850" y="0"/>
                          <a:pt x="71140" y="0"/>
                        </a:cubicBezTo>
                        <a:cubicBezTo>
                          <a:pt x="110429" y="0"/>
                          <a:pt x="142280" y="31850"/>
                          <a:pt x="142280" y="7114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20836" cap="rnd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ID" sz="900"/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CDDC4CCF-9596-06AD-735F-D0E6AC38F422}"/>
                      </a:ext>
                    </a:extLst>
                  </p:cNvPr>
                  <p:cNvSpPr/>
                  <p:nvPr/>
                </p:nvSpPr>
                <p:spPr>
                  <a:xfrm>
                    <a:off x="6862020" y="10563806"/>
                    <a:ext cx="36000" cy="360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D" sz="900"/>
                  </a:p>
                </p:txBody>
              </p:sp>
            </p:grpSp>
          </p:grpSp>
        </p:grp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BCBCEFFD-ED8C-2E7C-0B78-0A8B8187AF24}"/>
              </a:ext>
            </a:extLst>
          </p:cNvPr>
          <p:cNvGrpSpPr/>
          <p:nvPr/>
        </p:nvGrpSpPr>
        <p:grpSpPr>
          <a:xfrm>
            <a:off x="5335586" y="3020282"/>
            <a:ext cx="1362869" cy="2768672"/>
            <a:chOff x="5335586" y="3170753"/>
            <a:chExt cx="1362869" cy="2768672"/>
          </a:xfrm>
        </p:grpSpPr>
        <p:sp>
          <p:nvSpPr>
            <p:cNvPr id="225" name="Google Shape;225;p19"/>
            <p:cNvSpPr txBox="1"/>
            <p:nvPr/>
          </p:nvSpPr>
          <p:spPr>
            <a:xfrm>
              <a:off x="5348405" y="4784007"/>
              <a:ext cx="135005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Person 2</a:t>
              </a:r>
            </a:p>
          </p:txBody>
        </p:sp>
        <p:sp>
          <p:nvSpPr>
            <p:cNvPr id="226" name="Google Shape;226;p19"/>
            <p:cNvSpPr txBox="1"/>
            <p:nvPr/>
          </p:nvSpPr>
          <p:spPr>
            <a:xfrm>
              <a:off x="5603283" y="5229721"/>
              <a:ext cx="840295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bg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Position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BC245B3-31B0-1488-5334-0312F9A5C53D}"/>
                </a:ext>
              </a:extLst>
            </p:cNvPr>
            <p:cNvGrpSpPr/>
            <p:nvPr/>
          </p:nvGrpSpPr>
          <p:grpSpPr>
            <a:xfrm>
              <a:off x="5335586" y="3170753"/>
              <a:ext cx="1283296" cy="1283296"/>
              <a:chOff x="3654592" y="2183803"/>
              <a:chExt cx="1472380" cy="1472380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D9F0AFE-612D-8A57-4A61-039B9F002DF6}"/>
                  </a:ext>
                </a:extLst>
              </p:cNvPr>
              <p:cNvGrpSpPr/>
              <p:nvPr/>
            </p:nvGrpSpPr>
            <p:grpSpPr>
              <a:xfrm>
                <a:off x="3654592" y="2183803"/>
                <a:ext cx="1472380" cy="1472380"/>
                <a:chOff x="1376400" y="2155785"/>
                <a:chExt cx="1120416" cy="1120417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87A60E93-F6F3-226B-2D0E-41A3D6827C61}"/>
                    </a:ext>
                  </a:extLst>
                </p:cNvPr>
                <p:cNvSpPr/>
                <p:nvPr/>
              </p:nvSpPr>
              <p:spPr>
                <a:xfrm>
                  <a:off x="1376400" y="2155785"/>
                  <a:ext cx="1120416" cy="1120416"/>
                </a:xfrm>
                <a:prstGeom prst="ellipse">
                  <a:avLst/>
                </a:prstGeom>
                <a:solidFill>
                  <a:schemeClr val="accent1"/>
                </a:solidFill>
                <a:ln w="19050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Google Shape;586;p37">
                  <a:extLst>
                    <a:ext uri="{FF2B5EF4-FFF2-40B4-BE49-F238E27FC236}">
                      <a16:creationId xmlns:a16="http://schemas.microsoft.com/office/drawing/2014/main" id="{484E9366-E5F2-6983-4960-04111CEA7410}"/>
                    </a:ext>
                  </a:extLst>
                </p:cNvPr>
                <p:cNvSpPr/>
                <p:nvPr/>
              </p:nvSpPr>
              <p:spPr>
                <a:xfrm>
                  <a:off x="1376400" y="2155786"/>
                  <a:ext cx="1120416" cy="1120416"/>
                </a:xfrm>
                <a:prstGeom prst="arc">
                  <a:avLst>
                    <a:gd name="adj1" fmla="val 15484853"/>
                    <a:gd name="adj2" fmla="val 5373914"/>
                  </a:avLst>
                </a:prstGeom>
                <a:noFill/>
                <a:ln w="76200" cap="flat" cmpd="sng">
                  <a:solidFill>
                    <a:schemeClr val="accent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50800" dist="38100" algn="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17" name="Graphic 16" descr="User with solid fill">
                <a:extLst>
                  <a:ext uri="{FF2B5EF4-FFF2-40B4-BE49-F238E27FC236}">
                    <a16:creationId xmlns:a16="http://schemas.microsoft.com/office/drawing/2014/main" id="{08C0A8F9-6192-A06B-A790-52E9348A6A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933582" y="2462793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D22CA8D-0906-A594-B195-F17B91D00178}"/>
                </a:ext>
              </a:extLst>
            </p:cNvPr>
            <p:cNvGrpSpPr/>
            <p:nvPr/>
          </p:nvGrpSpPr>
          <p:grpSpPr>
            <a:xfrm>
              <a:off x="5391118" y="5644657"/>
              <a:ext cx="1264624" cy="294768"/>
              <a:chOff x="2370176" y="5459867"/>
              <a:chExt cx="1264624" cy="294768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931F84FC-4780-1DC0-3A4B-E2CACBEE7713}"/>
                  </a:ext>
                </a:extLst>
              </p:cNvPr>
              <p:cNvGrpSpPr/>
              <p:nvPr/>
            </p:nvGrpSpPr>
            <p:grpSpPr>
              <a:xfrm>
                <a:off x="2370176" y="5459867"/>
                <a:ext cx="294768" cy="294768"/>
                <a:chOff x="2370176" y="4834913"/>
                <a:chExt cx="294768" cy="294768"/>
              </a:xfrm>
            </p:grpSpPr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C21635CE-3D00-0EAF-1C8A-825BFBC10945}"/>
                    </a:ext>
                  </a:extLst>
                </p:cNvPr>
                <p:cNvSpPr/>
                <p:nvPr/>
              </p:nvSpPr>
              <p:spPr>
                <a:xfrm>
                  <a:off x="2370176" y="4834913"/>
                  <a:ext cx="294768" cy="29476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 sz="900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F24A0BB3-1CEC-7163-0175-8C3B8AE79D26}"/>
                    </a:ext>
                  </a:extLst>
                </p:cNvPr>
                <p:cNvSpPr/>
                <p:nvPr/>
              </p:nvSpPr>
              <p:spPr>
                <a:xfrm>
                  <a:off x="2483444" y="4919660"/>
                  <a:ext cx="68230" cy="125275"/>
                </a:xfrm>
                <a:custGeom>
                  <a:avLst/>
                  <a:gdLst>
                    <a:gd name="connsiteX0" fmla="*/ 174435 w 174434"/>
                    <a:gd name="connsiteY0" fmla="*/ 99738 h 320271"/>
                    <a:gd name="connsiteX1" fmla="*/ 113824 w 174434"/>
                    <a:gd name="connsiteY1" fmla="*/ 99738 h 320271"/>
                    <a:gd name="connsiteX2" fmla="*/ 113824 w 174434"/>
                    <a:gd name="connsiteY2" fmla="*/ 72563 h 320271"/>
                    <a:gd name="connsiteX3" fmla="*/ 126558 w 174434"/>
                    <a:gd name="connsiteY3" fmla="*/ 56983 h 320271"/>
                    <a:gd name="connsiteX4" fmla="*/ 128052 w 174434"/>
                    <a:gd name="connsiteY4" fmla="*/ 56912 h 320271"/>
                    <a:gd name="connsiteX5" fmla="*/ 170736 w 174434"/>
                    <a:gd name="connsiteY5" fmla="*/ 56912 h 320271"/>
                    <a:gd name="connsiteX6" fmla="*/ 170736 w 174434"/>
                    <a:gd name="connsiteY6" fmla="*/ 0 h 320271"/>
                    <a:gd name="connsiteX7" fmla="*/ 109128 w 174434"/>
                    <a:gd name="connsiteY7" fmla="*/ 0 h 320271"/>
                    <a:gd name="connsiteX8" fmla="*/ 42684 w 174434"/>
                    <a:gd name="connsiteY8" fmla="*/ 69148 h 320271"/>
                    <a:gd name="connsiteX9" fmla="*/ 42684 w 174434"/>
                    <a:gd name="connsiteY9" fmla="*/ 99738 h 320271"/>
                    <a:gd name="connsiteX10" fmla="*/ 0 w 174434"/>
                    <a:gd name="connsiteY10" fmla="*/ 99738 h 320271"/>
                    <a:gd name="connsiteX11" fmla="*/ 0 w 174434"/>
                    <a:gd name="connsiteY11" fmla="*/ 156650 h 320271"/>
                    <a:gd name="connsiteX12" fmla="*/ 42684 w 174434"/>
                    <a:gd name="connsiteY12" fmla="*/ 156650 h 320271"/>
                    <a:gd name="connsiteX13" fmla="*/ 42684 w 174434"/>
                    <a:gd name="connsiteY13" fmla="*/ 320271 h 320271"/>
                    <a:gd name="connsiteX14" fmla="*/ 113824 w 174434"/>
                    <a:gd name="connsiteY14" fmla="*/ 320271 h 320271"/>
                    <a:gd name="connsiteX15" fmla="*/ 113824 w 174434"/>
                    <a:gd name="connsiteY15" fmla="*/ 156650 h 320271"/>
                    <a:gd name="connsiteX16" fmla="*/ 168601 w 174434"/>
                    <a:gd name="connsiteY16" fmla="*/ 156650 h 3202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4434" h="320271">
                      <a:moveTo>
                        <a:pt x="174435" y="99738"/>
                      </a:moveTo>
                      <a:lnTo>
                        <a:pt x="113824" y="99738"/>
                      </a:lnTo>
                      <a:lnTo>
                        <a:pt x="113824" y="72563"/>
                      </a:lnTo>
                      <a:cubicBezTo>
                        <a:pt x="113038" y="64744"/>
                        <a:pt x="118739" y="57769"/>
                        <a:pt x="126558" y="56983"/>
                      </a:cubicBezTo>
                      <a:cubicBezTo>
                        <a:pt x="127054" y="56933"/>
                        <a:pt x="127552" y="56909"/>
                        <a:pt x="128052" y="56912"/>
                      </a:cubicBezTo>
                      <a:lnTo>
                        <a:pt x="170736" y="56912"/>
                      </a:lnTo>
                      <a:lnTo>
                        <a:pt x="170736" y="0"/>
                      </a:lnTo>
                      <a:lnTo>
                        <a:pt x="109128" y="0"/>
                      </a:lnTo>
                      <a:cubicBezTo>
                        <a:pt x="53213" y="0"/>
                        <a:pt x="42684" y="42684"/>
                        <a:pt x="42684" y="69148"/>
                      </a:cubicBezTo>
                      <a:lnTo>
                        <a:pt x="42684" y="99738"/>
                      </a:lnTo>
                      <a:lnTo>
                        <a:pt x="0" y="99738"/>
                      </a:lnTo>
                      <a:lnTo>
                        <a:pt x="0" y="156650"/>
                      </a:lnTo>
                      <a:lnTo>
                        <a:pt x="42684" y="156650"/>
                      </a:lnTo>
                      <a:lnTo>
                        <a:pt x="42684" y="320271"/>
                      </a:lnTo>
                      <a:lnTo>
                        <a:pt x="113824" y="320271"/>
                      </a:lnTo>
                      <a:lnTo>
                        <a:pt x="113824" y="156650"/>
                      </a:lnTo>
                      <a:lnTo>
                        <a:pt x="168601" y="15665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0836" cap="rnd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ID" sz="900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1DFB8968-8864-23A1-14C0-B8C79BB2F680}"/>
                  </a:ext>
                </a:extLst>
              </p:cNvPr>
              <p:cNvGrpSpPr/>
              <p:nvPr/>
            </p:nvGrpSpPr>
            <p:grpSpPr>
              <a:xfrm>
                <a:off x="2855104" y="5459867"/>
                <a:ext cx="294768" cy="294768"/>
                <a:chOff x="2855104" y="4834913"/>
                <a:chExt cx="294768" cy="294768"/>
              </a:xfrm>
            </p:grpSpPr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F59FAA33-A212-1ED3-28C2-E8B09BE9CBD3}"/>
                    </a:ext>
                  </a:extLst>
                </p:cNvPr>
                <p:cNvSpPr/>
                <p:nvPr/>
              </p:nvSpPr>
              <p:spPr>
                <a:xfrm>
                  <a:off x="2855104" y="4834913"/>
                  <a:ext cx="294768" cy="29476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 sz="900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E0097629-D024-A7D7-27C8-392B20888EF1}"/>
                    </a:ext>
                  </a:extLst>
                </p:cNvPr>
                <p:cNvSpPr/>
                <p:nvPr/>
              </p:nvSpPr>
              <p:spPr>
                <a:xfrm>
                  <a:off x="2940295" y="4932563"/>
                  <a:ext cx="124384" cy="99468"/>
                </a:xfrm>
                <a:custGeom>
                  <a:avLst/>
                  <a:gdLst>
                    <a:gd name="connsiteX0" fmla="*/ 317995 w 317994"/>
                    <a:gd name="connsiteY0" fmla="*/ 51932 h 254295"/>
                    <a:gd name="connsiteX1" fmla="*/ 288116 w 317994"/>
                    <a:gd name="connsiteY1" fmla="*/ 39127 h 254295"/>
                    <a:gd name="connsiteX2" fmla="*/ 303767 w 317994"/>
                    <a:gd name="connsiteY2" fmla="*/ 4980 h 254295"/>
                    <a:gd name="connsiteX3" fmla="*/ 267343 w 317994"/>
                    <a:gd name="connsiteY3" fmla="*/ 17074 h 254295"/>
                    <a:gd name="connsiteX4" fmla="*/ 224659 w 317994"/>
                    <a:gd name="connsiteY4" fmla="*/ 0 h 254295"/>
                    <a:gd name="connsiteX5" fmla="*/ 160634 w 317994"/>
                    <a:gd name="connsiteY5" fmla="*/ 64026 h 254295"/>
                    <a:gd name="connsiteX6" fmla="*/ 160634 w 317994"/>
                    <a:gd name="connsiteY6" fmla="*/ 78254 h 254295"/>
                    <a:gd name="connsiteX7" fmla="*/ 25468 w 317994"/>
                    <a:gd name="connsiteY7" fmla="*/ 14228 h 254295"/>
                    <a:gd name="connsiteX8" fmla="*/ 46810 w 317994"/>
                    <a:gd name="connsiteY8" fmla="*/ 99596 h 254295"/>
                    <a:gd name="connsiteX9" fmla="*/ 0 w 317994"/>
                    <a:gd name="connsiteY9" fmla="*/ 92482 h 254295"/>
                    <a:gd name="connsiteX10" fmla="*/ 60469 w 317994"/>
                    <a:gd name="connsiteY10" fmla="*/ 149394 h 254295"/>
                    <a:gd name="connsiteX11" fmla="*/ 21342 w 317994"/>
                    <a:gd name="connsiteY11" fmla="*/ 163622 h 254295"/>
                    <a:gd name="connsiteX12" fmla="*/ 96039 w 317994"/>
                    <a:gd name="connsiteY12" fmla="*/ 199191 h 254295"/>
                    <a:gd name="connsiteX13" fmla="*/ 0 w 317994"/>
                    <a:gd name="connsiteY13" fmla="*/ 227647 h 254295"/>
                    <a:gd name="connsiteX14" fmla="*/ 288116 w 317994"/>
                    <a:gd name="connsiteY14" fmla="*/ 85368 h 254295"/>
                    <a:gd name="connsiteX15" fmla="*/ 288116 w 317994"/>
                    <a:gd name="connsiteY15" fmla="*/ 73559 h 254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17994" h="254295">
                      <a:moveTo>
                        <a:pt x="317995" y="51932"/>
                      </a:moveTo>
                      <a:lnTo>
                        <a:pt x="288116" y="39127"/>
                      </a:lnTo>
                      <a:lnTo>
                        <a:pt x="303767" y="4980"/>
                      </a:lnTo>
                      <a:lnTo>
                        <a:pt x="267343" y="17074"/>
                      </a:lnTo>
                      <a:cubicBezTo>
                        <a:pt x="255742" y="6259"/>
                        <a:pt x="240518" y="170"/>
                        <a:pt x="224659" y="0"/>
                      </a:cubicBezTo>
                      <a:cubicBezTo>
                        <a:pt x="189331" y="78"/>
                        <a:pt x="160712" y="28698"/>
                        <a:pt x="160634" y="64026"/>
                      </a:cubicBezTo>
                      <a:lnTo>
                        <a:pt x="160634" y="78254"/>
                      </a:lnTo>
                      <a:cubicBezTo>
                        <a:pt x="110267" y="88640"/>
                        <a:pt x="66302" y="61180"/>
                        <a:pt x="25468" y="14228"/>
                      </a:cubicBezTo>
                      <a:cubicBezTo>
                        <a:pt x="18354" y="52169"/>
                        <a:pt x="25468" y="80625"/>
                        <a:pt x="46810" y="99596"/>
                      </a:cubicBezTo>
                      <a:lnTo>
                        <a:pt x="0" y="92482"/>
                      </a:lnTo>
                      <a:cubicBezTo>
                        <a:pt x="3732" y="123584"/>
                        <a:pt x="29198" y="147551"/>
                        <a:pt x="60469" y="149394"/>
                      </a:cubicBezTo>
                      <a:lnTo>
                        <a:pt x="21342" y="163622"/>
                      </a:lnTo>
                      <a:cubicBezTo>
                        <a:pt x="35570" y="192077"/>
                        <a:pt x="61465" y="196488"/>
                        <a:pt x="96039" y="199191"/>
                      </a:cubicBezTo>
                      <a:cubicBezTo>
                        <a:pt x="67779" y="218466"/>
                        <a:pt x="34198" y="228416"/>
                        <a:pt x="0" y="227647"/>
                      </a:cubicBezTo>
                      <a:cubicBezTo>
                        <a:pt x="181549" y="308320"/>
                        <a:pt x="288116" y="189801"/>
                        <a:pt x="288116" y="85368"/>
                      </a:cubicBezTo>
                      <a:lnTo>
                        <a:pt x="288116" y="7355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0836" cap="rnd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ID" sz="900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7E50957F-FAD0-FE6F-B949-3955A80E4C15}"/>
                  </a:ext>
                </a:extLst>
              </p:cNvPr>
              <p:cNvGrpSpPr/>
              <p:nvPr/>
            </p:nvGrpSpPr>
            <p:grpSpPr>
              <a:xfrm>
                <a:off x="3340032" y="5459867"/>
                <a:ext cx="294768" cy="294768"/>
                <a:chOff x="3340032" y="4834913"/>
                <a:chExt cx="294768" cy="294768"/>
              </a:xfrm>
            </p:grpSpPr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BAE178D2-DC4C-C538-8D91-CC753C04321F}"/>
                    </a:ext>
                  </a:extLst>
                </p:cNvPr>
                <p:cNvSpPr/>
                <p:nvPr/>
              </p:nvSpPr>
              <p:spPr>
                <a:xfrm>
                  <a:off x="3340032" y="4834913"/>
                  <a:ext cx="294768" cy="29476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 sz="900" dirty="0"/>
                </a:p>
              </p:txBody>
            </p: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05CBCC61-0F79-734E-11EB-E4209BBAD1B1}"/>
                    </a:ext>
                  </a:extLst>
                </p:cNvPr>
                <p:cNvGrpSpPr/>
                <p:nvPr/>
              </p:nvGrpSpPr>
              <p:grpSpPr>
                <a:xfrm>
                  <a:off x="3424806" y="4919687"/>
                  <a:ext cx="125219" cy="125219"/>
                  <a:chOff x="6633331" y="10530888"/>
                  <a:chExt cx="320129" cy="320129"/>
                </a:xfrm>
              </p:grpSpPr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953166EA-9A49-4D56-5890-0FBE7DC3C377}"/>
                      </a:ext>
                    </a:extLst>
                  </p:cNvPr>
                  <p:cNvSpPr/>
                  <p:nvPr/>
                </p:nvSpPr>
                <p:spPr>
                  <a:xfrm>
                    <a:off x="6633331" y="10530888"/>
                    <a:ext cx="320129" cy="320129"/>
                  </a:xfrm>
                  <a:custGeom>
                    <a:avLst/>
                    <a:gdLst>
                      <a:gd name="connsiteX0" fmla="*/ 234761 w 320129"/>
                      <a:gd name="connsiteY0" fmla="*/ 0 h 320129"/>
                      <a:gd name="connsiteX1" fmla="*/ 320129 w 320129"/>
                      <a:gd name="connsiteY1" fmla="*/ 85368 h 320129"/>
                      <a:gd name="connsiteX2" fmla="*/ 320129 w 320129"/>
                      <a:gd name="connsiteY2" fmla="*/ 234761 h 320129"/>
                      <a:gd name="connsiteX3" fmla="*/ 234761 w 320129"/>
                      <a:gd name="connsiteY3" fmla="*/ 320129 h 320129"/>
                      <a:gd name="connsiteX4" fmla="*/ 85368 w 320129"/>
                      <a:gd name="connsiteY4" fmla="*/ 320129 h 320129"/>
                      <a:gd name="connsiteX5" fmla="*/ 0 w 320129"/>
                      <a:gd name="connsiteY5" fmla="*/ 234761 h 320129"/>
                      <a:gd name="connsiteX6" fmla="*/ 0 w 320129"/>
                      <a:gd name="connsiteY6" fmla="*/ 85368 h 320129"/>
                      <a:gd name="connsiteX7" fmla="*/ 85368 w 320129"/>
                      <a:gd name="connsiteY7" fmla="*/ 0 h 3201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20129" h="320129">
                        <a:moveTo>
                          <a:pt x="234761" y="0"/>
                        </a:moveTo>
                        <a:cubicBezTo>
                          <a:pt x="281909" y="0"/>
                          <a:pt x="320129" y="38220"/>
                          <a:pt x="320129" y="85368"/>
                        </a:cubicBezTo>
                        <a:lnTo>
                          <a:pt x="320129" y="234761"/>
                        </a:lnTo>
                        <a:cubicBezTo>
                          <a:pt x="320129" y="281909"/>
                          <a:pt x="281909" y="320129"/>
                          <a:pt x="234761" y="320129"/>
                        </a:cubicBezTo>
                        <a:lnTo>
                          <a:pt x="85368" y="320129"/>
                        </a:lnTo>
                        <a:cubicBezTo>
                          <a:pt x="38220" y="320129"/>
                          <a:pt x="0" y="281909"/>
                          <a:pt x="0" y="234761"/>
                        </a:cubicBezTo>
                        <a:lnTo>
                          <a:pt x="0" y="85368"/>
                        </a:lnTo>
                        <a:cubicBezTo>
                          <a:pt x="0" y="38220"/>
                          <a:pt x="38220" y="0"/>
                          <a:pt x="85368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20836" cap="rnd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ID" sz="900"/>
                  </a:p>
                </p:txBody>
              </p:sp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ABEB2AC3-C8E3-23A8-C963-B84324D97C04}"/>
                      </a:ext>
                    </a:extLst>
                  </p:cNvPr>
                  <p:cNvSpPr/>
                  <p:nvPr/>
                </p:nvSpPr>
                <p:spPr>
                  <a:xfrm>
                    <a:off x="6722256" y="10619813"/>
                    <a:ext cx="142279" cy="142279"/>
                  </a:xfrm>
                  <a:custGeom>
                    <a:avLst/>
                    <a:gdLst>
                      <a:gd name="connsiteX0" fmla="*/ 142280 w 142279"/>
                      <a:gd name="connsiteY0" fmla="*/ 71140 h 142279"/>
                      <a:gd name="connsiteX1" fmla="*/ 71140 w 142279"/>
                      <a:gd name="connsiteY1" fmla="*/ 142280 h 142279"/>
                      <a:gd name="connsiteX2" fmla="*/ 0 w 142279"/>
                      <a:gd name="connsiteY2" fmla="*/ 71140 h 142279"/>
                      <a:gd name="connsiteX3" fmla="*/ 71140 w 142279"/>
                      <a:gd name="connsiteY3" fmla="*/ 0 h 142279"/>
                      <a:gd name="connsiteX4" fmla="*/ 142280 w 142279"/>
                      <a:gd name="connsiteY4" fmla="*/ 71140 h 142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2279" h="142279">
                        <a:moveTo>
                          <a:pt x="142280" y="71140"/>
                        </a:moveTo>
                        <a:cubicBezTo>
                          <a:pt x="142280" y="110429"/>
                          <a:pt x="110429" y="142280"/>
                          <a:pt x="71140" y="142280"/>
                        </a:cubicBezTo>
                        <a:cubicBezTo>
                          <a:pt x="31850" y="142280"/>
                          <a:pt x="0" y="110429"/>
                          <a:pt x="0" y="71140"/>
                        </a:cubicBezTo>
                        <a:cubicBezTo>
                          <a:pt x="0" y="31850"/>
                          <a:pt x="31850" y="0"/>
                          <a:pt x="71140" y="0"/>
                        </a:cubicBezTo>
                        <a:cubicBezTo>
                          <a:pt x="110429" y="0"/>
                          <a:pt x="142280" y="31850"/>
                          <a:pt x="142280" y="7114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20836" cap="rnd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ID" sz="900"/>
                  </a:p>
                </p:txBody>
              </p:sp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D8EC07A2-BE89-E8CA-3E85-A73829F45F2D}"/>
                      </a:ext>
                    </a:extLst>
                  </p:cNvPr>
                  <p:cNvSpPr/>
                  <p:nvPr/>
                </p:nvSpPr>
                <p:spPr>
                  <a:xfrm>
                    <a:off x="6862020" y="10563806"/>
                    <a:ext cx="36000" cy="360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D" sz="900"/>
                  </a:p>
                </p:txBody>
              </p:sp>
            </p:grp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4ED7AB-236B-77CD-341D-23202B9C7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Traction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66BCA39-41A9-BB22-3712-FAF62B418AC2}"/>
              </a:ext>
            </a:extLst>
          </p:cNvPr>
          <p:cNvGrpSpPr/>
          <p:nvPr/>
        </p:nvGrpSpPr>
        <p:grpSpPr>
          <a:xfrm>
            <a:off x="884238" y="0"/>
            <a:ext cx="10329450" cy="6858000"/>
            <a:chOff x="884238" y="0"/>
            <a:chExt cx="10329450" cy="68580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69503CF-0B64-E9CF-2EDF-40F5BEA29AF8}"/>
                </a:ext>
              </a:extLst>
            </p:cNvPr>
            <p:cNvCxnSpPr>
              <a:cxnSpLocks/>
            </p:cNvCxnSpPr>
            <p:nvPr/>
          </p:nvCxnSpPr>
          <p:spPr>
            <a:xfrm>
              <a:off x="884238" y="2483334"/>
              <a:ext cx="1032945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D6138FA-7D14-BE8A-7599-47E850366EA3}"/>
                </a:ext>
              </a:extLst>
            </p:cNvPr>
            <p:cNvCxnSpPr>
              <a:cxnSpLocks/>
            </p:cNvCxnSpPr>
            <p:nvPr/>
          </p:nvCxnSpPr>
          <p:spPr>
            <a:xfrm>
              <a:off x="11213688" y="0"/>
              <a:ext cx="0" cy="2483334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35C7034-CEC9-C30D-FC5B-319397011E44}"/>
                </a:ext>
              </a:extLst>
            </p:cNvPr>
            <p:cNvCxnSpPr>
              <a:cxnSpLocks/>
            </p:cNvCxnSpPr>
            <p:nvPr/>
          </p:nvCxnSpPr>
          <p:spPr>
            <a:xfrm>
              <a:off x="884238" y="2483334"/>
              <a:ext cx="0" cy="437466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110C16F-D021-E791-ACF3-B7037BDA7622}"/>
              </a:ext>
            </a:extLst>
          </p:cNvPr>
          <p:cNvGrpSpPr/>
          <p:nvPr/>
        </p:nvGrpSpPr>
        <p:grpSpPr>
          <a:xfrm>
            <a:off x="3596017" y="2069772"/>
            <a:ext cx="2032262" cy="2910108"/>
            <a:chOff x="3596017" y="2069772"/>
            <a:chExt cx="2032262" cy="2910108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15A8DA4-856F-7C18-BDE4-AE1BFDA5543A}"/>
                </a:ext>
              </a:extLst>
            </p:cNvPr>
            <p:cNvGrpSpPr/>
            <p:nvPr/>
          </p:nvGrpSpPr>
          <p:grpSpPr>
            <a:xfrm>
              <a:off x="4198586" y="2069772"/>
              <a:ext cx="827124" cy="827124"/>
              <a:chOff x="897192" y="2580842"/>
              <a:chExt cx="505150" cy="50515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7773A069-51ED-9018-05EB-DCE8E0CDA946}"/>
                  </a:ext>
                </a:extLst>
              </p:cNvPr>
              <p:cNvGrpSpPr/>
              <p:nvPr/>
            </p:nvGrpSpPr>
            <p:grpSpPr>
              <a:xfrm>
                <a:off x="897192" y="2580842"/>
                <a:ext cx="505150" cy="505150"/>
                <a:chOff x="1376400" y="2155785"/>
                <a:chExt cx="1120416" cy="1120417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CF76F7FE-69A0-BA4E-1A44-F51ADA321C16}"/>
                    </a:ext>
                  </a:extLst>
                </p:cNvPr>
                <p:cNvSpPr/>
                <p:nvPr/>
              </p:nvSpPr>
              <p:spPr>
                <a:xfrm>
                  <a:off x="1376400" y="2155785"/>
                  <a:ext cx="1120416" cy="1120416"/>
                </a:xfrm>
                <a:prstGeom prst="ellipse">
                  <a:avLst/>
                </a:prstGeom>
                <a:solidFill>
                  <a:schemeClr val="accent4"/>
                </a:solidFill>
                <a:ln w="19050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Google Shape;586;p37">
                  <a:extLst>
                    <a:ext uri="{FF2B5EF4-FFF2-40B4-BE49-F238E27FC236}">
                      <a16:creationId xmlns:a16="http://schemas.microsoft.com/office/drawing/2014/main" id="{100A2C64-B444-2B49-18BA-4B98698A8854}"/>
                    </a:ext>
                  </a:extLst>
                </p:cNvPr>
                <p:cNvSpPr/>
                <p:nvPr/>
              </p:nvSpPr>
              <p:spPr>
                <a:xfrm>
                  <a:off x="1376400" y="2155786"/>
                  <a:ext cx="1120416" cy="1120416"/>
                </a:xfrm>
                <a:prstGeom prst="arc">
                  <a:avLst>
                    <a:gd name="adj1" fmla="val 15484853"/>
                    <a:gd name="adj2" fmla="val 5373914"/>
                  </a:avLst>
                </a:prstGeom>
                <a:noFill/>
                <a:ln w="38100" cap="flat" cmpd="sng">
                  <a:solidFill>
                    <a:schemeClr val="accent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50800" dist="38100" algn="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8" name="Google Shape;133;p15" descr="Bullseye">
                <a:extLst>
                  <a:ext uri="{FF2B5EF4-FFF2-40B4-BE49-F238E27FC236}">
                    <a16:creationId xmlns:a16="http://schemas.microsoft.com/office/drawing/2014/main" id="{5164E8A6-1F44-5D54-1CA1-66B4BEC7EC33}"/>
                  </a:ext>
                </a:extLst>
              </p:cNvPr>
              <p:cNvGrpSpPr/>
              <p:nvPr/>
            </p:nvGrpSpPr>
            <p:grpSpPr>
              <a:xfrm>
                <a:off x="1038196" y="2721705"/>
                <a:ext cx="223142" cy="223424"/>
                <a:chOff x="7111972" y="1870580"/>
                <a:chExt cx="751525" cy="752477"/>
              </a:xfrm>
            </p:grpSpPr>
            <p:sp>
              <p:nvSpPr>
                <p:cNvPr id="39" name="Google Shape;134;p15">
                  <a:extLst>
                    <a:ext uri="{FF2B5EF4-FFF2-40B4-BE49-F238E27FC236}">
                      <a16:creationId xmlns:a16="http://schemas.microsoft.com/office/drawing/2014/main" id="{33CAD5E5-EA51-0864-9B03-1436E5622BD3}"/>
                    </a:ext>
                  </a:extLst>
                </p:cNvPr>
                <p:cNvSpPr/>
                <p:nvPr/>
              </p:nvSpPr>
              <p:spPr>
                <a:xfrm>
                  <a:off x="7377721" y="1870580"/>
                  <a:ext cx="485776" cy="48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75" h="485775" extrusionOk="0">
                      <a:moveTo>
                        <a:pt x="401003" y="85725"/>
                      </a:moveTo>
                      <a:lnTo>
                        <a:pt x="391478" y="0"/>
                      </a:lnTo>
                      <a:lnTo>
                        <a:pt x="286703" y="104775"/>
                      </a:lnTo>
                      <a:lnTo>
                        <a:pt x="292417" y="154305"/>
                      </a:lnTo>
                      <a:lnTo>
                        <a:pt x="140017" y="306705"/>
                      </a:lnTo>
                      <a:cubicBezTo>
                        <a:pt x="126682" y="300038"/>
                        <a:pt x="111442" y="295275"/>
                        <a:pt x="95250" y="295275"/>
                      </a:cubicBezTo>
                      <a:cubicBezTo>
                        <a:pt x="42863" y="295275"/>
                        <a:pt x="0" y="338138"/>
                        <a:pt x="0" y="390525"/>
                      </a:cubicBezTo>
                      <a:cubicBezTo>
                        <a:pt x="0" y="442913"/>
                        <a:pt x="42863" y="485775"/>
                        <a:pt x="95250" y="485775"/>
                      </a:cubicBezTo>
                      <a:cubicBezTo>
                        <a:pt x="147638" y="485775"/>
                        <a:pt x="190500" y="442913"/>
                        <a:pt x="190500" y="390525"/>
                      </a:cubicBezTo>
                      <a:cubicBezTo>
                        <a:pt x="190500" y="374333"/>
                        <a:pt x="186690" y="360045"/>
                        <a:pt x="180022" y="346710"/>
                      </a:cubicBezTo>
                      <a:lnTo>
                        <a:pt x="332423" y="194310"/>
                      </a:lnTo>
                      <a:lnTo>
                        <a:pt x="381953" y="200025"/>
                      </a:lnTo>
                      <a:lnTo>
                        <a:pt x="486728" y="95250"/>
                      </a:lnTo>
                      <a:lnTo>
                        <a:pt x="401003" y="8572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+mn-lt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" name="Google Shape;135;p15">
                  <a:extLst>
                    <a:ext uri="{FF2B5EF4-FFF2-40B4-BE49-F238E27FC236}">
                      <a16:creationId xmlns:a16="http://schemas.microsoft.com/office/drawing/2014/main" id="{04B03F3A-D7A6-FC2B-66A6-0653B3DF5446}"/>
                    </a:ext>
                  </a:extLst>
                </p:cNvPr>
                <p:cNvSpPr/>
                <p:nvPr/>
              </p:nvSpPr>
              <p:spPr>
                <a:xfrm>
                  <a:off x="7111972" y="1899156"/>
                  <a:ext cx="723901" cy="723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900" h="723900" extrusionOk="0">
                      <a:moveTo>
                        <a:pt x="674370" y="198120"/>
                      </a:moveTo>
                      <a:lnTo>
                        <a:pt x="661988" y="211455"/>
                      </a:lnTo>
                      <a:lnTo>
                        <a:pt x="643890" y="209550"/>
                      </a:lnTo>
                      <a:lnTo>
                        <a:pt x="623888" y="206693"/>
                      </a:lnTo>
                      <a:cubicBezTo>
                        <a:pt x="650558" y="252413"/>
                        <a:pt x="666750" y="304800"/>
                        <a:pt x="666750" y="361950"/>
                      </a:cubicBezTo>
                      <a:cubicBezTo>
                        <a:pt x="666750" y="529590"/>
                        <a:pt x="529590" y="666750"/>
                        <a:pt x="361950" y="666750"/>
                      </a:cubicBezTo>
                      <a:cubicBezTo>
                        <a:pt x="194310" y="666750"/>
                        <a:pt x="57150" y="529590"/>
                        <a:pt x="57150" y="361950"/>
                      </a:cubicBezTo>
                      <a:cubicBezTo>
                        <a:pt x="57150" y="194310"/>
                        <a:pt x="194310" y="57150"/>
                        <a:pt x="361950" y="57150"/>
                      </a:cubicBezTo>
                      <a:cubicBezTo>
                        <a:pt x="418148" y="57150"/>
                        <a:pt x="471488" y="72390"/>
                        <a:pt x="517208" y="100013"/>
                      </a:cubicBezTo>
                      <a:lnTo>
                        <a:pt x="515303" y="80963"/>
                      </a:lnTo>
                      <a:lnTo>
                        <a:pt x="512445" y="61913"/>
                      </a:lnTo>
                      <a:lnTo>
                        <a:pt x="525780" y="48578"/>
                      </a:lnTo>
                      <a:lnTo>
                        <a:pt x="532448" y="41910"/>
                      </a:lnTo>
                      <a:cubicBezTo>
                        <a:pt x="481013" y="15240"/>
                        <a:pt x="423863" y="0"/>
                        <a:pt x="361950" y="0"/>
                      </a:cubicBezTo>
                      <a:cubicBezTo>
                        <a:pt x="161925" y="0"/>
                        <a:pt x="0" y="161925"/>
                        <a:pt x="0" y="361950"/>
                      </a:cubicBezTo>
                      <a:cubicBezTo>
                        <a:pt x="0" y="561975"/>
                        <a:pt x="161925" y="723900"/>
                        <a:pt x="361950" y="723900"/>
                      </a:cubicBezTo>
                      <a:cubicBezTo>
                        <a:pt x="561975" y="723900"/>
                        <a:pt x="723900" y="561975"/>
                        <a:pt x="723900" y="361950"/>
                      </a:cubicBezTo>
                      <a:cubicBezTo>
                        <a:pt x="723900" y="300038"/>
                        <a:pt x="708660" y="242888"/>
                        <a:pt x="681038" y="192405"/>
                      </a:cubicBezTo>
                      <a:lnTo>
                        <a:pt x="674370" y="19812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+mn-lt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" name="Google Shape;136;p15">
                  <a:extLst>
                    <a:ext uri="{FF2B5EF4-FFF2-40B4-BE49-F238E27FC236}">
                      <a16:creationId xmlns:a16="http://schemas.microsoft.com/office/drawing/2014/main" id="{8374DE8B-CE7C-7A97-5C99-2B899B70664D}"/>
                    </a:ext>
                  </a:extLst>
                </p:cNvPr>
                <p:cNvSpPr/>
                <p:nvPr/>
              </p:nvSpPr>
              <p:spPr>
                <a:xfrm>
                  <a:off x="7245316" y="2032503"/>
                  <a:ext cx="457200" cy="457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0" h="457200" extrusionOk="0">
                      <a:moveTo>
                        <a:pt x="387668" y="163830"/>
                      </a:moveTo>
                      <a:cubicBezTo>
                        <a:pt x="396240" y="183833"/>
                        <a:pt x="400050" y="205740"/>
                        <a:pt x="400050" y="228600"/>
                      </a:cubicBezTo>
                      <a:cubicBezTo>
                        <a:pt x="400050" y="322898"/>
                        <a:pt x="322898" y="400050"/>
                        <a:pt x="228600" y="400050"/>
                      </a:cubicBezTo>
                      <a:cubicBezTo>
                        <a:pt x="134302" y="400050"/>
                        <a:pt x="57150" y="322898"/>
                        <a:pt x="57150" y="228600"/>
                      </a:cubicBezTo>
                      <a:cubicBezTo>
                        <a:pt x="57150" y="134302"/>
                        <a:pt x="134302" y="57150"/>
                        <a:pt x="228600" y="57150"/>
                      </a:cubicBezTo>
                      <a:cubicBezTo>
                        <a:pt x="251460" y="57150"/>
                        <a:pt x="273368" y="61913"/>
                        <a:pt x="293370" y="69532"/>
                      </a:cubicBezTo>
                      <a:lnTo>
                        <a:pt x="336233" y="26670"/>
                      </a:lnTo>
                      <a:cubicBezTo>
                        <a:pt x="303848" y="9525"/>
                        <a:pt x="267653" y="0"/>
                        <a:pt x="228600" y="0"/>
                      </a:cubicBezTo>
                      <a:cubicBezTo>
                        <a:pt x="102870" y="0"/>
                        <a:pt x="0" y="102870"/>
                        <a:pt x="0" y="228600"/>
                      </a:cubicBezTo>
                      <a:cubicBezTo>
                        <a:pt x="0" y="354330"/>
                        <a:pt x="102870" y="457200"/>
                        <a:pt x="228600" y="457200"/>
                      </a:cubicBezTo>
                      <a:cubicBezTo>
                        <a:pt x="354330" y="457200"/>
                        <a:pt x="457200" y="354330"/>
                        <a:pt x="457200" y="228600"/>
                      </a:cubicBezTo>
                      <a:cubicBezTo>
                        <a:pt x="457200" y="189548"/>
                        <a:pt x="447675" y="153352"/>
                        <a:pt x="430530" y="120968"/>
                      </a:cubicBezTo>
                      <a:lnTo>
                        <a:pt x="387668" y="16383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+mn-lt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1" name="Google Shape;441;p28">
              <a:extLst>
                <a:ext uri="{FF2B5EF4-FFF2-40B4-BE49-F238E27FC236}">
                  <a16:creationId xmlns:a16="http://schemas.microsoft.com/office/drawing/2014/main" id="{E663CD3C-02FB-19E2-FA39-E50A33AAE495}"/>
                </a:ext>
              </a:extLst>
            </p:cNvPr>
            <p:cNvSpPr txBox="1"/>
            <p:nvPr/>
          </p:nvSpPr>
          <p:spPr>
            <a:xfrm>
              <a:off x="3596017" y="3133221"/>
              <a:ext cx="2032262" cy="184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Sample</a:t>
              </a: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1600" b="1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Lorem ipsum dolor sit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amet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,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constanip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ectetur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adipiscing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elitani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 Sedin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viveranik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lorema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notortor</a:t>
              </a:r>
              <a:endPara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3769BB3-418C-FAF5-139B-E30CCE6B7BE9}"/>
              </a:ext>
            </a:extLst>
          </p:cNvPr>
          <p:cNvGrpSpPr/>
          <p:nvPr/>
        </p:nvGrpSpPr>
        <p:grpSpPr>
          <a:xfrm>
            <a:off x="6189186" y="2069772"/>
            <a:ext cx="2032262" cy="2910108"/>
            <a:chOff x="6189186" y="2069772"/>
            <a:chExt cx="2032262" cy="291010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90F5DE7-9C0A-B9D6-65A1-3C84D6AF1EE8}"/>
                </a:ext>
              </a:extLst>
            </p:cNvPr>
            <p:cNvGrpSpPr/>
            <p:nvPr/>
          </p:nvGrpSpPr>
          <p:grpSpPr>
            <a:xfrm>
              <a:off x="6791755" y="2069772"/>
              <a:ext cx="827124" cy="827124"/>
              <a:chOff x="897192" y="3280745"/>
              <a:chExt cx="505150" cy="50515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52DE9F0-86D6-AF5F-D61E-30A84D90C882}"/>
                  </a:ext>
                </a:extLst>
              </p:cNvPr>
              <p:cNvGrpSpPr/>
              <p:nvPr/>
            </p:nvGrpSpPr>
            <p:grpSpPr>
              <a:xfrm>
                <a:off x="897192" y="3280745"/>
                <a:ext cx="505150" cy="505150"/>
                <a:chOff x="1376400" y="2155785"/>
                <a:chExt cx="1120416" cy="1120417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BDF5051B-F663-15B1-FD11-3B68EE046A52}"/>
                    </a:ext>
                  </a:extLst>
                </p:cNvPr>
                <p:cNvSpPr/>
                <p:nvPr/>
              </p:nvSpPr>
              <p:spPr>
                <a:xfrm>
                  <a:off x="1376400" y="2155785"/>
                  <a:ext cx="1120416" cy="1120416"/>
                </a:xfrm>
                <a:prstGeom prst="ellipse">
                  <a:avLst/>
                </a:prstGeom>
                <a:solidFill>
                  <a:schemeClr val="accent4"/>
                </a:solidFill>
                <a:ln w="19050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Google Shape;586;p37">
                  <a:extLst>
                    <a:ext uri="{FF2B5EF4-FFF2-40B4-BE49-F238E27FC236}">
                      <a16:creationId xmlns:a16="http://schemas.microsoft.com/office/drawing/2014/main" id="{407635F3-0515-6D0D-C19E-8091D799AD92}"/>
                    </a:ext>
                  </a:extLst>
                </p:cNvPr>
                <p:cNvSpPr/>
                <p:nvPr/>
              </p:nvSpPr>
              <p:spPr>
                <a:xfrm>
                  <a:off x="1376400" y="2155786"/>
                  <a:ext cx="1120416" cy="1120416"/>
                </a:xfrm>
                <a:prstGeom prst="arc">
                  <a:avLst>
                    <a:gd name="adj1" fmla="val 15484853"/>
                    <a:gd name="adj2" fmla="val 5373914"/>
                  </a:avLst>
                </a:prstGeom>
                <a:noFill/>
                <a:ln w="38100" cap="flat" cmpd="sng">
                  <a:solidFill>
                    <a:schemeClr val="accent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50800" dist="38100" algn="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2" name="Google Shape;331;p23">
                <a:extLst>
                  <a:ext uri="{FF2B5EF4-FFF2-40B4-BE49-F238E27FC236}">
                    <a16:creationId xmlns:a16="http://schemas.microsoft.com/office/drawing/2014/main" id="{E8173E8A-B120-B403-54F7-346921ACB1DD}"/>
                  </a:ext>
                </a:extLst>
              </p:cNvPr>
              <p:cNvSpPr/>
              <p:nvPr/>
            </p:nvSpPr>
            <p:spPr>
              <a:xfrm>
                <a:off x="1022655" y="3409901"/>
                <a:ext cx="254224" cy="246838"/>
              </a:xfrm>
              <a:custGeom>
                <a:avLst/>
                <a:gdLst/>
                <a:ahLst/>
                <a:cxnLst/>
                <a:rect l="l" t="t" r="r" b="b"/>
                <a:pathLst>
                  <a:path w="97" h="94" extrusionOk="0">
                    <a:moveTo>
                      <a:pt x="96" y="16"/>
                    </a:moveTo>
                    <a:cubicBezTo>
                      <a:pt x="95" y="16"/>
                      <a:pt x="94" y="16"/>
                      <a:pt x="94" y="16"/>
                    </a:cubicBezTo>
                    <a:cubicBezTo>
                      <a:pt x="94" y="16"/>
                      <a:pt x="94" y="16"/>
                      <a:pt x="87" y="27"/>
                    </a:cubicBezTo>
                    <a:cubicBezTo>
                      <a:pt x="87" y="27"/>
                      <a:pt x="87" y="27"/>
                      <a:pt x="81" y="27"/>
                    </a:cubicBezTo>
                    <a:cubicBezTo>
                      <a:pt x="81" y="27"/>
                      <a:pt x="81" y="27"/>
                      <a:pt x="73" y="19"/>
                    </a:cubicBezTo>
                    <a:cubicBezTo>
                      <a:pt x="73" y="19"/>
                      <a:pt x="73" y="19"/>
                      <a:pt x="73" y="12"/>
                    </a:cubicBezTo>
                    <a:cubicBezTo>
                      <a:pt x="73" y="12"/>
                      <a:pt x="73" y="12"/>
                      <a:pt x="83" y="4"/>
                    </a:cubicBezTo>
                    <a:cubicBezTo>
                      <a:pt x="83" y="3"/>
                      <a:pt x="83" y="2"/>
                      <a:pt x="82" y="2"/>
                    </a:cubicBezTo>
                    <a:cubicBezTo>
                      <a:pt x="82" y="2"/>
                      <a:pt x="82" y="2"/>
                      <a:pt x="81" y="2"/>
                    </a:cubicBezTo>
                    <a:cubicBezTo>
                      <a:pt x="81" y="2"/>
                      <a:pt x="79" y="2"/>
                      <a:pt x="77" y="2"/>
                    </a:cubicBezTo>
                    <a:cubicBezTo>
                      <a:pt x="77" y="1"/>
                      <a:pt x="76" y="1"/>
                      <a:pt x="75" y="1"/>
                    </a:cubicBezTo>
                    <a:cubicBezTo>
                      <a:pt x="69" y="0"/>
                      <a:pt x="66" y="3"/>
                      <a:pt x="64" y="5"/>
                    </a:cubicBezTo>
                    <a:cubicBezTo>
                      <a:pt x="62" y="8"/>
                      <a:pt x="61" y="10"/>
                      <a:pt x="61" y="10"/>
                    </a:cubicBezTo>
                    <a:cubicBezTo>
                      <a:pt x="61" y="10"/>
                      <a:pt x="61" y="11"/>
                      <a:pt x="61" y="14"/>
                    </a:cubicBezTo>
                    <a:cubicBezTo>
                      <a:pt x="61" y="18"/>
                      <a:pt x="61" y="23"/>
                      <a:pt x="62" y="26"/>
                    </a:cubicBezTo>
                    <a:cubicBezTo>
                      <a:pt x="63" y="27"/>
                      <a:pt x="63" y="27"/>
                      <a:pt x="63" y="27"/>
                    </a:cubicBezTo>
                    <a:cubicBezTo>
                      <a:pt x="62" y="30"/>
                      <a:pt x="59" y="35"/>
                      <a:pt x="59" y="35"/>
                    </a:cubicBezTo>
                    <a:cubicBezTo>
                      <a:pt x="59" y="35"/>
                      <a:pt x="59" y="35"/>
                      <a:pt x="52" y="42"/>
                    </a:cubicBezTo>
                    <a:cubicBezTo>
                      <a:pt x="52" y="42"/>
                      <a:pt x="52" y="42"/>
                      <a:pt x="50" y="45"/>
                    </a:cubicBezTo>
                    <a:cubicBezTo>
                      <a:pt x="50" y="45"/>
                      <a:pt x="50" y="45"/>
                      <a:pt x="43" y="39"/>
                    </a:cubicBezTo>
                    <a:cubicBezTo>
                      <a:pt x="43" y="40"/>
                      <a:pt x="42" y="41"/>
                      <a:pt x="42" y="41"/>
                    </a:cubicBezTo>
                    <a:cubicBezTo>
                      <a:pt x="42" y="41"/>
                      <a:pt x="42" y="41"/>
                      <a:pt x="35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3"/>
                      <a:pt x="35" y="33"/>
                      <a:pt x="34" y="31"/>
                    </a:cubicBezTo>
                    <a:cubicBezTo>
                      <a:pt x="34" y="31"/>
                      <a:pt x="34" y="31"/>
                      <a:pt x="31" y="29"/>
                    </a:cubicBezTo>
                    <a:cubicBezTo>
                      <a:pt x="31" y="29"/>
                      <a:pt x="31" y="29"/>
                      <a:pt x="33" y="27"/>
                    </a:cubicBezTo>
                    <a:cubicBezTo>
                      <a:pt x="33" y="27"/>
                      <a:pt x="33" y="27"/>
                      <a:pt x="31" y="26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2" y="22"/>
                      <a:pt x="39" y="20"/>
                      <a:pt x="45" y="18"/>
                    </a:cubicBezTo>
                    <a:cubicBezTo>
                      <a:pt x="45" y="18"/>
                      <a:pt x="45" y="18"/>
                      <a:pt x="47" y="17"/>
                    </a:cubicBezTo>
                    <a:cubicBezTo>
                      <a:pt x="47" y="17"/>
                      <a:pt x="47" y="17"/>
                      <a:pt x="46" y="15"/>
                    </a:cubicBezTo>
                    <a:cubicBezTo>
                      <a:pt x="46" y="15"/>
                      <a:pt x="46" y="15"/>
                      <a:pt x="45" y="12"/>
                    </a:cubicBezTo>
                    <a:cubicBezTo>
                      <a:pt x="45" y="12"/>
                      <a:pt x="45" y="12"/>
                      <a:pt x="44" y="11"/>
                    </a:cubicBezTo>
                    <a:cubicBezTo>
                      <a:pt x="44" y="11"/>
                      <a:pt x="44" y="11"/>
                      <a:pt x="44" y="10"/>
                    </a:cubicBezTo>
                    <a:cubicBezTo>
                      <a:pt x="43" y="10"/>
                      <a:pt x="38" y="10"/>
                      <a:pt x="32" y="11"/>
                    </a:cubicBezTo>
                    <a:cubicBezTo>
                      <a:pt x="23" y="13"/>
                      <a:pt x="17" y="17"/>
                      <a:pt x="11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1" y="23"/>
                      <a:pt x="11" y="24"/>
                    </a:cubicBezTo>
                    <a:cubicBezTo>
                      <a:pt x="11" y="27"/>
                      <a:pt x="11" y="29"/>
                      <a:pt x="11" y="30"/>
                    </a:cubicBezTo>
                    <a:cubicBezTo>
                      <a:pt x="11" y="31"/>
                      <a:pt x="11" y="33"/>
                      <a:pt x="9" y="33"/>
                    </a:cubicBezTo>
                    <a:cubicBezTo>
                      <a:pt x="9" y="33"/>
                      <a:pt x="9" y="33"/>
                      <a:pt x="6" y="31"/>
                    </a:cubicBezTo>
                    <a:cubicBezTo>
                      <a:pt x="6" y="31"/>
                      <a:pt x="6" y="31"/>
                      <a:pt x="0" y="38"/>
                    </a:cubicBezTo>
                    <a:cubicBezTo>
                      <a:pt x="0" y="38"/>
                      <a:pt x="0" y="38"/>
                      <a:pt x="10" y="48"/>
                    </a:cubicBezTo>
                    <a:cubicBezTo>
                      <a:pt x="10" y="48"/>
                      <a:pt x="10" y="48"/>
                      <a:pt x="17" y="41"/>
                    </a:cubicBezTo>
                    <a:cubicBezTo>
                      <a:pt x="17" y="41"/>
                      <a:pt x="17" y="41"/>
                      <a:pt x="13" y="37"/>
                    </a:cubicBezTo>
                    <a:cubicBezTo>
                      <a:pt x="14" y="37"/>
                      <a:pt x="15" y="37"/>
                      <a:pt x="16" y="36"/>
                    </a:cubicBezTo>
                    <a:cubicBezTo>
                      <a:pt x="17" y="35"/>
                      <a:pt x="21" y="35"/>
                      <a:pt x="23" y="36"/>
                    </a:cubicBezTo>
                    <a:cubicBezTo>
                      <a:pt x="23" y="36"/>
                      <a:pt x="23" y="36"/>
                      <a:pt x="24" y="37"/>
                    </a:cubicBezTo>
                    <a:cubicBezTo>
                      <a:pt x="24" y="37"/>
                      <a:pt x="24" y="37"/>
                      <a:pt x="25" y="36"/>
                    </a:cubicBezTo>
                    <a:cubicBezTo>
                      <a:pt x="25" y="36"/>
                      <a:pt x="25" y="36"/>
                      <a:pt x="27" y="39"/>
                    </a:cubicBezTo>
                    <a:cubicBezTo>
                      <a:pt x="27" y="39"/>
                      <a:pt x="27" y="39"/>
                      <a:pt x="29" y="40"/>
                    </a:cubicBezTo>
                    <a:cubicBezTo>
                      <a:pt x="29" y="40"/>
                      <a:pt x="29" y="40"/>
                      <a:pt x="29" y="39"/>
                    </a:cubicBezTo>
                    <a:cubicBezTo>
                      <a:pt x="29" y="39"/>
                      <a:pt x="29" y="39"/>
                      <a:pt x="37" y="47"/>
                    </a:cubicBezTo>
                    <a:cubicBezTo>
                      <a:pt x="36" y="48"/>
                      <a:pt x="36" y="48"/>
                      <a:pt x="36" y="49"/>
                    </a:cubicBezTo>
                    <a:cubicBezTo>
                      <a:pt x="36" y="49"/>
                      <a:pt x="36" y="49"/>
                      <a:pt x="42" y="55"/>
                    </a:cubicBezTo>
                    <a:cubicBezTo>
                      <a:pt x="42" y="55"/>
                      <a:pt x="42" y="55"/>
                      <a:pt x="15" y="84"/>
                    </a:cubicBezTo>
                    <a:cubicBezTo>
                      <a:pt x="13" y="86"/>
                      <a:pt x="14" y="89"/>
                      <a:pt x="17" y="91"/>
                    </a:cubicBezTo>
                    <a:cubicBezTo>
                      <a:pt x="19" y="93"/>
                      <a:pt x="22" y="94"/>
                      <a:pt x="23" y="93"/>
                    </a:cubicBezTo>
                    <a:cubicBezTo>
                      <a:pt x="23" y="93"/>
                      <a:pt x="23" y="93"/>
                      <a:pt x="50" y="63"/>
                    </a:cubicBezTo>
                    <a:cubicBezTo>
                      <a:pt x="50" y="63"/>
                      <a:pt x="50" y="63"/>
                      <a:pt x="77" y="89"/>
                    </a:cubicBezTo>
                    <a:cubicBezTo>
                      <a:pt x="79" y="91"/>
                      <a:pt x="82" y="90"/>
                      <a:pt x="84" y="88"/>
                    </a:cubicBezTo>
                    <a:cubicBezTo>
                      <a:pt x="86" y="85"/>
                      <a:pt x="87" y="82"/>
                      <a:pt x="85" y="81"/>
                    </a:cubicBezTo>
                    <a:cubicBezTo>
                      <a:pt x="85" y="81"/>
                      <a:pt x="85" y="81"/>
                      <a:pt x="58" y="54"/>
                    </a:cubicBezTo>
                    <a:cubicBezTo>
                      <a:pt x="58" y="54"/>
                      <a:pt x="58" y="54"/>
                      <a:pt x="59" y="53"/>
                    </a:cubicBezTo>
                    <a:cubicBezTo>
                      <a:pt x="59" y="53"/>
                      <a:pt x="59" y="53"/>
                      <a:pt x="59" y="52"/>
                    </a:cubicBezTo>
                    <a:cubicBezTo>
                      <a:pt x="59" y="52"/>
                      <a:pt x="65" y="45"/>
                      <a:pt x="69" y="42"/>
                    </a:cubicBezTo>
                    <a:cubicBezTo>
                      <a:pt x="71" y="40"/>
                      <a:pt x="73" y="39"/>
                      <a:pt x="74" y="38"/>
                    </a:cubicBezTo>
                    <a:cubicBezTo>
                      <a:pt x="75" y="38"/>
                      <a:pt x="77" y="38"/>
                      <a:pt x="77" y="38"/>
                    </a:cubicBezTo>
                    <a:cubicBezTo>
                      <a:pt x="77" y="38"/>
                      <a:pt x="83" y="39"/>
                      <a:pt x="83" y="39"/>
                    </a:cubicBezTo>
                    <a:cubicBezTo>
                      <a:pt x="92" y="39"/>
                      <a:pt x="96" y="28"/>
                      <a:pt x="96" y="28"/>
                    </a:cubicBezTo>
                    <a:cubicBezTo>
                      <a:pt x="96" y="28"/>
                      <a:pt x="96" y="27"/>
                      <a:pt x="97" y="21"/>
                    </a:cubicBezTo>
                    <a:cubicBezTo>
                      <a:pt x="97" y="19"/>
                      <a:pt x="97" y="18"/>
                      <a:pt x="97" y="17"/>
                    </a:cubicBezTo>
                    <a:cubicBezTo>
                      <a:pt x="96" y="16"/>
                      <a:pt x="96" y="16"/>
                      <a:pt x="96" y="1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37150" tIns="68575" rIns="137150" bIns="685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2" name="Google Shape;441;p28">
              <a:extLst>
                <a:ext uri="{FF2B5EF4-FFF2-40B4-BE49-F238E27FC236}">
                  <a16:creationId xmlns:a16="http://schemas.microsoft.com/office/drawing/2014/main" id="{FB06B2C6-3664-911F-A8E0-301D3DFDF8AA}"/>
                </a:ext>
              </a:extLst>
            </p:cNvPr>
            <p:cNvSpPr txBox="1"/>
            <p:nvPr/>
          </p:nvSpPr>
          <p:spPr>
            <a:xfrm>
              <a:off x="6189186" y="3133221"/>
              <a:ext cx="2032262" cy="184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Sample</a:t>
              </a: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1600" b="1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Lorem ipsum dolor sit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amet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,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constanip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ectetur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adipiscing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elitani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 Sedin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viveranik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lorema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notortor</a:t>
              </a:r>
              <a:endPara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0E79D03-D16E-0AB1-AD26-A8D4D2A45E08}"/>
              </a:ext>
            </a:extLst>
          </p:cNvPr>
          <p:cNvGrpSpPr/>
          <p:nvPr/>
        </p:nvGrpSpPr>
        <p:grpSpPr>
          <a:xfrm>
            <a:off x="8782354" y="2069772"/>
            <a:ext cx="2032262" cy="2910108"/>
            <a:chOff x="8782354" y="2069772"/>
            <a:chExt cx="2032262" cy="291010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7588181-0BA3-61C1-1A07-B97531096C4E}"/>
                </a:ext>
              </a:extLst>
            </p:cNvPr>
            <p:cNvGrpSpPr/>
            <p:nvPr/>
          </p:nvGrpSpPr>
          <p:grpSpPr>
            <a:xfrm>
              <a:off x="9384923" y="2069772"/>
              <a:ext cx="827124" cy="827124"/>
              <a:chOff x="897192" y="3990747"/>
              <a:chExt cx="505150" cy="50515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860AF072-FA24-D899-90CA-4247188495C0}"/>
                  </a:ext>
                </a:extLst>
              </p:cNvPr>
              <p:cNvGrpSpPr/>
              <p:nvPr/>
            </p:nvGrpSpPr>
            <p:grpSpPr>
              <a:xfrm>
                <a:off x="897192" y="3990747"/>
                <a:ext cx="505150" cy="505150"/>
                <a:chOff x="1376400" y="2155785"/>
                <a:chExt cx="1120416" cy="1120417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F563E1A0-491A-8722-119B-84DADE16EF83}"/>
                    </a:ext>
                  </a:extLst>
                </p:cNvPr>
                <p:cNvSpPr/>
                <p:nvPr/>
              </p:nvSpPr>
              <p:spPr>
                <a:xfrm>
                  <a:off x="1376400" y="2155785"/>
                  <a:ext cx="1120416" cy="1120416"/>
                </a:xfrm>
                <a:prstGeom prst="ellipse">
                  <a:avLst/>
                </a:prstGeom>
                <a:solidFill>
                  <a:schemeClr val="accent4"/>
                </a:solidFill>
                <a:ln w="19050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Google Shape;586;p37">
                  <a:extLst>
                    <a:ext uri="{FF2B5EF4-FFF2-40B4-BE49-F238E27FC236}">
                      <a16:creationId xmlns:a16="http://schemas.microsoft.com/office/drawing/2014/main" id="{E15C17F7-7F7B-04D4-9AF6-B194F052DA68}"/>
                    </a:ext>
                  </a:extLst>
                </p:cNvPr>
                <p:cNvSpPr/>
                <p:nvPr/>
              </p:nvSpPr>
              <p:spPr>
                <a:xfrm>
                  <a:off x="1376400" y="2155786"/>
                  <a:ext cx="1120416" cy="1120416"/>
                </a:xfrm>
                <a:prstGeom prst="arc">
                  <a:avLst>
                    <a:gd name="adj1" fmla="val 15484853"/>
                    <a:gd name="adj2" fmla="val 5373914"/>
                  </a:avLst>
                </a:prstGeom>
                <a:noFill/>
                <a:ln w="38100" cap="flat" cmpd="sng">
                  <a:solidFill>
                    <a:schemeClr val="accent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50800" dist="38100" algn="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3" name="Google Shape;327;p23">
                <a:extLst>
                  <a:ext uri="{FF2B5EF4-FFF2-40B4-BE49-F238E27FC236}">
                    <a16:creationId xmlns:a16="http://schemas.microsoft.com/office/drawing/2014/main" id="{9EF31655-99FC-F1D3-93EB-1093F99FEC44}"/>
                  </a:ext>
                </a:extLst>
              </p:cNvPr>
              <p:cNvGrpSpPr/>
              <p:nvPr/>
            </p:nvGrpSpPr>
            <p:grpSpPr>
              <a:xfrm>
                <a:off x="993653" y="4118381"/>
                <a:ext cx="312228" cy="249882"/>
                <a:chOff x="10755313" y="4014788"/>
                <a:chExt cx="1001712" cy="801688"/>
              </a:xfrm>
            </p:grpSpPr>
            <p:sp>
              <p:nvSpPr>
                <p:cNvPr id="44" name="Google Shape;328;p23">
                  <a:extLst>
                    <a:ext uri="{FF2B5EF4-FFF2-40B4-BE49-F238E27FC236}">
                      <a16:creationId xmlns:a16="http://schemas.microsoft.com/office/drawing/2014/main" id="{0BD98C87-DE3A-16B7-247E-7D72ED4E8F6F}"/>
                    </a:ext>
                  </a:extLst>
                </p:cNvPr>
                <p:cNvSpPr/>
                <p:nvPr/>
              </p:nvSpPr>
              <p:spPr>
                <a:xfrm>
                  <a:off x="10755313" y="4014788"/>
                  <a:ext cx="1001712" cy="66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" h="176" extrusionOk="0">
                      <a:moveTo>
                        <a:pt x="193" y="176"/>
                      </a:moveTo>
                      <a:cubicBezTo>
                        <a:pt x="188" y="176"/>
                        <a:pt x="184" y="172"/>
                        <a:pt x="184" y="167"/>
                      </a:cubicBezTo>
                      <a:cubicBezTo>
                        <a:pt x="184" y="162"/>
                        <a:pt x="188" y="159"/>
                        <a:pt x="193" y="159"/>
                      </a:cubicBezTo>
                      <a:cubicBezTo>
                        <a:pt x="211" y="158"/>
                        <a:pt x="211" y="158"/>
                        <a:pt x="211" y="158"/>
                      </a:cubicBezTo>
                      <a:cubicBezTo>
                        <a:pt x="211" y="158"/>
                        <a:pt x="212" y="158"/>
                        <a:pt x="212" y="158"/>
                      </a:cubicBezTo>
                      <a:cubicBezTo>
                        <a:pt x="212" y="158"/>
                        <a:pt x="212" y="158"/>
                        <a:pt x="212" y="158"/>
                      </a:cubicBezTo>
                      <a:cubicBezTo>
                        <a:pt x="231" y="158"/>
                        <a:pt x="246" y="142"/>
                        <a:pt x="246" y="123"/>
                      </a:cubicBezTo>
                      <a:cubicBezTo>
                        <a:pt x="246" y="104"/>
                        <a:pt x="231" y="88"/>
                        <a:pt x="211" y="88"/>
                      </a:cubicBezTo>
                      <a:cubicBezTo>
                        <a:pt x="209" y="88"/>
                        <a:pt x="206" y="88"/>
                        <a:pt x="203" y="89"/>
                      </a:cubicBezTo>
                      <a:cubicBezTo>
                        <a:pt x="201" y="90"/>
                        <a:pt x="198" y="89"/>
                        <a:pt x="195" y="87"/>
                      </a:cubicBezTo>
                      <a:cubicBezTo>
                        <a:pt x="193" y="85"/>
                        <a:pt x="192" y="82"/>
                        <a:pt x="193" y="79"/>
                      </a:cubicBezTo>
                      <a:cubicBezTo>
                        <a:pt x="193" y="76"/>
                        <a:pt x="194" y="73"/>
                        <a:pt x="194" y="70"/>
                      </a:cubicBezTo>
                      <a:cubicBezTo>
                        <a:pt x="194" y="41"/>
                        <a:pt x="170" y="18"/>
                        <a:pt x="141" y="18"/>
                      </a:cubicBezTo>
                      <a:cubicBezTo>
                        <a:pt x="113" y="18"/>
                        <a:pt x="91" y="38"/>
                        <a:pt x="88" y="66"/>
                      </a:cubicBezTo>
                      <a:cubicBezTo>
                        <a:pt x="88" y="68"/>
                        <a:pt x="87" y="71"/>
                        <a:pt x="84" y="72"/>
                      </a:cubicBezTo>
                      <a:cubicBezTo>
                        <a:pt x="82" y="74"/>
                        <a:pt x="79" y="74"/>
                        <a:pt x="77" y="73"/>
                      </a:cubicBezTo>
                      <a:cubicBezTo>
                        <a:pt x="71" y="71"/>
                        <a:pt x="67" y="70"/>
                        <a:pt x="62" y="70"/>
                      </a:cubicBezTo>
                      <a:cubicBezTo>
                        <a:pt x="37" y="70"/>
                        <a:pt x="18" y="90"/>
                        <a:pt x="18" y="114"/>
                      </a:cubicBezTo>
                      <a:cubicBezTo>
                        <a:pt x="18" y="138"/>
                        <a:pt x="37" y="158"/>
                        <a:pt x="60" y="158"/>
                      </a:cubicBezTo>
                      <a:cubicBezTo>
                        <a:pt x="61" y="158"/>
                        <a:pt x="61" y="158"/>
                        <a:pt x="61" y="158"/>
                      </a:cubicBezTo>
                      <a:cubicBezTo>
                        <a:pt x="65" y="159"/>
                        <a:pt x="65" y="159"/>
                        <a:pt x="65" y="159"/>
                      </a:cubicBezTo>
                      <a:cubicBezTo>
                        <a:pt x="80" y="159"/>
                        <a:pt x="80" y="159"/>
                        <a:pt x="80" y="159"/>
                      </a:cubicBezTo>
                      <a:cubicBezTo>
                        <a:pt x="85" y="159"/>
                        <a:pt x="88" y="162"/>
                        <a:pt x="88" y="167"/>
                      </a:cubicBezTo>
                      <a:cubicBezTo>
                        <a:pt x="88" y="172"/>
                        <a:pt x="85" y="176"/>
                        <a:pt x="80" y="176"/>
                      </a:cubicBezTo>
                      <a:cubicBezTo>
                        <a:pt x="63" y="176"/>
                        <a:pt x="63" y="176"/>
                        <a:pt x="63" y="176"/>
                      </a:cubicBezTo>
                      <a:cubicBezTo>
                        <a:pt x="62" y="176"/>
                        <a:pt x="62" y="176"/>
                        <a:pt x="62" y="176"/>
                      </a:cubicBezTo>
                      <a:cubicBezTo>
                        <a:pt x="28" y="176"/>
                        <a:pt x="0" y="148"/>
                        <a:pt x="0" y="114"/>
                      </a:cubicBezTo>
                      <a:cubicBezTo>
                        <a:pt x="0" y="80"/>
                        <a:pt x="28" y="53"/>
                        <a:pt x="62" y="53"/>
                      </a:cubicBezTo>
                      <a:cubicBezTo>
                        <a:pt x="65" y="53"/>
                        <a:pt x="69" y="53"/>
                        <a:pt x="73" y="54"/>
                      </a:cubicBezTo>
                      <a:cubicBezTo>
                        <a:pt x="80" y="23"/>
                        <a:pt x="108" y="0"/>
                        <a:pt x="141" y="0"/>
                      </a:cubicBezTo>
                      <a:cubicBezTo>
                        <a:pt x="180" y="0"/>
                        <a:pt x="211" y="32"/>
                        <a:pt x="211" y="70"/>
                      </a:cubicBezTo>
                      <a:cubicBezTo>
                        <a:pt x="211" y="70"/>
                        <a:pt x="211" y="70"/>
                        <a:pt x="211" y="70"/>
                      </a:cubicBezTo>
                      <a:cubicBezTo>
                        <a:pt x="211" y="70"/>
                        <a:pt x="211" y="70"/>
                        <a:pt x="211" y="70"/>
                      </a:cubicBezTo>
                      <a:cubicBezTo>
                        <a:pt x="240" y="70"/>
                        <a:pt x="264" y="94"/>
                        <a:pt x="264" y="123"/>
                      </a:cubicBezTo>
                      <a:cubicBezTo>
                        <a:pt x="264" y="152"/>
                        <a:pt x="240" y="176"/>
                        <a:pt x="211" y="176"/>
                      </a:cubicBezTo>
                      <a:cubicBezTo>
                        <a:pt x="211" y="176"/>
                        <a:pt x="211" y="176"/>
                        <a:pt x="210" y="176"/>
                      </a:cubicBezTo>
                      <a:lnTo>
                        <a:pt x="193" y="17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37150" tIns="68575" rIns="137150" bIns="685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05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" name="Google Shape;329;p23">
                  <a:extLst>
                    <a:ext uri="{FF2B5EF4-FFF2-40B4-BE49-F238E27FC236}">
                      <a16:creationId xmlns:a16="http://schemas.microsoft.com/office/drawing/2014/main" id="{1894511C-BAC4-7F9A-C812-FF7ED36451B4}"/>
                    </a:ext>
                  </a:extLst>
                </p:cNvPr>
                <p:cNvSpPr/>
                <p:nvPr/>
              </p:nvSpPr>
              <p:spPr>
                <a:xfrm>
                  <a:off x="11122025" y="4251326"/>
                  <a:ext cx="334962" cy="56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" h="356" extrusionOk="0">
                      <a:moveTo>
                        <a:pt x="211" y="146"/>
                      </a:moveTo>
                      <a:lnTo>
                        <a:pt x="127" y="146"/>
                      </a:lnTo>
                      <a:lnTo>
                        <a:pt x="127" y="0"/>
                      </a:lnTo>
                      <a:lnTo>
                        <a:pt x="0" y="210"/>
                      </a:lnTo>
                      <a:lnTo>
                        <a:pt x="84" y="210"/>
                      </a:lnTo>
                      <a:lnTo>
                        <a:pt x="84" y="356"/>
                      </a:lnTo>
                      <a:lnTo>
                        <a:pt x="211" y="14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37150" tIns="68575" rIns="137150" bIns="685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405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3" name="Google Shape;441;p28">
              <a:extLst>
                <a:ext uri="{FF2B5EF4-FFF2-40B4-BE49-F238E27FC236}">
                  <a16:creationId xmlns:a16="http://schemas.microsoft.com/office/drawing/2014/main" id="{27EC8B2B-1235-88A2-DE1B-38BA1E83EE35}"/>
                </a:ext>
              </a:extLst>
            </p:cNvPr>
            <p:cNvSpPr txBox="1"/>
            <p:nvPr/>
          </p:nvSpPr>
          <p:spPr>
            <a:xfrm>
              <a:off x="8782354" y="3133221"/>
              <a:ext cx="2032262" cy="184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Sample</a:t>
              </a: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1600" b="1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Lorem ipsum dolor sit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amet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,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constanip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ectetur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adipiscing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elitani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 Sedin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viveranik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lorema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notortor</a:t>
              </a:r>
              <a:endPara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98307B7-E5A5-0900-059E-A844113525C9}"/>
              </a:ext>
            </a:extLst>
          </p:cNvPr>
          <p:cNvGrpSpPr/>
          <p:nvPr/>
        </p:nvGrpSpPr>
        <p:grpSpPr>
          <a:xfrm>
            <a:off x="1002848" y="2069772"/>
            <a:ext cx="2032262" cy="2910108"/>
            <a:chOff x="1002848" y="2069772"/>
            <a:chExt cx="2032262" cy="2910108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EF82545-B1BD-F33B-FB53-15E9F7EDA634}"/>
                </a:ext>
              </a:extLst>
            </p:cNvPr>
            <p:cNvGrpSpPr/>
            <p:nvPr/>
          </p:nvGrpSpPr>
          <p:grpSpPr>
            <a:xfrm>
              <a:off x="1605417" y="2069772"/>
              <a:ext cx="827124" cy="827124"/>
              <a:chOff x="897192" y="1860741"/>
              <a:chExt cx="505150" cy="50515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79EF76C-8CA2-6373-BE88-BB3E903193A8}"/>
                  </a:ext>
                </a:extLst>
              </p:cNvPr>
              <p:cNvGrpSpPr/>
              <p:nvPr/>
            </p:nvGrpSpPr>
            <p:grpSpPr>
              <a:xfrm>
                <a:off x="897192" y="1860741"/>
                <a:ext cx="505150" cy="505150"/>
                <a:chOff x="1376400" y="2155785"/>
                <a:chExt cx="1120416" cy="1120417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932E6054-7154-4A12-F1A3-2601027FE3D3}"/>
                    </a:ext>
                  </a:extLst>
                </p:cNvPr>
                <p:cNvSpPr/>
                <p:nvPr/>
              </p:nvSpPr>
              <p:spPr>
                <a:xfrm>
                  <a:off x="1376400" y="2155785"/>
                  <a:ext cx="1120416" cy="1120416"/>
                </a:xfrm>
                <a:prstGeom prst="ellipse">
                  <a:avLst/>
                </a:prstGeom>
                <a:solidFill>
                  <a:schemeClr val="accent4"/>
                </a:solidFill>
                <a:ln w="19050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Google Shape;586;p37">
                  <a:extLst>
                    <a:ext uri="{FF2B5EF4-FFF2-40B4-BE49-F238E27FC236}">
                      <a16:creationId xmlns:a16="http://schemas.microsoft.com/office/drawing/2014/main" id="{2F4F89B5-98D0-86AB-14E6-C59B7C3F4CA8}"/>
                    </a:ext>
                  </a:extLst>
                </p:cNvPr>
                <p:cNvSpPr/>
                <p:nvPr/>
              </p:nvSpPr>
              <p:spPr>
                <a:xfrm>
                  <a:off x="1376400" y="2155786"/>
                  <a:ext cx="1120416" cy="1120416"/>
                </a:xfrm>
                <a:prstGeom prst="arc">
                  <a:avLst>
                    <a:gd name="adj1" fmla="val 15484853"/>
                    <a:gd name="adj2" fmla="val 5373914"/>
                  </a:avLst>
                </a:prstGeom>
                <a:noFill/>
                <a:ln w="38100" cap="flat" cmpd="sng">
                  <a:solidFill>
                    <a:schemeClr val="accent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50800" dist="38100" algn="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6" name="Google Shape;121;p15" descr="Lightbulb and gear">
                <a:extLst>
                  <a:ext uri="{FF2B5EF4-FFF2-40B4-BE49-F238E27FC236}">
                    <a16:creationId xmlns:a16="http://schemas.microsoft.com/office/drawing/2014/main" id="{A3F213A5-2AA5-9578-7372-5DCCEE33EDE0}"/>
                  </a:ext>
                </a:extLst>
              </p:cNvPr>
              <p:cNvGrpSpPr/>
              <p:nvPr/>
            </p:nvGrpSpPr>
            <p:grpSpPr>
              <a:xfrm>
                <a:off x="1034773" y="1989948"/>
                <a:ext cx="229988" cy="246736"/>
                <a:chOff x="9757834" y="7059864"/>
                <a:chExt cx="759641" cy="814962"/>
              </a:xfrm>
            </p:grpSpPr>
            <p:sp>
              <p:nvSpPr>
                <p:cNvPr id="27" name="Google Shape;122;p15">
                  <a:extLst>
                    <a:ext uri="{FF2B5EF4-FFF2-40B4-BE49-F238E27FC236}">
                      <a16:creationId xmlns:a16="http://schemas.microsoft.com/office/drawing/2014/main" id="{9E1C020D-B856-DE58-7359-851AFFD8E7FA}"/>
                    </a:ext>
                  </a:extLst>
                </p:cNvPr>
                <p:cNvSpPr/>
                <p:nvPr/>
              </p:nvSpPr>
              <p:spPr>
                <a:xfrm>
                  <a:off x="10028253" y="7330193"/>
                  <a:ext cx="209550" cy="20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550" h="209550" extrusionOk="0">
                      <a:moveTo>
                        <a:pt x="187547" y="64675"/>
                      </a:moveTo>
                      <a:lnTo>
                        <a:pt x="195644" y="40672"/>
                      </a:lnTo>
                      <a:lnTo>
                        <a:pt x="177355" y="22384"/>
                      </a:lnTo>
                      <a:lnTo>
                        <a:pt x="153353" y="30480"/>
                      </a:lnTo>
                      <a:cubicBezTo>
                        <a:pt x="147113" y="26964"/>
                        <a:pt x="140457" y="24244"/>
                        <a:pt x="133541" y="22384"/>
                      </a:cubicBezTo>
                      <a:lnTo>
                        <a:pt x="122301" y="0"/>
                      </a:lnTo>
                      <a:lnTo>
                        <a:pt x="96774" y="0"/>
                      </a:lnTo>
                      <a:lnTo>
                        <a:pt x="85439" y="22479"/>
                      </a:lnTo>
                      <a:cubicBezTo>
                        <a:pt x="78498" y="24356"/>
                        <a:pt x="71813" y="27075"/>
                        <a:pt x="65532" y="30575"/>
                      </a:cubicBezTo>
                      <a:lnTo>
                        <a:pt x="41529" y="22479"/>
                      </a:lnTo>
                      <a:lnTo>
                        <a:pt x="23241" y="40767"/>
                      </a:lnTo>
                      <a:lnTo>
                        <a:pt x="30861" y="64770"/>
                      </a:lnTo>
                      <a:cubicBezTo>
                        <a:pt x="27206" y="70976"/>
                        <a:pt x="24388" y="77637"/>
                        <a:pt x="22479" y="84582"/>
                      </a:cubicBezTo>
                      <a:lnTo>
                        <a:pt x="0" y="95821"/>
                      </a:lnTo>
                      <a:lnTo>
                        <a:pt x="0" y="120968"/>
                      </a:lnTo>
                      <a:lnTo>
                        <a:pt x="22479" y="132302"/>
                      </a:lnTo>
                      <a:cubicBezTo>
                        <a:pt x="24332" y="139221"/>
                        <a:pt x="27052" y="145878"/>
                        <a:pt x="30575" y="152114"/>
                      </a:cubicBezTo>
                      <a:lnTo>
                        <a:pt x="22479" y="176117"/>
                      </a:lnTo>
                      <a:lnTo>
                        <a:pt x="41529" y="194405"/>
                      </a:lnTo>
                      <a:lnTo>
                        <a:pt x="65532" y="186214"/>
                      </a:lnTo>
                      <a:cubicBezTo>
                        <a:pt x="71767" y="189763"/>
                        <a:pt x="78423" y="192515"/>
                        <a:pt x="85344" y="194405"/>
                      </a:cubicBezTo>
                      <a:lnTo>
                        <a:pt x="96583" y="216789"/>
                      </a:lnTo>
                      <a:lnTo>
                        <a:pt x="122111" y="216789"/>
                      </a:lnTo>
                      <a:lnTo>
                        <a:pt x="133445" y="194786"/>
                      </a:lnTo>
                      <a:cubicBezTo>
                        <a:pt x="140245" y="192937"/>
                        <a:pt x="146800" y="190283"/>
                        <a:pt x="152972" y="186880"/>
                      </a:cubicBezTo>
                      <a:lnTo>
                        <a:pt x="176879" y="195072"/>
                      </a:lnTo>
                      <a:lnTo>
                        <a:pt x="195167" y="176689"/>
                      </a:lnTo>
                      <a:lnTo>
                        <a:pt x="187071" y="152781"/>
                      </a:lnTo>
                      <a:cubicBezTo>
                        <a:pt x="190710" y="146497"/>
                        <a:pt x="193618" y="139818"/>
                        <a:pt x="195739" y="132874"/>
                      </a:cubicBezTo>
                      <a:lnTo>
                        <a:pt x="218123" y="121634"/>
                      </a:lnTo>
                      <a:lnTo>
                        <a:pt x="218123" y="95821"/>
                      </a:lnTo>
                      <a:lnTo>
                        <a:pt x="195644" y="84487"/>
                      </a:lnTo>
                      <a:cubicBezTo>
                        <a:pt x="193825" y="77556"/>
                        <a:pt x="191103" y="70896"/>
                        <a:pt x="187547" y="64675"/>
                      </a:cubicBezTo>
                      <a:close/>
                      <a:moveTo>
                        <a:pt x="109442" y="146875"/>
                      </a:moveTo>
                      <a:cubicBezTo>
                        <a:pt x="88401" y="146875"/>
                        <a:pt x="71342" y="129817"/>
                        <a:pt x="71342" y="108775"/>
                      </a:cubicBezTo>
                      <a:cubicBezTo>
                        <a:pt x="71342" y="87734"/>
                        <a:pt x="88401" y="70675"/>
                        <a:pt x="109442" y="70675"/>
                      </a:cubicBezTo>
                      <a:cubicBezTo>
                        <a:pt x="130356" y="70982"/>
                        <a:pt x="147236" y="87861"/>
                        <a:pt x="147542" y="108775"/>
                      </a:cubicBezTo>
                      <a:cubicBezTo>
                        <a:pt x="147542" y="129817"/>
                        <a:pt x="130484" y="146875"/>
                        <a:pt x="109442" y="146875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+mn-lt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" name="Google Shape;123;p15">
                  <a:extLst>
                    <a:ext uri="{FF2B5EF4-FFF2-40B4-BE49-F238E27FC236}">
                      <a16:creationId xmlns:a16="http://schemas.microsoft.com/office/drawing/2014/main" id="{5BCF9781-C76F-484F-9F2D-5AED67254E96}"/>
                    </a:ext>
                  </a:extLst>
                </p:cNvPr>
                <p:cNvSpPr/>
                <p:nvPr/>
              </p:nvSpPr>
              <p:spPr>
                <a:xfrm>
                  <a:off x="10029681" y="7734146"/>
                  <a:ext cx="209550" cy="4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550" h="47625" extrusionOk="0">
                      <a:moveTo>
                        <a:pt x="189835" y="0"/>
                      </a:moveTo>
                      <a:lnTo>
                        <a:pt x="25910" y="0"/>
                      </a:lnTo>
                      <a:cubicBezTo>
                        <a:pt x="10734" y="894"/>
                        <a:pt x="-845" y="13922"/>
                        <a:pt x="48" y="29098"/>
                      </a:cubicBezTo>
                      <a:cubicBezTo>
                        <a:pt x="869" y="43027"/>
                        <a:pt x="11981" y="54139"/>
                        <a:pt x="25910" y="54959"/>
                      </a:cubicBezTo>
                      <a:lnTo>
                        <a:pt x="189835" y="54959"/>
                      </a:lnTo>
                      <a:cubicBezTo>
                        <a:pt x="205011" y="54065"/>
                        <a:pt x="216590" y="41037"/>
                        <a:pt x="215696" y="25861"/>
                      </a:cubicBezTo>
                      <a:cubicBezTo>
                        <a:pt x="214875" y="11932"/>
                        <a:pt x="203763" y="820"/>
                        <a:pt x="18983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+mn-lt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" name="Google Shape;124;p15">
                  <a:extLst>
                    <a:ext uri="{FF2B5EF4-FFF2-40B4-BE49-F238E27FC236}">
                      <a16:creationId xmlns:a16="http://schemas.microsoft.com/office/drawing/2014/main" id="{66E4B6EC-7970-AF1F-785B-15625BAF30DE}"/>
                    </a:ext>
                  </a:extLst>
                </p:cNvPr>
                <p:cNvSpPr/>
                <p:nvPr/>
              </p:nvSpPr>
              <p:spPr>
                <a:xfrm>
                  <a:off x="10078070" y="7827201"/>
                  <a:ext cx="114299" cy="4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00" h="47625" extrusionOk="0">
                      <a:moveTo>
                        <a:pt x="59531" y="54959"/>
                      </a:moveTo>
                      <a:cubicBezTo>
                        <a:pt x="90631" y="54910"/>
                        <a:pt x="116487" y="31001"/>
                        <a:pt x="118967" y="0"/>
                      </a:cubicBezTo>
                      <a:lnTo>
                        <a:pt x="0" y="0"/>
                      </a:lnTo>
                      <a:cubicBezTo>
                        <a:pt x="2527" y="31016"/>
                        <a:pt x="28413" y="54914"/>
                        <a:pt x="59531" y="5495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+mn-lt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" name="Google Shape;125;p15">
                  <a:extLst>
                    <a:ext uri="{FF2B5EF4-FFF2-40B4-BE49-F238E27FC236}">
                      <a16:creationId xmlns:a16="http://schemas.microsoft.com/office/drawing/2014/main" id="{547CD07F-334B-2332-5868-E05682057300}"/>
                    </a:ext>
                  </a:extLst>
                </p:cNvPr>
                <p:cNvSpPr/>
                <p:nvPr/>
              </p:nvSpPr>
              <p:spPr>
                <a:xfrm>
                  <a:off x="9899189" y="7201983"/>
                  <a:ext cx="466725" cy="485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5" h="485775" extrusionOk="0">
                      <a:moveTo>
                        <a:pt x="476250" y="243364"/>
                      </a:moveTo>
                      <a:lnTo>
                        <a:pt x="476250" y="235172"/>
                      </a:lnTo>
                      <a:cubicBezTo>
                        <a:pt x="473823" y="105160"/>
                        <a:pt x="368157" y="804"/>
                        <a:pt x="238125" y="0"/>
                      </a:cubicBezTo>
                      <a:lnTo>
                        <a:pt x="238125" y="0"/>
                      </a:lnTo>
                      <a:cubicBezTo>
                        <a:pt x="108093" y="804"/>
                        <a:pt x="2427" y="105160"/>
                        <a:pt x="0" y="235172"/>
                      </a:cubicBezTo>
                      <a:lnTo>
                        <a:pt x="0" y="243364"/>
                      </a:lnTo>
                      <a:cubicBezTo>
                        <a:pt x="871" y="271562"/>
                        <a:pt x="6473" y="299414"/>
                        <a:pt x="16573" y="325755"/>
                      </a:cubicBezTo>
                      <a:cubicBezTo>
                        <a:pt x="26214" y="350609"/>
                        <a:pt x="40213" y="373543"/>
                        <a:pt x="57912" y="393478"/>
                      </a:cubicBezTo>
                      <a:cubicBezTo>
                        <a:pt x="79724" y="417195"/>
                        <a:pt x="103537" y="463391"/>
                        <a:pt x="113633" y="483965"/>
                      </a:cubicBezTo>
                      <a:cubicBezTo>
                        <a:pt x="116721" y="490180"/>
                        <a:pt x="123076" y="494096"/>
                        <a:pt x="130016" y="494062"/>
                      </a:cubicBezTo>
                      <a:lnTo>
                        <a:pt x="346234" y="494062"/>
                      </a:lnTo>
                      <a:cubicBezTo>
                        <a:pt x="353174" y="494096"/>
                        <a:pt x="359529" y="490180"/>
                        <a:pt x="362617" y="483965"/>
                      </a:cubicBezTo>
                      <a:cubicBezTo>
                        <a:pt x="372713" y="463391"/>
                        <a:pt x="396526" y="417290"/>
                        <a:pt x="418338" y="393478"/>
                      </a:cubicBezTo>
                      <a:cubicBezTo>
                        <a:pt x="436037" y="373543"/>
                        <a:pt x="450036" y="350609"/>
                        <a:pt x="459676" y="325755"/>
                      </a:cubicBezTo>
                      <a:cubicBezTo>
                        <a:pt x="469777" y="299414"/>
                        <a:pt x="475379" y="271562"/>
                        <a:pt x="476250" y="243364"/>
                      </a:cubicBezTo>
                      <a:close/>
                      <a:moveTo>
                        <a:pt x="421386" y="242507"/>
                      </a:moveTo>
                      <a:cubicBezTo>
                        <a:pt x="420709" y="264394"/>
                        <a:pt x="416429" y="286020"/>
                        <a:pt x="408718" y="306515"/>
                      </a:cubicBezTo>
                      <a:cubicBezTo>
                        <a:pt x="401485" y="324971"/>
                        <a:pt x="391037" y="341999"/>
                        <a:pt x="377857" y="356807"/>
                      </a:cubicBezTo>
                      <a:cubicBezTo>
                        <a:pt x="356714" y="381975"/>
                        <a:pt x="338588" y="409531"/>
                        <a:pt x="323850" y="438912"/>
                      </a:cubicBezTo>
                      <a:lnTo>
                        <a:pt x="152400" y="438912"/>
                      </a:lnTo>
                      <a:cubicBezTo>
                        <a:pt x="137831" y="409455"/>
                        <a:pt x="119864" y="381803"/>
                        <a:pt x="98870" y="356521"/>
                      </a:cubicBezTo>
                      <a:cubicBezTo>
                        <a:pt x="85690" y="341713"/>
                        <a:pt x="75241" y="324685"/>
                        <a:pt x="68008" y="306229"/>
                      </a:cubicBezTo>
                      <a:cubicBezTo>
                        <a:pt x="60135" y="285761"/>
                        <a:pt x="55694" y="264135"/>
                        <a:pt x="54864" y="242221"/>
                      </a:cubicBezTo>
                      <a:lnTo>
                        <a:pt x="54864" y="235363"/>
                      </a:lnTo>
                      <a:cubicBezTo>
                        <a:pt x="56570" y="135350"/>
                        <a:pt x="137813" y="54995"/>
                        <a:pt x="237839" y="54388"/>
                      </a:cubicBezTo>
                      <a:lnTo>
                        <a:pt x="237839" y="54388"/>
                      </a:lnTo>
                      <a:cubicBezTo>
                        <a:pt x="337865" y="54995"/>
                        <a:pt x="419109" y="135350"/>
                        <a:pt x="420814" y="235363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+mn-lt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" name="Google Shape;126;p15">
                  <a:extLst>
                    <a:ext uri="{FF2B5EF4-FFF2-40B4-BE49-F238E27FC236}">
                      <a16:creationId xmlns:a16="http://schemas.microsoft.com/office/drawing/2014/main" id="{B6830D4C-1BF7-FC41-70AE-F1ACA1A22883}"/>
                    </a:ext>
                  </a:extLst>
                </p:cNvPr>
                <p:cNvSpPr/>
                <p:nvPr/>
              </p:nvSpPr>
              <p:spPr>
                <a:xfrm>
                  <a:off x="10120360" y="7059864"/>
                  <a:ext cx="38099" cy="1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00" h="104775" extrusionOk="0">
                      <a:moveTo>
                        <a:pt x="19050" y="104775"/>
                      </a:moveTo>
                      <a:cubicBezTo>
                        <a:pt x="29571" y="104775"/>
                        <a:pt x="38100" y="96246"/>
                        <a:pt x="38100" y="85725"/>
                      </a:cubicBezTo>
                      <a:lnTo>
                        <a:pt x="38100" y="19050"/>
                      </a:lnTo>
                      <a:cubicBezTo>
                        <a:pt x="38100" y="8529"/>
                        <a:pt x="29571" y="0"/>
                        <a:pt x="19050" y="0"/>
                      </a:cubicBezTo>
                      <a:cubicBezTo>
                        <a:pt x="8529" y="0"/>
                        <a:pt x="0" y="8529"/>
                        <a:pt x="0" y="19050"/>
                      </a:cubicBezTo>
                      <a:lnTo>
                        <a:pt x="0" y="85725"/>
                      </a:lnTo>
                      <a:cubicBezTo>
                        <a:pt x="0" y="96246"/>
                        <a:pt x="8529" y="104775"/>
                        <a:pt x="19050" y="104775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+mn-lt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" name="Google Shape;127;p15">
                  <a:extLst>
                    <a:ext uri="{FF2B5EF4-FFF2-40B4-BE49-F238E27FC236}">
                      <a16:creationId xmlns:a16="http://schemas.microsoft.com/office/drawing/2014/main" id="{35190159-FC5A-4B4B-7F72-4D59017F0949}"/>
                    </a:ext>
                  </a:extLst>
                </p:cNvPr>
                <p:cNvSpPr/>
                <p:nvPr/>
              </p:nvSpPr>
              <p:spPr>
                <a:xfrm>
                  <a:off x="9861277" y="7169257"/>
                  <a:ext cx="76200" cy="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00" h="76200" extrusionOk="0">
                      <a:moveTo>
                        <a:pt x="52105" y="79111"/>
                      </a:moveTo>
                      <a:cubicBezTo>
                        <a:pt x="59535" y="86496"/>
                        <a:pt x="71535" y="86496"/>
                        <a:pt x="78965" y="79111"/>
                      </a:cubicBezTo>
                      <a:cubicBezTo>
                        <a:pt x="86351" y="71680"/>
                        <a:pt x="86351" y="59680"/>
                        <a:pt x="78965" y="52250"/>
                      </a:cubicBezTo>
                      <a:lnTo>
                        <a:pt x="31817" y="4911"/>
                      </a:lnTo>
                      <a:cubicBezTo>
                        <a:pt x="24008" y="-2140"/>
                        <a:pt x="11962" y="-1525"/>
                        <a:pt x="4910" y="6283"/>
                      </a:cubicBezTo>
                      <a:cubicBezTo>
                        <a:pt x="-1654" y="13555"/>
                        <a:pt x="-1634" y="24619"/>
                        <a:pt x="4956" y="31866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+mn-lt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" name="Google Shape;128;p15">
                  <a:extLst>
                    <a:ext uri="{FF2B5EF4-FFF2-40B4-BE49-F238E27FC236}">
                      <a16:creationId xmlns:a16="http://schemas.microsoft.com/office/drawing/2014/main" id="{E8556E39-6B63-9380-4968-37FFA816D97E}"/>
                    </a:ext>
                  </a:extLst>
                </p:cNvPr>
                <p:cNvSpPr/>
                <p:nvPr/>
              </p:nvSpPr>
              <p:spPr>
                <a:xfrm>
                  <a:off x="10332848" y="7174200"/>
                  <a:ext cx="76200" cy="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00" h="76200" extrusionOk="0">
                      <a:moveTo>
                        <a:pt x="19446" y="83407"/>
                      </a:moveTo>
                      <a:cubicBezTo>
                        <a:pt x="24523" y="83411"/>
                        <a:pt x="29392" y="81388"/>
                        <a:pt x="32971" y="77787"/>
                      </a:cubicBezTo>
                      <a:lnTo>
                        <a:pt x="80025" y="30162"/>
                      </a:lnTo>
                      <a:cubicBezTo>
                        <a:pt x="86162" y="21617"/>
                        <a:pt x="84210" y="9714"/>
                        <a:pt x="75664" y="3577"/>
                      </a:cubicBezTo>
                      <a:cubicBezTo>
                        <a:pt x="68922" y="-1265"/>
                        <a:pt x="59819" y="-1184"/>
                        <a:pt x="53164" y="3778"/>
                      </a:cubicBezTo>
                      <a:lnTo>
                        <a:pt x="5539" y="51403"/>
                      </a:lnTo>
                      <a:cubicBezTo>
                        <a:pt x="-1846" y="58834"/>
                        <a:pt x="-1846" y="70833"/>
                        <a:pt x="5539" y="78264"/>
                      </a:cubicBezTo>
                      <a:cubicBezTo>
                        <a:pt x="9290" y="81786"/>
                        <a:pt x="14306" y="83641"/>
                        <a:pt x="19446" y="8340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+mn-lt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" name="Google Shape;129;p15">
                  <a:extLst>
                    <a:ext uri="{FF2B5EF4-FFF2-40B4-BE49-F238E27FC236}">
                      <a16:creationId xmlns:a16="http://schemas.microsoft.com/office/drawing/2014/main" id="{F42D934C-C0E5-7937-777D-9756E0491A6A}"/>
                    </a:ext>
                  </a:extLst>
                </p:cNvPr>
                <p:cNvSpPr/>
                <p:nvPr/>
              </p:nvSpPr>
              <p:spPr>
                <a:xfrm>
                  <a:off x="9757834" y="7417056"/>
                  <a:ext cx="104775" cy="38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75" h="38100" extrusionOk="0">
                      <a:moveTo>
                        <a:pt x="85725" y="0"/>
                      </a:moveTo>
                      <a:lnTo>
                        <a:pt x="19050" y="0"/>
                      </a:lnTo>
                      <a:cubicBezTo>
                        <a:pt x="8529" y="0"/>
                        <a:pt x="0" y="8529"/>
                        <a:pt x="0" y="19050"/>
                      </a:cubicBezTo>
                      <a:cubicBezTo>
                        <a:pt x="0" y="29571"/>
                        <a:pt x="8529" y="38100"/>
                        <a:pt x="19050" y="38100"/>
                      </a:cubicBezTo>
                      <a:lnTo>
                        <a:pt x="85725" y="38100"/>
                      </a:lnTo>
                      <a:cubicBezTo>
                        <a:pt x="96246" y="38100"/>
                        <a:pt x="104775" y="29571"/>
                        <a:pt x="104775" y="19050"/>
                      </a:cubicBezTo>
                      <a:cubicBezTo>
                        <a:pt x="104775" y="8529"/>
                        <a:pt x="96246" y="0"/>
                        <a:pt x="8572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+mn-lt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" name="Google Shape;130;p15">
                  <a:extLst>
                    <a:ext uri="{FF2B5EF4-FFF2-40B4-BE49-F238E27FC236}">
                      <a16:creationId xmlns:a16="http://schemas.microsoft.com/office/drawing/2014/main" id="{9EE0D31C-A22F-C081-5A8A-93C3FA997435}"/>
                    </a:ext>
                  </a:extLst>
                </p:cNvPr>
                <p:cNvSpPr/>
                <p:nvPr/>
              </p:nvSpPr>
              <p:spPr>
                <a:xfrm>
                  <a:off x="9859568" y="7618588"/>
                  <a:ext cx="76200" cy="8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00" h="85725" extrusionOk="0">
                      <a:moveTo>
                        <a:pt x="53808" y="4581"/>
                      </a:moveTo>
                      <a:lnTo>
                        <a:pt x="6659" y="52206"/>
                      </a:lnTo>
                      <a:cubicBezTo>
                        <a:pt x="-1332" y="59049"/>
                        <a:pt x="-2263" y="71075"/>
                        <a:pt x="4581" y="79066"/>
                      </a:cubicBezTo>
                      <a:cubicBezTo>
                        <a:pt x="11425" y="87058"/>
                        <a:pt x="23451" y="87987"/>
                        <a:pt x="31442" y="81144"/>
                      </a:cubicBezTo>
                      <a:cubicBezTo>
                        <a:pt x="32187" y="80506"/>
                        <a:pt x="32882" y="79811"/>
                        <a:pt x="33520" y="79066"/>
                      </a:cubicBezTo>
                      <a:lnTo>
                        <a:pt x="80669" y="31441"/>
                      </a:lnTo>
                      <a:cubicBezTo>
                        <a:pt x="87512" y="23450"/>
                        <a:pt x="86582" y="11424"/>
                        <a:pt x="78590" y="4581"/>
                      </a:cubicBezTo>
                      <a:cubicBezTo>
                        <a:pt x="71459" y="-1527"/>
                        <a:pt x="60941" y="-1527"/>
                        <a:pt x="53808" y="458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+mn-lt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" name="Google Shape;131;p15">
                  <a:extLst>
                    <a:ext uri="{FF2B5EF4-FFF2-40B4-BE49-F238E27FC236}">
                      <a16:creationId xmlns:a16="http://schemas.microsoft.com/office/drawing/2014/main" id="{CFA32BEB-9C01-BF0B-C79C-4B72879840A7}"/>
                    </a:ext>
                  </a:extLst>
                </p:cNvPr>
                <p:cNvSpPr/>
                <p:nvPr/>
              </p:nvSpPr>
              <p:spPr>
                <a:xfrm>
                  <a:off x="10332628" y="7613260"/>
                  <a:ext cx="85725" cy="8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5" h="85725" extrusionOk="0">
                      <a:moveTo>
                        <a:pt x="33190" y="6283"/>
                      </a:moveTo>
                      <a:cubicBezTo>
                        <a:pt x="26139" y="-1525"/>
                        <a:pt x="14093" y="-2140"/>
                        <a:pt x="6283" y="4911"/>
                      </a:cubicBezTo>
                      <a:cubicBezTo>
                        <a:pt x="-1525" y="11961"/>
                        <a:pt x="-2140" y="24007"/>
                        <a:pt x="4911" y="31817"/>
                      </a:cubicBezTo>
                      <a:cubicBezTo>
                        <a:pt x="5330" y="32280"/>
                        <a:pt x="5772" y="32724"/>
                        <a:pt x="6234" y="33144"/>
                      </a:cubicBezTo>
                      <a:lnTo>
                        <a:pt x="53859" y="80769"/>
                      </a:lnTo>
                      <a:cubicBezTo>
                        <a:pt x="60593" y="88853"/>
                        <a:pt x="72605" y="89947"/>
                        <a:pt x="80689" y="83213"/>
                      </a:cubicBezTo>
                      <a:cubicBezTo>
                        <a:pt x="88773" y="76480"/>
                        <a:pt x="89866" y="64468"/>
                        <a:pt x="83133" y="56384"/>
                      </a:cubicBezTo>
                      <a:cubicBezTo>
                        <a:pt x="82219" y="55288"/>
                        <a:pt x="81187" y="54298"/>
                        <a:pt x="80052" y="53432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+mn-lt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" name="Google Shape;132;p15">
                  <a:extLst>
                    <a:ext uri="{FF2B5EF4-FFF2-40B4-BE49-F238E27FC236}">
                      <a16:creationId xmlns:a16="http://schemas.microsoft.com/office/drawing/2014/main" id="{EBE55B8B-8120-7575-7521-A7409FD35A83}"/>
                    </a:ext>
                  </a:extLst>
                </p:cNvPr>
                <p:cNvSpPr/>
                <p:nvPr/>
              </p:nvSpPr>
              <p:spPr>
                <a:xfrm>
                  <a:off x="10412700" y="7416420"/>
                  <a:ext cx="104775" cy="38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75" h="38100" extrusionOk="0">
                      <a:moveTo>
                        <a:pt x="85725" y="0"/>
                      </a:moveTo>
                      <a:lnTo>
                        <a:pt x="19050" y="0"/>
                      </a:lnTo>
                      <a:cubicBezTo>
                        <a:pt x="8529" y="0"/>
                        <a:pt x="0" y="8529"/>
                        <a:pt x="0" y="19050"/>
                      </a:cubicBezTo>
                      <a:cubicBezTo>
                        <a:pt x="0" y="29571"/>
                        <a:pt x="8529" y="38100"/>
                        <a:pt x="19050" y="38100"/>
                      </a:cubicBezTo>
                      <a:lnTo>
                        <a:pt x="85725" y="38100"/>
                      </a:lnTo>
                      <a:cubicBezTo>
                        <a:pt x="96246" y="38100"/>
                        <a:pt x="104775" y="29571"/>
                        <a:pt x="104775" y="19050"/>
                      </a:cubicBezTo>
                      <a:cubicBezTo>
                        <a:pt x="104775" y="8529"/>
                        <a:pt x="96246" y="0"/>
                        <a:pt x="8572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+mn-lt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4" name="Google Shape;441;p28">
              <a:extLst>
                <a:ext uri="{FF2B5EF4-FFF2-40B4-BE49-F238E27FC236}">
                  <a16:creationId xmlns:a16="http://schemas.microsoft.com/office/drawing/2014/main" id="{5EF78FC2-0E7A-07C4-C1DE-9783A214FEDD}"/>
                </a:ext>
              </a:extLst>
            </p:cNvPr>
            <p:cNvSpPr txBox="1"/>
            <p:nvPr/>
          </p:nvSpPr>
          <p:spPr>
            <a:xfrm>
              <a:off x="1002848" y="3133221"/>
              <a:ext cx="2032262" cy="184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Sample</a:t>
              </a: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1600" b="1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Lorem ipsum dolor sit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amet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,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constanip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ectetur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adipiscing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elitani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 Sedin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viveranik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lorema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+mn-lt"/>
                  <a:ea typeface="Open Sans"/>
                  <a:cs typeface="Open Sans"/>
                  <a:sym typeface="Open Sans"/>
                </a:rPr>
                <a:t>notortor</a:t>
              </a:r>
              <a:endPara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139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06C1A3-22CB-8488-05D7-F8CCDF29B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Testimonials</a:t>
            </a:r>
          </a:p>
        </p:txBody>
      </p:sp>
      <p:sp>
        <p:nvSpPr>
          <p:cNvPr id="20" name="Google Shape;441;p28">
            <a:extLst>
              <a:ext uri="{FF2B5EF4-FFF2-40B4-BE49-F238E27FC236}">
                <a16:creationId xmlns:a16="http://schemas.microsoft.com/office/drawing/2014/main" id="{F7A25AE6-B4F1-4BA5-441B-350C8DAEC6C3}"/>
              </a:ext>
            </a:extLst>
          </p:cNvPr>
          <p:cNvSpPr txBox="1"/>
          <p:nvPr/>
        </p:nvSpPr>
        <p:spPr>
          <a:xfrm>
            <a:off x="1199537" y="3429000"/>
            <a:ext cx="2880810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constanip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ectetur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elitani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Sedin </a:t>
            </a:r>
            <a:r>
              <a:rPr lang="en-US" sz="1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viveranik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lorema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notortor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Lorem ipsum dolor sit </a:t>
            </a:r>
            <a:r>
              <a:rPr lang="en-US" sz="1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constanip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ectetur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elitani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Sedin </a:t>
            </a:r>
            <a:r>
              <a:rPr lang="en-US" sz="1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viveranik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lorema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notortor</a:t>
            </a:r>
            <a:endParaRPr lang="en-US" sz="1200" dirty="0">
              <a:solidFill>
                <a:schemeClr val="tx1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tx1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- Lorem ipsum</a:t>
            </a:r>
          </a:p>
        </p:txBody>
      </p:sp>
      <p:sp>
        <p:nvSpPr>
          <p:cNvPr id="21" name="Google Shape;441;p28">
            <a:extLst>
              <a:ext uri="{FF2B5EF4-FFF2-40B4-BE49-F238E27FC236}">
                <a16:creationId xmlns:a16="http://schemas.microsoft.com/office/drawing/2014/main" id="{AE918413-24C8-7143-4BF1-93973E82D9EE}"/>
              </a:ext>
            </a:extLst>
          </p:cNvPr>
          <p:cNvSpPr txBox="1"/>
          <p:nvPr/>
        </p:nvSpPr>
        <p:spPr>
          <a:xfrm>
            <a:off x="7973963" y="3429000"/>
            <a:ext cx="2880810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constanip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ectetur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elitani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Sedin </a:t>
            </a:r>
            <a:r>
              <a:rPr lang="en-US" sz="1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viveranik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lorema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notortor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Lorem ipsum dolor sit </a:t>
            </a:r>
            <a:r>
              <a:rPr lang="en-US" sz="1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constanip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ectetur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elitani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Sedin </a:t>
            </a:r>
            <a:r>
              <a:rPr lang="en-US" sz="1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viveranik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lorema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notortor</a:t>
            </a:r>
            <a:endParaRPr lang="en-US" sz="1200" dirty="0">
              <a:solidFill>
                <a:schemeClr val="tx1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tx1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tx1"/>
                </a:solidFill>
                <a:latin typeface="+mn-lt"/>
                <a:ea typeface="Open Sans"/>
                <a:cs typeface="Open Sans"/>
                <a:sym typeface="Open Sans"/>
              </a:rPr>
              <a:t>- Lorem ipsum</a:t>
            </a:r>
          </a:p>
        </p:txBody>
      </p:sp>
      <p:sp>
        <p:nvSpPr>
          <p:cNvPr id="22" name="Google Shape;441;p28">
            <a:extLst>
              <a:ext uri="{FF2B5EF4-FFF2-40B4-BE49-F238E27FC236}">
                <a16:creationId xmlns:a16="http://schemas.microsoft.com/office/drawing/2014/main" id="{F0D82AB2-A483-C56C-D00A-1BE13BCDFCB1}"/>
              </a:ext>
            </a:extLst>
          </p:cNvPr>
          <p:cNvSpPr txBox="1"/>
          <p:nvPr/>
        </p:nvSpPr>
        <p:spPr>
          <a:xfrm>
            <a:off x="4572001" y="3429000"/>
            <a:ext cx="2880810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constanip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ectetur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elitani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Sedin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viveranik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lorema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notortor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Lorem ipsum dolor sit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constanip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ectetur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elitani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Sedin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viveranik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lorema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notortor</a:t>
            </a:r>
            <a:endParaRPr lang="en-US" sz="1200" dirty="0">
              <a:solidFill>
                <a:schemeClr val="bg1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bg1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- Lorem ipsum</a:t>
            </a:r>
          </a:p>
        </p:txBody>
      </p:sp>
    </p:spTree>
    <p:extLst>
      <p:ext uri="{BB962C8B-B14F-4D97-AF65-F5344CB8AC3E}">
        <p14:creationId xmlns:p14="http://schemas.microsoft.com/office/powerpoint/2010/main" val="151430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00000">
              <a:schemeClr val="tx1"/>
            </a:gs>
          </a:gsLst>
          <a:lin ang="18900000" scaled="1"/>
          <a:tileRect/>
        </a:grad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625F9-2396-23F2-8A68-559EB7261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Fundraising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2C82794-0B47-9B83-372A-DF0F5637DF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6189783"/>
              </p:ext>
            </p:extLst>
          </p:nvPr>
        </p:nvGraphicFramePr>
        <p:xfrm>
          <a:off x="6096000" y="2033702"/>
          <a:ext cx="5219700" cy="3822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9" name="Group 38">
            <a:extLst>
              <a:ext uri="{FF2B5EF4-FFF2-40B4-BE49-F238E27FC236}">
                <a16:creationId xmlns:a16="http://schemas.microsoft.com/office/drawing/2014/main" id="{FE1D1581-EC15-8F93-1958-CE9BE0F550C5}"/>
              </a:ext>
            </a:extLst>
          </p:cNvPr>
          <p:cNvGrpSpPr/>
          <p:nvPr/>
        </p:nvGrpSpPr>
        <p:grpSpPr>
          <a:xfrm>
            <a:off x="1015789" y="1742072"/>
            <a:ext cx="4362290" cy="880883"/>
            <a:chOff x="1015789" y="1742072"/>
            <a:chExt cx="4362290" cy="88088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CECEF5E-FCA9-D97C-4F72-AD198050B7B7}"/>
                </a:ext>
              </a:extLst>
            </p:cNvPr>
            <p:cNvGrpSpPr/>
            <p:nvPr/>
          </p:nvGrpSpPr>
          <p:grpSpPr>
            <a:xfrm>
              <a:off x="1812366" y="1742072"/>
              <a:ext cx="3565713" cy="880883"/>
              <a:chOff x="1812366" y="1742072"/>
              <a:chExt cx="3565713" cy="880883"/>
            </a:xfrm>
          </p:grpSpPr>
          <p:sp>
            <p:nvSpPr>
              <p:cNvPr id="558" name="Google Shape;558;p35"/>
              <p:cNvSpPr txBox="1"/>
              <p:nvPr/>
            </p:nvSpPr>
            <p:spPr>
              <a:xfrm>
                <a:off x="1812366" y="2049849"/>
                <a:ext cx="3565713" cy="5731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dirty="0">
                    <a:solidFill>
                      <a:schemeClr val="bg1"/>
                    </a:solidFill>
                    <a:latin typeface="+mn-lt"/>
                    <a:ea typeface="Open Sans"/>
                    <a:cs typeface="Open Sans"/>
                    <a:sym typeface="Open Sans"/>
                  </a:rPr>
                  <a:t>Lorem ipsum dolor sit </a:t>
                </a:r>
                <a:r>
                  <a:rPr lang="en-US" sz="1100" dirty="0" err="1">
                    <a:solidFill>
                      <a:schemeClr val="bg1"/>
                    </a:solidFill>
                    <a:latin typeface="+mn-lt"/>
                    <a:ea typeface="Open Sans"/>
                    <a:cs typeface="Open Sans"/>
                    <a:sym typeface="Open Sans"/>
                  </a:rPr>
                  <a:t>amet</a:t>
                </a:r>
                <a:r>
                  <a:rPr lang="en-US" sz="1100" dirty="0">
                    <a:solidFill>
                      <a:schemeClr val="bg1"/>
                    </a:solidFill>
                    <a:latin typeface="+mn-lt"/>
                    <a:ea typeface="Open Sans"/>
                    <a:cs typeface="Open Sans"/>
                    <a:sym typeface="Open Sans"/>
                  </a:rPr>
                  <a:t>, </a:t>
                </a:r>
                <a:r>
                  <a:rPr lang="en-US" sz="1100" dirty="0" err="1">
                    <a:solidFill>
                      <a:schemeClr val="bg1"/>
                    </a:solidFill>
                    <a:latin typeface="+mn-lt"/>
                    <a:ea typeface="Open Sans"/>
                    <a:cs typeface="Open Sans"/>
                    <a:sym typeface="Open Sans"/>
                  </a:rPr>
                  <a:t>consectetur</a:t>
                </a:r>
                <a:r>
                  <a:rPr lang="en-US" sz="1100" dirty="0">
                    <a:solidFill>
                      <a:schemeClr val="bg1"/>
                    </a:solidFill>
                    <a:latin typeface="+mn-lt"/>
                    <a:ea typeface="Open Sans"/>
                    <a:cs typeface="Open Sans"/>
                    <a:sym typeface="Open Sans"/>
                  </a:rPr>
                  <a:t> </a:t>
                </a:r>
                <a:r>
                  <a:rPr lang="en-US" sz="1100" dirty="0" err="1">
                    <a:solidFill>
                      <a:schemeClr val="bg1"/>
                    </a:solidFill>
                    <a:latin typeface="+mn-lt"/>
                    <a:ea typeface="Open Sans"/>
                    <a:cs typeface="Open Sans"/>
                    <a:sym typeface="Open Sans"/>
                  </a:rPr>
                  <a:t>adipiscing</a:t>
                </a:r>
                <a:r>
                  <a:rPr lang="en-US" sz="1100" dirty="0">
                    <a:solidFill>
                      <a:schemeClr val="bg1"/>
                    </a:solidFill>
                    <a:latin typeface="+mn-lt"/>
                    <a:ea typeface="Open Sans"/>
                    <a:cs typeface="Open Sans"/>
                    <a:sym typeface="Open Sans"/>
                  </a:rPr>
                  <a:t> </a:t>
                </a:r>
                <a:r>
                  <a:rPr lang="en-US" sz="1100" dirty="0" err="1">
                    <a:solidFill>
                      <a:schemeClr val="bg1"/>
                    </a:solidFill>
                    <a:latin typeface="+mn-lt"/>
                    <a:ea typeface="Open Sans"/>
                    <a:cs typeface="Open Sans"/>
                    <a:sym typeface="Open Sans"/>
                  </a:rPr>
                  <a:t>elitani</a:t>
                </a:r>
                <a:r>
                  <a:rPr lang="en-US" sz="1100" dirty="0">
                    <a:solidFill>
                      <a:schemeClr val="bg1"/>
                    </a:solidFill>
                    <a:latin typeface="+mn-lt"/>
                    <a:ea typeface="Open Sans"/>
                    <a:cs typeface="Open Sans"/>
                    <a:sym typeface="Open Sans"/>
                  </a:rPr>
                  <a:t> Sedin </a:t>
                </a:r>
                <a:r>
                  <a:rPr lang="en-US" sz="1100" dirty="0" err="1">
                    <a:solidFill>
                      <a:schemeClr val="bg1"/>
                    </a:solidFill>
                    <a:latin typeface="+mn-lt"/>
                    <a:ea typeface="Open Sans"/>
                    <a:cs typeface="Open Sans"/>
                    <a:sym typeface="Open Sans"/>
                  </a:rPr>
                  <a:t>viveranik</a:t>
                </a:r>
                <a:r>
                  <a:rPr lang="en-US" sz="1100" dirty="0">
                    <a:solidFill>
                      <a:schemeClr val="bg1"/>
                    </a:solidFill>
                    <a:latin typeface="+mn-lt"/>
                    <a:ea typeface="Open Sans"/>
                    <a:cs typeface="Open Sans"/>
                    <a:sym typeface="Open Sans"/>
                  </a:rPr>
                  <a:t> </a:t>
                </a:r>
                <a:r>
                  <a:rPr lang="en-US" sz="1100" dirty="0" err="1">
                    <a:solidFill>
                      <a:schemeClr val="bg1"/>
                    </a:solidFill>
                    <a:latin typeface="+mn-lt"/>
                    <a:ea typeface="Open Sans"/>
                    <a:cs typeface="Open Sans"/>
                    <a:sym typeface="Open Sans"/>
                  </a:rPr>
                  <a:t>lorema</a:t>
                </a:r>
                <a:r>
                  <a:rPr lang="en-US" sz="1100" dirty="0">
                    <a:solidFill>
                      <a:schemeClr val="bg1"/>
                    </a:solidFill>
                    <a:latin typeface="+mn-lt"/>
                    <a:ea typeface="Open Sans"/>
                    <a:cs typeface="Open Sans"/>
                    <a:sym typeface="Open Sans"/>
                  </a:rPr>
                  <a:t> </a:t>
                </a:r>
                <a:r>
                  <a:rPr lang="en-US" sz="1100" dirty="0" err="1">
                    <a:solidFill>
                      <a:schemeClr val="bg1"/>
                    </a:solidFill>
                    <a:latin typeface="+mn-lt"/>
                    <a:ea typeface="Open Sans"/>
                    <a:cs typeface="Open Sans"/>
                    <a:sym typeface="Open Sans"/>
                  </a:rPr>
                  <a:t>notortor</a:t>
                </a:r>
                <a:r>
                  <a:rPr lang="en-US" sz="1100" dirty="0">
                    <a:solidFill>
                      <a:schemeClr val="bg1"/>
                    </a:solidFill>
                    <a:latin typeface="+mn-lt"/>
                    <a:ea typeface="Open Sans"/>
                    <a:cs typeface="Open Sans"/>
                    <a:sym typeface="Open Sans"/>
                  </a:rPr>
                  <a:t> dolor </a:t>
                </a:r>
                <a:r>
                  <a:rPr lang="en-US" sz="1100" dirty="0" err="1">
                    <a:solidFill>
                      <a:schemeClr val="bg1"/>
                    </a:solidFill>
                    <a:latin typeface="+mn-lt"/>
                    <a:ea typeface="Open Sans"/>
                    <a:cs typeface="Open Sans"/>
                    <a:sym typeface="Open Sans"/>
                  </a:rPr>
                  <a:t>sitsam</a:t>
                </a:r>
                <a:endParaRPr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559" name="Google Shape;559;p35"/>
              <p:cNvSpPr txBox="1"/>
              <p:nvPr/>
            </p:nvSpPr>
            <p:spPr>
              <a:xfrm>
                <a:off x="1812366" y="1742072"/>
                <a:ext cx="3565713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dirty="0">
                    <a:solidFill>
                      <a:schemeClr val="bg1"/>
                    </a:solidFill>
                    <a:latin typeface="+mn-lt"/>
                    <a:ea typeface="Open Sans"/>
                    <a:cs typeface="Open Sans"/>
                    <a:sym typeface="Open Sans"/>
                  </a:rPr>
                  <a:t>Sample 1</a:t>
                </a:r>
                <a:endParaRPr sz="1400" b="1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D33540A-5F50-3938-11DA-A7B8FBFF1B8F}"/>
                </a:ext>
              </a:extLst>
            </p:cNvPr>
            <p:cNvGrpSpPr/>
            <p:nvPr/>
          </p:nvGrpSpPr>
          <p:grpSpPr>
            <a:xfrm>
              <a:off x="1015789" y="1890911"/>
              <a:ext cx="583204" cy="583204"/>
              <a:chOff x="1376400" y="2155785"/>
              <a:chExt cx="1120416" cy="1120417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D35BAD2B-1C71-5163-D4A2-41E8A8BD3141}"/>
                  </a:ext>
                </a:extLst>
              </p:cNvPr>
              <p:cNvSpPr/>
              <p:nvPr/>
            </p:nvSpPr>
            <p:spPr>
              <a:xfrm>
                <a:off x="1376400" y="2155785"/>
                <a:ext cx="1120416" cy="1120416"/>
              </a:xfrm>
              <a:prstGeom prst="ellipse">
                <a:avLst/>
              </a:prstGeom>
              <a:solidFill>
                <a:schemeClr val="accent4"/>
              </a:solidFill>
              <a:ln w="190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/>
                  <a:t>01</a:t>
                </a:r>
              </a:p>
            </p:txBody>
          </p:sp>
          <p:sp>
            <p:nvSpPr>
              <p:cNvPr id="29" name="Google Shape;586;p37">
                <a:extLst>
                  <a:ext uri="{FF2B5EF4-FFF2-40B4-BE49-F238E27FC236}">
                    <a16:creationId xmlns:a16="http://schemas.microsoft.com/office/drawing/2014/main" id="{090B9FA2-A55F-FA74-3D9A-2B9035388B7E}"/>
                  </a:ext>
                </a:extLst>
              </p:cNvPr>
              <p:cNvSpPr/>
              <p:nvPr/>
            </p:nvSpPr>
            <p:spPr>
              <a:xfrm>
                <a:off x="1376400" y="2155786"/>
                <a:ext cx="1120416" cy="1120416"/>
              </a:xfrm>
              <a:prstGeom prst="arc">
                <a:avLst>
                  <a:gd name="adj1" fmla="val 15484853"/>
                  <a:gd name="adj2" fmla="val 5373914"/>
                </a:avLst>
              </a:prstGeom>
              <a:noFill/>
              <a:ln w="381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C276FFE-FB00-5F3C-B2FD-776E5CF8C3DE}"/>
              </a:ext>
            </a:extLst>
          </p:cNvPr>
          <p:cNvGrpSpPr/>
          <p:nvPr/>
        </p:nvGrpSpPr>
        <p:grpSpPr>
          <a:xfrm>
            <a:off x="1015789" y="2917194"/>
            <a:ext cx="4362290" cy="880883"/>
            <a:chOff x="1015789" y="2917194"/>
            <a:chExt cx="4362290" cy="88088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B940EE6-0895-D817-B54C-A888FA9DA31E}"/>
                </a:ext>
              </a:extLst>
            </p:cNvPr>
            <p:cNvGrpSpPr/>
            <p:nvPr/>
          </p:nvGrpSpPr>
          <p:grpSpPr>
            <a:xfrm>
              <a:off x="1812366" y="2917194"/>
              <a:ext cx="3565713" cy="880883"/>
              <a:chOff x="1812366" y="2777168"/>
              <a:chExt cx="3565713" cy="880883"/>
            </a:xfrm>
          </p:grpSpPr>
          <p:sp>
            <p:nvSpPr>
              <p:cNvPr id="561" name="Google Shape;561;p35"/>
              <p:cNvSpPr txBox="1"/>
              <p:nvPr/>
            </p:nvSpPr>
            <p:spPr>
              <a:xfrm>
                <a:off x="1812366" y="3084945"/>
                <a:ext cx="3565713" cy="5731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chemeClr val="bg1"/>
                    </a:solidFill>
                    <a:latin typeface="+mn-lt"/>
                    <a:ea typeface="Open Sans"/>
                    <a:cs typeface="Open Sans"/>
                    <a:sym typeface="Open Sans"/>
                  </a:rPr>
                  <a:t>Lorem ipsum dolor sit amet, consectetur adipiscing elitani Sedin viveranik lorema notortor dolor sitsam</a:t>
                </a:r>
                <a:endParaRPr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562" name="Google Shape;562;p35"/>
              <p:cNvSpPr txBox="1"/>
              <p:nvPr/>
            </p:nvSpPr>
            <p:spPr>
              <a:xfrm>
                <a:off x="1812366" y="2777168"/>
                <a:ext cx="3565713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dirty="0">
                    <a:solidFill>
                      <a:schemeClr val="bg1"/>
                    </a:solidFill>
                    <a:latin typeface="+mn-lt"/>
                    <a:ea typeface="Open Sans"/>
                    <a:cs typeface="Open Sans"/>
                    <a:sym typeface="Open Sans"/>
                  </a:rPr>
                  <a:t>Sample 2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D5A5413-2E27-C88C-7C55-31BD48FB99C8}"/>
                </a:ext>
              </a:extLst>
            </p:cNvPr>
            <p:cNvGrpSpPr/>
            <p:nvPr/>
          </p:nvGrpSpPr>
          <p:grpSpPr>
            <a:xfrm>
              <a:off x="1015789" y="3066033"/>
              <a:ext cx="583204" cy="583204"/>
              <a:chOff x="1376400" y="2155785"/>
              <a:chExt cx="1120416" cy="1120417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578ECCB-754A-84BC-AF96-7BBB1CF28A71}"/>
                  </a:ext>
                </a:extLst>
              </p:cNvPr>
              <p:cNvSpPr/>
              <p:nvPr/>
            </p:nvSpPr>
            <p:spPr>
              <a:xfrm>
                <a:off x="1376400" y="2155785"/>
                <a:ext cx="1120416" cy="1120416"/>
              </a:xfrm>
              <a:prstGeom prst="ellipse">
                <a:avLst/>
              </a:prstGeom>
              <a:solidFill>
                <a:schemeClr val="accent4"/>
              </a:solidFill>
              <a:ln w="190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/>
                  <a:t>02</a:t>
                </a:r>
              </a:p>
            </p:txBody>
          </p:sp>
          <p:sp>
            <p:nvSpPr>
              <p:cNvPr id="32" name="Google Shape;586;p37">
                <a:extLst>
                  <a:ext uri="{FF2B5EF4-FFF2-40B4-BE49-F238E27FC236}">
                    <a16:creationId xmlns:a16="http://schemas.microsoft.com/office/drawing/2014/main" id="{C3873C8E-5F11-A183-D14B-7FA14154A1E5}"/>
                  </a:ext>
                </a:extLst>
              </p:cNvPr>
              <p:cNvSpPr/>
              <p:nvPr/>
            </p:nvSpPr>
            <p:spPr>
              <a:xfrm>
                <a:off x="1376400" y="2155786"/>
                <a:ext cx="1120416" cy="1120416"/>
              </a:xfrm>
              <a:prstGeom prst="arc">
                <a:avLst>
                  <a:gd name="adj1" fmla="val 15484853"/>
                  <a:gd name="adj2" fmla="val 5373914"/>
                </a:avLst>
              </a:prstGeom>
              <a:noFill/>
              <a:ln w="381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326FFB6-C7A7-13DA-5E4A-48C6DE2778E5}"/>
              </a:ext>
            </a:extLst>
          </p:cNvPr>
          <p:cNvGrpSpPr/>
          <p:nvPr/>
        </p:nvGrpSpPr>
        <p:grpSpPr>
          <a:xfrm>
            <a:off x="1015789" y="4092316"/>
            <a:ext cx="4362290" cy="880883"/>
            <a:chOff x="1015789" y="4092316"/>
            <a:chExt cx="4362290" cy="88088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66B7AA8-28C6-124F-FED5-5C1D60232A4C}"/>
                </a:ext>
              </a:extLst>
            </p:cNvPr>
            <p:cNvGrpSpPr/>
            <p:nvPr/>
          </p:nvGrpSpPr>
          <p:grpSpPr>
            <a:xfrm>
              <a:off x="1812366" y="4092316"/>
              <a:ext cx="3565713" cy="880883"/>
              <a:chOff x="1812366" y="3812264"/>
              <a:chExt cx="3565713" cy="880883"/>
            </a:xfrm>
          </p:grpSpPr>
          <p:sp>
            <p:nvSpPr>
              <p:cNvPr id="564" name="Google Shape;564;p35"/>
              <p:cNvSpPr txBox="1"/>
              <p:nvPr/>
            </p:nvSpPr>
            <p:spPr>
              <a:xfrm>
                <a:off x="1812366" y="4120041"/>
                <a:ext cx="3565713" cy="5731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chemeClr val="bg1"/>
                    </a:solidFill>
                    <a:latin typeface="+mn-lt"/>
                    <a:ea typeface="Open Sans"/>
                    <a:cs typeface="Open Sans"/>
                    <a:sym typeface="Open Sans"/>
                  </a:rPr>
                  <a:t>Lorem ipsum dolor sit amet, consectetur adipiscing elitani Sedin viveranik lorema notortor dolor sitsam</a:t>
                </a:r>
                <a:endParaRPr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565" name="Google Shape;565;p35"/>
              <p:cNvSpPr txBox="1"/>
              <p:nvPr/>
            </p:nvSpPr>
            <p:spPr>
              <a:xfrm>
                <a:off x="1812366" y="3812264"/>
                <a:ext cx="3565713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dirty="0">
                    <a:solidFill>
                      <a:schemeClr val="bg1"/>
                    </a:solidFill>
                    <a:latin typeface="+mn-lt"/>
                    <a:ea typeface="Open Sans"/>
                    <a:cs typeface="Open Sans"/>
                    <a:sym typeface="Open Sans"/>
                  </a:rPr>
                  <a:t>Sample 3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E69E025-2BE7-7169-B7FA-D388A9DFAD96}"/>
                </a:ext>
              </a:extLst>
            </p:cNvPr>
            <p:cNvGrpSpPr/>
            <p:nvPr/>
          </p:nvGrpSpPr>
          <p:grpSpPr>
            <a:xfrm>
              <a:off x="1015789" y="4241155"/>
              <a:ext cx="583204" cy="583204"/>
              <a:chOff x="1376400" y="2155785"/>
              <a:chExt cx="1120416" cy="112041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824AD09-3651-6608-205C-2B421379FE59}"/>
                  </a:ext>
                </a:extLst>
              </p:cNvPr>
              <p:cNvSpPr/>
              <p:nvPr/>
            </p:nvSpPr>
            <p:spPr>
              <a:xfrm>
                <a:off x="1376400" y="2155785"/>
                <a:ext cx="1120416" cy="1120416"/>
              </a:xfrm>
              <a:prstGeom prst="ellipse">
                <a:avLst/>
              </a:prstGeom>
              <a:solidFill>
                <a:schemeClr val="accent4"/>
              </a:solidFill>
              <a:ln w="190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/>
                  <a:t>03</a:t>
                </a:r>
              </a:p>
            </p:txBody>
          </p:sp>
          <p:sp>
            <p:nvSpPr>
              <p:cNvPr id="35" name="Google Shape;586;p37">
                <a:extLst>
                  <a:ext uri="{FF2B5EF4-FFF2-40B4-BE49-F238E27FC236}">
                    <a16:creationId xmlns:a16="http://schemas.microsoft.com/office/drawing/2014/main" id="{D15D4076-C932-1E06-DEBB-F9DBCB031EEA}"/>
                  </a:ext>
                </a:extLst>
              </p:cNvPr>
              <p:cNvSpPr/>
              <p:nvPr/>
            </p:nvSpPr>
            <p:spPr>
              <a:xfrm>
                <a:off x="1376400" y="2155786"/>
                <a:ext cx="1120416" cy="1120416"/>
              </a:xfrm>
              <a:prstGeom prst="arc">
                <a:avLst>
                  <a:gd name="adj1" fmla="val 15484853"/>
                  <a:gd name="adj2" fmla="val 5373914"/>
                </a:avLst>
              </a:prstGeom>
              <a:noFill/>
              <a:ln w="381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E53FE2A-7588-B012-02A4-8CA06B81E22B}"/>
              </a:ext>
            </a:extLst>
          </p:cNvPr>
          <p:cNvGrpSpPr/>
          <p:nvPr/>
        </p:nvGrpSpPr>
        <p:grpSpPr>
          <a:xfrm>
            <a:off x="1015789" y="5267439"/>
            <a:ext cx="4362290" cy="880883"/>
            <a:chOff x="1015789" y="5267439"/>
            <a:chExt cx="4362290" cy="88088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5A09317-D821-1B00-232F-1F74D1E14069}"/>
                </a:ext>
              </a:extLst>
            </p:cNvPr>
            <p:cNvGrpSpPr/>
            <p:nvPr/>
          </p:nvGrpSpPr>
          <p:grpSpPr>
            <a:xfrm>
              <a:off x="1812366" y="5267439"/>
              <a:ext cx="3565713" cy="880883"/>
              <a:chOff x="1812366" y="4962639"/>
              <a:chExt cx="3565713" cy="880883"/>
            </a:xfrm>
          </p:grpSpPr>
          <p:sp>
            <p:nvSpPr>
              <p:cNvPr id="7" name="Google Shape;564;p35">
                <a:extLst>
                  <a:ext uri="{FF2B5EF4-FFF2-40B4-BE49-F238E27FC236}">
                    <a16:creationId xmlns:a16="http://schemas.microsoft.com/office/drawing/2014/main" id="{16676FC0-FEB4-0206-E1B2-8571084A2CCC}"/>
                  </a:ext>
                </a:extLst>
              </p:cNvPr>
              <p:cNvSpPr txBox="1"/>
              <p:nvPr/>
            </p:nvSpPr>
            <p:spPr>
              <a:xfrm>
                <a:off x="1812366" y="5270416"/>
                <a:ext cx="3565713" cy="5731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chemeClr val="bg1"/>
                    </a:solidFill>
                    <a:latin typeface="+mn-lt"/>
                    <a:ea typeface="Open Sans"/>
                    <a:cs typeface="Open Sans"/>
                    <a:sym typeface="Open Sans"/>
                  </a:rPr>
                  <a:t>Lorem ipsum dolor sit amet, consectetur adipiscing elitani Sedin viveranik lorema notortor dolor sitsam</a:t>
                </a:r>
                <a:endParaRPr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8" name="Google Shape;565;p35">
                <a:extLst>
                  <a:ext uri="{FF2B5EF4-FFF2-40B4-BE49-F238E27FC236}">
                    <a16:creationId xmlns:a16="http://schemas.microsoft.com/office/drawing/2014/main" id="{49584545-6C90-CD07-F08F-8EBE15C70065}"/>
                  </a:ext>
                </a:extLst>
              </p:cNvPr>
              <p:cNvSpPr txBox="1"/>
              <p:nvPr/>
            </p:nvSpPr>
            <p:spPr>
              <a:xfrm>
                <a:off x="1812366" y="4962639"/>
                <a:ext cx="3565713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dirty="0">
                    <a:solidFill>
                      <a:schemeClr val="bg1"/>
                    </a:solidFill>
                    <a:latin typeface="+mn-lt"/>
                    <a:ea typeface="Open Sans"/>
                    <a:cs typeface="Open Sans"/>
                    <a:sym typeface="Open Sans"/>
                  </a:rPr>
                  <a:t>Sample 4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83D553C-D4F6-C054-38AE-453EC848F7C8}"/>
                </a:ext>
              </a:extLst>
            </p:cNvPr>
            <p:cNvGrpSpPr/>
            <p:nvPr/>
          </p:nvGrpSpPr>
          <p:grpSpPr>
            <a:xfrm>
              <a:off x="1015789" y="5416278"/>
              <a:ext cx="583204" cy="583204"/>
              <a:chOff x="1376400" y="2155785"/>
              <a:chExt cx="1120416" cy="1120417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02813169-529F-B9E7-6777-156D00E9EFD2}"/>
                  </a:ext>
                </a:extLst>
              </p:cNvPr>
              <p:cNvSpPr/>
              <p:nvPr/>
            </p:nvSpPr>
            <p:spPr>
              <a:xfrm>
                <a:off x="1376400" y="2155785"/>
                <a:ext cx="1120416" cy="1120416"/>
              </a:xfrm>
              <a:prstGeom prst="ellipse">
                <a:avLst/>
              </a:prstGeom>
              <a:solidFill>
                <a:schemeClr val="accent4"/>
              </a:solidFill>
              <a:ln w="190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/>
                  <a:t>04</a:t>
                </a:r>
              </a:p>
            </p:txBody>
          </p:sp>
          <p:sp>
            <p:nvSpPr>
              <p:cNvPr id="38" name="Google Shape;586;p37">
                <a:extLst>
                  <a:ext uri="{FF2B5EF4-FFF2-40B4-BE49-F238E27FC236}">
                    <a16:creationId xmlns:a16="http://schemas.microsoft.com/office/drawing/2014/main" id="{752F8AB7-DA48-6476-8AD6-EED844920369}"/>
                  </a:ext>
                </a:extLst>
              </p:cNvPr>
              <p:cNvSpPr/>
              <p:nvPr/>
            </p:nvSpPr>
            <p:spPr>
              <a:xfrm>
                <a:off x="1376400" y="2155786"/>
                <a:ext cx="1120416" cy="1120416"/>
              </a:xfrm>
              <a:prstGeom prst="arc">
                <a:avLst>
                  <a:gd name="adj1" fmla="val 15484853"/>
                  <a:gd name="adj2" fmla="val 5373914"/>
                </a:avLst>
              </a:prstGeom>
              <a:noFill/>
              <a:ln w="381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DC20F3A-D8B8-7F0A-096B-1CBD85D89A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6440" t="6725" r="33526" b="6725"/>
          <a:stretch/>
        </p:blipFill>
        <p:spPr>
          <a:xfrm>
            <a:off x="6686550" y="0"/>
            <a:ext cx="5505450" cy="52959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8CF85-F749-9B56-4125-59985B7BB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93873" cy="974146"/>
          </a:xfrm>
        </p:spPr>
        <p:txBody>
          <a:bodyPr/>
          <a:lstStyle/>
          <a:p>
            <a:r>
              <a:rPr lang="en-US" dirty="0"/>
              <a:t>Table of contents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B51573B-6B35-D3C5-30EA-14E5AF306CBD}"/>
              </a:ext>
            </a:extLst>
          </p:cNvPr>
          <p:cNvGrpSpPr/>
          <p:nvPr/>
        </p:nvGrpSpPr>
        <p:grpSpPr>
          <a:xfrm>
            <a:off x="897192" y="1848628"/>
            <a:ext cx="4382731" cy="529376"/>
            <a:chOff x="897192" y="1848628"/>
            <a:chExt cx="4382731" cy="529376"/>
          </a:xfrm>
        </p:grpSpPr>
        <p:sp>
          <p:nvSpPr>
            <p:cNvPr id="137" name="Google Shape;137;p15"/>
            <p:cNvSpPr txBox="1"/>
            <p:nvPr/>
          </p:nvSpPr>
          <p:spPr>
            <a:xfrm>
              <a:off x="1691848" y="1848628"/>
              <a:ext cx="3588075" cy="529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Lorem ipsum dolor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sitam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ametam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consectetur</a:t>
              </a:r>
              <a:endParaRPr sz="2000" dirty="0">
                <a:solidFill>
                  <a:schemeClr val="bg1"/>
                </a:solidFill>
                <a:latin typeface="+mn-lt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3A62077-9AC3-CB47-531D-AA8DBDB24019}"/>
                </a:ext>
              </a:extLst>
            </p:cNvPr>
            <p:cNvGrpSpPr/>
            <p:nvPr/>
          </p:nvGrpSpPr>
          <p:grpSpPr>
            <a:xfrm>
              <a:off x="897192" y="1860741"/>
              <a:ext cx="505150" cy="505150"/>
              <a:chOff x="1376400" y="2155785"/>
              <a:chExt cx="1120416" cy="1120417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314DE355-DDBB-1F60-87BA-C6BE622A20C4}"/>
                  </a:ext>
                </a:extLst>
              </p:cNvPr>
              <p:cNvSpPr/>
              <p:nvPr/>
            </p:nvSpPr>
            <p:spPr>
              <a:xfrm>
                <a:off x="1376400" y="2155785"/>
                <a:ext cx="1120416" cy="1120416"/>
              </a:xfrm>
              <a:prstGeom prst="ellipse">
                <a:avLst/>
              </a:prstGeom>
              <a:solidFill>
                <a:schemeClr val="accent4"/>
              </a:solidFill>
              <a:ln w="190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" name="Google Shape;586;p37">
                <a:extLst>
                  <a:ext uri="{FF2B5EF4-FFF2-40B4-BE49-F238E27FC236}">
                    <a16:creationId xmlns:a16="http://schemas.microsoft.com/office/drawing/2014/main" id="{675CBF9F-2164-5842-767A-C8729F46FD4F}"/>
                  </a:ext>
                </a:extLst>
              </p:cNvPr>
              <p:cNvSpPr/>
              <p:nvPr/>
            </p:nvSpPr>
            <p:spPr>
              <a:xfrm>
                <a:off x="1376400" y="2155786"/>
                <a:ext cx="1120416" cy="1120416"/>
              </a:xfrm>
              <a:prstGeom prst="arc">
                <a:avLst>
                  <a:gd name="adj1" fmla="val 15484853"/>
                  <a:gd name="adj2" fmla="val 5373914"/>
                </a:avLst>
              </a:prstGeom>
              <a:noFill/>
              <a:ln w="381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" name="Google Shape;121;p15" descr="Lightbulb and gear"/>
            <p:cNvGrpSpPr/>
            <p:nvPr/>
          </p:nvGrpSpPr>
          <p:grpSpPr>
            <a:xfrm>
              <a:off x="1034773" y="1989948"/>
              <a:ext cx="229988" cy="246736"/>
              <a:chOff x="9757834" y="7059864"/>
              <a:chExt cx="759641" cy="814962"/>
            </a:xfrm>
          </p:grpSpPr>
          <p:sp>
            <p:nvSpPr>
              <p:cNvPr id="122" name="Google Shape;122;p15"/>
              <p:cNvSpPr/>
              <p:nvPr/>
            </p:nvSpPr>
            <p:spPr>
              <a:xfrm>
                <a:off x="10028253" y="7330193"/>
                <a:ext cx="209550" cy="209550"/>
              </a:xfrm>
              <a:custGeom>
                <a:avLst/>
                <a:gdLst/>
                <a:ahLst/>
                <a:cxnLst/>
                <a:rect l="l" t="t" r="r" b="b"/>
                <a:pathLst>
                  <a:path w="209550" h="209550" extrusionOk="0">
                    <a:moveTo>
                      <a:pt x="187547" y="64675"/>
                    </a:moveTo>
                    <a:lnTo>
                      <a:pt x="195644" y="40672"/>
                    </a:lnTo>
                    <a:lnTo>
                      <a:pt x="177355" y="22384"/>
                    </a:lnTo>
                    <a:lnTo>
                      <a:pt x="153353" y="30480"/>
                    </a:lnTo>
                    <a:cubicBezTo>
                      <a:pt x="147113" y="26964"/>
                      <a:pt x="140457" y="24244"/>
                      <a:pt x="133541" y="22384"/>
                    </a:cubicBezTo>
                    <a:lnTo>
                      <a:pt x="122301" y="0"/>
                    </a:lnTo>
                    <a:lnTo>
                      <a:pt x="96774" y="0"/>
                    </a:lnTo>
                    <a:lnTo>
                      <a:pt x="85439" y="22479"/>
                    </a:lnTo>
                    <a:cubicBezTo>
                      <a:pt x="78498" y="24356"/>
                      <a:pt x="71813" y="27075"/>
                      <a:pt x="65532" y="30575"/>
                    </a:cubicBezTo>
                    <a:lnTo>
                      <a:pt x="41529" y="22479"/>
                    </a:lnTo>
                    <a:lnTo>
                      <a:pt x="23241" y="40767"/>
                    </a:lnTo>
                    <a:lnTo>
                      <a:pt x="30861" y="64770"/>
                    </a:lnTo>
                    <a:cubicBezTo>
                      <a:pt x="27206" y="70976"/>
                      <a:pt x="24388" y="77637"/>
                      <a:pt x="22479" y="84582"/>
                    </a:cubicBezTo>
                    <a:lnTo>
                      <a:pt x="0" y="95821"/>
                    </a:lnTo>
                    <a:lnTo>
                      <a:pt x="0" y="120968"/>
                    </a:lnTo>
                    <a:lnTo>
                      <a:pt x="22479" y="132302"/>
                    </a:lnTo>
                    <a:cubicBezTo>
                      <a:pt x="24332" y="139221"/>
                      <a:pt x="27052" y="145878"/>
                      <a:pt x="30575" y="152114"/>
                    </a:cubicBezTo>
                    <a:lnTo>
                      <a:pt x="22479" y="176117"/>
                    </a:lnTo>
                    <a:lnTo>
                      <a:pt x="41529" y="194405"/>
                    </a:lnTo>
                    <a:lnTo>
                      <a:pt x="65532" y="186214"/>
                    </a:lnTo>
                    <a:cubicBezTo>
                      <a:pt x="71767" y="189763"/>
                      <a:pt x="78423" y="192515"/>
                      <a:pt x="85344" y="194405"/>
                    </a:cubicBezTo>
                    <a:lnTo>
                      <a:pt x="96583" y="216789"/>
                    </a:lnTo>
                    <a:lnTo>
                      <a:pt x="122111" y="216789"/>
                    </a:lnTo>
                    <a:lnTo>
                      <a:pt x="133445" y="194786"/>
                    </a:lnTo>
                    <a:cubicBezTo>
                      <a:pt x="140245" y="192937"/>
                      <a:pt x="146800" y="190283"/>
                      <a:pt x="152972" y="186880"/>
                    </a:cubicBezTo>
                    <a:lnTo>
                      <a:pt x="176879" y="195072"/>
                    </a:lnTo>
                    <a:lnTo>
                      <a:pt x="195167" y="176689"/>
                    </a:lnTo>
                    <a:lnTo>
                      <a:pt x="187071" y="152781"/>
                    </a:lnTo>
                    <a:cubicBezTo>
                      <a:pt x="190710" y="146497"/>
                      <a:pt x="193618" y="139818"/>
                      <a:pt x="195739" y="132874"/>
                    </a:cubicBezTo>
                    <a:lnTo>
                      <a:pt x="218123" y="121634"/>
                    </a:lnTo>
                    <a:lnTo>
                      <a:pt x="218123" y="95821"/>
                    </a:lnTo>
                    <a:lnTo>
                      <a:pt x="195644" y="84487"/>
                    </a:lnTo>
                    <a:cubicBezTo>
                      <a:pt x="193825" y="77556"/>
                      <a:pt x="191103" y="70896"/>
                      <a:pt x="187547" y="64675"/>
                    </a:cubicBezTo>
                    <a:close/>
                    <a:moveTo>
                      <a:pt x="109442" y="146875"/>
                    </a:moveTo>
                    <a:cubicBezTo>
                      <a:pt x="88401" y="146875"/>
                      <a:pt x="71342" y="129817"/>
                      <a:pt x="71342" y="108775"/>
                    </a:cubicBezTo>
                    <a:cubicBezTo>
                      <a:pt x="71342" y="87734"/>
                      <a:pt x="88401" y="70675"/>
                      <a:pt x="109442" y="70675"/>
                    </a:cubicBezTo>
                    <a:cubicBezTo>
                      <a:pt x="130356" y="70982"/>
                      <a:pt x="147236" y="87861"/>
                      <a:pt x="147542" y="108775"/>
                    </a:cubicBezTo>
                    <a:cubicBezTo>
                      <a:pt x="147542" y="129817"/>
                      <a:pt x="130484" y="146875"/>
                      <a:pt x="109442" y="14687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p15"/>
              <p:cNvSpPr/>
              <p:nvPr/>
            </p:nvSpPr>
            <p:spPr>
              <a:xfrm>
                <a:off x="10029681" y="7734146"/>
                <a:ext cx="20955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209550" h="47625" extrusionOk="0">
                    <a:moveTo>
                      <a:pt x="189835" y="0"/>
                    </a:moveTo>
                    <a:lnTo>
                      <a:pt x="25910" y="0"/>
                    </a:lnTo>
                    <a:cubicBezTo>
                      <a:pt x="10734" y="894"/>
                      <a:pt x="-845" y="13922"/>
                      <a:pt x="48" y="29098"/>
                    </a:cubicBezTo>
                    <a:cubicBezTo>
                      <a:pt x="869" y="43027"/>
                      <a:pt x="11981" y="54139"/>
                      <a:pt x="25910" y="54959"/>
                    </a:cubicBezTo>
                    <a:lnTo>
                      <a:pt x="189835" y="54959"/>
                    </a:lnTo>
                    <a:cubicBezTo>
                      <a:pt x="205011" y="54065"/>
                      <a:pt x="216590" y="41037"/>
                      <a:pt x="215696" y="25861"/>
                    </a:cubicBezTo>
                    <a:cubicBezTo>
                      <a:pt x="214875" y="11932"/>
                      <a:pt x="203763" y="820"/>
                      <a:pt x="1898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10078070" y="7827201"/>
                <a:ext cx="114299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14300" h="47625" extrusionOk="0">
                    <a:moveTo>
                      <a:pt x="59531" y="54959"/>
                    </a:moveTo>
                    <a:cubicBezTo>
                      <a:pt x="90631" y="54910"/>
                      <a:pt x="116487" y="31001"/>
                      <a:pt x="118967" y="0"/>
                    </a:cubicBezTo>
                    <a:lnTo>
                      <a:pt x="0" y="0"/>
                    </a:lnTo>
                    <a:cubicBezTo>
                      <a:pt x="2527" y="31016"/>
                      <a:pt x="28413" y="54914"/>
                      <a:pt x="59531" y="5495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9899189" y="7201983"/>
                <a:ext cx="466725" cy="485773"/>
              </a:xfrm>
              <a:custGeom>
                <a:avLst/>
                <a:gdLst/>
                <a:ahLst/>
                <a:cxnLst/>
                <a:rect l="l" t="t" r="r" b="b"/>
                <a:pathLst>
                  <a:path w="466725" h="485775" extrusionOk="0">
                    <a:moveTo>
                      <a:pt x="476250" y="243364"/>
                    </a:moveTo>
                    <a:lnTo>
                      <a:pt x="476250" y="235172"/>
                    </a:lnTo>
                    <a:cubicBezTo>
                      <a:pt x="473823" y="105160"/>
                      <a:pt x="368157" y="804"/>
                      <a:pt x="238125" y="0"/>
                    </a:cubicBezTo>
                    <a:lnTo>
                      <a:pt x="238125" y="0"/>
                    </a:lnTo>
                    <a:cubicBezTo>
                      <a:pt x="108093" y="804"/>
                      <a:pt x="2427" y="105160"/>
                      <a:pt x="0" y="235172"/>
                    </a:cubicBezTo>
                    <a:lnTo>
                      <a:pt x="0" y="243364"/>
                    </a:lnTo>
                    <a:cubicBezTo>
                      <a:pt x="871" y="271562"/>
                      <a:pt x="6473" y="299414"/>
                      <a:pt x="16573" y="325755"/>
                    </a:cubicBezTo>
                    <a:cubicBezTo>
                      <a:pt x="26214" y="350609"/>
                      <a:pt x="40213" y="373543"/>
                      <a:pt x="57912" y="393478"/>
                    </a:cubicBezTo>
                    <a:cubicBezTo>
                      <a:pt x="79724" y="417195"/>
                      <a:pt x="103537" y="463391"/>
                      <a:pt x="113633" y="483965"/>
                    </a:cubicBezTo>
                    <a:cubicBezTo>
                      <a:pt x="116721" y="490180"/>
                      <a:pt x="123076" y="494096"/>
                      <a:pt x="130016" y="494062"/>
                    </a:cubicBezTo>
                    <a:lnTo>
                      <a:pt x="346234" y="494062"/>
                    </a:lnTo>
                    <a:cubicBezTo>
                      <a:pt x="353174" y="494096"/>
                      <a:pt x="359529" y="490180"/>
                      <a:pt x="362617" y="483965"/>
                    </a:cubicBezTo>
                    <a:cubicBezTo>
                      <a:pt x="372713" y="463391"/>
                      <a:pt x="396526" y="417290"/>
                      <a:pt x="418338" y="393478"/>
                    </a:cubicBezTo>
                    <a:cubicBezTo>
                      <a:pt x="436037" y="373543"/>
                      <a:pt x="450036" y="350609"/>
                      <a:pt x="459676" y="325755"/>
                    </a:cubicBezTo>
                    <a:cubicBezTo>
                      <a:pt x="469777" y="299414"/>
                      <a:pt x="475379" y="271562"/>
                      <a:pt x="476250" y="243364"/>
                    </a:cubicBezTo>
                    <a:close/>
                    <a:moveTo>
                      <a:pt x="421386" y="242507"/>
                    </a:moveTo>
                    <a:cubicBezTo>
                      <a:pt x="420709" y="264394"/>
                      <a:pt x="416429" y="286020"/>
                      <a:pt x="408718" y="306515"/>
                    </a:cubicBezTo>
                    <a:cubicBezTo>
                      <a:pt x="401485" y="324971"/>
                      <a:pt x="391037" y="341999"/>
                      <a:pt x="377857" y="356807"/>
                    </a:cubicBezTo>
                    <a:cubicBezTo>
                      <a:pt x="356714" y="381975"/>
                      <a:pt x="338588" y="409531"/>
                      <a:pt x="323850" y="438912"/>
                    </a:cubicBezTo>
                    <a:lnTo>
                      <a:pt x="152400" y="438912"/>
                    </a:lnTo>
                    <a:cubicBezTo>
                      <a:pt x="137831" y="409455"/>
                      <a:pt x="119864" y="381803"/>
                      <a:pt x="98870" y="356521"/>
                    </a:cubicBezTo>
                    <a:cubicBezTo>
                      <a:pt x="85690" y="341713"/>
                      <a:pt x="75241" y="324685"/>
                      <a:pt x="68008" y="306229"/>
                    </a:cubicBezTo>
                    <a:cubicBezTo>
                      <a:pt x="60135" y="285761"/>
                      <a:pt x="55694" y="264135"/>
                      <a:pt x="54864" y="242221"/>
                    </a:cubicBezTo>
                    <a:lnTo>
                      <a:pt x="54864" y="235363"/>
                    </a:lnTo>
                    <a:cubicBezTo>
                      <a:pt x="56570" y="135350"/>
                      <a:pt x="137813" y="54995"/>
                      <a:pt x="237839" y="54388"/>
                    </a:cubicBezTo>
                    <a:lnTo>
                      <a:pt x="237839" y="54388"/>
                    </a:lnTo>
                    <a:cubicBezTo>
                      <a:pt x="337865" y="54995"/>
                      <a:pt x="419109" y="135350"/>
                      <a:pt x="420814" y="2353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10120360" y="7059864"/>
                <a:ext cx="38099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104775" extrusionOk="0">
                    <a:moveTo>
                      <a:pt x="19050" y="104775"/>
                    </a:moveTo>
                    <a:cubicBezTo>
                      <a:pt x="29571" y="104775"/>
                      <a:pt x="38100" y="96246"/>
                      <a:pt x="38100" y="85725"/>
                    </a:cubicBezTo>
                    <a:lnTo>
                      <a:pt x="38100" y="19050"/>
                    </a:lnTo>
                    <a:cubicBezTo>
                      <a:pt x="38100" y="8529"/>
                      <a:pt x="29571" y="0"/>
                      <a:pt x="19050" y="0"/>
                    </a:cubicBezTo>
                    <a:cubicBezTo>
                      <a:pt x="8529" y="0"/>
                      <a:pt x="0" y="8529"/>
                      <a:pt x="0" y="19050"/>
                    </a:cubicBezTo>
                    <a:lnTo>
                      <a:pt x="0" y="85725"/>
                    </a:lnTo>
                    <a:cubicBezTo>
                      <a:pt x="0" y="96246"/>
                      <a:pt x="8529" y="104775"/>
                      <a:pt x="19050" y="10477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9861277" y="7169257"/>
                <a:ext cx="762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76200" extrusionOk="0">
                    <a:moveTo>
                      <a:pt x="52105" y="79111"/>
                    </a:moveTo>
                    <a:cubicBezTo>
                      <a:pt x="59535" y="86496"/>
                      <a:pt x="71535" y="86496"/>
                      <a:pt x="78965" y="79111"/>
                    </a:cubicBezTo>
                    <a:cubicBezTo>
                      <a:pt x="86351" y="71680"/>
                      <a:pt x="86351" y="59680"/>
                      <a:pt x="78965" y="52250"/>
                    </a:cubicBezTo>
                    <a:lnTo>
                      <a:pt x="31817" y="4911"/>
                    </a:lnTo>
                    <a:cubicBezTo>
                      <a:pt x="24008" y="-2140"/>
                      <a:pt x="11962" y="-1525"/>
                      <a:pt x="4910" y="6283"/>
                    </a:cubicBezTo>
                    <a:cubicBezTo>
                      <a:pt x="-1654" y="13555"/>
                      <a:pt x="-1634" y="24619"/>
                      <a:pt x="4956" y="3186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15"/>
              <p:cNvSpPr/>
              <p:nvPr/>
            </p:nvSpPr>
            <p:spPr>
              <a:xfrm>
                <a:off x="10332848" y="7174200"/>
                <a:ext cx="762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76200" extrusionOk="0">
                    <a:moveTo>
                      <a:pt x="19446" y="83407"/>
                    </a:moveTo>
                    <a:cubicBezTo>
                      <a:pt x="24523" y="83411"/>
                      <a:pt x="29392" y="81388"/>
                      <a:pt x="32971" y="77787"/>
                    </a:cubicBezTo>
                    <a:lnTo>
                      <a:pt x="80025" y="30162"/>
                    </a:lnTo>
                    <a:cubicBezTo>
                      <a:pt x="86162" y="21617"/>
                      <a:pt x="84210" y="9714"/>
                      <a:pt x="75664" y="3577"/>
                    </a:cubicBezTo>
                    <a:cubicBezTo>
                      <a:pt x="68922" y="-1265"/>
                      <a:pt x="59819" y="-1184"/>
                      <a:pt x="53164" y="3778"/>
                    </a:cubicBezTo>
                    <a:lnTo>
                      <a:pt x="5539" y="51403"/>
                    </a:lnTo>
                    <a:cubicBezTo>
                      <a:pt x="-1846" y="58834"/>
                      <a:pt x="-1846" y="70833"/>
                      <a:pt x="5539" y="78264"/>
                    </a:cubicBezTo>
                    <a:cubicBezTo>
                      <a:pt x="9290" y="81786"/>
                      <a:pt x="14306" y="83641"/>
                      <a:pt x="19446" y="834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15"/>
              <p:cNvSpPr/>
              <p:nvPr/>
            </p:nvSpPr>
            <p:spPr>
              <a:xfrm>
                <a:off x="9757834" y="7417056"/>
                <a:ext cx="104775" cy="38099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38100" extrusionOk="0">
                    <a:moveTo>
                      <a:pt x="85725" y="0"/>
                    </a:moveTo>
                    <a:lnTo>
                      <a:pt x="19050" y="0"/>
                    </a:lnTo>
                    <a:cubicBezTo>
                      <a:pt x="8529" y="0"/>
                      <a:pt x="0" y="8529"/>
                      <a:pt x="0" y="19050"/>
                    </a:cubicBezTo>
                    <a:cubicBezTo>
                      <a:pt x="0" y="29571"/>
                      <a:pt x="8529" y="38100"/>
                      <a:pt x="19050" y="38100"/>
                    </a:cubicBezTo>
                    <a:lnTo>
                      <a:pt x="85725" y="38100"/>
                    </a:lnTo>
                    <a:cubicBezTo>
                      <a:pt x="96246" y="38100"/>
                      <a:pt x="104775" y="29571"/>
                      <a:pt x="104775" y="19050"/>
                    </a:cubicBezTo>
                    <a:cubicBezTo>
                      <a:pt x="104775" y="8529"/>
                      <a:pt x="96246" y="0"/>
                      <a:pt x="857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9859568" y="7618588"/>
                <a:ext cx="76200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85725" extrusionOk="0">
                    <a:moveTo>
                      <a:pt x="53808" y="4581"/>
                    </a:moveTo>
                    <a:lnTo>
                      <a:pt x="6659" y="52206"/>
                    </a:lnTo>
                    <a:cubicBezTo>
                      <a:pt x="-1332" y="59049"/>
                      <a:pt x="-2263" y="71075"/>
                      <a:pt x="4581" y="79066"/>
                    </a:cubicBezTo>
                    <a:cubicBezTo>
                      <a:pt x="11425" y="87058"/>
                      <a:pt x="23451" y="87987"/>
                      <a:pt x="31442" y="81144"/>
                    </a:cubicBezTo>
                    <a:cubicBezTo>
                      <a:pt x="32187" y="80506"/>
                      <a:pt x="32882" y="79811"/>
                      <a:pt x="33520" y="79066"/>
                    </a:cubicBezTo>
                    <a:lnTo>
                      <a:pt x="80669" y="31441"/>
                    </a:lnTo>
                    <a:cubicBezTo>
                      <a:pt x="87512" y="23450"/>
                      <a:pt x="86582" y="11424"/>
                      <a:pt x="78590" y="4581"/>
                    </a:cubicBezTo>
                    <a:cubicBezTo>
                      <a:pt x="71459" y="-1527"/>
                      <a:pt x="60941" y="-1527"/>
                      <a:pt x="53808" y="45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10332628" y="7613260"/>
                <a:ext cx="8572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85725" extrusionOk="0">
                    <a:moveTo>
                      <a:pt x="33190" y="6283"/>
                    </a:moveTo>
                    <a:cubicBezTo>
                      <a:pt x="26139" y="-1525"/>
                      <a:pt x="14093" y="-2140"/>
                      <a:pt x="6283" y="4911"/>
                    </a:cubicBezTo>
                    <a:cubicBezTo>
                      <a:pt x="-1525" y="11961"/>
                      <a:pt x="-2140" y="24007"/>
                      <a:pt x="4911" y="31817"/>
                    </a:cubicBezTo>
                    <a:cubicBezTo>
                      <a:pt x="5330" y="32280"/>
                      <a:pt x="5772" y="32724"/>
                      <a:pt x="6234" y="33144"/>
                    </a:cubicBezTo>
                    <a:lnTo>
                      <a:pt x="53859" y="80769"/>
                    </a:lnTo>
                    <a:cubicBezTo>
                      <a:pt x="60593" y="88853"/>
                      <a:pt x="72605" y="89947"/>
                      <a:pt x="80689" y="83213"/>
                    </a:cubicBezTo>
                    <a:cubicBezTo>
                      <a:pt x="88773" y="76480"/>
                      <a:pt x="89866" y="64468"/>
                      <a:pt x="83133" y="56384"/>
                    </a:cubicBezTo>
                    <a:cubicBezTo>
                      <a:pt x="82219" y="55288"/>
                      <a:pt x="81187" y="54298"/>
                      <a:pt x="80052" y="5343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132;p15"/>
              <p:cNvSpPr/>
              <p:nvPr/>
            </p:nvSpPr>
            <p:spPr>
              <a:xfrm>
                <a:off x="10412700" y="7416420"/>
                <a:ext cx="104775" cy="38099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38100" extrusionOk="0">
                    <a:moveTo>
                      <a:pt x="85725" y="0"/>
                    </a:moveTo>
                    <a:lnTo>
                      <a:pt x="19050" y="0"/>
                    </a:lnTo>
                    <a:cubicBezTo>
                      <a:pt x="8529" y="0"/>
                      <a:pt x="0" y="8529"/>
                      <a:pt x="0" y="19050"/>
                    </a:cubicBezTo>
                    <a:cubicBezTo>
                      <a:pt x="0" y="29571"/>
                      <a:pt x="8529" y="38100"/>
                      <a:pt x="19050" y="38100"/>
                    </a:cubicBezTo>
                    <a:lnTo>
                      <a:pt x="85725" y="38100"/>
                    </a:lnTo>
                    <a:cubicBezTo>
                      <a:pt x="96246" y="38100"/>
                      <a:pt x="104775" y="29571"/>
                      <a:pt x="104775" y="19050"/>
                    </a:cubicBezTo>
                    <a:cubicBezTo>
                      <a:pt x="104775" y="8529"/>
                      <a:pt x="96246" y="0"/>
                      <a:pt x="857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7EDB951-2D04-A2E5-9FE5-11589DB1CF05}"/>
              </a:ext>
            </a:extLst>
          </p:cNvPr>
          <p:cNvGrpSpPr/>
          <p:nvPr/>
        </p:nvGrpSpPr>
        <p:grpSpPr>
          <a:xfrm>
            <a:off x="897192" y="2736131"/>
            <a:ext cx="4382731" cy="529376"/>
            <a:chOff x="897192" y="2568729"/>
            <a:chExt cx="4382731" cy="52937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95D140-2CD0-50DF-EAF8-BF84E335612F}"/>
                </a:ext>
              </a:extLst>
            </p:cNvPr>
            <p:cNvGrpSpPr/>
            <p:nvPr/>
          </p:nvGrpSpPr>
          <p:grpSpPr>
            <a:xfrm>
              <a:off x="897192" y="2580842"/>
              <a:ext cx="505150" cy="505150"/>
              <a:chOff x="1376400" y="2155785"/>
              <a:chExt cx="1120416" cy="1120417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C4AA6447-3C61-3C74-E582-B1FDB595A275}"/>
                  </a:ext>
                </a:extLst>
              </p:cNvPr>
              <p:cNvSpPr/>
              <p:nvPr/>
            </p:nvSpPr>
            <p:spPr>
              <a:xfrm>
                <a:off x="1376400" y="2155785"/>
                <a:ext cx="1120416" cy="1120416"/>
              </a:xfrm>
              <a:prstGeom prst="ellipse">
                <a:avLst/>
              </a:prstGeom>
              <a:solidFill>
                <a:schemeClr val="accent4"/>
              </a:solidFill>
              <a:ln w="190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Google Shape;586;p37">
                <a:extLst>
                  <a:ext uri="{FF2B5EF4-FFF2-40B4-BE49-F238E27FC236}">
                    <a16:creationId xmlns:a16="http://schemas.microsoft.com/office/drawing/2014/main" id="{2FABEB4A-73E6-C015-3B5F-FF69C21E3D66}"/>
                  </a:ext>
                </a:extLst>
              </p:cNvPr>
              <p:cNvSpPr/>
              <p:nvPr/>
            </p:nvSpPr>
            <p:spPr>
              <a:xfrm>
                <a:off x="1376400" y="2155786"/>
                <a:ext cx="1120416" cy="1120416"/>
              </a:xfrm>
              <a:prstGeom prst="arc">
                <a:avLst>
                  <a:gd name="adj1" fmla="val 15484853"/>
                  <a:gd name="adj2" fmla="val 5373914"/>
                </a:avLst>
              </a:prstGeom>
              <a:noFill/>
              <a:ln w="381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" name="Google Shape;133;p15" descr="Bullseye"/>
            <p:cNvGrpSpPr/>
            <p:nvPr/>
          </p:nvGrpSpPr>
          <p:grpSpPr>
            <a:xfrm>
              <a:off x="1038196" y="2721705"/>
              <a:ext cx="223142" cy="223424"/>
              <a:chOff x="7111972" y="1870580"/>
              <a:chExt cx="751525" cy="752477"/>
            </a:xfrm>
          </p:grpSpPr>
          <p:sp>
            <p:nvSpPr>
              <p:cNvPr id="134" name="Google Shape;134;p15"/>
              <p:cNvSpPr/>
              <p:nvPr/>
            </p:nvSpPr>
            <p:spPr>
              <a:xfrm>
                <a:off x="7377721" y="1870580"/>
                <a:ext cx="485776" cy="485775"/>
              </a:xfrm>
              <a:custGeom>
                <a:avLst/>
                <a:gdLst/>
                <a:ahLst/>
                <a:cxnLst/>
                <a:rect l="l" t="t" r="r" b="b"/>
                <a:pathLst>
                  <a:path w="485775" h="485775" extrusionOk="0">
                    <a:moveTo>
                      <a:pt x="401003" y="85725"/>
                    </a:moveTo>
                    <a:lnTo>
                      <a:pt x="391478" y="0"/>
                    </a:lnTo>
                    <a:lnTo>
                      <a:pt x="286703" y="104775"/>
                    </a:lnTo>
                    <a:lnTo>
                      <a:pt x="292417" y="154305"/>
                    </a:lnTo>
                    <a:lnTo>
                      <a:pt x="140017" y="306705"/>
                    </a:lnTo>
                    <a:cubicBezTo>
                      <a:pt x="126682" y="300038"/>
                      <a:pt x="111442" y="295275"/>
                      <a:pt x="95250" y="295275"/>
                    </a:cubicBezTo>
                    <a:cubicBezTo>
                      <a:pt x="42863" y="295275"/>
                      <a:pt x="0" y="338138"/>
                      <a:pt x="0" y="390525"/>
                    </a:cubicBezTo>
                    <a:cubicBezTo>
                      <a:pt x="0" y="442913"/>
                      <a:pt x="42863" y="485775"/>
                      <a:pt x="95250" y="485775"/>
                    </a:cubicBezTo>
                    <a:cubicBezTo>
                      <a:pt x="147638" y="485775"/>
                      <a:pt x="190500" y="442913"/>
                      <a:pt x="190500" y="390525"/>
                    </a:cubicBezTo>
                    <a:cubicBezTo>
                      <a:pt x="190500" y="374333"/>
                      <a:pt x="186690" y="360045"/>
                      <a:pt x="180022" y="346710"/>
                    </a:cubicBezTo>
                    <a:lnTo>
                      <a:pt x="332423" y="194310"/>
                    </a:lnTo>
                    <a:lnTo>
                      <a:pt x="381953" y="200025"/>
                    </a:lnTo>
                    <a:lnTo>
                      <a:pt x="486728" y="95250"/>
                    </a:lnTo>
                    <a:lnTo>
                      <a:pt x="401003" y="8572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7111972" y="1899156"/>
                <a:ext cx="723901" cy="723901"/>
              </a:xfrm>
              <a:custGeom>
                <a:avLst/>
                <a:gdLst/>
                <a:ahLst/>
                <a:cxnLst/>
                <a:rect l="l" t="t" r="r" b="b"/>
                <a:pathLst>
                  <a:path w="723900" h="723900" extrusionOk="0">
                    <a:moveTo>
                      <a:pt x="674370" y="198120"/>
                    </a:moveTo>
                    <a:lnTo>
                      <a:pt x="661988" y="211455"/>
                    </a:lnTo>
                    <a:lnTo>
                      <a:pt x="643890" y="209550"/>
                    </a:lnTo>
                    <a:lnTo>
                      <a:pt x="623888" y="206693"/>
                    </a:lnTo>
                    <a:cubicBezTo>
                      <a:pt x="650558" y="252413"/>
                      <a:pt x="666750" y="304800"/>
                      <a:pt x="666750" y="361950"/>
                    </a:cubicBezTo>
                    <a:cubicBezTo>
                      <a:pt x="666750" y="529590"/>
                      <a:pt x="529590" y="666750"/>
                      <a:pt x="361950" y="666750"/>
                    </a:cubicBezTo>
                    <a:cubicBezTo>
                      <a:pt x="194310" y="666750"/>
                      <a:pt x="57150" y="529590"/>
                      <a:pt x="57150" y="361950"/>
                    </a:cubicBezTo>
                    <a:cubicBezTo>
                      <a:pt x="57150" y="194310"/>
                      <a:pt x="194310" y="57150"/>
                      <a:pt x="361950" y="57150"/>
                    </a:cubicBezTo>
                    <a:cubicBezTo>
                      <a:pt x="418148" y="57150"/>
                      <a:pt x="471488" y="72390"/>
                      <a:pt x="517208" y="100013"/>
                    </a:cubicBezTo>
                    <a:lnTo>
                      <a:pt x="515303" y="80963"/>
                    </a:lnTo>
                    <a:lnTo>
                      <a:pt x="512445" y="61913"/>
                    </a:lnTo>
                    <a:lnTo>
                      <a:pt x="525780" y="48578"/>
                    </a:lnTo>
                    <a:lnTo>
                      <a:pt x="532448" y="41910"/>
                    </a:lnTo>
                    <a:cubicBezTo>
                      <a:pt x="481013" y="15240"/>
                      <a:pt x="423863" y="0"/>
                      <a:pt x="361950" y="0"/>
                    </a:cubicBez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300038"/>
                      <a:pt x="708660" y="242888"/>
                      <a:pt x="681038" y="192405"/>
                    </a:cubicBezTo>
                    <a:lnTo>
                      <a:pt x="674370" y="19812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36;p15"/>
              <p:cNvSpPr/>
              <p:nvPr/>
            </p:nvSpPr>
            <p:spPr>
              <a:xfrm>
                <a:off x="7245316" y="2032503"/>
                <a:ext cx="457200" cy="457201"/>
              </a:xfrm>
              <a:custGeom>
                <a:avLst/>
                <a:gdLst/>
                <a:ahLst/>
                <a:cxnLst/>
                <a:rect l="l" t="t" r="r" b="b"/>
                <a:pathLst>
                  <a:path w="457200" h="457200" extrusionOk="0">
                    <a:moveTo>
                      <a:pt x="387668" y="163830"/>
                    </a:moveTo>
                    <a:cubicBezTo>
                      <a:pt x="396240" y="183833"/>
                      <a:pt x="400050" y="205740"/>
                      <a:pt x="400050" y="228600"/>
                    </a:cubicBezTo>
                    <a:cubicBezTo>
                      <a:pt x="400050" y="322898"/>
                      <a:pt x="322898" y="400050"/>
                      <a:pt x="228600" y="400050"/>
                    </a:cubicBezTo>
                    <a:cubicBezTo>
                      <a:pt x="134302" y="400050"/>
                      <a:pt x="57150" y="322898"/>
                      <a:pt x="57150" y="228600"/>
                    </a:cubicBezTo>
                    <a:cubicBezTo>
                      <a:pt x="57150" y="134302"/>
                      <a:pt x="134302" y="57150"/>
                      <a:pt x="228600" y="57150"/>
                    </a:cubicBezTo>
                    <a:cubicBezTo>
                      <a:pt x="251460" y="57150"/>
                      <a:pt x="273368" y="61913"/>
                      <a:pt x="293370" y="69532"/>
                    </a:cubicBezTo>
                    <a:lnTo>
                      <a:pt x="336233" y="26670"/>
                    </a:lnTo>
                    <a:cubicBezTo>
                      <a:pt x="303848" y="9525"/>
                      <a:pt x="267653" y="0"/>
                      <a:pt x="228600" y="0"/>
                    </a:cubicBezTo>
                    <a:cubicBezTo>
                      <a:pt x="102870" y="0"/>
                      <a:pt x="0" y="102870"/>
                      <a:pt x="0" y="228600"/>
                    </a:cubicBezTo>
                    <a:cubicBezTo>
                      <a:pt x="0" y="354330"/>
                      <a:pt x="102870" y="457200"/>
                      <a:pt x="228600" y="457200"/>
                    </a:cubicBezTo>
                    <a:cubicBezTo>
                      <a:pt x="354330" y="457200"/>
                      <a:pt x="457200" y="354330"/>
                      <a:pt x="457200" y="228600"/>
                    </a:cubicBezTo>
                    <a:cubicBezTo>
                      <a:pt x="457200" y="189548"/>
                      <a:pt x="447675" y="153352"/>
                      <a:pt x="430530" y="120968"/>
                    </a:cubicBezTo>
                    <a:lnTo>
                      <a:pt x="387668" y="16383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" name="Google Shape;137;p15">
              <a:extLst>
                <a:ext uri="{FF2B5EF4-FFF2-40B4-BE49-F238E27FC236}">
                  <a16:creationId xmlns:a16="http://schemas.microsoft.com/office/drawing/2014/main" id="{35357FF8-1001-8830-1475-732347A44DB2}"/>
                </a:ext>
              </a:extLst>
            </p:cNvPr>
            <p:cNvSpPr txBox="1"/>
            <p:nvPr/>
          </p:nvSpPr>
          <p:spPr>
            <a:xfrm>
              <a:off x="1691848" y="2568729"/>
              <a:ext cx="3588075" cy="529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Lorem ipsum dolor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sitam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ametam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consectetur</a:t>
              </a:r>
              <a:endParaRPr sz="2000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A7726B9-7387-80DC-9D7F-AE0C5AE723CE}"/>
              </a:ext>
            </a:extLst>
          </p:cNvPr>
          <p:cNvGrpSpPr/>
          <p:nvPr/>
        </p:nvGrpSpPr>
        <p:grpSpPr>
          <a:xfrm>
            <a:off x="897192" y="3623634"/>
            <a:ext cx="4382731" cy="529376"/>
            <a:chOff x="897192" y="3268632"/>
            <a:chExt cx="4382731" cy="52937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1C79937-6F4A-9AEA-E4D6-4BEB33091A6F}"/>
                </a:ext>
              </a:extLst>
            </p:cNvPr>
            <p:cNvGrpSpPr/>
            <p:nvPr/>
          </p:nvGrpSpPr>
          <p:grpSpPr>
            <a:xfrm>
              <a:off x="897192" y="3280745"/>
              <a:ext cx="505150" cy="505150"/>
              <a:chOff x="1376400" y="2155785"/>
              <a:chExt cx="1120416" cy="1120417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DB5A6502-8D7D-9882-5DE4-A389CF5B7649}"/>
                  </a:ext>
                </a:extLst>
              </p:cNvPr>
              <p:cNvSpPr/>
              <p:nvPr/>
            </p:nvSpPr>
            <p:spPr>
              <a:xfrm>
                <a:off x="1376400" y="2155785"/>
                <a:ext cx="1120416" cy="1120416"/>
              </a:xfrm>
              <a:prstGeom prst="ellipse">
                <a:avLst/>
              </a:prstGeom>
              <a:solidFill>
                <a:schemeClr val="accent4"/>
              </a:solidFill>
              <a:ln w="190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Google Shape;586;p37">
                <a:extLst>
                  <a:ext uri="{FF2B5EF4-FFF2-40B4-BE49-F238E27FC236}">
                    <a16:creationId xmlns:a16="http://schemas.microsoft.com/office/drawing/2014/main" id="{7B211AD0-5B7C-5802-B4E2-78800A4D90C9}"/>
                  </a:ext>
                </a:extLst>
              </p:cNvPr>
              <p:cNvSpPr/>
              <p:nvPr/>
            </p:nvSpPr>
            <p:spPr>
              <a:xfrm>
                <a:off x="1376400" y="2155786"/>
                <a:ext cx="1120416" cy="1120416"/>
              </a:xfrm>
              <a:prstGeom prst="arc">
                <a:avLst>
                  <a:gd name="adj1" fmla="val 15484853"/>
                  <a:gd name="adj2" fmla="val 5373914"/>
                </a:avLst>
              </a:prstGeom>
              <a:noFill/>
              <a:ln w="381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" name="Google Shape;331;p23">
              <a:extLst>
                <a:ext uri="{FF2B5EF4-FFF2-40B4-BE49-F238E27FC236}">
                  <a16:creationId xmlns:a16="http://schemas.microsoft.com/office/drawing/2014/main" id="{E6310173-C401-A838-0B33-2428DF8805A8}"/>
                </a:ext>
              </a:extLst>
            </p:cNvPr>
            <p:cNvSpPr/>
            <p:nvPr/>
          </p:nvSpPr>
          <p:spPr>
            <a:xfrm>
              <a:off x="1022655" y="3409901"/>
              <a:ext cx="254224" cy="246838"/>
            </a:xfrm>
            <a:custGeom>
              <a:avLst/>
              <a:gdLst/>
              <a:ahLst/>
              <a:cxnLst/>
              <a:rect l="l" t="t" r="r" b="b"/>
              <a:pathLst>
                <a:path w="97" h="94" extrusionOk="0">
                  <a:moveTo>
                    <a:pt x="96" y="16"/>
                  </a:moveTo>
                  <a:cubicBezTo>
                    <a:pt x="95" y="16"/>
                    <a:pt x="94" y="16"/>
                    <a:pt x="94" y="16"/>
                  </a:cubicBezTo>
                  <a:cubicBezTo>
                    <a:pt x="94" y="16"/>
                    <a:pt x="94" y="16"/>
                    <a:pt x="87" y="27"/>
                  </a:cubicBezTo>
                  <a:cubicBezTo>
                    <a:pt x="87" y="27"/>
                    <a:pt x="87" y="27"/>
                    <a:pt x="81" y="27"/>
                  </a:cubicBezTo>
                  <a:cubicBezTo>
                    <a:pt x="81" y="27"/>
                    <a:pt x="81" y="27"/>
                    <a:pt x="73" y="19"/>
                  </a:cubicBezTo>
                  <a:cubicBezTo>
                    <a:pt x="73" y="19"/>
                    <a:pt x="73" y="19"/>
                    <a:pt x="73" y="12"/>
                  </a:cubicBezTo>
                  <a:cubicBezTo>
                    <a:pt x="73" y="12"/>
                    <a:pt x="73" y="12"/>
                    <a:pt x="83" y="4"/>
                  </a:cubicBezTo>
                  <a:cubicBezTo>
                    <a:pt x="83" y="3"/>
                    <a:pt x="83" y="2"/>
                    <a:pt x="82" y="2"/>
                  </a:cubicBezTo>
                  <a:cubicBezTo>
                    <a:pt x="82" y="2"/>
                    <a:pt x="82" y="2"/>
                    <a:pt x="81" y="2"/>
                  </a:cubicBezTo>
                  <a:cubicBezTo>
                    <a:pt x="81" y="2"/>
                    <a:pt x="79" y="2"/>
                    <a:pt x="77" y="2"/>
                  </a:cubicBezTo>
                  <a:cubicBezTo>
                    <a:pt x="77" y="1"/>
                    <a:pt x="76" y="1"/>
                    <a:pt x="75" y="1"/>
                  </a:cubicBezTo>
                  <a:cubicBezTo>
                    <a:pt x="69" y="0"/>
                    <a:pt x="66" y="3"/>
                    <a:pt x="64" y="5"/>
                  </a:cubicBezTo>
                  <a:cubicBezTo>
                    <a:pt x="62" y="8"/>
                    <a:pt x="61" y="10"/>
                    <a:pt x="61" y="10"/>
                  </a:cubicBezTo>
                  <a:cubicBezTo>
                    <a:pt x="61" y="10"/>
                    <a:pt x="61" y="11"/>
                    <a:pt x="61" y="14"/>
                  </a:cubicBezTo>
                  <a:cubicBezTo>
                    <a:pt x="61" y="18"/>
                    <a:pt x="61" y="23"/>
                    <a:pt x="62" y="26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2" y="30"/>
                    <a:pt x="59" y="35"/>
                    <a:pt x="59" y="35"/>
                  </a:cubicBezTo>
                  <a:cubicBezTo>
                    <a:pt x="59" y="35"/>
                    <a:pt x="59" y="35"/>
                    <a:pt x="52" y="42"/>
                  </a:cubicBezTo>
                  <a:cubicBezTo>
                    <a:pt x="52" y="42"/>
                    <a:pt x="52" y="42"/>
                    <a:pt x="50" y="45"/>
                  </a:cubicBezTo>
                  <a:cubicBezTo>
                    <a:pt x="50" y="45"/>
                    <a:pt x="50" y="45"/>
                    <a:pt x="43" y="39"/>
                  </a:cubicBezTo>
                  <a:cubicBezTo>
                    <a:pt x="43" y="40"/>
                    <a:pt x="42" y="41"/>
                    <a:pt x="42" y="41"/>
                  </a:cubicBezTo>
                  <a:cubicBezTo>
                    <a:pt x="42" y="41"/>
                    <a:pt x="42" y="41"/>
                    <a:pt x="35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3"/>
                    <a:pt x="35" y="33"/>
                    <a:pt x="34" y="31"/>
                  </a:cubicBezTo>
                  <a:cubicBezTo>
                    <a:pt x="34" y="31"/>
                    <a:pt x="34" y="31"/>
                    <a:pt x="31" y="29"/>
                  </a:cubicBezTo>
                  <a:cubicBezTo>
                    <a:pt x="31" y="29"/>
                    <a:pt x="31" y="29"/>
                    <a:pt x="33" y="27"/>
                  </a:cubicBezTo>
                  <a:cubicBezTo>
                    <a:pt x="33" y="27"/>
                    <a:pt x="33" y="27"/>
                    <a:pt x="31" y="26"/>
                  </a:cubicBezTo>
                  <a:cubicBezTo>
                    <a:pt x="31" y="25"/>
                    <a:pt x="31" y="24"/>
                    <a:pt x="31" y="23"/>
                  </a:cubicBezTo>
                  <a:cubicBezTo>
                    <a:pt x="32" y="22"/>
                    <a:pt x="39" y="20"/>
                    <a:pt x="45" y="18"/>
                  </a:cubicBezTo>
                  <a:cubicBezTo>
                    <a:pt x="45" y="18"/>
                    <a:pt x="45" y="18"/>
                    <a:pt x="47" y="17"/>
                  </a:cubicBezTo>
                  <a:cubicBezTo>
                    <a:pt x="47" y="17"/>
                    <a:pt x="47" y="17"/>
                    <a:pt x="46" y="15"/>
                  </a:cubicBezTo>
                  <a:cubicBezTo>
                    <a:pt x="46" y="15"/>
                    <a:pt x="46" y="15"/>
                    <a:pt x="45" y="12"/>
                  </a:cubicBezTo>
                  <a:cubicBezTo>
                    <a:pt x="45" y="12"/>
                    <a:pt x="45" y="12"/>
                    <a:pt x="44" y="11"/>
                  </a:cubicBezTo>
                  <a:cubicBezTo>
                    <a:pt x="44" y="11"/>
                    <a:pt x="44" y="11"/>
                    <a:pt x="44" y="10"/>
                  </a:cubicBezTo>
                  <a:cubicBezTo>
                    <a:pt x="43" y="10"/>
                    <a:pt x="38" y="10"/>
                    <a:pt x="32" y="11"/>
                  </a:cubicBezTo>
                  <a:cubicBezTo>
                    <a:pt x="23" y="13"/>
                    <a:pt x="17" y="17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4"/>
                  </a:cubicBezTo>
                  <a:cubicBezTo>
                    <a:pt x="11" y="27"/>
                    <a:pt x="11" y="29"/>
                    <a:pt x="11" y="30"/>
                  </a:cubicBezTo>
                  <a:cubicBezTo>
                    <a:pt x="11" y="31"/>
                    <a:pt x="11" y="33"/>
                    <a:pt x="9" y="33"/>
                  </a:cubicBezTo>
                  <a:cubicBezTo>
                    <a:pt x="9" y="33"/>
                    <a:pt x="9" y="33"/>
                    <a:pt x="6" y="31"/>
                  </a:cubicBezTo>
                  <a:cubicBezTo>
                    <a:pt x="6" y="31"/>
                    <a:pt x="6" y="31"/>
                    <a:pt x="0" y="38"/>
                  </a:cubicBezTo>
                  <a:cubicBezTo>
                    <a:pt x="0" y="38"/>
                    <a:pt x="0" y="38"/>
                    <a:pt x="10" y="48"/>
                  </a:cubicBezTo>
                  <a:cubicBezTo>
                    <a:pt x="10" y="48"/>
                    <a:pt x="10" y="48"/>
                    <a:pt x="17" y="41"/>
                  </a:cubicBezTo>
                  <a:cubicBezTo>
                    <a:pt x="17" y="41"/>
                    <a:pt x="17" y="41"/>
                    <a:pt x="13" y="37"/>
                  </a:cubicBezTo>
                  <a:cubicBezTo>
                    <a:pt x="14" y="37"/>
                    <a:pt x="15" y="37"/>
                    <a:pt x="16" y="36"/>
                  </a:cubicBezTo>
                  <a:cubicBezTo>
                    <a:pt x="17" y="35"/>
                    <a:pt x="21" y="35"/>
                    <a:pt x="23" y="36"/>
                  </a:cubicBezTo>
                  <a:cubicBezTo>
                    <a:pt x="23" y="36"/>
                    <a:pt x="23" y="36"/>
                    <a:pt x="24" y="37"/>
                  </a:cubicBezTo>
                  <a:cubicBezTo>
                    <a:pt x="24" y="37"/>
                    <a:pt x="24" y="37"/>
                    <a:pt x="25" y="36"/>
                  </a:cubicBezTo>
                  <a:cubicBezTo>
                    <a:pt x="25" y="36"/>
                    <a:pt x="25" y="36"/>
                    <a:pt x="27" y="39"/>
                  </a:cubicBezTo>
                  <a:cubicBezTo>
                    <a:pt x="27" y="39"/>
                    <a:pt x="27" y="39"/>
                    <a:pt x="29" y="40"/>
                  </a:cubicBezTo>
                  <a:cubicBezTo>
                    <a:pt x="29" y="40"/>
                    <a:pt x="29" y="40"/>
                    <a:pt x="29" y="39"/>
                  </a:cubicBezTo>
                  <a:cubicBezTo>
                    <a:pt x="29" y="39"/>
                    <a:pt x="29" y="39"/>
                    <a:pt x="37" y="47"/>
                  </a:cubicBezTo>
                  <a:cubicBezTo>
                    <a:pt x="36" y="48"/>
                    <a:pt x="36" y="48"/>
                    <a:pt x="36" y="49"/>
                  </a:cubicBezTo>
                  <a:cubicBezTo>
                    <a:pt x="36" y="49"/>
                    <a:pt x="36" y="49"/>
                    <a:pt x="42" y="55"/>
                  </a:cubicBezTo>
                  <a:cubicBezTo>
                    <a:pt x="42" y="55"/>
                    <a:pt x="42" y="55"/>
                    <a:pt x="15" y="84"/>
                  </a:cubicBezTo>
                  <a:cubicBezTo>
                    <a:pt x="13" y="86"/>
                    <a:pt x="14" y="89"/>
                    <a:pt x="17" y="91"/>
                  </a:cubicBezTo>
                  <a:cubicBezTo>
                    <a:pt x="19" y="93"/>
                    <a:pt x="22" y="94"/>
                    <a:pt x="23" y="93"/>
                  </a:cubicBezTo>
                  <a:cubicBezTo>
                    <a:pt x="23" y="93"/>
                    <a:pt x="23" y="93"/>
                    <a:pt x="50" y="63"/>
                  </a:cubicBezTo>
                  <a:cubicBezTo>
                    <a:pt x="50" y="63"/>
                    <a:pt x="50" y="63"/>
                    <a:pt x="77" y="89"/>
                  </a:cubicBezTo>
                  <a:cubicBezTo>
                    <a:pt x="79" y="91"/>
                    <a:pt x="82" y="90"/>
                    <a:pt x="84" y="88"/>
                  </a:cubicBezTo>
                  <a:cubicBezTo>
                    <a:pt x="86" y="85"/>
                    <a:pt x="87" y="82"/>
                    <a:pt x="85" y="81"/>
                  </a:cubicBezTo>
                  <a:cubicBezTo>
                    <a:pt x="85" y="81"/>
                    <a:pt x="85" y="81"/>
                    <a:pt x="58" y="54"/>
                  </a:cubicBezTo>
                  <a:cubicBezTo>
                    <a:pt x="58" y="54"/>
                    <a:pt x="58" y="54"/>
                    <a:pt x="59" y="53"/>
                  </a:cubicBezTo>
                  <a:cubicBezTo>
                    <a:pt x="59" y="53"/>
                    <a:pt x="59" y="53"/>
                    <a:pt x="59" y="52"/>
                  </a:cubicBezTo>
                  <a:cubicBezTo>
                    <a:pt x="59" y="52"/>
                    <a:pt x="65" y="45"/>
                    <a:pt x="69" y="42"/>
                  </a:cubicBezTo>
                  <a:cubicBezTo>
                    <a:pt x="71" y="40"/>
                    <a:pt x="73" y="39"/>
                    <a:pt x="74" y="38"/>
                  </a:cubicBezTo>
                  <a:cubicBezTo>
                    <a:pt x="75" y="38"/>
                    <a:pt x="77" y="38"/>
                    <a:pt x="77" y="38"/>
                  </a:cubicBezTo>
                  <a:cubicBezTo>
                    <a:pt x="77" y="38"/>
                    <a:pt x="83" y="39"/>
                    <a:pt x="83" y="39"/>
                  </a:cubicBezTo>
                  <a:cubicBezTo>
                    <a:pt x="92" y="39"/>
                    <a:pt x="96" y="28"/>
                    <a:pt x="96" y="28"/>
                  </a:cubicBezTo>
                  <a:cubicBezTo>
                    <a:pt x="96" y="28"/>
                    <a:pt x="96" y="27"/>
                    <a:pt x="97" y="21"/>
                  </a:cubicBezTo>
                  <a:cubicBezTo>
                    <a:pt x="97" y="19"/>
                    <a:pt x="97" y="18"/>
                    <a:pt x="97" y="17"/>
                  </a:cubicBezTo>
                  <a:cubicBezTo>
                    <a:pt x="96" y="16"/>
                    <a:pt x="96" y="16"/>
                    <a:pt x="96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37150" tIns="68575" rIns="137150" bIns="685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137;p15">
              <a:extLst>
                <a:ext uri="{FF2B5EF4-FFF2-40B4-BE49-F238E27FC236}">
                  <a16:creationId xmlns:a16="http://schemas.microsoft.com/office/drawing/2014/main" id="{745D09D9-323E-8DAD-66CF-A32EE3364C4A}"/>
                </a:ext>
              </a:extLst>
            </p:cNvPr>
            <p:cNvSpPr txBox="1"/>
            <p:nvPr/>
          </p:nvSpPr>
          <p:spPr>
            <a:xfrm>
              <a:off x="1691848" y="3268632"/>
              <a:ext cx="3588075" cy="529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Lorem ipsum dolor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sitam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ametam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consectetur</a:t>
              </a:r>
              <a:endParaRPr sz="2000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5381492-07F8-7E04-47A6-E3F738860F57}"/>
              </a:ext>
            </a:extLst>
          </p:cNvPr>
          <p:cNvGrpSpPr/>
          <p:nvPr/>
        </p:nvGrpSpPr>
        <p:grpSpPr>
          <a:xfrm>
            <a:off x="897192" y="4511137"/>
            <a:ext cx="4382731" cy="529376"/>
            <a:chOff x="897192" y="3978634"/>
            <a:chExt cx="4382731" cy="52937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9DC3299-3647-BBD8-C2AD-47D2D1C29773}"/>
                </a:ext>
              </a:extLst>
            </p:cNvPr>
            <p:cNvGrpSpPr/>
            <p:nvPr/>
          </p:nvGrpSpPr>
          <p:grpSpPr>
            <a:xfrm>
              <a:off x="897192" y="3990747"/>
              <a:ext cx="505150" cy="505150"/>
              <a:chOff x="1376400" y="2155785"/>
              <a:chExt cx="1120416" cy="1120417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9F67DC2-C2FE-202B-0532-00ADC52A0A84}"/>
                  </a:ext>
                </a:extLst>
              </p:cNvPr>
              <p:cNvSpPr/>
              <p:nvPr/>
            </p:nvSpPr>
            <p:spPr>
              <a:xfrm>
                <a:off x="1376400" y="2155785"/>
                <a:ext cx="1120416" cy="1120416"/>
              </a:xfrm>
              <a:prstGeom prst="ellipse">
                <a:avLst/>
              </a:prstGeom>
              <a:solidFill>
                <a:schemeClr val="accent4"/>
              </a:solidFill>
              <a:ln w="190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Google Shape;586;p37">
                <a:extLst>
                  <a:ext uri="{FF2B5EF4-FFF2-40B4-BE49-F238E27FC236}">
                    <a16:creationId xmlns:a16="http://schemas.microsoft.com/office/drawing/2014/main" id="{B717E287-45CE-AB06-ED06-2995A05AB968}"/>
                  </a:ext>
                </a:extLst>
              </p:cNvPr>
              <p:cNvSpPr/>
              <p:nvPr/>
            </p:nvSpPr>
            <p:spPr>
              <a:xfrm>
                <a:off x="1376400" y="2155786"/>
                <a:ext cx="1120416" cy="1120416"/>
              </a:xfrm>
              <a:prstGeom prst="arc">
                <a:avLst>
                  <a:gd name="adj1" fmla="val 15484853"/>
                  <a:gd name="adj2" fmla="val 5373914"/>
                </a:avLst>
              </a:prstGeom>
              <a:noFill/>
              <a:ln w="381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" name="Google Shape;327;p23">
              <a:extLst>
                <a:ext uri="{FF2B5EF4-FFF2-40B4-BE49-F238E27FC236}">
                  <a16:creationId xmlns:a16="http://schemas.microsoft.com/office/drawing/2014/main" id="{5D260808-5320-3434-E814-BE4A0A0A8EC1}"/>
                </a:ext>
              </a:extLst>
            </p:cNvPr>
            <p:cNvGrpSpPr/>
            <p:nvPr/>
          </p:nvGrpSpPr>
          <p:grpSpPr>
            <a:xfrm>
              <a:off x="993653" y="4118381"/>
              <a:ext cx="312228" cy="249882"/>
              <a:chOff x="10755313" y="4014788"/>
              <a:chExt cx="1001712" cy="801688"/>
            </a:xfrm>
          </p:grpSpPr>
          <p:sp>
            <p:nvSpPr>
              <p:cNvPr id="11" name="Google Shape;328;p23">
                <a:extLst>
                  <a:ext uri="{FF2B5EF4-FFF2-40B4-BE49-F238E27FC236}">
                    <a16:creationId xmlns:a16="http://schemas.microsoft.com/office/drawing/2014/main" id="{8217A4F2-E474-0162-DE94-6EC39394FFF8}"/>
                  </a:ext>
                </a:extLst>
              </p:cNvPr>
              <p:cNvSpPr/>
              <p:nvPr/>
            </p:nvSpPr>
            <p:spPr>
              <a:xfrm>
                <a:off x="10755313" y="4014788"/>
                <a:ext cx="1001712" cy="669925"/>
              </a:xfrm>
              <a:custGeom>
                <a:avLst/>
                <a:gdLst/>
                <a:ahLst/>
                <a:cxnLst/>
                <a:rect l="l" t="t" r="r" b="b"/>
                <a:pathLst>
                  <a:path w="264" h="176" extrusionOk="0">
                    <a:moveTo>
                      <a:pt x="193" y="176"/>
                    </a:moveTo>
                    <a:cubicBezTo>
                      <a:pt x="188" y="176"/>
                      <a:pt x="184" y="172"/>
                      <a:pt x="184" y="167"/>
                    </a:cubicBezTo>
                    <a:cubicBezTo>
                      <a:pt x="184" y="162"/>
                      <a:pt x="188" y="159"/>
                      <a:pt x="193" y="159"/>
                    </a:cubicBezTo>
                    <a:cubicBezTo>
                      <a:pt x="211" y="158"/>
                      <a:pt x="211" y="158"/>
                      <a:pt x="211" y="158"/>
                    </a:cubicBezTo>
                    <a:cubicBezTo>
                      <a:pt x="211" y="158"/>
                      <a:pt x="212" y="158"/>
                      <a:pt x="212" y="158"/>
                    </a:cubicBezTo>
                    <a:cubicBezTo>
                      <a:pt x="212" y="158"/>
                      <a:pt x="212" y="158"/>
                      <a:pt x="212" y="158"/>
                    </a:cubicBezTo>
                    <a:cubicBezTo>
                      <a:pt x="231" y="158"/>
                      <a:pt x="246" y="142"/>
                      <a:pt x="246" y="123"/>
                    </a:cubicBezTo>
                    <a:cubicBezTo>
                      <a:pt x="246" y="104"/>
                      <a:pt x="231" y="88"/>
                      <a:pt x="211" y="88"/>
                    </a:cubicBezTo>
                    <a:cubicBezTo>
                      <a:pt x="209" y="88"/>
                      <a:pt x="206" y="88"/>
                      <a:pt x="203" y="89"/>
                    </a:cubicBezTo>
                    <a:cubicBezTo>
                      <a:pt x="201" y="90"/>
                      <a:pt x="198" y="89"/>
                      <a:pt x="195" y="87"/>
                    </a:cubicBezTo>
                    <a:cubicBezTo>
                      <a:pt x="193" y="85"/>
                      <a:pt x="192" y="82"/>
                      <a:pt x="193" y="79"/>
                    </a:cubicBezTo>
                    <a:cubicBezTo>
                      <a:pt x="193" y="76"/>
                      <a:pt x="194" y="73"/>
                      <a:pt x="194" y="70"/>
                    </a:cubicBezTo>
                    <a:cubicBezTo>
                      <a:pt x="194" y="41"/>
                      <a:pt x="170" y="18"/>
                      <a:pt x="141" y="18"/>
                    </a:cubicBezTo>
                    <a:cubicBezTo>
                      <a:pt x="113" y="18"/>
                      <a:pt x="91" y="38"/>
                      <a:pt x="88" y="66"/>
                    </a:cubicBezTo>
                    <a:cubicBezTo>
                      <a:pt x="88" y="68"/>
                      <a:pt x="87" y="71"/>
                      <a:pt x="84" y="72"/>
                    </a:cubicBezTo>
                    <a:cubicBezTo>
                      <a:pt x="82" y="74"/>
                      <a:pt x="79" y="74"/>
                      <a:pt x="77" y="73"/>
                    </a:cubicBezTo>
                    <a:cubicBezTo>
                      <a:pt x="71" y="71"/>
                      <a:pt x="67" y="70"/>
                      <a:pt x="62" y="70"/>
                    </a:cubicBezTo>
                    <a:cubicBezTo>
                      <a:pt x="37" y="70"/>
                      <a:pt x="18" y="90"/>
                      <a:pt x="18" y="114"/>
                    </a:cubicBezTo>
                    <a:cubicBezTo>
                      <a:pt x="18" y="138"/>
                      <a:pt x="37" y="158"/>
                      <a:pt x="60" y="158"/>
                    </a:cubicBezTo>
                    <a:cubicBezTo>
                      <a:pt x="61" y="158"/>
                      <a:pt x="61" y="158"/>
                      <a:pt x="61" y="158"/>
                    </a:cubicBezTo>
                    <a:cubicBezTo>
                      <a:pt x="65" y="159"/>
                      <a:pt x="65" y="159"/>
                      <a:pt x="65" y="159"/>
                    </a:cubicBezTo>
                    <a:cubicBezTo>
                      <a:pt x="80" y="159"/>
                      <a:pt x="80" y="159"/>
                      <a:pt x="80" y="159"/>
                    </a:cubicBezTo>
                    <a:cubicBezTo>
                      <a:pt x="85" y="159"/>
                      <a:pt x="88" y="162"/>
                      <a:pt x="88" y="167"/>
                    </a:cubicBezTo>
                    <a:cubicBezTo>
                      <a:pt x="88" y="172"/>
                      <a:pt x="85" y="176"/>
                      <a:pt x="80" y="176"/>
                    </a:cubicBezTo>
                    <a:cubicBezTo>
                      <a:pt x="63" y="176"/>
                      <a:pt x="63" y="176"/>
                      <a:pt x="63" y="176"/>
                    </a:cubicBezTo>
                    <a:cubicBezTo>
                      <a:pt x="62" y="176"/>
                      <a:pt x="62" y="176"/>
                      <a:pt x="62" y="176"/>
                    </a:cubicBezTo>
                    <a:cubicBezTo>
                      <a:pt x="28" y="176"/>
                      <a:pt x="0" y="148"/>
                      <a:pt x="0" y="114"/>
                    </a:cubicBezTo>
                    <a:cubicBezTo>
                      <a:pt x="0" y="80"/>
                      <a:pt x="28" y="53"/>
                      <a:pt x="62" y="53"/>
                    </a:cubicBezTo>
                    <a:cubicBezTo>
                      <a:pt x="65" y="53"/>
                      <a:pt x="69" y="53"/>
                      <a:pt x="73" y="54"/>
                    </a:cubicBezTo>
                    <a:cubicBezTo>
                      <a:pt x="80" y="23"/>
                      <a:pt x="108" y="0"/>
                      <a:pt x="141" y="0"/>
                    </a:cubicBezTo>
                    <a:cubicBezTo>
                      <a:pt x="180" y="0"/>
                      <a:pt x="211" y="32"/>
                      <a:pt x="211" y="70"/>
                    </a:cubicBezTo>
                    <a:cubicBezTo>
                      <a:pt x="211" y="70"/>
                      <a:pt x="211" y="70"/>
                      <a:pt x="211" y="70"/>
                    </a:cubicBezTo>
                    <a:cubicBezTo>
                      <a:pt x="211" y="70"/>
                      <a:pt x="211" y="70"/>
                      <a:pt x="211" y="70"/>
                    </a:cubicBezTo>
                    <a:cubicBezTo>
                      <a:pt x="240" y="70"/>
                      <a:pt x="264" y="94"/>
                      <a:pt x="264" y="123"/>
                    </a:cubicBezTo>
                    <a:cubicBezTo>
                      <a:pt x="264" y="152"/>
                      <a:pt x="240" y="176"/>
                      <a:pt x="211" y="176"/>
                    </a:cubicBezTo>
                    <a:cubicBezTo>
                      <a:pt x="211" y="176"/>
                      <a:pt x="211" y="176"/>
                      <a:pt x="210" y="176"/>
                    </a:cubicBezTo>
                    <a:lnTo>
                      <a:pt x="193" y="17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37150" tIns="68575" rIns="137150" bIns="685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329;p23">
                <a:extLst>
                  <a:ext uri="{FF2B5EF4-FFF2-40B4-BE49-F238E27FC236}">
                    <a16:creationId xmlns:a16="http://schemas.microsoft.com/office/drawing/2014/main" id="{B98FC912-D6BC-429D-4E88-E077AF5427BC}"/>
                  </a:ext>
                </a:extLst>
              </p:cNvPr>
              <p:cNvSpPr/>
              <p:nvPr/>
            </p:nvSpPr>
            <p:spPr>
              <a:xfrm>
                <a:off x="11122025" y="4251326"/>
                <a:ext cx="334962" cy="565150"/>
              </a:xfrm>
              <a:custGeom>
                <a:avLst/>
                <a:gdLst/>
                <a:ahLst/>
                <a:cxnLst/>
                <a:rect l="l" t="t" r="r" b="b"/>
                <a:pathLst>
                  <a:path w="211" h="356" extrusionOk="0">
                    <a:moveTo>
                      <a:pt x="211" y="146"/>
                    </a:moveTo>
                    <a:lnTo>
                      <a:pt x="127" y="146"/>
                    </a:lnTo>
                    <a:lnTo>
                      <a:pt x="127" y="0"/>
                    </a:lnTo>
                    <a:lnTo>
                      <a:pt x="0" y="210"/>
                    </a:lnTo>
                    <a:lnTo>
                      <a:pt x="84" y="210"/>
                    </a:lnTo>
                    <a:lnTo>
                      <a:pt x="84" y="356"/>
                    </a:lnTo>
                    <a:lnTo>
                      <a:pt x="211" y="14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37150" tIns="68575" rIns="137150" bIns="685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" name="Google Shape;137;p15">
              <a:extLst>
                <a:ext uri="{FF2B5EF4-FFF2-40B4-BE49-F238E27FC236}">
                  <a16:creationId xmlns:a16="http://schemas.microsoft.com/office/drawing/2014/main" id="{AE98F6D0-20D3-A7CE-6C1B-172F45C54D4E}"/>
                </a:ext>
              </a:extLst>
            </p:cNvPr>
            <p:cNvSpPr txBox="1"/>
            <p:nvPr/>
          </p:nvSpPr>
          <p:spPr>
            <a:xfrm>
              <a:off x="1691848" y="3978634"/>
              <a:ext cx="3588075" cy="529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Lorem ipsum dolor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sitam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ametam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consectetur</a:t>
              </a:r>
              <a:endParaRPr sz="2000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CC7B446-74C6-F52A-122D-57DC4F693C5C}"/>
              </a:ext>
            </a:extLst>
          </p:cNvPr>
          <p:cNvGrpSpPr/>
          <p:nvPr/>
        </p:nvGrpSpPr>
        <p:grpSpPr>
          <a:xfrm>
            <a:off x="897192" y="5398640"/>
            <a:ext cx="4382731" cy="529376"/>
            <a:chOff x="897192" y="5398640"/>
            <a:chExt cx="4382731" cy="52937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BA30330-00D4-E20C-5222-8492F53B7CC0}"/>
                </a:ext>
              </a:extLst>
            </p:cNvPr>
            <p:cNvGrpSpPr/>
            <p:nvPr/>
          </p:nvGrpSpPr>
          <p:grpSpPr>
            <a:xfrm>
              <a:off x="897192" y="5410753"/>
              <a:ext cx="505150" cy="505150"/>
              <a:chOff x="1376400" y="2155785"/>
              <a:chExt cx="1120416" cy="1120417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D2C8937-7539-8E05-175B-3FD79E4724E2}"/>
                  </a:ext>
                </a:extLst>
              </p:cNvPr>
              <p:cNvSpPr/>
              <p:nvPr/>
            </p:nvSpPr>
            <p:spPr>
              <a:xfrm>
                <a:off x="1376400" y="2155785"/>
                <a:ext cx="1120416" cy="1120416"/>
              </a:xfrm>
              <a:prstGeom prst="ellipse">
                <a:avLst/>
              </a:prstGeom>
              <a:solidFill>
                <a:schemeClr val="accent4"/>
              </a:solidFill>
              <a:ln w="190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" name="Google Shape;586;p37">
                <a:extLst>
                  <a:ext uri="{FF2B5EF4-FFF2-40B4-BE49-F238E27FC236}">
                    <a16:creationId xmlns:a16="http://schemas.microsoft.com/office/drawing/2014/main" id="{13AB0D2D-7765-167D-DE85-35A0DDB1EF91}"/>
                  </a:ext>
                </a:extLst>
              </p:cNvPr>
              <p:cNvSpPr/>
              <p:nvPr/>
            </p:nvSpPr>
            <p:spPr>
              <a:xfrm>
                <a:off x="1376400" y="2155786"/>
                <a:ext cx="1120416" cy="1120416"/>
              </a:xfrm>
              <a:prstGeom prst="arc">
                <a:avLst>
                  <a:gd name="adj1" fmla="val 15484853"/>
                  <a:gd name="adj2" fmla="val 5373914"/>
                </a:avLst>
              </a:prstGeom>
              <a:noFill/>
              <a:ln w="381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" name="Google Shape;332;p23" descr="Cloud Computing">
              <a:extLst>
                <a:ext uri="{FF2B5EF4-FFF2-40B4-BE49-F238E27FC236}">
                  <a16:creationId xmlns:a16="http://schemas.microsoft.com/office/drawing/2014/main" id="{51D57B6C-30AD-69F1-FCBB-9FEECA90E9DF}"/>
                </a:ext>
              </a:extLst>
            </p:cNvPr>
            <p:cNvGrpSpPr/>
            <p:nvPr/>
          </p:nvGrpSpPr>
          <p:grpSpPr>
            <a:xfrm>
              <a:off x="1012354" y="5524911"/>
              <a:ext cx="274826" cy="276834"/>
              <a:chOff x="5705475" y="3031807"/>
              <a:chExt cx="782002" cy="787718"/>
            </a:xfrm>
          </p:grpSpPr>
          <p:sp>
            <p:nvSpPr>
              <p:cNvPr id="16" name="Google Shape;333;p23">
                <a:extLst>
                  <a:ext uri="{FF2B5EF4-FFF2-40B4-BE49-F238E27FC236}">
                    <a16:creationId xmlns:a16="http://schemas.microsoft.com/office/drawing/2014/main" id="{1D5CD4E6-6AA1-64A7-C4B3-F6846E7E6B85}"/>
                  </a:ext>
                </a:extLst>
              </p:cNvPr>
              <p:cNvSpPr/>
              <p:nvPr/>
            </p:nvSpPr>
            <p:spPr>
              <a:xfrm>
                <a:off x="5991225" y="3031807"/>
                <a:ext cx="496252" cy="320992"/>
              </a:xfrm>
              <a:custGeom>
                <a:avLst/>
                <a:gdLst/>
                <a:ahLst/>
                <a:cxnLst/>
                <a:rect l="l" t="t" r="r" b="b"/>
                <a:pathLst>
                  <a:path w="496252" h="320992" extrusionOk="0">
                    <a:moveTo>
                      <a:pt x="422910" y="124777"/>
                    </a:moveTo>
                    <a:cubicBezTo>
                      <a:pt x="415290" y="80010"/>
                      <a:pt x="375285" y="45720"/>
                      <a:pt x="328613" y="45720"/>
                    </a:cubicBezTo>
                    <a:cubicBezTo>
                      <a:pt x="323850" y="45720"/>
                      <a:pt x="318135" y="46672"/>
                      <a:pt x="313373" y="46672"/>
                    </a:cubicBezTo>
                    <a:cubicBezTo>
                      <a:pt x="290513" y="18097"/>
                      <a:pt x="255270" y="0"/>
                      <a:pt x="215265" y="0"/>
                    </a:cubicBezTo>
                    <a:cubicBezTo>
                      <a:pt x="157163" y="0"/>
                      <a:pt x="108585" y="39052"/>
                      <a:pt x="93345" y="92393"/>
                    </a:cubicBezTo>
                    <a:cubicBezTo>
                      <a:pt x="40005" y="102870"/>
                      <a:pt x="0" y="149543"/>
                      <a:pt x="0" y="205740"/>
                    </a:cubicBezTo>
                    <a:cubicBezTo>
                      <a:pt x="0" y="269557"/>
                      <a:pt x="51435" y="320993"/>
                      <a:pt x="114300" y="320993"/>
                    </a:cubicBezTo>
                    <a:lnTo>
                      <a:pt x="114300" y="320993"/>
                    </a:lnTo>
                    <a:cubicBezTo>
                      <a:pt x="114300" y="320993"/>
                      <a:pt x="396240" y="320993"/>
                      <a:pt x="400050" y="320993"/>
                    </a:cubicBezTo>
                    <a:cubicBezTo>
                      <a:pt x="455295" y="320993"/>
                      <a:pt x="496253" y="276225"/>
                      <a:pt x="496253" y="220980"/>
                    </a:cubicBezTo>
                    <a:cubicBezTo>
                      <a:pt x="496253" y="175260"/>
                      <a:pt x="464820" y="137160"/>
                      <a:pt x="422910" y="124777"/>
                    </a:cubicBezTo>
                    <a:close/>
                    <a:moveTo>
                      <a:pt x="394335" y="263843"/>
                    </a:moveTo>
                    <a:lnTo>
                      <a:pt x="112395" y="263843"/>
                    </a:lnTo>
                    <a:cubicBezTo>
                      <a:pt x="90488" y="261937"/>
                      <a:pt x="71438" y="249555"/>
                      <a:pt x="61913" y="230505"/>
                    </a:cubicBezTo>
                    <a:cubicBezTo>
                      <a:pt x="53340" y="210503"/>
                      <a:pt x="55245" y="187643"/>
                      <a:pt x="68580" y="169545"/>
                    </a:cubicBezTo>
                    <a:cubicBezTo>
                      <a:pt x="80010" y="154305"/>
                      <a:pt x="97155" y="145733"/>
                      <a:pt x="115252" y="145733"/>
                    </a:cubicBezTo>
                    <a:cubicBezTo>
                      <a:pt x="118110" y="145733"/>
                      <a:pt x="121920" y="145733"/>
                      <a:pt x="124777" y="146685"/>
                    </a:cubicBezTo>
                    <a:lnTo>
                      <a:pt x="141923" y="149543"/>
                    </a:lnTo>
                    <a:lnTo>
                      <a:pt x="141923" y="130493"/>
                    </a:lnTo>
                    <a:cubicBezTo>
                      <a:pt x="141923" y="96202"/>
                      <a:pt x="164783" y="66675"/>
                      <a:pt x="198120" y="59055"/>
                    </a:cubicBezTo>
                    <a:cubicBezTo>
                      <a:pt x="203835" y="58102"/>
                      <a:pt x="209550" y="57150"/>
                      <a:pt x="215265" y="57150"/>
                    </a:cubicBezTo>
                    <a:cubicBezTo>
                      <a:pt x="215265" y="57150"/>
                      <a:pt x="215265" y="57150"/>
                      <a:pt x="215265" y="57150"/>
                    </a:cubicBezTo>
                    <a:lnTo>
                      <a:pt x="215265" y="57150"/>
                    </a:lnTo>
                    <a:cubicBezTo>
                      <a:pt x="215265" y="57150"/>
                      <a:pt x="215265" y="57150"/>
                      <a:pt x="215265" y="57150"/>
                    </a:cubicBezTo>
                    <a:cubicBezTo>
                      <a:pt x="242888" y="57150"/>
                      <a:pt x="267653" y="72390"/>
                      <a:pt x="280035" y="97155"/>
                    </a:cubicBezTo>
                    <a:lnTo>
                      <a:pt x="285750" y="108585"/>
                    </a:lnTo>
                    <a:lnTo>
                      <a:pt x="298133" y="103823"/>
                    </a:lnTo>
                    <a:cubicBezTo>
                      <a:pt x="303848" y="101918"/>
                      <a:pt x="310515" y="100965"/>
                      <a:pt x="317183" y="100965"/>
                    </a:cubicBezTo>
                    <a:cubicBezTo>
                      <a:pt x="329565" y="100965"/>
                      <a:pt x="340995" y="104775"/>
                      <a:pt x="351473" y="111443"/>
                    </a:cubicBezTo>
                    <a:cubicBezTo>
                      <a:pt x="366713" y="122873"/>
                      <a:pt x="376238" y="140970"/>
                      <a:pt x="376238" y="160020"/>
                    </a:cubicBezTo>
                    <a:lnTo>
                      <a:pt x="376238" y="175260"/>
                    </a:lnTo>
                    <a:lnTo>
                      <a:pt x="395288" y="175260"/>
                    </a:lnTo>
                    <a:cubicBezTo>
                      <a:pt x="420053" y="175260"/>
                      <a:pt x="440055" y="195262"/>
                      <a:pt x="440055" y="220028"/>
                    </a:cubicBezTo>
                    <a:cubicBezTo>
                      <a:pt x="439103" y="243840"/>
                      <a:pt x="419100" y="263843"/>
                      <a:pt x="394335" y="26384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334;p23">
                <a:extLst>
                  <a:ext uri="{FF2B5EF4-FFF2-40B4-BE49-F238E27FC236}">
                    <a16:creationId xmlns:a16="http://schemas.microsoft.com/office/drawing/2014/main" id="{BFF576AC-73B0-3346-53D6-4FEDB04167F6}"/>
                  </a:ext>
                </a:extLst>
              </p:cNvPr>
              <p:cNvSpPr/>
              <p:nvPr/>
            </p:nvSpPr>
            <p:spPr>
              <a:xfrm>
                <a:off x="5705475" y="3390900"/>
                <a:ext cx="457200" cy="428625"/>
              </a:xfrm>
              <a:custGeom>
                <a:avLst/>
                <a:gdLst/>
                <a:ahLst/>
                <a:cxnLst/>
                <a:rect l="l" t="t" r="r" b="b"/>
                <a:pathLst>
                  <a:path w="457200" h="428625" extrusionOk="0">
                    <a:moveTo>
                      <a:pt x="426720" y="0"/>
                    </a:moveTo>
                    <a:lnTo>
                      <a:pt x="30480" y="0"/>
                    </a:lnTo>
                    <a:cubicBezTo>
                      <a:pt x="13335" y="0"/>
                      <a:pt x="0" y="13335"/>
                      <a:pt x="0" y="30480"/>
                    </a:cubicBezTo>
                    <a:lnTo>
                      <a:pt x="0" y="302895"/>
                    </a:lnTo>
                    <a:cubicBezTo>
                      <a:pt x="0" y="320040"/>
                      <a:pt x="13335" y="333375"/>
                      <a:pt x="30480" y="333375"/>
                    </a:cubicBezTo>
                    <a:cubicBezTo>
                      <a:pt x="30480" y="333375"/>
                      <a:pt x="30480" y="333375"/>
                      <a:pt x="30480" y="333375"/>
                    </a:cubicBezTo>
                    <a:lnTo>
                      <a:pt x="180975" y="333375"/>
                    </a:lnTo>
                    <a:lnTo>
                      <a:pt x="180975" y="371475"/>
                    </a:lnTo>
                    <a:lnTo>
                      <a:pt x="114300" y="371475"/>
                    </a:lnTo>
                    <a:lnTo>
                      <a:pt x="114300" y="428625"/>
                    </a:lnTo>
                    <a:lnTo>
                      <a:pt x="342900" y="428625"/>
                    </a:lnTo>
                    <a:lnTo>
                      <a:pt x="342900" y="371475"/>
                    </a:lnTo>
                    <a:lnTo>
                      <a:pt x="276225" y="371475"/>
                    </a:lnTo>
                    <a:lnTo>
                      <a:pt x="276225" y="333375"/>
                    </a:lnTo>
                    <a:lnTo>
                      <a:pt x="426720" y="333375"/>
                    </a:lnTo>
                    <a:cubicBezTo>
                      <a:pt x="443865" y="333375"/>
                      <a:pt x="457200" y="320040"/>
                      <a:pt x="457200" y="302895"/>
                    </a:cubicBezTo>
                    <a:lnTo>
                      <a:pt x="457200" y="302895"/>
                    </a:lnTo>
                    <a:lnTo>
                      <a:pt x="457200" y="30480"/>
                    </a:lnTo>
                    <a:cubicBezTo>
                      <a:pt x="457200" y="13335"/>
                      <a:pt x="443865" y="0"/>
                      <a:pt x="426720" y="0"/>
                    </a:cubicBezTo>
                    <a:close/>
                    <a:moveTo>
                      <a:pt x="400050" y="276225"/>
                    </a:moveTo>
                    <a:lnTo>
                      <a:pt x="57150" y="276225"/>
                    </a:lnTo>
                    <a:lnTo>
                      <a:pt x="57150" y="57150"/>
                    </a:lnTo>
                    <a:lnTo>
                      <a:pt x="400050" y="57150"/>
                    </a:lnTo>
                    <a:lnTo>
                      <a:pt x="400050" y="27622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335;p23">
                <a:extLst>
                  <a:ext uri="{FF2B5EF4-FFF2-40B4-BE49-F238E27FC236}">
                    <a16:creationId xmlns:a16="http://schemas.microsoft.com/office/drawing/2014/main" id="{1A445B1F-7D86-213A-8460-8FC9FF6002A5}"/>
                  </a:ext>
                </a:extLst>
              </p:cNvPr>
              <p:cNvSpPr/>
              <p:nvPr/>
            </p:nvSpPr>
            <p:spPr>
              <a:xfrm>
                <a:off x="6207442" y="3390900"/>
                <a:ext cx="167870" cy="211454"/>
              </a:xfrm>
              <a:custGeom>
                <a:avLst/>
                <a:gdLst/>
                <a:ahLst/>
                <a:cxnLst/>
                <a:rect l="l" t="t" r="r" b="b"/>
                <a:pathLst>
                  <a:path w="167870" h="211454" extrusionOk="0">
                    <a:moveTo>
                      <a:pt x="96203" y="0"/>
                    </a:moveTo>
                    <a:cubicBezTo>
                      <a:pt x="105728" y="12382"/>
                      <a:pt x="110490" y="28575"/>
                      <a:pt x="110490" y="43815"/>
                    </a:cubicBezTo>
                    <a:cubicBezTo>
                      <a:pt x="110490" y="72390"/>
                      <a:pt x="94297" y="98107"/>
                      <a:pt x="69532" y="111443"/>
                    </a:cubicBezTo>
                    <a:lnTo>
                      <a:pt x="69532" y="72390"/>
                    </a:lnTo>
                    <a:lnTo>
                      <a:pt x="0" y="142875"/>
                    </a:lnTo>
                    <a:lnTo>
                      <a:pt x="69532" y="211455"/>
                    </a:lnTo>
                    <a:lnTo>
                      <a:pt x="69532" y="172402"/>
                    </a:lnTo>
                    <a:cubicBezTo>
                      <a:pt x="140970" y="153352"/>
                      <a:pt x="182880" y="80010"/>
                      <a:pt x="162878" y="8573"/>
                    </a:cubicBezTo>
                    <a:cubicBezTo>
                      <a:pt x="161925" y="5715"/>
                      <a:pt x="160972" y="2857"/>
                      <a:pt x="160020" y="0"/>
                    </a:cubicBezTo>
                    <a:lnTo>
                      <a:pt x="9620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336;p23">
                <a:extLst>
                  <a:ext uri="{FF2B5EF4-FFF2-40B4-BE49-F238E27FC236}">
                    <a16:creationId xmlns:a16="http://schemas.microsoft.com/office/drawing/2014/main" id="{178D3280-7385-1F2D-FBB3-D8F9182C5D5E}"/>
                  </a:ext>
                </a:extLst>
              </p:cNvPr>
              <p:cNvSpPr/>
              <p:nvPr/>
            </p:nvSpPr>
            <p:spPr>
              <a:xfrm>
                <a:off x="5785254" y="3141344"/>
                <a:ext cx="167870" cy="211455"/>
              </a:xfrm>
              <a:custGeom>
                <a:avLst/>
                <a:gdLst/>
                <a:ahLst/>
                <a:cxnLst/>
                <a:rect l="l" t="t" r="r" b="b"/>
                <a:pathLst>
                  <a:path w="167870" h="211455" extrusionOk="0">
                    <a:moveTo>
                      <a:pt x="71668" y="211455"/>
                    </a:moveTo>
                    <a:cubicBezTo>
                      <a:pt x="64048" y="201930"/>
                      <a:pt x="57380" y="182880"/>
                      <a:pt x="57380" y="167640"/>
                    </a:cubicBezTo>
                    <a:cubicBezTo>
                      <a:pt x="57380" y="139065"/>
                      <a:pt x="73573" y="113348"/>
                      <a:pt x="98338" y="100013"/>
                    </a:cubicBezTo>
                    <a:lnTo>
                      <a:pt x="98338" y="139065"/>
                    </a:lnTo>
                    <a:lnTo>
                      <a:pt x="167870" y="68580"/>
                    </a:lnTo>
                    <a:lnTo>
                      <a:pt x="98338" y="0"/>
                    </a:lnTo>
                    <a:lnTo>
                      <a:pt x="98338" y="39053"/>
                    </a:lnTo>
                    <a:cubicBezTo>
                      <a:pt x="26900" y="58103"/>
                      <a:pt x="-15010" y="131445"/>
                      <a:pt x="4993" y="202883"/>
                    </a:cubicBezTo>
                    <a:cubicBezTo>
                      <a:pt x="5945" y="205740"/>
                      <a:pt x="6898" y="208598"/>
                      <a:pt x="7850" y="211455"/>
                    </a:cubicBezTo>
                    <a:lnTo>
                      <a:pt x="71668" y="2114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4" name="Google Shape;137;p15">
              <a:extLst>
                <a:ext uri="{FF2B5EF4-FFF2-40B4-BE49-F238E27FC236}">
                  <a16:creationId xmlns:a16="http://schemas.microsoft.com/office/drawing/2014/main" id="{5A6AB020-1C98-BB82-6E39-1BE4DC0568E4}"/>
                </a:ext>
              </a:extLst>
            </p:cNvPr>
            <p:cNvSpPr txBox="1"/>
            <p:nvPr/>
          </p:nvSpPr>
          <p:spPr>
            <a:xfrm>
              <a:off x="1691848" y="5398640"/>
              <a:ext cx="3588075" cy="529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Lorem ipsum dolor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sitam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ametam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consectetur</a:t>
              </a:r>
              <a:endParaRPr sz="2000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6523C22-9706-E021-B252-610289BBDE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5348" r="15348"/>
          <a:stretch>
            <a:fillRect/>
          </a:stretch>
        </p:blipFill>
        <p:spPr/>
      </p:pic>
      <p:sp>
        <p:nvSpPr>
          <p:cNvPr id="200" name="Google Shape;200;p18"/>
          <p:cNvSpPr/>
          <p:nvPr/>
        </p:nvSpPr>
        <p:spPr>
          <a:xfrm>
            <a:off x="8443340" y="4286865"/>
            <a:ext cx="3119130" cy="1515679"/>
          </a:xfrm>
          <a:prstGeom prst="roundRect">
            <a:avLst>
              <a:gd name="adj" fmla="val 1181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Lorem ipsum dolor </a:t>
            </a:r>
            <a:r>
              <a:rPr lang="en-US" dirty="0" err="1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sitamet</a:t>
            </a:r>
            <a:r>
              <a:rPr lang="en-US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amet</a:t>
            </a:r>
            <a:r>
              <a:rPr lang="en-US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lang="en-US" dirty="0" err="1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consectetur</a:t>
            </a:r>
            <a:r>
              <a:rPr lang="en-US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adipiscing</a:t>
            </a:r>
            <a:r>
              <a:rPr lang="en-US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elitamenia</a:t>
            </a:r>
            <a:r>
              <a:rPr lang="en-US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Sedinata</a:t>
            </a:r>
            <a:r>
              <a:rPr lang="en-US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viveranik</a:t>
            </a:r>
            <a:r>
              <a:rPr lang="en-US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lorema</a:t>
            </a:r>
            <a:r>
              <a:rPr lang="en-US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notortor</a:t>
            </a:r>
            <a:r>
              <a:rPr lang="en-US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, </a:t>
            </a:r>
            <a:endParaRPr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8"/>
          <p:cNvSpPr txBox="1"/>
          <p:nvPr/>
        </p:nvSpPr>
        <p:spPr>
          <a:xfrm>
            <a:off x="838200" y="1879131"/>
            <a:ext cx="4610100" cy="83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Lorem ipsum dolor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sitamet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elitamenia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Sedinata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viveranik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lorema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notortor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inanilahina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consequat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sapienali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gravida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inalita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mada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accumsan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sem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gravidalin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.</a:t>
            </a:r>
            <a:endParaRPr sz="1200" dirty="0">
              <a:solidFill>
                <a:schemeClr val="bg1"/>
              </a:solidFill>
              <a:latin typeface="+mn-lt"/>
              <a:ea typeface="Open Sans"/>
              <a:cs typeface="Open Sans"/>
            </a:endParaRPr>
          </a:p>
        </p:txBody>
      </p:sp>
      <p:sp>
        <p:nvSpPr>
          <p:cNvPr id="206" name="Google Shape;206;p18"/>
          <p:cNvSpPr/>
          <p:nvPr/>
        </p:nvSpPr>
        <p:spPr>
          <a:xfrm>
            <a:off x="2654366" y="3852873"/>
            <a:ext cx="2683879" cy="99516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bg1"/>
              </a:solidFill>
              <a:latin typeface="+mn-lt"/>
              <a:ea typeface="Open Sans"/>
              <a:cs typeface="Open Sans"/>
              <a:sym typeface="Open Sans"/>
            </a:endParaRPr>
          </a:p>
        </p:txBody>
      </p:sp>
      <p:sp>
        <p:nvSpPr>
          <p:cNvPr id="207" name="Google Shape;207;p18"/>
          <p:cNvSpPr txBox="1"/>
          <p:nvPr/>
        </p:nvSpPr>
        <p:spPr>
          <a:xfrm>
            <a:off x="838200" y="3442158"/>
            <a:ext cx="200737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Sample text 1</a:t>
            </a:r>
            <a:endParaRPr sz="1400" b="1" dirty="0">
              <a:solidFill>
                <a:schemeClr val="bg1"/>
              </a:solidFill>
              <a:latin typeface="+mn-lt"/>
              <a:ea typeface="Open Sans"/>
              <a:cs typeface="Open Sans"/>
              <a:sym typeface="Open Sans"/>
            </a:endParaRPr>
          </a:p>
        </p:txBody>
      </p:sp>
      <p:sp>
        <p:nvSpPr>
          <p:cNvPr id="208" name="Google Shape;208;p18"/>
          <p:cNvSpPr/>
          <p:nvPr/>
        </p:nvSpPr>
        <p:spPr>
          <a:xfrm>
            <a:off x="934272" y="3852874"/>
            <a:ext cx="2743200" cy="995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bg1"/>
              </a:solidFill>
              <a:latin typeface="+mn-lt"/>
              <a:ea typeface="Open Sans"/>
              <a:cs typeface="Open Sans"/>
              <a:sym typeface="Open Sans"/>
            </a:endParaRPr>
          </a:p>
        </p:txBody>
      </p:sp>
      <p:sp>
        <p:nvSpPr>
          <p:cNvPr id="209" name="Google Shape;209;p18"/>
          <p:cNvSpPr txBox="1"/>
          <p:nvPr/>
        </p:nvSpPr>
        <p:spPr>
          <a:xfrm>
            <a:off x="4630846" y="3429000"/>
            <a:ext cx="80341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xx %</a:t>
            </a:r>
            <a:endParaRPr sz="1400" b="1" dirty="0">
              <a:solidFill>
                <a:schemeClr val="bg1"/>
              </a:solidFill>
              <a:latin typeface="+mn-lt"/>
              <a:ea typeface="Open Sans"/>
              <a:cs typeface="Open Sans"/>
              <a:sym typeface="Open Sans"/>
            </a:endParaRPr>
          </a:p>
        </p:txBody>
      </p:sp>
      <p:sp>
        <p:nvSpPr>
          <p:cNvPr id="210" name="Google Shape;210;p18"/>
          <p:cNvSpPr/>
          <p:nvPr/>
        </p:nvSpPr>
        <p:spPr>
          <a:xfrm>
            <a:off x="2654366" y="4567223"/>
            <a:ext cx="2683879" cy="99516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bg1"/>
              </a:solidFill>
              <a:latin typeface="+mn-lt"/>
              <a:ea typeface="Open Sans"/>
              <a:cs typeface="Open Sans"/>
              <a:sym typeface="Open Sans"/>
            </a:endParaRPr>
          </a:p>
        </p:txBody>
      </p:sp>
      <p:sp>
        <p:nvSpPr>
          <p:cNvPr id="211" name="Google Shape;211;p18"/>
          <p:cNvSpPr txBox="1"/>
          <p:nvPr/>
        </p:nvSpPr>
        <p:spPr>
          <a:xfrm>
            <a:off x="838200" y="4156508"/>
            <a:ext cx="200737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Sample text 2</a:t>
            </a:r>
          </a:p>
        </p:txBody>
      </p:sp>
      <p:sp>
        <p:nvSpPr>
          <p:cNvPr id="212" name="Google Shape;212;p18"/>
          <p:cNvSpPr/>
          <p:nvPr/>
        </p:nvSpPr>
        <p:spPr>
          <a:xfrm>
            <a:off x="934272" y="4567224"/>
            <a:ext cx="3383280" cy="995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bg1"/>
              </a:solidFill>
              <a:latin typeface="+mn-lt"/>
              <a:ea typeface="Open Sans"/>
              <a:cs typeface="Open Sans"/>
              <a:sym typeface="Open Sans"/>
            </a:endParaRPr>
          </a:p>
        </p:txBody>
      </p:sp>
      <p:sp>
        <p:nvSpPr>
          <p:cNvPr id="213" name="Google Shape;213;p18"/>
          <p:cNvSpPr txBox="1"/>
          <p:nvPr/>
        </p:nvSpPr>
        <p:spPr>
          <a:xfrm>
            <a:off x="4630846" y="4143350"/>
            <a:ext cx="80341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xx %</a:t>
            </a:r>
            <a:endParaRPr sz="1400" b="1" dirty="0">
              <a:solidFill>
                <a:schemeClr val="bg1"/>
              </a:solidFill>
              <a:latin typeface="+mn-lt"/>
              <a:ea typeface="Open Sans"/>
              <a:cs typeface="Open Sans"/>
              <a:sym typeface="Open Sans"/>
            </a:endParaRPr>
          </a:p>
        </p:txBody>
      </p:sp>
      <p:sp>
        <p:nvSpPr>
          <p:cNvPr id="214" name="Google Shape;214;p18"/>
          <p:cNvSpPr/>
          <p:nvPr/>
        </p:nvSpPr>
        <p:spPr>
          <a:xfrm>
            <a:off x="2654366" y="5281573"/>
            <a:ext cx="2683879" cy="99516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bg1"/>
              </a:solidFill>
              <a:latin typeface="+mn-lt"/>
              <a:ea typeface="Open Sans"/>
              <a:cs typeface="Open Sans"/>
              <a:sym typeface="Open Sans"/>
            </a:endParaRPr>
          </a:p>
        </p:txBody>
      </p:sp>
      <p:sp>
        <p:nvSpPr>
          <p:cNvPr id="215" name="Google Shape;215;p18"/>
          <p:cNvSpPr txBox="1"/>
          <p:nvPr/>
        </p:nvSpPr>
        <p:spPr>
          <a:xfrm>
            <a:off x="838200" y="4870858"/>
            <a:ext cx="200737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Sample text 3</a:t>
            </a:r>
          </a:p>
        </p:txBody>
      </p:sp>
      <p:sp>
        <p:nvSpPr>
          <p:cNvPr id="216" name="Google Shape;216;p18"/>
          <p:cNvSpPr/>
          <p:nvPr/>
        </p:nvSpPr>
        <p:spPr>
          <a:xfrm>
            <a:off x="934273" y="5281574"/>
            <a:ext cx="2743200" cy="995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bg1"/>
              </a:solidFill>
              <a:latin typeface="+mn-lt"/>
              <a:ea typeface="Open Sans"/>
              <a:cs typeface="Open Sans"/>
              <a:sym typeface="Open Sans"/>
            </a:endParaRPr>
          </a:p>
        </p:txBody>
      </p:sp>
      <p:sp>
        <p:nvSpPr>
          <p:cNvPr id="217" name="Google Shape;217;p18"/>
          <p:cNvSpPr txBox="1"/>
          <p:nvPr/>
        </p:nvSpPr>
        <p:spPr>
          <a:xfrm>
            <a:off x="4630846" y="4857700"/>
            <a:ext cx="80341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Xx</a:t>
            </a:r>
            <a:r>
              <a:rPr lang="en-US" sz="1400" b="1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%</a:t>
            </a:r>
            <a:endParaRPr sz="1400" b="1" dirty="0">
              <a:solidFill>
                <a:schemeClr val="bg1"/>
              </a:solidFill>
              <a:latin typeface="+mn-lt"/>
              <a:ea typeface="Open Sans"/>
              <a:cs typeface="Open Sans"/>
              <a:sym typeface="Open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4A80CA-3E64-5D7F-2A9C-B52A824CF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93873" cy="974146"/>
          </a:xfrm>
        </p:spPr>
        <p:txBody>
          <a:bodyPr/>
          <a:lstStyle/>
          <a:p>
            <a:r>
              <a:rPr lang="en-US" dirty="0"/>
              <a:t>Financial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0" animBg="1"/>
      <p:bldP spid="204" grpId="0"/>
      <p:bldP spid="206" grpId="0" animBg="1"/>
      <p:bldP spid="207" grpId="0"/>
      <p:bldP spid="208" grpId="0" animBg="1"/>
      <p:bldP spid="209" grpId="0"/>
      <p:bldP spid="210" grpId="0" animBg="1"/>
      <p:bldP spid="211" grpId="0"/>
      <p:bldP spid="212" grpId="0" animBg="1"/>
      <p:bldP spid="213" grpId="0"/>
      <p:bldP spid="214" grpId="0" animBg="1"/>
      <p:bldP spid="215" grpId="0"/>
      <p:bldP spid="216" grpId="0" animBg="1"/>
      <p:bldP spid="2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roup 147">
            <a:extLst>
              <a:ext uri="{FF2B5EF4-FFF2-40B4-BE49-F238E27FC236}">
                <a16:creationId xmlns:a16="http://schemas.microsoft.com/office/drawing/2014/main" id="{AE62C7C6-3DF3-D743-B534-168D3F709E33}"/>
              </a:ext>
            </a:extLst>
          </p:cNvPr>
          <p:cNvGrpSpPr/>
          <p:nvPr/>
        </p:nvGrpSpPr>
        <p:grpSpPr>
          <a:xfrm>
            <a:off x="1" y="5331096"/>
            <a:ext cx="11124410" cy="1385168"/>
            <a:chOff x="1" y="5331096"/>
            <a:chExt cx="11124410" cy="1385168"/>
          </a:xfrm>
        </p:grpSpPr>
        <p:sp>
          <p:nvSpPr>
            <p:cNvPr id="64" name="Freeform 18">
              <a:extLst>
                <a:ext uri="{FF2B5EF4-FFF2-40B4-BE49-F238E27FC236}">
                  <a16:creationId xmlns:a16="http://schemas.microsoft.com/office/drawing/2014/main" id="{764058B9-9661-0FAB-FF49-5001F08BC790}"/>
                </a:ext>
              </a:extLst>
            </p:cNvPr>
            <p:cNvSpPr/>
            <p:nvPr/>
          </p:nvSpPr>
          <p:spPr>
            <a:xfrm>
              <a:off x="1" y="5714850"/>
              <a:ext cx="5157679" cy="1001414"/>
            </a:xfrm>
            <a:custGeom>
              <a:avLst/>
              <a:gdLst>
                <a:gd name="connsiteX0" fmla="*/ 0 w 12014435"/>
                <a:gd name="connsiteY0" fmla="*/ 0 h 2608315"/>
                <a:gd name="connsiteX1" fmla="*/ 12014435 w 12014435"/>
                <a:gd name="connsiteY1" fmla="*/ 0 h 2608315"/>
                <a:gd name="connsiteX2" fmla="*/ 12014435 w 12014435"/>
                <a:gd name="connsiteY2" fmla="*/ 2608316 h 2608315"/>
                <a:gd name="connsiteX3" fmla="*/ 0 w 12014435"/>
                <a:gd name="connsiteY3" fmla="*/ 2608316 h 2608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14435" h="2608315">
                  <a:moveTo>
                    <a:pt x="0" y="0"/>
                  </a:moveTo>
                  <a:lnTo>
                    <a:pt x="12014435" y="0"/>
                  </a:lnTo>
                  <a:lnTo>
                    <a:pt x="12014435" y="2608316"/>
                  </a:lnTo>
                  <a:lnTo>
                    <a:pt x="0" y="260831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23000">
                  <a:schemeClr val="accent1"/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/>
            </a:p>
          </p:txBody>
        </p:sp>
        <p:sp>
          <p:nvSpPr>
            <p:cNvPr id="67" name="Freeform 19">
              <a:extLst>
                <a:ext uri="{FF2B5EF4-FFF2-40B4-BE49-F238E27FC236}">
                  <a16:creationId xmlns:a16="http://schemas.microsoft.com/office/drawing/2014/main" id="{987059D4-443E-E677-066B-B35F964F6291}"/>
                </a:ext>
              </a:extLst>
            </p:cNvPr>
            <p:cNvSpPr/>
            <p:nvPr/>
          </p:nvSpPr>
          <p:spPr>
            <a:xfrm>
              <a:off x="4440996" y="5331096"/>
              <a:ext cx="1385168" cy="1385168"/>
            </a:xfrm>
            <a:custGeom>
              <a:avLst/>
              <a:gdLst>
                <a:gd name="connsiteX0" fmla="*/ 3470774 w 3607853"/>
                <a:gd name="connsiteY0" fmla="*/ 1472651 h 3607852"/>
                <a:gd name="connsiteX1" fmla="*/ 2134250 w 3607853"/>
                <a:gd name="connsiteY1" fmla="*/ 137079 h 3607852"/>
                <a:gd name="connsiteX2" fmla="*/ 1802975 w 3607853"/>
                <a:gd name="connsiteY2" fmla="*/ 0 h 3607852"/>
                <a:gd name="connsiteX3" fmla="*/ 1471700 w 3607853"/>
                <a:gd name="connsiteY3" fmla="*/ 137079 h 3607852"/>
                <a:gd name="connsiteX4" fmla="*/ 137079 w 3607853"/>
                <a:gd name="connsiteY4" fmla="*/ 1472651 h 3607852"/>
                <a:gd name="connsiteX5" fmla="*/ 137079 w 3607853"/>
                <a:gd name="connsiteY5" fmla="*/ 2135202 h 3607852"/>
                <a:gd name="connsiteX6" fmla="*/ 1472651 w 3607853"/>
                <a:gd name="connsiteY6" fmla="*/ 3470773 h 3607852"/>
                <a:gd name="connsiteX7" fmla="*/ 1803927 w 3607853"/>
                <a:gd name="connsiteY7" fmla="*/ 3607853 h 3607852"/>
                <a:gd name="connsiteX8" fmla="*/ 2135202 w 3607853"/>
                <a:gd name="connsiteY8" fmla="*/ 3470773 h 3607852"/>
                <a:gd name="connsiteX9" fmla="*/ 3470774 w 3607853"/>
                <a:gd name="connsiteY9" fmla="*/ 2135202 h 3607852"/>
                <a:gd name="connsiteX10" fmla="*/ 3607853 w 3607853"/>
                <a:gd name="connsiteY10" fmla="*/ 1803926 h 3607852"/>
                <a:gd name="connsiteX11" fmla="*/ 3470774 w 3607853"/>
                <a:gd name="connsiteY11" fmla="*/ 1472651 h 360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07853" h="3607852">
                  <a:moveTo>
                    <a:pt x="3470774" y="1472651"/>
                  </a:moveTo>
                  <a:lnTo>
                    <a:pt x="2134250" y="137079"/>
                  </a:lnTo>
                  <a:cubicBezTo>
                    <a:pt x="2045719" y="48549"/>
                    <a:pt x="1928631" y="0"/>
                    <a:pt x="1802975" y="0"/>
                  </a:cubicBezTo>
                  <a:cubicBezTo>
                    <a:pt x="1678271" y="0"/>
                    <a:pt x="1560230" y="48549"/>
                    <a:pt x="1471700" y="137079"/>
                  </a:cubicBezTo>
                  <a:lnTo>
                    <a:pt x="137079" y="1472651"/>
                  </a:lnTo>
                  <a:cubicBezTo>
                    <a:pt x="-45693" y="1655423"/>
                    <a:pt x="-45693" y="1952429"/>
                    <a:pt x="137079" y="2135202"/>
                  </a:cubicBezTo>
                  <a:lnTo>
                    <a:pt x="1472651" y="3470773"/>
                  </a:lnTo>
                  <a:cubicBezTo>
                    <a:pt x="1564038" y="3562160"/>
                    <a:pt x="1683982" y="3607853"/>
                    <a:pt x="1803927" y="3607853"/>
                  </a:cubicBezTo>
                  <a:cubicBezTo>
                    <a:pt x="1923871" y="3607853"/>
                    <a:pt x="2043815" y="3562160"/>
                    <a:pt x="2135202" y="3470773"/>
                  </a:cubicBezTo>
                  <a:lnTo>
                    <a:pt x="3470774" y="2135202"/>
                  </a:lnTo>
                  <a:cubicBezTo>
                    <a:pt x="3559304" y="2046671"/>
                    <a:pt x="3607853" y="1929583"/>
                    <a:pt x="3607853" y="1803926"/>
                  </a:cubicBezTo>
                  <a:cubicBezTo>
                    <a:pt x="3607853" y="1679222"/>
                    <a:pt x="3559304" y="1561182"/>
                    <a:pt x="3470774" y="147265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/>
            </a:p>
          </p:txBody>
        </p:sp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119C8059-F333-F4A1-861B-EE909BCC5029}"/>
                </a:ext>
              </a:extLst>
            </p:cNvPr>
            <p:cNvSpPr/>
            <p:nvPr/>
          </p:nvSpPr>
          <p:spPr>
            <a:xfrm>
              <a:off x="4522955" y="5412963"/>
              <a:ext cx="1222072" cy="1221433"/>
            </a:xfrm>
            <a:custGeom>
              <a:avLst/>
              <a:gdLst>
                <a:gd name="connsiteX0" fmla="*/ 1590454 w 3183049"/>
                <a:gd name="connsiteY0" fmla="*/ 3181384 h 3181383"/>
                <a:gd name="connsiteX1" fmla="*/ 1277266 w 3183049"/>
                <a:gd name="connsiteY1" fmla="*/ 3051920 h 3181383"/>
                <a:gd name="connsiteX2" fmla="*/ 129226 w 3183049"/>
                <a:gd name="connsiteY2" fmla="*/ 1903880 h 3181383"/>
                <a:gd name="connsiteX3" fmla="*/ 129226 w 3183049"/>
                <a:gd name="connsiteY3" fmla="*/ 1278456 h 3181383"/>
                <a:gd name="connsiteX4" fmla="*/ 1278217 w 3183049"/>
                <a:gd name="connsiteY4" fmla="*/ 129464 h 3181383"/>
                <a:gd name="connsiteX5" fmla="*/ 1591406 w 3183049"/>
                <a:gd name="connsiteY5" fmla="*/ 0 h 3181383"/>
                <a:gd name="connsiteX6" fmla="*/ 1904594 w 3183049"/>
                <a:gd name="connsiteY6" fmla="*/ 129464 h 3181383"/>
                <a:gd name="connsiteX7" fmla="*/ 3053586 w 3183049"/>
                <a:gd name="connsiteY7" fmla="*/ 1278456 h 3181383"/>
                <a:gd name="connsiteX8" fmla="*/ 3183050 w 3183049"/>
                <a:gd name="connsiteY8" fmla="*/ 1591644 h 3181383"/>
                <a:gd name="connsiteX9" fmla="*/ 3053586 w 3183049"/>
                <a:gd name="connsiteY9" fmla="*/ 1904832 h 3181383"/>
                <a:gd name="connsiteX10" fmla="*/ 1902690 w 3183049"/>
                <a:gd name="connsiteY10" fmla="*/ 3051920 h 3181383"/>
                <a:gd name="connsiteX11" fmla="*/ 1590454 w 3183049"/>
                <a:gd name="connsiteY11" fmla="*/ 3181384 h 3181383"/>
                <a:gd name="connsiteX12" fmla="*/ 1590454 w 3183049"/>
                <a:gd name="connsiteY12" fmla="*/ 79963 h 3181383"/>
                <a:gd name="connsiteX13" fmla="*/ 1334382 w 3183049"/>
                <a:gd name="connsiteY13" fmla="*/ 186581 h 3181383"/>
                <a:gd name="connsiteX14" fmla="*/ 185390 w 3183049"/>
                <a:gd name="connsiteY14" fmla="*/ 1334620 h 3181383"/>
                <a:gd name="connsiteX15" fmla="*/ 185390 w 3183049"/>
                <a:gd name="connsiteY15" fmla="*/ 1847716 h 3181383"/>
                <a:gd name="connsiteX16" fmla="*/ 1334382 w 3183049"/>
                <a:gd name="connsiteY16" fmla="*/ 2996708 h 3181383"/>
                <a:gd name="connsiteX17" fmla="*/ 1590454 w 3183049"/>
                <a:gd name="connsiteY17" fmla="*/ 3102373 h 3181383"/>
                <a:gd name="connsiteX18" fmla="*/ 1846526 w 3183049"/>
                <a:gd name="connsiteY18" fmla="*/ 2996708 h 3181383"/>
                <a:gd name="connsiteX19" fmla="*/ 2995517 w 3183049"/>
                <a:gd name="connsiteY19" fmla="*/ 1847716 h 3181383"/>
                <a:gd name="connsiteX20" fmla="*/ 3102135 w 3183049"/>
                <a:gd name="connsiteY20" fmla="*/ 1591644 h 3181383"/>
                <a:gd name="connsiteX21" fmla="*/ 2995517 w 3183049"/>
                <a:gd name="connsiteY21" fmla="*/ 1335572 h 3181383"/>
                <a:gd name="connsiteX22" fmla="*/ 1846526 w 3183049"/>
                <a:gd name="connsiteY22" fmla="*/ 185628 h 3181383"/>
                <a:gd name="connsiteX23" fmla="*/ 1590454 w 3183049"/>
                <a:gd name="connsiteY23" fmla="*/ 79963 h 318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183049" h="3181383">
                  <a:moveTo>
                    <a:pt x="1590454" y="3181384"/>
                  </a:moveTo>
                  <a:cubicBezTo>
                    <a:pt x="1472413" y="3181384"/>
                    <a:pt x="1361036" y="3135691"/>
                    <a:pt x="1277266" y="3051920"/>
                  </a:cubicBezTo>
                  <a:lnTo>
                    <a:pt x="129226" y="1903880"/>
                  </a:lnTo>
                  <a:cubicBezTo>
                    <a:pt x="-43075" y="1731579"/>
                    <a:pt x="-43075" y="1450757"/>
                    <a:pt x="129226" y="1278456"/>
                  </a:cubicBezTo>
                  <a:lnTo>
                    <a:pt x="1278217" y="129464"/>
                  </a:lnTo>
                  <a:cubicBezTo>
                    <a:pt x="1361989" y="45694"/>
                    <a:pt x="1472413" y="0"/>
                    <a:pt x="1591406" y="0"/>
                  </a:cubicBezTo>
                  <a:cubicBezTo>
                    <a:pt x="1709447" y="0"/>
                    <a:pt x="1820823" y="45694"/>
                    <a:pt x="1904594" y="129464"/>
                  </a:cubicBezTo>
                  <a:lnTo>
                    <a:pt x="3053586" y="1278456"/>
                  </a:lnTo>
                  <a:cubicBezTo>
                    <a:pt x="3137357" y="1362227"/>
                    <a:pt x="3183050" y="1472651"/>
                    <a:pt x="3183050" y="1591644"/>
                  </a:cubicBezTo>
                  <a:cubicBezTo>
                    <a:pt x="3183050" y="1709685"/>
                    <a:pt x="3137357" y="1821062"/>
                    <a:pt x="3053586" y="1904832"/>
                  </a:cubicBezTo>
                  <a:lnTo>
                    <a:pt x="1902690" y="3051920"/>
                  </a:lnTo>
                  <a:cubicBezTo>
                    <a:pt x="1819871" y="3135691"/>
                    <a:pt x="1708494" y="3181384"/>
                    <a:pt x="1590454" y="3181384"/>
                  </a:cubicBezTo>
                  <a:close/>
                  <a:moveTo>
                    <a:pt x="1590454" y="79963"/>
                  </a:moveTo>
                  <a:cubicBezTo>
                    <a:pt x="1493356" y="79963"/>
                    <a:pt x="1402922" y="118041"/>
                    <a:pt x="1334382" y="186581"/>
                  </a:cubicBezTo>
                  <a:lnTo>
                    <a:pt x="185390" y="1334620"/>
                  </a:lnTo>
                  <a:cubicBezTo>
                    <a:pt x="43552" y="1476459"/>
                    <a:pt x="43552" y="1705877"/>
                    <a:pt x="185390" y="1847716"/>
                  </a:cubicBezTo>
                  <a:lnTo>
                    <a:pt x="1334382" y="2996708"/>
                  </a:lnTo>
                  <a:cubicBezTo>
                    <a:pt x="1402922" y="3065247"/>
                    <a:pt x="1493356" y="3102373"/>
                    <a:pt x="1590454" y="3102373"/>
                  </a:cubicBezTo>
                  <a:cubicBezTo>
                    <a:pt x="1687552" y="3102373"/>
                    <a:pt x="1778938" y="3064295"/>
                    <a:pt x="1846526" y="2996708"/>
                  </a:cubicBezTo>
                  <a:lnTo>
                    <a:pt x="2995517" y="1847716"/>
                  </a:lnTo>
                  <a:cubicBezTo>
                    <a:pt x="3064057" y="1779176"/>
                    <a:pt x="3102135" y="1687790"/>
                    <a:pt x="3102135" y="1591644"/>
                  </a:cubicBezTo>
                  <a:cubicBezTo>
                    <a:pt x="3102135" y="1494546"/>
                    <a:pt x="3064057" y="1404112"/>
                    <a:pt x="2995517" y="1335572"/>
                  </a:cubicBezTo>
                  <a:lnTo>
                    <a:pt x="1846526" y="185628"/>
                  </a:lnTo>
                  <a:cubicBezTo>
                    <a:pt x="1777986" y="117089"/>
                    <a:pt x="1686600" y="79963"/>
                    <a:pt x="1590454" y="79963"/>
                  </a:cubicBezTo>
                  <a:close/>
                </a:path>
              </a:pathLst>
            </a:custGeom>
            <a:solidFill>
              <a:srgbClr val="FFFFF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F90178E1-B12D-D2F4-4929-AA6C3C625DC3}"/>
                </a:ext>
              </a:extLst>
            </p:cNvPr>
            <p:cNvSpPr/>
            <p:nvPr/>
          </p:nvSpPr>
          <p:spPr>
            <a:xfrm flipH="1">
              <a:off x="896075" y="5923170"/>
              <a:ext cx="2799452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id-ID" sz="1600" dirty="0">
                  <a:solidFill>
                    <a:schemeClr val="bg1"/>
                  </a:solidFill>
                  <a:latin typeface="+mn-lt"/>
                  <a:ea typeface="Times New Roman" panose="02020603050405020304" pitchFamily="18" charset="0"/>
                </a:rPr>
                <a:t>Lorem ipsum dolor sit amet</a:t>
              </a:r>
              <a:endParaRPr lang="en-US" sz="1600" dirty="0">
                <a:solidFill>
                  <a:schemeClr val="bg1"/>
                </a:solidFill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1A2F6AA-BD7C-D7B7-873A-E3E09674B489}"/>
                </a:ext>
              </a:extLst>
            </p:cNvPr>
            <p:cNvSpPr txBox="1"/>
            <p:nvPr/>
          </p:nvSpPr>
          <p:spPr>
            <a:xfrm flipH="1">
              <a:off x="5883178" y="5665416"/>
              <a:ext cx="5241233" cy="5761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100" dirty="0">
                  <a:solidFill>
                    <a:schemeClr val="tx1"/>
                  </a:solidFill>
                  <a:latin typeface="+mn-lt"/>
                  <a:ea typeface="Times New Roman" panose="02020603050405020304" pitchFamily="18" charset="0"/>
                </a:rPr>
                <a:t>Lorem ipsum dolor sit amet, consectetuer adipiscing elit. Maecenas porttitor congue massa. Fusce posuere, magna sed pulvinar ultricies</a:t>
              </a:r>
            </a:p>
          </p:txBody>
        </p:sp>
        <p:sp>
          <p:nvSpPr>
            <p:cNvPr id="104" name="Google Shape;330;p23" descr="Trophy">
              <a:extLst>
                <a:ext uri="{FF2B5EF4-FFF2-40B4-BE49-F238E27FC236}">
                  <a16:creationId xmlns:a16="http://schemas.microsoft.com/office/drawing/2014/main" id="{9D9882D1-2DCC-8FB3-3F81-858DD5DDA5E2}"/>
                </a:ext>
              </a:extLst>
            </p:cNvPr>
            <p:cNvSpPr/>
            <p:nvPr/>
          </p:nvSpPr>
          <p:spPr>
            <a:xfrm>
              <a:off x="4983789" y="5856771"/>
              <a:ext cx="299582" cy="333818"/>
            </a:xfrm>
            <a:custGeom>
              <a:avLst/>
              <a:gdLst/>
              <a:ahLst/>
              <a:cxnLst/>
              <a:rect l="l" t="t" r="r" b="b"/>
              <a:pathLst>
                <a:path w="666750" h="742950" extrusionOk="0">
                  <a:moveTo>
                    <a:pt x="570548" y="361950"/>
                  </a:moveTo>
                  <a:cubicBezTo>
                    <a:pt x="537210" y="396240"/>
                    <a:pt x="505778" y="418148"/>
                    <a:pt x="437198" y="425768"/>
                  </a:cubicBezTo>
                  <a:cubicBezTo>
                    <a:pt x="455295" y="407670"/>
                    <a:pt x="476250" y="389573"/>
                    <a:pt x="494348" y="367665"/>
                  </a:cubicBezTo>
                  <a:cubicBezTo>
                    <a:pt x="501967" y="359093"/>
                    <a:pt x="516255" y="340043"/>
                    <a:pt x="516255" y="339090"/>
                  </a:cubicBezTo>
                  <a:cubicBezTo>
                    <a:pt x="532448" y="312420"/>
                    <a:pt x="541973" y="281940"/>
                    <a:pt x="541973" y="248602"/>
                  </a:cubicBezTo>
                  <a:lnTo>
                    <a:pt x="541973" y="124778"/>
                  </a:lnTo>
                  <a:lnTo>
                    <a:pt x="608648" y="124778"/>
                  </a:lnTo>
                  <a:lnTo>
                    <a:pt x="608648" y="269558"/>
                  </a:lnTo>
                  <a:cubicBezTo>
                    <a:pt x="609600" y="271463"/>
                    <a:pt x="611505" y="319088"/>
                    <a:pt x="570548" y="361950"/>
                  </a:cubicBezTo>
                  <a:close/>
                  <a:moveTo>
                    <a:pt x="97155" y="361950"/>
                  </a:moveTo>
                  <a:cubicBezTo>
                    <a:pt x="55245" y="319088"/>
                    <a:pt x="57150" y="271463"/>
                    <a:pt x="57150" y="269558"/>
                  </a:cubicBezTo>
                  <a:lnTo>
                    <a:pt x="57150" y="123825"/>
                  </a:lnTo>
                  <a:lnTo>
                    <a:pt x="123825" y="123825"/>
                  </a:lnTo>
                  <a:lnTo>
                    <a:pt x="123825" y="247650"/>
                  </a:lnTo>
                  <a:cubicBezTo>
                    <a:pt x="123825" y="280988"/>
                    <a:pt x="133350" y="311468"/>
                    <a:pt x="149543" y="338138"/>
                  </a:cubicBezTo>
                  <a:cubicBezTo>
                    <a:pt x="149543" y="339090"/>
                    <a:pt x="163830" y="359093"/>
                    <a:pt x="171450" y="366713"/>
                  </a:cubicBezTo>
                  <a:cubicBezTo>
                    <a:pt x="190500" y="388620"/>
                    <a:pt x="210502" y="406718"/>
                    <a:pt x="228600" y="424815"/>
                  </a:cubicBezTo>
                  <a:cubicBezTo>
                    <a:pt x="161925" y="417195"/>
                    <a:pt x="129540" y="395288"/>
                    <a:pt x="97155" y="361950"/>
                  </a:cubicBezTo>
                  <a:close/>
                  <a:moveTo>
                    <a:pt x="666750" y="266700"/>
                  </a:moveTo>
                  <a:lnTo>
                    <a:pt x="666750" y="66675"/>
                  </a:lnTo>
                  <a:lnTo>
                    <a:pt x="542925" y="66675"/>
                  </a:lnTo>
                  <a:lnTo>
                    <a:pt x="542925" y="0"/>
                  </a:lnTo>
                  <a:lnTo>
                    <a:pt x="333375" y="0"/>
                  </a:lnTo>
                  <a:lnTo>
                    <a:pt x="123825" y="0"/>
                  </a:lnTo>
                  <a:lnTo>
                    <a:pt x="123825" y="66675"/>
                  </a:lnTo>
                  <a:lnTo>
                    <a:pt x="0" y="66675"/>
                  </a:lnTo>
                  <a:lnTo>
                    <a:pt x="0" y="265748"/>
                  </a:lnTo>
                  <a:cubicBezTo>
                    <a:pt x="0" y="275273"/>
                    <a:pt x="0" y="340995"/>
                    <a:pt x="54293" y="399098"/>
                  </a:cubicBezTo>
                  <a:cubicBezTo>
                    <a:pt x="106680" y="454343"/>
                    <a:pt x="170498" y="482918"/>
                    <a:pt x="281940" y="484823"/>
                  </a:cubicBezTo>
                  <a:cubicBezTo>
                    <a:pt x="290513" y="499110"/>
                    <a:pt x="295275" y="515303"/>
                    <a:pt x="295275" y="532448"/>
                  </a:cubicBezTo>
                  <a:lnTo>
                    <a:pt x="295275" y="656273"/>
                  </a:lnTo>
                  <a:lnTo>
                    <a:pt x="247650" y="656273"/>
                  </a:lnTo>
                  <a:cubicBezTo>
                    <a:pt x="226695" y="656273"/>
                    <a:pt x="209550" y="673418"/>
                    <a:pt x="209550" y="694373"/>
                  </a:cubicBezTo>
                  <a:lnTo>
                    <a:pt x="161925" y="694373"/>
                  </a:lnTo>
                  <a:cubicBezTo>
                    <a:pt x="140970" y="694373"/>
                    <a:pt x="123825" y="711518"/>
                    <a:pt x="123825" y="732473"/>
                  </a:cubicBezTo>
                  <a:lnTo>
                    <a:pt x="123825" y="751523"/>
                  </a:lnTo>
                  <a:lnTo>
                    <a:pt x="542925" y="751523"/>
                  </a:lnTo>
                  <a:lnTo>
                    <a:pt x="542925" y="732473"/>
                  </a:lnTo>
                  <a:cubicBezTo>
                    <a:pt x="542925" y="711518"/>
                    <a:pt x="525780" y="694373"/>
                    <a:pt x="504825" y="694373"/>
                  </a:cubicBezTo>
                  <a:lnTo>
                    <a:pt x="457200" y="694373"/>
                  </a:lnTo>
                  <a:cubicBezTo>
                    <a:pt x="457200" y="673418"/>
                    <a:pt x="440055" y="656273"/>
                    <a:pt x="419100" y="656273"/>
                  </a:cubicBezTo>
                  <a:lnTo>
                    <a:pt x="371475" y="656273"/>
                  </a:lnTo>
                  <a:lnTo>
                    <a:pt x="371475" y="533400"/>
                  </a:lnTo>
                  <a:cubicBezTo>
                    <a:pt x="371475" y="516255"/>
                    <a:pt x="376238" y="500063"/>
                    <a:pt x="384810" y="485775"/>
                  </a:cubicBezTo>
                  <a:cubicBezTo>
                    <a:pt x="496253" y="483870"/>
                    <a:pt x="560070" y="454343"/>
                    <a:pt x="612458" y="400050"/>
                  </a:cubicBezTo>
                  <a:cubicBezTo>
                    <a:pt x="666750" y="342900"/>
                    <a:pt x="666750" y="276225"/>
                    <a:pt x="666750" y="2667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7B15FA-BCD7-E468-0E7E-9AD999965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4146"/>
          </a:xfrm>
        </p:spPr>
        <p:txBody>
          <a:bodyPr/>
          <a:lstStyle/>
          <a:p>
            <a:r>
              <a:rPr lang="en-US" dirty="0"/>
              <a:t>Title of the page</a:t>
            </a: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0B147B58-EB8E-8A53-38B2-2BB24B2711D9}"/>
              </a:ext>
            </a:extLst>
          </p:cNvPr>
          <p:cNvGrpSpPr/>
          <p:nvPr/>
        </p:nvGrpSpPr>
        <p:grpSpPr>
          <a:xfrm>
            <a:off x="1" y="1327267"/>
            <a:ext cx="11182859" cy="1385533"/>
            <a:chOff x="1" y="1327267"/>
            <a:chExt cx="11182859" cy="1385533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BEBE79AC-FC30-90AE-F785-8C3A33DA2D56}"/>
                </a:ext>
              </a:extLst>
            </p:cNvPr>
            <p:cNvSpPr/>
            <p:nvPr/>
          </p:nvSpPr>
          <p:spPr>
            <a:xfrm>
              <a:off x="1" y="1711020"/>
              <a:ext cx="5157679" cy="1001414"/>
            </a:xfrm>
            <a:custGeom>
              <a:avLst/>
              <a:gdLst>
                <a:gd name="connsiteX0" fmla="*/ 0 w 12014435"/>
                <a:gd name="connsiteY0" fmla="*/ 0 h 2608315"/>
                <a:gd name="connsiteX1" fmla="*/ 12014435 w 12014435"/>
                <a:gd name="connsiteY1" fmla="*/ 0 h 2608315"/>
                <a:gd name="connsiteX2" fmla="*/ 12014435 w 12014435"/>
                <a:gd name="connsiteY2" fmla="*/ 2608316 h 2608315"/>
                <a:gd name="connsiteX3" fmla="*/ 0 w 12014435"/>
                <a:gd name="connsiteY3" fmla="*/ 2608316 h 2608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14435" h="2608315">
                  <a:moveTo>
                    <a:pt x="0" y="0"/>
                  </a:moveTo>
                  <a:lnTo>
                    <a:pt x="12014435" y="0"/>
                  </a:lnTo>
                  <a:lnTo>
                    <a:pt x="12014435" y="2608316"/>
                  </a:lnTo>
                  <a:lnTo>
                    <a:pt x="0" y="260831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23000">
                  <a:schemeClr val="accent1"/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B101E5F8-1D7F-0D3C-1E48-9E274328DE69}"/>
                </a:ext>
              </a:extLst>
            </p:cNvPr>
            <p:cNvSpPr/>
            <p:nvPr/>
          </p:nvSpPr>
          <p:spPr>
            <a:xfrm>
              <a:off x="4440996" y="1327267"/>
              <a:ext cx="1385168" cy="1385533"/>
            </a:xfrm>
            <a:custGeom>
              <a:avLst/>
              <a:gdLst>
                <a:gd name="connsiteX0" fmla="*/ 3470774 w 3607853"/>
                <a:gd name="connsiteY0" fmla="*/ 1473603 h 3608804"/>
                <a:gd name="connsiteX1" fmla="*/ 2134250 w 3607853"/>
                <a:gd name="connsiteY1" fmla="*/ 137079 h 3608804"/>
                <a:gd name="connsiteX2" fmla="*/ 1802975 w 3607853"/>
                <a:gd name="connsiteY2" fmla="*/ 0 h 3608804"/>
                <a:gd name="connsiteX3" fmla="*/ 1471700 w 3607853"/>
                <a:gd name="connsiteY3" fmla="*/ 137079 h 3608804"/>
                <a:gd name="connsiteX4" fmla="*/ 137079 w 3607853"/>
                <a:gd name="connsiteY4" fmla="*/ 1473603 h 3608804"/>
                <a:gd name="connsiteX5" fmla="*/ 137079 w 3607853"/>
                <a:gd name="connsiteY5" fmla="*/ 2136154 h 3608804"/>
                <a:gd name="connsiteX6" fmla="*/ 1472651 w 3607853"/>
                <a:gd name="connsiteY6" fmla="*/ 3471725 h 3608804"/>
                <a:gd name="connsiteX7" fmla="*/ 1803927 w 3607853"/>
                <a:gd name="connsiteY7" fmla="*/ 3608805 h 3608804"/>
                <a:gd name="connsiteX8" fmla="*/ 2135202 w 3607853"/>
                <a:gd name="connsiteY8" fmla="*/ 3471725 h 3608804"/>
                <a:gd name="connsiteX9" fmla="*/ 3470774 w 3607853"/>
                <a:gd name="connsiteY9" fmla="*/ 2135202 h 3608804"/>
                <a:gd name="connsiteX10" fmla="*/ 3607853 w 3607853"/>
                <a:gd name="connsiteY10" fmla="*/ 1803926 h 3608804"/>
                <a:gd name="connsiteX11" fmla="*/ 3470774 w 3607853"/>
                <a:gd name="connsiteY11" fmla="*/ 1473603 h 3608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07853" h="3608804">
                  <a:moveTo>
                    <a:pt x="3470774" y="1473603"/>
                  </a:moveTo>
                  <a:lnTo>
                    <a:pt x="2134250" y="137079"/>
                  </a:lnTo>
                  <a:cubicBezTo>
                    <a:pt x="2045719" y="48549"/>
                    <a:pt x="1928631" y="0"/>
                    <a:pt x="1802975" y="0"/>
                  </a:cubicBezTo>
                  <a:cubicBezTo>
                    <a:pt x="1678271" y="0"/>
                    <a:pt x="1560230" y="48549"/>
                    <a:pt x="1471700" y="137079"/>
                  </a:cubicBezTo>
                  <a:lnTo>
                    <a:pt x="137079" y="1473603"/>
                  </a:lnTo>
                  <a:cubicBezTo>
                    <a:pt x="-45693" y="1656376"/>
                    <a:pt x="-45693" y="1953381"/>
                    <a:pt x="137079" y="2136154"/>
                  </a:cubicBezTo>
                  <a:lnTo>
                    <a:pt x="1472651" y="3471725"/>
                  </a:lnTo>
                  <a:cubicBezTo>
                    <a:pt x="1564038" y="3563112"/>
                    <a:pt x="1683982" y="3608805"/>
                    <a:pt x="1803927" y="3608805"/>
                  </a:cubicBezTo>
                  <a:cubicBezTo>
                    <a:pt x="1923871" y="3608805"/>
                    <a:pt x="2043815" y="3563112"/>
                    <a:pt x="2135202" y="3471725"/>
                  </a:cubicBezTo>
                  <a:lnTo>
                    <a:pt x="3470774" y="2135202"/>
                  </a:lnTo>
                  <a:cubicBezTo>
                    <a:pt x="3559304" y="2046671"/>
                    <a:pt x="3607853" y="1929582"/>
                    <a:pt x="3607853" y="1803926"/>
                  </a:cubicBezTo>
                  <a:cubicBezTo>
                    <a:pt x="3607853" y="1679222"/>
                    <a:pt x="3559304" y="1562133"/>
                    <a:pt x="3470774" y="147360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57C1A1A4-79F5-5FDC-3AA1-B349BB4C3443}"/>
                </a:ext>
              </a:extLst>
            </p:cNvPr>
            <p:cNvSpPr/>
            <p:nvPr/>
          </p:nvSpPr>
          <p:spPr>
            <a:xfrm>
              <a:off x="4522955" y="1409134"/>
              <a:ext cx="1222072" cy="1221798"/>
            </a:xfrm>
            <a:custGeom>
              <a:avLst/>
              <a:gdLst>
                <a:gd name="connsiteX0" fmla="*/ 1590454 w 3183049"/>
                <a:gd name="connsiteY0" fmla="*/ 3182336 h 3182335"/>
                <a:gd name="connsiteX1" fmla="*/ 1277266 w 3183049"/>
                <a:gd name="connsiteY1" fmla="*/ 3052872 h 3182335"/>
                <a:gd name="connsiteX2" fmla="*/ 129226 w 3183049"/>
                <a:gd name="connsiteY2" fmla="*/ 1903880 h 3182335"/>
                <a:gd name="connsiteX3" fmla="*/ 129226 w 3183049"/>
                <a:gd name="connsiteY3" fmla="*/ 1278455 h 3182335"/>
                <a:gd name="connsiteX4" fmla="*/ 1278217 w 3183049"/>
                <a:gd name="connsiteY4" fmla="*/ 129464 h 3182335"/>
                <a:gd name="connsiteX5" fmla="*/ 1591406 w 3183049"/>
                <a:gd name="connsiteY5" fmla="*/ 0 h 3182335"/>
                <a:gd name="connsiteX6" fmla="*/ 1904594 w 3183049"/>
                <a:gd name="connsiteY6" fmla="*/ 129464 h 3182335"/>
                <a:gd name="connsiteX7" fmla="*/ 3053586 w 3183049"/>
                <a:gd name="connsiteY7" fmla="*/ 1278455 h 3182335"/>
                <a:gd name="connsiteX8" fmla="*/ 3183050 w 3183049"/>
                <a:gd name="connsiteY8" fmla="*/ 1591644 h 3182335"/>
                <a:gd name="connsiteX9" fmla="*/ 3053586 w 3183049"/>
                <a:gd name="connsiteY9" fmla="*/ 1904832 h 3182335"/>
                <a:gd name="connsiteX10" fmla="*/ 1902690 w 3183049"/>
                <a:gd name="connsiteY10" fmla="*/ 3052872 h 3182335"/>
                <a:gd name="connsiteX11" fmla="*/ 1590454 w 3183049"/>
                <a:gd name="connsiteY11" fmla="*/ 3182336 h 3182335"/>
                <a:gd name="connsiteX12" fmla="*/ 1590454 w 3183049"/>
                <a:gd name="connsiteY12" fmla="*/ 79963 h 3182335"/>
                <a:gd name="connsiteX13" fmla="*/ 1334382 w 3183049"/>
                <a:gd name="connsiteY13" fmla="*/ 186580 h 3182335"/>
                <a:gd name="connsiteX14" fmla="*/ 185390 w 3183049"/>
                <a:gd name="connsiteY14" fmla="*/ 1334620 h 3182335"/>
                <a:gd name="connsiteX15" fmla="*/ 185390 w 3183049"/>
                <a:gd name="connsiteY15" fmla="*/ 1847716 h 3182335"/>
                <a:gd name="connsiteX16" fmla="*/ 1334382 w 3183049"/>
                <a:gd name="connsiteY16" fmla="*/ 2996707 h 3182335"/>
                <a:gd name="connsiteX17" fmla="*/ 1590454 w 3183049"/>
                <a:gd name="connsiteY17" fmla="*/ 3102373 h 3182335"/>
                <a:gd name="connsiteX18" fmla="*/ 1846526 w 3183049"/>
                <a:gd name="connsiteY18" fmla="*/ 2996707 h 3182335"/>
                <a:gd name="connsiteX19" fmla="*/ 2995517 w 3183049"/>
                <a:gd name="connsiteY19" fmla="*/ 1847716 h 3182335"/>
                <a:gd name="connsiteX20" fmla="*/ 3102135 w 3183049"/>
                <a:gd name="connsiteY20" fmla="*/ 1591644 h 3182335"/>
                <a:gd name="connsiteX21" fmla="*/ 2995517 w 3183049"/>
                <a:gd name="connsiteY21" fmla="*/ 1335572 h 3182335"/>
                <a:gd name="connsiteX22" fmla="*/ 1846526 w 3183049"/>
                <a:gd name="connsiteY22" fmla="*/ 186580 h 3182335"/>
                <a:gd name="connsiteX23" fmla="*/ 1590454 w 3183049"/>
                <a:gd name="connsiteY23" fmla="*/ 79963 h 3182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183049" h="3182335">
                  <a:moveTo>
                    <a:pt x="1590454" y="3182336"/>
                  </a:moveTo>
                  <a:cubicBezTo>
                    <a:pt x="1472413" y="3182336"/>
                    <a:pt x="1361036" y="3136642"/>
                    <a:pt x="1277266" y="3052872"/>
                  </a:cubicBezTo>
                  <a:lnTo>
                    <a:pt x="129226" y="1903880"/>
                  </a:lnTo>
                  <a:cubicBezTo>
                    <a:pt x="-43075" y="1731579"/>
                    <a:pt x="-43075" y="1450757"/>
                    <a:pt x="129226" y="1278455"/>
                  </a:cubicBezTo>
                  <a:lnTo>
                    <a:pt x="1278217" y="129464"/>
                  </a:lnTo>
                  <a:cubicBezTo>
                    <a:pt x="1361989" y="45693"/>
                    <a:pt x="1472413" y="0"/>
                    <a:pt x="1591406" y="0"/>
                  </a:cubicBezTo>
                  <a:cubicBezTo>
                    <a:pt x="1709447" y="0"/>
                    <a:pt x="1820823" y="45693"/>
                    <a:pt x="1904594" y="129464"/>
                  </a:cubicBezTo>
                  <a:lnTo>
                    <a:pt x="3053586" y="1278455"/>
                  </a:lnTo>
                  <a:cubicBezTo>
                    <a:pt x="3137357" y="1362226"/>
                    <a:pt x="3183050" y="1472651"/>
                    <a:pt x="3183050" y="1591644"/>
                  </a:cubicBezTo>
                  <a:cubicBezTo>
                    <a:pt x="3183050" y="1709684"/>
                    <a:pt x="3137357" y="1821061"/>
                    <a:pt x="3053586" y="1904832"/>
                  </a:cubicBezTo>
                  <a:lnTo>
                    <a:pt x="1902690" y="3052872"/>
                  </a:lnTo>
                  <a:cubicBezTo>
                    <a:pt x="1819871" y="3135691"/>
                    <a:pt x="1708494" y="3182336"/>
                    <a:pt x="1590454" y="3182336"/>
                  </a:cubicBezTo>
                  <a:close/>
                  <a:moveTo>
                    <a:pt x="1590454" y="79963"/>
                  </a:moveTo>
                  <a:cubicBezTo>
                    <a:pt x="1493356" y="79963"/>
                    <a:pt x="1402922" y="118041"/>
                    <a:pt x="1334382" y="186580"/>
                  </a:cubicBezTo>
                  <a:lnTo>
                    <a:pt x="185390" y="1334620"/>
                  </a:lnTo>
                  <a:cubicBezTo>
                    <a:pt x="43552" y="1476459"/>
                    <a:pt x="43552" y="1705877"/>
                    <a:pt x="185390" y="1847716"/>
                  </a:cubicBezTo>
                  <a:lnTo>
                    <a:pt x="1334382" y="2996707"/>
                  </a:lnTo>
                  <a:cubicBezTo>
                    <a:pt x="1402922" y="3065247"/>
                    <a:pt x="1493356" y="3102373"/>
                    <a:pt x="1590454" y="3102373"/>
                  </a:cubicBezTo>
                  <a:cubicBezTo>
                    <a:pt x="1687552" y="3102373"/>
                    <a:pt x="1778938" y="3064295"/>
                    <a:pt x="1846526" y="2996707"/>
                  </a:cubicBezTo>
                  <a:lnTo>
                    <a:pt x="2995517" y="1847716"/>
                  </a:lnTo>
                  <a:cubicBezTo>
                    <a:pt x="3064057" y="1779176"/>
                    <a:pt x="3102135" y="1687790"/>
                    <a:pt x="3102135" y="1591644"/>
                  </a:cubicBezTo>
                  <a:cubicBezTo>
                    <a:pt x="3102135" y="1494546"/>
                    <a:pt x="3064057" y="1404112"/>
                    <a:pt x="2995517" y="1335572"/>
                  </a:cubicBezTo>
                  <a:lnTo>
                    <a:pt x="1846526" y="186580"/>
                  </a:lnTo>
                  <a:cubicBezTo>
                    <a:pt x="1777986" y="118041"/>
                    <a:pt x="1686600" y="79963"/>
                    <a:pt x="1590454" y="79963"/>
                  </a:cubicBezTo>
                  <a:close/>
                </a:path>
              </a:pathLst>
            </a:custGeom>
            <a:solidFill>
              <a:srgbClr val="FFFFF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791DBB6-6FF2-5C98-9AAC-28D6172B0A01}"/>
                </a:ext>
              </a:extLst>
            </p:cNvPr>
            <p:cNvSpPr/>
            <p:nvPr/>
          </p:nvSpPr>
          <p:spPr>
            <a:xfrm flipH="1">
              <a:off x="896075" y="1919340"/>
              <a:ext cx="2799452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id-ID" sz="1600" dirty="0">
                  <a:solidFill>
                    <a:schemeClr val="bg1"/>
                  </a:solidFill>
                  <a:latin typeface="+mn-lt"/>
                  <a:ea typeface="Times New Roman" panose="02020603050405020304" pitchFamily="18" charset="0"/>
                </a:rPr>
                <a:t>Lorem ipsum dolor sit amet</a:t>
              </a:r>
              <a:endParaRPr lang="en-US" sz="1600" dirty="0">
                <a:solidFill>
                  <a:schemeClr val="bg1"/>
                </a:solidFill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grpSp>
          <p:nvGrpSpPr>
            <p:cNvPr id="79" name="Google Shape;121;p15" descr="Lightbulb and gear">
              <a:extLst>
                <a:ext uri="{FF2B5EF4-FFF2-40B4-BE49-F238E27FC236}">
                  <a16:creationId xmlns:a16="http://schemas.microsoft.com/office/drawing/2014/main" id="{EB11376B-7677-43C5-DDF6-760815396064}"/>
                </a:ext>
              </a:extLst>
            </p:cNvPr>
            <p:cNvGrpSpPr/>
            <p:nvPr/>
          </p:nvGrpSpPr>
          <p:grpSpPr>
            <a:xfrm>
              <a:off x="4979959" y="1855225"/>
              <a:ext cx="307242" cy="329616"/>
              <a:chOff x="9757834" y="7059864"/>
              <a:chExt cx="759641" cy="814962"/>
            </a:xfrm>
            <a:solidFill>
              <a:schemeClr val="bg1"/>
            </a:solidFill>
          </p:grpSpPr>
          <p:sp>
            <p:nvSpPr>
              <p:cNvPr id="84" name="Google Shape;122;p15">
                <a:extLst>
                  <a:ext uri="{FF2B5EF4-FFF2-40B4-BE49-F238E27FC236}">
                    <a16:creationId xmlns:a16="http://schemas.microsoft.com/office/drawing/2014/main" id="{B605C7E2-06E9-A630-8656-10946522F072}"/>
                  </a:ext>
                </a:extLst>
              </p:cNvPr>
              <p:cNvSpPr/>
              <p:nvPr/>
            </p:nvSpPr>
            <p:spPr>
              <a:xfrm>
                <a:off x="10028253" y="7330193"/>
                <a:ext cx="209550" cy="209550"/>
              </a:xfrm>
              <a:custGeom>
                <a:avLst/>
                <a:gdLst/>
                <a:ahLst/>
                <a:cxnLst/>
                <a:rect l="l" t="t" r="r" b="b"/>
                <a:pathLst>
                  <a:path w="209550" h="209550" extrusionOk="0">
                    <a:moveTo>
                      <a:pt x="187547" y="64675"/>
                    </a:moveTo>
                    <a:lnTo>
                      <a:pt x="195644" y="40672"/>
                    </a:lnTo>
                    <a:lnTo>
                      <a:pt x="177355" y="22384"/>
                    </a:lnTo>
                    <a:lnTo>
                      <a:pt x="153353" y="30480"/>
                    </a:lnTo>
                    <a:cubicBezTo>
                      <a:pt x="147113" y="26964"/>
                      <a:pt x="140457" y="24244"/>
                      <a:pt x="133541" y="22384"/>
                    </a:cubicBezTo>
                    <a:lnTo>
                      <a:pt x="122301" y="0"/>
                    </a:lnTo>
                    <a:lnTo>
                      <a:pt x="96774" y="0"/>
                    </a:lnTo>
                    <a:lnTo>
                      <a:pt x="85439" y="22479"/>
                    </a:lnTo>
                    <a:cubicBezTo>
                      <a:pt x="78498" y="24356"/>
                      <a:pt x="71813" y="27075"/>
                      <a:pt x="65532" y="30575"/>
                    </a:cubicBezTo>
                    <a:lnTo>
                      <a:pt x="41529" y="22479"/>
                    </a:lnTo>
                    <a:lnTo>
                      <a:pt x="23241" y="40767"/>
                    </a:lnTo>
                    <a:lnTo>
                      <a:pt x="30861" y="64770"/>
                    </a:lnTo>
                    <a:cubicBezTo>
                      <a:pt x="27206" y="70976"/>
                      <a:pt x="24388" y="77637"/>
                      <a:pt x="22479" y="84582"/>
                    </a:cubicBezTo>
                    <a:lnTo>
                      <a:pt x="0" y="95821"/>
                    </a:lnTo>
                    <a:lnTo>
                      <a:pt x="0" y="120968"/>
                    </a:lnTo>
                    <a:lnTo>
                      <a:pt x="22479" y="132302"/>
                    </a:lnTo>
                    <a:cubicBezTo>
                      <a:pt x="24332" y="139221"/>
                      <a:pt x="27052" y="145878"/>
                      <a:pt x="30575" y="152114"/>
                    </a:cubicBezTo>
                    <a:lnTo>
                      <a:pt x="22479" y="176117"/>
                    </a:lnTo>
                    <a:lnTo>
                      <a:pt x="41529" y="194405"/>
                    </a:lnTo>
                    <a:lnTo>
                      <a:pt x="65532" y="186214"/>
                    </a:lnTo>
                    <a:cubicBezTo>
                      <a:pt x="71767" y="189763"/>
                      <a:pt x="78423" y="192515"/>
                      <a:pt x="85344" y="194405"/>
                    </a:cubicBezTo>
                    <a:lnTo>
                      <a:pt x="96583" y="216789"/>
                    </a:lnTo>
                    <a:lnTo>
                      <a:pt x="122111" y="216789"/>
                    </a:lnTo>
                    <a:lnTo>
                      <a:pt x="133445" y="194786"/>
                    </a:lnTo>
                    <a:cubicBezTo>
                      <a:pt x="140245" y="192937"/>
                      <a:pt x="146800" y="190283"/>
                      <a:pt x="152972" y="186880"/>
                    </a:cubicBezTo>
                    <a:lnTo>
                      <a:pt x="176879" y="195072"/>
                    </a:lnTo>
                    <a:lnTo>
                      <a:pt x="195167" y="176689"/>
                    </a:lnTo>
                    <a:lnTo>
                      <a:pt x="187071" y="152781"/>
                    </a:lnTo>
                    <a:cubicBezTo>
                      <a:pt x="190710" y="146497"/>
                      <a:pt x="193618" y="139818"/>
                      <a:pt x="195739" y="132874"/>
                    </a:cubicBezTo>
                    <a:lnTo>
                      <a:pt x="218123" y="121634"/>
                    </a:lnTo>
                    <a:lnTo>
                      <a:pt x="218123" y="95821"/>
                    </a:lnTo>
                    <a:lnTo>
                      <a:pt x="195644" y="84487"/>
                    </a:lnTo>
                    <a:cubicBezTo>
                      <a:pt x="193825" y="77556"/>
                      <a:pt x="191103" y="70896"/>
                      <a:pt x="187547" y="64675"/>
                    </a:cubicBezTo>
                    <a:close/>
                    <a:moveTo>
                      <a:pt x="109442" y="146875"/>
                    </a:moveTo>
                    <a:cubicBezTo>
                      <a:pt x="88401" y="146875"/>
                      <a:pt x="71342" y="129817"/>
                      <a:pt x="71342" y="108775"/>
                    </a:cubicBezTo>
                    <a:cubicBezTo>
                      <a:pt x="71342" y="87734"/>
                      <a:pt x="88401" y="70675"/>
                      <a:pt x="109442" y="70675"/>
                    </a:cubicBezTo>
                    <a:cubicBezTo>
                      <a:pt x="130356" y="70982"/>
                      <a:pt x="147236" y="87861"/>
                      <a:pt x="147542" y="108775"/>
                    </a:cubicBezTo>
                    <a:cubicBezTo>
                      <a:pt x="147542" y="129817"/>
                      <a:pt x="130484" y="146875"/>
                      <a:pt x="109442" y="1468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123;p15">
                <a:extLst>
                  <a:ext uri="{FF2B5EF4-FFF2-40B4-BE49-F238E27FC236}">
                    <a16:creationId xmlns:a16="http://schemas.microsoft.com/office/drawing/2014/main" id="{84E08AF4-BCE6-C4D6-FBEE-9453AA16D128}"/>
                  </a:ext>
                </a:extLst>
              </p:cNvPr>
              <p:cNvSpPr/>
              <p:nvPr/>
            </p:nvSpPr>
            <p:spPr>
              <a:xfrm>
                <a:off x="10029681" y="7734146"/>
                <a:ext cx="20955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209550" h="47625" extrusionOk="0">
                    <a:moveTo>
                      <a:pt x="189835" y="0"/>
                    </a:moveTo>
                    <a:lnTo>
                      <a:pt x="25910" y="0"/>
                    </a:lnTo>
                    <a:cubicBezTo>
                      <a:pt x="10734" y="894"/>
                      <a:pt x="-845" y="13922"/>
                      <a:pt x="48" y="29098"/>
                    </a:cubicBezTo>
                    <a:cubicBezTo>
                      <a:pt x="869" y="43027"/>
                      <a:pt x="11981" y="54139"/>
                      <a:pt x="25910" y="54959"/>
                    </a:cubicBezTo>
                    <a:lnTo>
                      <a:pt x="189835" y="54959"/>
                    </a:lnTo>
                    <a:cubicBezTo>
                      <a:pt x="205011" y="54065"/>
                      <a:pt x="216590" y="41037"/>
                      <a:pt x="215696" y="25861"/>
                    </a:cubicBezTo>
                    <a:cubicBezTo>
                      <a:pt x="214875" y="11932"/>
                      <a:pt x="203763" y="820"/>
                      <a:pt x="18983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124;p15">
                <a:extLst>
                  <a:ext uri="{FF2B5EF4-FFF2-40B4-BE49-F238E27FC236}">
                    <a16:creationId xmlns:a16="http://schemas.microsoft.com/office/drawing/2014/main" id="{B3DF6847-851C-2A1E-EEAF-1BFF278A28B7}"/>
                  </a:ext>
                </a:extLst>
              </p:cNvPr>
              <p:cNvSpPr/>
              <p:nvPr/>
            </p:nvSpPr>
            <p:spPr>
              <a:xfrm>
                <a:off x="10078070" y="7827201"/>
                <a:ext cx="114299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14300" h="47625" extrusionOk="0">
                    <a:moveTo>
                      <a:pt x="59531" y="54959"/>
                    </a:moveTo>
                    <a:cubicBezTo>
                      <a:pt x="90631" y="54910"/>
                      <a:pt x="116487" y="31001"/>
                      <a:pt x="118967" y="0"/>
                    </a:cubicBezTo>
                    <a:lnTo>
                      <a:pt x="0" y="0"/>
                    </a:lnTo>
                    <a:cubicBezTo>
                      <a:pt x="2527" y="31016"/>
                      <a:pt x="28413" y="54914"/>
                      <a:pt x="59531" y="5495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125;p15">
                <a:extLst>
                  <a:ext uri="{FF2B5EF4-FFF2-40B4-BE49-F238E27FC236}">
                    <a16:creationId xmlns:a16="http://schemas.microsoft.com/office/drawing/2014/main" id="{E42B7FA6-3744-45C1-906B-03ECB128B273}"/>
                  </a:ext>
                </a:extLst>
              </p:cNvPr>
              <p:cNvSpPr/>
              <p:nvPr/>
            </p:nvSpPr>
            <p:spPr>
              <a:xfrm>
                <a:off x="9899189" y="7201983"/>
                <a:ext cx="466725" cy="485773"/>
              </a:xfrm>
              <a:custGeom>
                <a:avLst/>
                <a:gdLst/>
                <a:ahLst/>
                <a:cxnLst/>
                <a:rect l="l" t="t" r="r" b="b"/>
                <a:pathLst>
                  <a:path w="466725" h="485775" extrusionOk="0">
                    <a:moveTo>
                      <a:pt x="476250" y="243364"/>
                    </a:moveTo>
                    <a:lnTo>
                      <a:pt x="476250" y="235172"/>
                    </a:lnTo>
                    <a:cubicBezTo>
                      <a:pt x="473823" y="105160"/>
                      <a:pt x="368157" y="804"/>
                      <a:pt x="238125" y="0"/>
                    </a:cubicBezTo>
                    <a:lnTo>
                      <a:pt x="238125" y="0"/>
                    </a:lnTo>
                    <a:cubicBezTo>
                      <a:pt x="108093" y="804"/>
                      <a:pt x="2427" y="105160"/>
                      <a:pt x="0" y="235172"/>
                    </a:cubicBezTo>
                    <a:lnTo>
                      <a:pt x="0" y="243364"/>
                    </a:lnTo>
                    <a:cubicBezTo>
                      <a:pt x="871" y="271562"/>
                      <a:pt x="6473" y="299414"/>
                      <a:pt x="16573" y="325755"/>
                    </a:cubicBezTo>
                    <a:cubicBezTo>
                      <a:pt x="26214" y="350609"/>
                      <a:pt x="40213" y="373543"/>
                      <a:pt x="57912" y="393478"/>
                    </a:cubicBezTo>
                    <a:cubicBezTo>
                      <a:pt x="79724" y="417195"/>
                      <a:pt x="103537" y="463391"/>
                      <a:pt x="113633" y="483965"/>
                    </a:cubicBezTo>
                    <a:cubicBezTo>
                      <a:pt x="116721" y="490180"/>
                      <a:pt x="123076" y="494096"/>
                      <a:pt x="130016" y="494062"/>
                    </a:cubicBezTo>
                    <a:lnTo>
                      <a:pt x="346234" y="494062"/>
                    </a:lnTo>
                    <a:cubicBezTo>
                      <a:pt x="353174" y="494096"/>
                      <a:pt x="359529" y="490180"/>
                      <a:pt x="362617" y="483965"/>
                    </a:cubicBezTo>
                    <a:cubicBezTo>
                      <a:pt x="372713" y="463391"/>
                      <a:pt x="396526" y="417290"/>
                      <a:pt x="418338" y="393478"/>
                    </a:cubicBezTo>
                    <a:cubicBezTo>
                      <a:pt x="436037" y="373543"/>
                      <a:pt x="450036" y="350609"/>
                      <a:pt x="459676" y="325755"/>
                    </a:cubicBezTo>
                    <a:cubicBezTo>
                      <a:pt x="469777" y="299414"/>
                      <a:pt x="475379" y="271562"/>
                      <a:pt x="476250" y="243364"/>
                    </a:cubicBezTo>
                    <a:close/>
                    <a:moveTo>
                      <a:pt x="421386" y="242507"/>
                    </a:moveTo>
                    <a:cubicBezTo>
                      <a:pt x="420709" y="264394"/>
                      <a:pt x="416429" y="286020"/>
                      <a:pt x="408718" y="306515"/>
                    </a:cubicBezTo>
                    <a:cubicBezTo>
                      <a:pt x="401485" y="324971"/>
                      <a:pt x="391037" y="341999"/>
                      <a:pt x="377857" y="356807"/>
                    </a:cubicBezTo>
                    <a:cubicBezTo>
                      <a:pt x="356714" y="381975"/>
                      <a:pt x="338588" y="409531"/>
                      <a:pt x="323850" y="438912"/>
                    </a:cubicBezTo>
                    <a:lnTo>
                      <a:pt x="152400" y="438912"/>
                    </a:lnTo>
                    <a:cubicBezTo>
                      <a:pt x="137831" y="409455"/>
                      <a:pt x="119864" y="381803"/>
                      <a:pt x="98870" y="356521"/>
                    </a:cubicBezTo>
                    <a:cubicBezTo>
                      <a:pt x="85690" y="341713"/>
                      <a:pt x="75241" y="324685"/>
                      <a:pt x="68008" y="306229"/>
                    </a:cubicBezTo>
                    <a:cubicBezTo>
                      <a:pt x="60135" y="285761"/>
                      <a:pt x="55694" y="264135"/>
                      <a:pt x="54864" y="242221"/>
                    </a:cubicBezTo>
                    <a:lnTo>
                      <a:pt x="54864" y="235363"/>
                    </a:lnTo>
                    <a:cubicBezTo>
                      <a:pt x="56570" y="135350"/>
                      <a:pt x="137813" y="54995"/>
                      <a:pt x="237839" y="54388"/>
                    </a:cubicBezTo>
                    <a:lnTo>
                      <a:pt x="237839" y="54388"/>
                    </a:lnTo>
                    <a:cubicBezTo>
                      <a:pt x="337865" y="54995"/>
                      <a:pt x="419109" y="135350"/>
                      <a:pt x="420814" y="2353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26;p15">
                <a:extLst>
                  <a:ext uri="{FF2B5EF4-FFF2-40B4-BE49-F238E27FC236}">
                    <a16:creationId xmlns:a16="http://schemas.microsoft.com/office/drawing/2014/main" id="{DE319B39-2F20-F8B3-0B3F-747488D78C66}"/>
                  </a:ext>
                </a:extLst>
              </p:cNvPr>
              <p:cNvSpPr/>
              <p:nvPr/>
            </p:nvSpPr>
            <p:spPr>
              <a:xfrm>
                <a:off x="10120360" y="7059864"/>
                <a:ext cx="38099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104775" extrusionOk="0">
                    <a:moveTo>
                      <a:pt x="19050" y="104775"/>
                    </a:moveTo>
                    <a:cubicBezTo>
                      <a:pt x="29571" y="104775"/>
                      <a:pt x="38100" y="96246"/>
                      <a:pt x="38100" y="85725"/>
                    </a:cubicBezTo>
                    <a:lnTo>
                      <a:pt x="38100" y="19050"/>
                    </a:lnTo>
                    <a:cubicBezTo>
                      <a:pt x="38100" y="8529"/>
                      <a:pt x="29571" y="0"/>
                      <a:pt x="19050" y="0"/>
                    </a:cubicBezTo>
                    <a:cubicBezTo>
                      <a:pt x="8529" y="0"/>
                      <a:pt x="0" y="8529"/>
                      <a:pt x="0" y="19050"/>
                    </a:cubicBezTo>
                    <a:lnTo>
                      <a:pt x="0" y="85725"/>
                    </a:lnTo>
                    <a:cubicBezTo>
                      <a:pt x="0" y="96246"/>
                      <a:pt x="8529" y="104775"/>
                      <a:pt x="19050" y="1047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127;p15">
                <a:extLst>
                  <a:ext uri="{FF2B5EF4-FFF2-40B4-BE49-F238E27FC236}">
                    <a16:creationId xmlns:a16="http://schemas.microsoft.com/office/drawing/2014/main" id="{98D5B238-E402-65F7-ED9E-EBB7EB459C69}"/>
                  </a:ext>
                </a:extLst>
              </p:cNvPr>
              <p:cNvSpPr/>
              <p:nvPr/>
            </p:nvSpPr>
            <p:spPr>
              <a:xfrm>
                <a:off x="9861277" y="7169257"/>
                <a:ext cx="762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76200" extrusionOk="0">
                    <a:moveTo>
                      <a:pt x="52105" y="79111"/>
                    </a:moveTo>
                    <a:cubicBezTo>
                      <a:pt x="59535" y="86496"/>
                      <a:pt x="71535" y="86496"/>
                      <a:pt x="78965" y="79111"/>
                    </a:cubicBezTo>
                    <a:cubicBezTo>
                      <a:pt x="86351" y="71680"/>
                      <a:pt x="86351" y="59680"/>
                      <a:pt x="78965" y="52250"/>
                    </a:cubicBezTo>
                    <a:lnTo>
                      <a:pt x="31817" y="4911"/>
                    </a:lnTo>
                    <a:cubicBezTo>
                      <a:pt x="24008" y="-2140"/>
                      <a:pt x="11962" y="-1525"/>
                      <a:pt x="4910" y="6283"/>
                    </a:cubicBezTo>
                    <a:cubicBezTo>
                      <a:pt x="-1654" y="13555"/>
                      <a:pt x="-1634" y="24619"/>
                      <a:pt x="4956" y="318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128;p15">
                <a:extLst>
                  <a:ext uri="{FF2B5EF4-FFF2-40B4-BE49-F238E27FC236}">
                    <a16:creationId xmlns:a16="http://schemas.microsoft.com/office/drawing/2014/main" id="{04757FD0-320C-27D1-844B-9925E1784C31}"/>
                  </a:ext>
                </a:extLst>
              </p:cNvPr>
              <p:cNvSpPr/>
              <p:nvPr/>
            </p:nvSpPr>
            <p:spPr>
              <a:xfrm>
                <a:off x="10332848" y="7174200"/>
                <a:ext cx="762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76200" extrusionOk="0">
                    <a:moveTo>
                      <a:pt x="19446" y="83407"/>
                    </a:moveTo>
                    <a:cubicBezTo>
                      <a:pt x="24523" y="83411"/>
                      <a:pt x="29392" y="81388"/>
                      <a:pt x="32971" y="77787"/>
                    </a:cubicBezTo>
                    <a:lnTo>
                      <a:pt x="80025" y="30162"/>
                    </a:lnTo>
                    <a:cubicBezTo>
                      <a:pt x="86162" y="21617"/>
                      <a:pt x="84210" y="9714"/>
                      <a:pt x="75664" y="3577"/>
                    </a:cubicBezTo>
                    <a:cubicBezTo>
                      <a:pt x="68922" y="-1265"/>
                      <a:pt x="59819" y="-1184"/>
                      <a:pt x="53164" y="3778"/>
                    </a:cubicBezTo>
                    <a:lnTo>
                      <a:pt x="5539" y="51403"/>
                    </a:lnTo>
                    <a:cubicBezTo>
                      <a:pt x="-1846" y="58834"/>
                      <a:pt x="-1846" y="70833"/>
                      <a:pt x="5539" y="78264"/>
                    </a:cubicBezTo>
                    <a:cubicBezTo>
                      <a:pt x="9290" y="81786"/>
                      <a:pt x="14306" y="83641"/>
                      <a:pt x="19446" y="834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129;p15">
                <a:extLst>
                  <a:ext uri="{FF2B5EF4-FFF2-40B4-BE49-F238E27FC236}">
                    <a16:creationId xmlns:a16="http://schemas.microsoft.com/office/drawing/2014/main" id="{0E9261F7-E91D-EBCE-129C-8F849523F2A2}"/>
                  </a:ext>
                </a:extLst>
              </p:cNvPr>
              <p:cNvSpPr/>
              <p:nvPr/>
            </p:nvSpPr>
            <p:spPr>
              <a:xfrm>
                <a:off x="9757834" y="7417056"/>
                <a:ext cx="104775" cy="38099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38100" extrusionOk="0">
                    <a:moveTo>
                      <a:pt x="85725" y="0"/>
                    </a:moveTo>
                    <a:lnTo>
                      <a:pt x="19050" y="0"/>
                    </a:lnTo>
                    <a:cubicBezTo>
                      <a:pt x="8529" y="0"/>
                      <a:pt x="0" y="8529"/>
                      <a:pt x="0" y="19050"/>
                    </a:cubicBezTo>
                    <a:cubicBezTo>
                      <a:pt x="0" y="29571"/>
                      <a:pt x="8529" y="38100"/>
                      <a:pt x="19050" y="38100"/>
                    </a:cubicBezTo>
                    <a:lnTo>
                      <a:pt x="85725" y="38100"/>
                    </a:lnTo>
                    <a:cubicBezTo>
                      <a:pt x="96246" y="38100"/>
                      <a:pt x="104775" y="29571"/>
                      <a:pt x="104775" y="19050"/>
                    </a:cubicBezTo>
                    <a:cubicBezTo>
                      <a:pt x="104775" y="8529"/>
                      <a:pt x="96246" y="0"/>
                      <a:pt x="857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130;p15">
                <a:extLst>
                  <a:ext uri="{FF2B5EF4-FFF2-40B4-BE49-F238E27FC236}">
                    <a16:creationId xmlns:a16="http://schemas.microsoft.com/office/drawing/2014/main" id="{149692DE-CB8E-E72A-3F23-30B9441588FB}"/>
                  </a:ext>
                </a:extLst>
              </p:cNvPr>
              <p:cNvSpPr/>
              <p:nvPr/>
            </p:nvSpPr>
            <p:spPr>
              <a:xfrm>
                <a:off x="9859568" y="7618588"/>
                <a:ext cx="76200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85725" extrusionOk="0">
                    <a:moveTo>
                      <a:pt x="53808" y="4581"/>
                    </a:moveTo>
                    <a:lnTo>
                      <a:pt x="6659" y="52206"/>
                    </a:lnTo>
                    <a:cubicBezTo>
                      <a:pt x="-1332" y="59049"/>
                      <a:pt x="-2263" y="71075"/>
                      <a:pt x="4581" y="79066"/>
                    </a:cubicBezTo>
                    <a:cubicBezTo>
                      <a:pt x="11425" y="87058"/>
                      <a:pt x="23451" y="87987"/>
                      <a:pt x="31442" y="81144"/>
                    </a:cubicBezTo>
                    <a:cubicBezTo>
                      <a:pt x="32187" y="80506"/>
                      <a:pt x="32882" y="79811"/>
                      <a:pt x="33520" y="79066"/>
                    </a:cubicBezTo>
                    <a:lnTo>
                      <a:pt x="80669" y="31441"/>
                    </a:lnTo>
                    <a:cubicBezTo>
                      <a:pt x="87512" y="23450"/>
                      <a:pt x="86582" y="11424"/>
                      <a:pt x="78590" y="4581"/>
                    </a:cubicBezTo>
                    <a:cubicBezTo>
                      <a:pt x="71459" y="-1527"/>
                      <a:pt x="60941" y="-1527"/>
                      <a:pt x="53808" y="45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131;p15">
                <a:extLst>
                  <a:ext uri="{FF2B5EF4-FFF2-40B4-BE49-F238E27FC236}">
                    <a16:creationId xmlns:a16="http://schemas.microsoft.com/office/drawing/2014/main" id="{1D24AB81-A6F3-F7E1-C8E6-B7437DEA3A81}"/>
                  </a:ext>
                </a:extLst>
              </p:cNvPr>
              <p:cNvSpPr/>
              <p:nvPr/>
            </p:nvSpPr>
            <p:spPr>
              <a:xfrm>
                <a:off x="10332628" y="7613260"/>
                <a:ext cx="8572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85725" extrusionOk="0">
                    <a:moveTo>
                      <a:pt x="33190" y="6283"/>
                    </a:moveTo>
                    <a:cubicBezTo>
                      <a:pt x="26139" y="-1525"/>
                      <a:pt x="14093" y="-2140"/>
                      <a:pt x="6283" y="4911"/>
                    </a:cubicBezTo>
                    <a:cubicBezTo>
                      <a:pt x="-1525" y="11961"/>
                      <a:pt x="-2140" y="24007"/>
                      <a:pt x="4911" y="31817"/>
                    </a:cubicBezTo>
                    <a:cubicBezTo>
                      <a:pt x="5330" y="32280"/>
                      <a:pt x="5772" y="32724"/>
                      <a:pt x="6234" y="33144"/>
                    </a:cubicBezTo>
                    <a:lnTo>
                      <a:pt x="53859" y="80769"/>
                    </a:lnTo>
                    <a:cubicBezTo>
                      <a:pt x="60593" y="88853"/>
                      <a:pt x="72605" y="89947"/>
                      <a:pt x="80689" y="83213"/>
                    </a:cubicBezTo>
                    <a:cubicBezTo>
                      <a:pt x="88773" y="76480"/>
                      <a:pt x="89866" y="64468"/>
                      <a:pt x="83133" y="56384"/>
                    </a:cubicBezTo>
                    <a:cubicBezTo>
                      <a:pt x="82219" y="55288"/>
                      <a:pt x="81187" y="54298"/>
                      <a:pt x="80052" y="534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132;p15">
                <a:extLst>
                  <a:ext uri="{FF2B5EF4-FFF2-40B4-BE49-F238E27FC236}">
                    <a16:creationId xmlns:a16="http://schemas.microsoft.com/office/drawing/2014/main" id="{4DAB5C21-9345-37C2-209F-D2BED8EDDFDA}"/>
                  </a:ext>
                </a:extLst>
              </p:cNvPr>
              <p:cNvSpPr/>
              <p:nvPr/>
            </p:nvSpPr>
            <p:spPr>
              <a:xfrm>
                <a:off x="10412700" y="7416420"/>
                <a:ext cx="104775" cy="38099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38100" extrusionOk="0">
                    <a:moveTo>
                      <a:pt x="85725" y="0"/>
                    </a:moveTo>
                    <a:lnTo>
                      <a:pt x="19050" y="0"/>
                    </a:lnTo>
                    <a:cubicBezTo>
                      <a:pt x="8529" y="0"/>
                      <a:pt x="0" y="8529"/>
                      <a:pt x="0" y="19050"/>
                    </a:cubicBezTo>
                    <a:cubicBezTo>
                      <a:pt x="0" y="29571"/>
                      <a:pt x="8529" y="38100"/>
                      <a:pt x="19050" y="38100"/>
                    </a:cubicBezTo>
                    <a:lnTo>
                      <a:pt x="85725" y="38100"/>
                    </a:lnTo>
                    <a:cubicBezTo>
                      <a:pt x="96246" y="38100"/>
                      <a:pt x="104775" y="29571"/>
                      <a:pt x="104775" y="19050"/>
                    </a:cubicBezTo>
                    <a:cubicBezTo>
                      <a:pt x="104775" y="8529"/>
                      <a:pt x="96246" y="0"/>
                      <a:pt x="857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58B70C39-0185-41A2-BD72-892DF0B53384}"/>
                </a:ext>
              </a:extLst>
            </p:cNvPr>
            <p:cNvSpPr txBox="1"/>
            <p:nvPr/>
          </p:nvSpPr>
          <p:spPr>
            <a:xfrm flipH="1">
              <a:off x="5941627" y="1684833"/>
              <a:ext cx="5241233" cy="5761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100" dirty="0">
                  <a:solidFill>
                    <a:schemeClr val="tx1"/>
                  </a:solidFill>
                  <a:latin typeface="+mn-lt"/>
                  <a:ea typeface="Times New Roman" panose="02020603050405020304" pitchFamily="18" charset="0"/>
                </a:rPr>
                <a:t>Lorem ipsum dolor sit amet, consectetuer adipiscing elit. Maecenas porttitor congue massa. Fusce posuere, magna sed pulvinar ultricies</a:t>
              </a: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7DB97FC0-19A5-CC41-D0B2-AB09DF3281C7}"/>
              </a:ext>
            </a:extLst>
          </p:cNvPr>
          <p:cNvGrpSpPr/>
          <p:nvPr/>
        </p:nvGrpSpPr>
        <p:grpSpPr>
          <a:xfrm>
            <a:off x="1" y="3328268"/>
            <a:ext cx="11270277" cy="1385533"/>
            <a:chOff x="1" y="3328268"/>
            <a:chExt cx="11270277" cy="1385533"/>
          </a:xfrm>
        </p:grpSpPr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B0921C09-163C-9A32-71F8-AE5C8479D986}"/>
                </a:ext>
              </a:extLst>
            </p:cNvPr>
            <p:cNvSpPr/>
            <p:nvPr/>
          </p:nvSpPr>
          <p:spPr>
            <a:xfrm>
              <a:off x="1" y="3712022"/>
              <a:ext cx="5157679" cy="1001414"/>
            </a:xfrm>
            <a:custGeom>
              <a:avLst/>
              <a:gdLst>
                <a:gd name="connsiteX0" fmla="*/ 0 w 12014435"/>
                <a:gd name="connsiteY0" fmla="*/ 0 h 2608315"/>
                <a:gd name="connsiteX1" fmla="*/ 12014435 w 12014435"/>
                <a:gd name="connsiteY1" fmla="*/ 0 h 2608315"/>
                <a:gd name="connsiteX2" fmla="*/ 12014435 w 12014435"/>
                <a:gd name="connsiteY2" fmla="*/ 2608316 h 2608315"/>
                <a:gd name="connsiteX3" fmla="*/ 0 w 12014435"/>
                <a:gd name="connsiteY3" fmla="*/ 2608316 h 2608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14435" h="2608315">
                  <a:moveTo>
                    <a:pt x="0" y="0"/>
                  </a:moveTo>
                  <a:lnTo>
                    <a:pt x="12014435" y="0"/>
                  </a:lnTo>
                  <a:lnTo>
                    <a:pt x="12014435" y="2608316"/>
                  </a:lnTo>
                  <a:lnTo>
                    <a:pt x="0" y="260831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lumMod val="90000"/>
                  </a:schemeClr>
                </a:gs>
                <a:gs pos="23000">
                  <a:schemeClr val="tx2">
                    <a:lumMod val="90000"/>
                  </a:schemeClr>
                </a:gs>
                <a:gs pos="69000">
                  <a:schemeClr val="accent6"/>
                </a:gs>
                <a:gs pos="97000">
                  <a:schemeClr val="accent6"/>
                </a:gs>
              </a:gsLst>
              <a:path path="circle">
                <a:fillToRect l="50000" t="50000" r="50000" b="50000"/>
              </a:path>
              <a:tileRect/>
            </a:gra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/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7D22EB99-41F6-4D29-4367-C28B2F403468}"/>
                </a:ext>
              </a:extLst>
            </p:cNvPr>
            <p:cNvSpPr/>
            <p:nvPr/>
          </p:nvSpPr>
          <p:spPr>
            <a:xfrm>
              <a:off x="4440996" y="3328268"/>
              <a:ext cx="1385168" cy="1385533"/>
            </a:xfrm>
            <a:custGeom>
              <a:avLst/>
              <a:gdLst>
                <a:gd name="connsiteX0" fmla="*/ 3470774 w 3607853"/>
                <a:gd name="connsiteY0" fmla="*/ 1473603 h 3608804"/>
                <a:gd name="connsiteX1" fmla="*/ 2134250 w 3607853"/>
                <a:gd name="connsiteY1" fmla="*/ 137079 h 3608804"/>
                <a:gd name="connsiteX2" fmla="*/ 1802975 w 3607853"/>
                <a:gd name="connsiteY2" fmla="*/ 0 h 3608804"/>
                <a:gd name="connsiteX3" fmla="*/ 1471700 w 3607853"/>
                <a:gd name="connsiteY3" fmla="*/ 137079 h 3608804"/>
                <a:gd name="connsiteX4" fmla="*/ 137079 w 3607853"/>
                <a:gd name="connsiteY4" fmla="*/ 1473603 h 3608804"/>
                <a:gd name="connsiteX5" fmla="*/ 137079 w 3607853"/>
                <a:gd name="connsiteY5" fmla="*/ 2136154 h 3608804"/>
                <a:gd name="connsiteX6" fmla="*/ 1472651 w 3607853"/>
                <a:gd name="connsiteY6" fmla="*/ 3471725 h 3608804"/>
                <a:gd name="connsiteX7" fmla="*/ 1803927 w 3607853"/>
                <a:gd name="connsiteY7" fmla="*/ 3608805 h 3608804"/>
                <a:gd name="connsiteX8" fmla="*/ 2135202 w 3607853"/>
                <a:gd name="connsiteY8" fmla="*/ 3471725 h 3608804"/>
                <a:gd name="connsiteX9" fmla="*/ 3470774 w 3607853"/>
                <a:gd name="connsiteY9" fmla="*/ 2136154 h 3608804"/>
                <a:gd name="connsiteX10" fmla="*/ 3607853 w 3607853"/>
                <a:gd name="connsiteY10" fmla="*/ 1804878 h 3608804"/>
                <a:gd name="connsiteX11" fmla="*/ 3470774 w 3607853"/>
                <a:gd name="connsiteY11" fmla="*/ 1473603 h 3608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07853" h="3608804">
                  <a:moveTo>
                    <a:pt x="3470774" y="1473603"/>
                  </a:moveTo>
                  <a:lnTo>
                    <a:pt x="2134250" y="137079"/>
                  </a:lnTo>
                  <a:cubicBezTo>
                    <a:pt x="2045719" y="48549"/>
                    <a:pt x="1928631" y="0"/>
                    <a:pt x="1802975" y="0"/>
                  </a:cubicBezTo>
                  <a:cubicBezTo>
                    <a:pt x="1678271" y="0"/>
                    <a:pt x="1560230" y="48549"/>
                    <a:pt x="1471700" y="137079"/>
                  </a:cubicBezTo>
                  <a:lnTo>
                    <a:pt x="137079" y="1473603"/>
                  </a:lnTo>
                  <a:cubicBezTo>
                    <a:pt x="-45693" y="1656376"/>
                    <a:pt x="-45693" y="1953381"/>
                    <a:pt x="137079" y="2136154"/>
                  </a:cubicBezTo>
                  <a:lnTo>
                    <a:pt x="1472651" y="3471725"/>
                  </a:lnTo>
                  <a:cubicBezTo>
                    <a:pt x="1564038" y="3563112"/>
                    <a:pt x="1683982" y="3608805"/>
                    <a:pt x="1803927" y="3608805"/>
                  </a:cubicBezTo>
                  <a:cubicBezTo>
                    <a:pt x="1923871" y="3608805"/>
                    <a:pt x="2043815" y="3563112"/>
                    <a:pt x="2135202" y="3471725"/>
                  </a:cubicBezTo>
                  <a:lnTo>
                    <a:pt x="3470774" y="2136154"/>
                  </a:lnTo>
                  <a:cubicBezTo>
                    <a:pt x="3559304" y="2047623"/>
                    <a:pt x="3607853" y="1930534"/>
                    <a:pt x="3607853" y="1804878"/>
                  </a:cubicBezTo>
                  <a:cubicBezTo>
                    <a:pt x="3607853" y="1679222"/>
                    <a:pt x="3559304" y="1562134"/>
                    <a:pt x="3470774" y="147360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/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29325DFC-ECA1-A444-6A27-FEAB99FD0677}"/>
                </a:ext>
              </a:extLst>
            </p:cNvPr>
            <p:cNvSpPr/>
            <p:nvPr/>
          </p:nvSpPr>
          <p:spPr>
            <a:xfrm>
              <a:off x="4522955" y="3410135"/>
              <a:ext cx="1222072" cy="1221798"/>
            </a:xfrm>
            <a:custGeom>
              <a:avLst/>
              <a:gdLst>
                <a:gd name="connsiteX0" fmla="*/ 1590454 w 3183049"/>
                <a:gd name="connsiteY0" fmla="*/ 3182336 h 3182335"/>
                <a:gd name="connsiteX1" fmla="*/ 1277266 w 3183049"/>
                <a:gd name="connsiteY1" fmla="*/ 3052872 h 3182335"/>
                <a:gd name="connsiteX2" fmla="*/ 129226 w 3183049"/>
                <a:gd name="connsiteY2" fmla="*/ 1903880 h 3182335"/>
                <a:gd name="connsiteX3" fmla="*/ 129226 w 3183049"/>
                <a:gd name="connsiteY3" fmla="*/ 1278455 h 3182335"/>
                <a:gd name="connsiteX4" fmla="*/ 1278217 w 3183049"/>
                <a:gd name="connsiteY4" fmla="*/ 129464 h 3182335"/>
                <a:gd name="connsiteX5" fmla="*/ 1591406 w 3183049"/>
                <a:gd name="connsiteY5" fmla="*/ 0 h 3182335"/>
                <a:gd name="connsiteX6" fmla="*/ 1904594 w 3183049"/>
                <a:gd name="connsiteY6" fmla="*/ 129464 h 3182335"/>
                <a:gd name="connsiteX7" fmla="*/ 3053586 w 3183049"/>
                <a:gd name="connsiteY7" fmla="*/ 1278455 h 3182335"/>
                <a:gd name="connsiteX8" fmla="*/ 3183050 w 3183049"/>
                <a:gd name="connsiteY8" fmla="*/ 1591644 h 3182335"/>
                <a:gd name="connsiteX9" fmla="*/ 3053586 w 3183049"/>
                <a:gd name="connsiteY9" fmla="*/ 1904832 h 3182335"/>
                <a:gd name="connsiteX10" fmla="*/ 1902690 w 3183049"/>
                <a:gd name="connsiteY10" fmla="*/ 3052872 h 3182335"/>
                <a:gd name="connsiteX11" fmla="*/ 1590454 w 3183049"/>
                <a:gd name="connsiteY11" fmla="*/ 3182336 h 3182335"/>
                <a:gd name="connsiteX12" fmla="*/ 1590454 w 3183049"/>
                <a:gd name="connsiteY12" fmla="*/ 79963 h 3182335"/>
                <a:gd name="connsiteX13" fmla="*/ 1334382 w 3183049"/>
                <a:gd name="connsiteY13" fmla="*/ 186580 h 3182335"/>
                <a:gd name="connsiteX14" fmla="*/ 185390 w 3183049"/>
                <a:gd name="connsiteY14" fmla="*/ 1334620 h 3182335"/>
                <a:gd name="connsiteX15" fmla="*/ 185390 w 3183049"/>
                <a:gd name="connsiteY15" fmla="*/ 1847716 h 3182335"/>
                <a:gd name="connsiteX16" fmla="*/ 1334382 w 3183049"/>
                <a:gd name="connsiteY16" fmla="*/ 2996707 h 3182335"/>
                <a:gd name="connsiteX17" fmla="*/ 1590454 w 3183049"/>
                <a:gd name="connsiteY17" fmla="*/ 3102373 h 3182335"/>
                <a:gd name="connsiteX18" fmla="*/ 1846526 w 3183049"/>
                <a:gd name="connsiteY18" fmla="*/ 2996707 h 3182335"/>
                <a:gd name="connsiteX19" fmla="*/ 2995517 w 3183049"/>
                <a:gd name="connsiteY19" fmla="*/ 1847716 h 3182335"/>
                <a:gd name="connsiteX20" fmla="*/ 3102135 w 3183049"/>
                <a:gd name="connsiteY20" fmla="*/ 1591644 h 3182335"/>
                <a:gd name="connsiteX21" fmla="*/ 2995517 w 3183049"/>
                <a:gd name="connsiteY21" fmla="*/ 1335572 h 3182335"/>
                <a:gd name="connsiteX22" fmla="*/ 1846526 w 3183049"/>
                <a:gd name="connsiteY22" fmla="*/ 186580 h 3182335"/>
                <a:gd name="connsiteX23" fmla="*/ 1590454 w 3183049"/>
                <a:gd name="connsiteY23" fmla="*/ 79963 h 3182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183049" h="3182335">
                  <a:moveTo>
                    <a:pt x="1590454" y="3182336"/>
                  </a:moveTo>
                  <a:cubicBezTo>
                    <a:pt x="1472413" y="3182336"/>
                    <a:pt x="1361036" y="3136643"/>
                    <a:pt x="1277266" y="3052872"/>
                  </a:cubicBezTo>
                  <a:lnTo>
                    <a:pt x="129226" y="1903880"/>
                  </a:lnTo>
                  <a:cubicBezTo>
                    <a:pt x="-43075" y="1731579"/>
                    <a:pt x="-43075" y="1450757"/>
                    <a:pt x="129226" y="1278455"/>
                  </a:cubicBezTo>
                  <a:lnTo>
                    <a:pt x="1278217" y="129464"/>
                  </a:lnTo>
                  <a:cubicBezTo>
                    <a:pt x="1361989" y="45693"/>
                    <a:pt x="1472413" y="0"/>
                    <a:pt x="1591406" y="0"/>
                  </a:cubicBezTo>
                  <a:cubicBezTo>
                    <a:pt x="1709447" y="0"/>
                    <a:pt x="1820823" y="45693"/>
                    <a:pt x="1904594" y="129464"/>
                  </a:cubicBezTo>
                  <a:lnTo>
                    <a:pt x="3053586" y="1278455"/>
                  </a:lnTo>
                  <a:cubicBezTo>
                    <a:pt x="3137357" y="1362226"/>
                    <a:pt x="3183050" y="1472651"/>
                    <a:pt x="3183050" y="1591644"/>
                  </a:cubicBezTo>
                  <a:cubicBezTo>
                    <a:pt x="3183050" y="1709684"/>
                    <a:pt x="3137357" y="1821061"/>
                    <a:pt x="3053586" y="1904832"/>
                  </a:cubicBezTo>
                  <a:lnTo>
                    <a:pt x="1902690" y="3052872"/>
                  </a:lnTo>
                  <a:cubicBezTo>
                    <a:pt x="1819871" y="3135691"/>
                    <a:pt x="1708494" y="3182336"/>
                    <a:pt x="1590454" y="3182336"/>
                  </a:cubicBezTo>
                  <a:close/>
                  <a:moveTo>
                    <a:pt x="1590454" y="79963"/>
                  </a:moveTo>
                  <a:cubicBezTo>
                    <a:pt x="1493356" y="79963"/>
                    <a:pt x="1402922" y="118041"/>
                    <a:pt x="1334382" y="186580"/>
                  </a:cubicBezTo>
                  <a:lnTo>
                    <a:pt x="185390" y="1334620"/>
                  </a:lnTo>
                  <a:cubicBezTo>
                    <a:pt x="43552" y="1476459"/>
                    <a:pt x="43552" y="1705877"/>
                    <a:pt x="185390" y="1847716"/>
                  </a:cubicBezTo>
                  <a:lnTo>
                    <a:pt x="1334382" y="2996707"/>
                  </a:lnTo>
                  <a:cubicBezTo>
                    <a:pt x="1402922" y="3065247"/>
                    <a:pt x="1493356" y="3102373"/>
                    <a:pt x="1590454" y="3102373"/>
                  </a:cubicBezTo>
                  <a:cubicBezTo>
                    <a:pt x="1687552" y="3102373"/>
                    <a:pt x="1778938" y="3064295"/>
                    <a:pt x="1846526" y="2996707"/>
                  </a:cubicBezTo>
                  <a:lnTo>
                    <a:pt x="2995517" y="1847716"/>
                  </a:lnTo>
                  <a:cubicBezTo>
                    <a:pt x="3064057" y="1779176"/>
                    <a:pt x="3102135" y="1687790"/>
                    <a:pt x="3102135" y="1591644"/>
                  </a:cubicBezTo>
                  <a:cubicBezTo>
                    <a:pt x="3102135" y="1494546"/>
                    <a:pt x="3064057" y="1404112"/>
                    <a:pt x="2995517" y="1335572"/>
                  </a:cubicBezTo>
                  <a:lnTo>
                    <a:pt x="1846526" y="186580"/>
                  </a:lnTo>
                  <a:cubicBezTo>
                    <a:pt x="1777986" y="118041"/>
                    <a:pt x="1686600" y="79963"/>
                    <a:pt x="1590454" y="79963"/>
                  </a:cubicBezTo>
                  <a:close/>
                </a:path>
              </a:pathLst>
            </a:custGeom>
            <a:solidFill>
              <a:srgbClr val="FFFFF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76F00CA-32FC-F9D1-B24D-AB6F1B241A4B}"/>
                </a:ext>
              </a:extLst>
            </p:cNvPr>
            <p:cNvSpPr/>
            <p:nvPr/>
          </p:nvSpPr>
          <p:spPr>
            <a:xfrm flipH="1">
              <a:off x="896075" y="3921256"/>
              <a:ext cx="2799452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id-ID" sz="1600" dirty="0">
                  <a:solidFill>
                    <a:schemeClr val="bg1"/>
                  </a:solidFill>
                  <a:latin typeface="+mn-lt"/>
                  <a:ea typeface="Times New Roman" panose="02020603050405020304" pitchFamily="18" charset="0"/>
                </a:rPr>
                <a:t>Lorem ipsum dolor sit amet</a:t>
              </a:r>
              <a:endParaRPr lang="en-US" sz="1600" dirty="0">
                <a:solidFill>
                  <a:schemeClr val="bg1"/>
                </a:solidFill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sp>
          <p:nvSpPr>
            <p:cNvPr id="100" name="Google Shape;331;p23">
              <a:extLst>
                <a:ext uri="{FF2B5EF4-FFF2-40B4-BE49-F238E27FC236}">
                  <a16:creationId xmlns:a16="http://schemas.microsoft.com/office/drawing/2014/main" id="{B9BC297D-60A8-940F-E93E-4BB2AF7B5B16}"/>
                </a:ext>
              </a:extLst>
            </p:cNvPr>
            <p:cNvSpPr/>
            <p:nvPr/>
          </p:nvSpPr>
          <p:spPr>
            <a:xfrm>
              <a:off x="4963772" y="3856159"/>
              <a:ext cx="339616" cy="329750"/>
            </a:xfrm>
            <a:custGeom>
              <a:avLst/>
              <a:gdLst/>
              <a:ahLst/>
              <a:cxnLst/>
              <a:rect l="l" t="t" r="r" b="b"/>
              <a:pathLst>
                <a:path w="97" h="94" extrusionOk="0">
                  <a:moveTo>
                    <a:pt x="96" y="16"/>
                  </a:moveTo>
                  <a:cubicBezTo>
                    <a:pt x="95" y="16"/>
                    <a:pt x="94" y="16"/>
                    <a:pt x="94" y="16"/>
                  </a:cubicBezTo>
                  <a:cubicBezTo>
                    <a:pt x="94" y="16"/>
                    <a:pt x="94" y="16"/>
                    <a:pt x="87" y="27"/>
                  </a:cubicBezTo>
                  <a:cubicBezTo>
                    <a:pt x="87" y="27"/>
                    <a:pt x="87" y="27"/>
                    <a:pt x="81" y="27"/>
                  </a:cubicBezTo>
                  <a:cubicBezTo>
                    <a:pt x="81" y="27"/>
                    <a:pt x="81" y="27"/>
                    <a:pt x="73" y="19"/>
                  </a:cubicBezTo>
                  <a:cubicBezTo>
                    <a:pt x="73" y="19"/>
                    <a:pt x="73" y="19"/>
                    <a:pt x="73" y="12"/>
                  </a:cubicBezTo>
                  <a:cubicBezTo>
                    <a:pt x="73" y="12"/>
                    <a:pt x="73" y="12"/>
                    <a:pt x="83" y="4"/>
                  </a:cubicBezTo>
                  <a:cubicBezTo>
                    <a:pt x="83" y="3"/>
                    <a:pt x="83" y="2"/>
                    <a:pt x="82" y="2"/>
                  </a:cubicBezTo>
                  <a:cubicBezTo>
                    <a:pt x="82" y="2"/>
                    <a:pt x="82" y="2"/>
                    <a:pt x="81" y="2"/>
                  </a:cubicBezTo>
                  <a:cubicBezTo>
                    <a:pt x="81" y="2"/>
                    <a:pt x="79" y="2"/>
                    <a:pt x="77" y="2"/>
                  </a:cubicBezTo>
                  <a:cubicBezTo>
                    <a:pt x="77" y="1"/>
                    <a:pt x="76" y="1"/>
                    <a:pt x="75" y="1"/>
                  </a:cubicBezTo>
                  <a:cubicBezTo>
                    <a:pt x="69" y="0"/>
                    <a:pt x="66" y="3"/>
                    <a:pt x="64" y="5"/>
                  </a:cubicBezTo>
                  <a:cubicBezTo>
                    <a:pt x="62" y="8"/>
                    <a:pt x="61" y="10"/>
                    <a:pt x="61" y="10"/>
                  </a:cubicBezTo>
                  <a:cubicBezTo>
                    <a:pt x="61" y="10"/>
                    <a:pt x="61" y="11"/>
                    <a:pt x="61" y="14"/>
                  </a:cubicBezTo>
                  <a:cubicBezTo>
                    <a:pt x="61" y="18"/>
                    <a:pt x="61" y="23"/>
                    <a:pt x="62" y="26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2" y="30"/>
                    <a:pt x="59" y="35"/>
                    <a:pt x="59" y="35"/>
                  </a:cubicBezTo>
                  <a:cubicBezTo>
                    <a:pt x="59" y="35"/>
                    <a:pt x="59" y="35"/>
                    <a:pt x="52" y="42"/>
                  </a:cubicBezTo>
                  <a:cubicBezTo>
                    <a:pt x="52" y="42"/>
                    <a:pt x="52" y="42"/>
                    <a:pt x="50" y="45"/>
                  </a:cubicBezTo>
                  <a:cubicBezTo>
                    <a:pt x="50" y="45"/>
                    <a:pt x="50" y="45"/>
                    <a:pt x="43" y="39"/>
                  </a:cubicBezTo>
                  <a:cubicBezTo>
                    <a:pt x="43" y="40"/>
                    <a:pt x="42" y="41"/>
                    <a:pt x="42" y="41"/>
                  </a:cubicBezTo>
                  <a:cubicBezTo>
                    <a:pt x="42" y="41"/>
                    <a:pt x="42" y="41"/>
                    <a:pt x="35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3"/>
                    <a:pt x="35" y="33"/>
                    <a:pt x="34" y="31"/>
                  </a:cubicBezTo>
                  <a:cubicBezTo>
                    <a:pt x="34" y="31"/>
                    <a:pt x="34" y="31"/>
                    <a:pt x="31" y="29"/>
                  </a:cubicBezTo>
                  <a:cubicBezTo>
                    <a:pt x="31" y="29"/>
                    <a:pt x="31" y="29"/>
                    <a:pt x="33" y="27"/>
                  </a:cubicBezTo>
                  <a:cubicBezTo>
                    <a:pt x="33" y="27"/>
                    <a:pt x="33" y="27"/>
                    <a:pt x="31" y="26"/>
                  </a:cubicBezTo>
                  <a:cubicBezTo>
                    <a:pt x="31" y="25"/>
                    <a:pt x="31" y="24"/>
                    <a:pt x="31" y="23"/>
                  </a:cubicBezTo>
                  <a:cubicBezTo>
                    <a:pt x="32" y="22"/>
                    <a:pt x="39" y="20"/>
                    <a:pt x="45" y="18"/>
                  </a:cubicBezTo>
                  <a:cubicBezTo>
                    <a:pt x="45" y="18"/>
                    <a:pt x="45" y="18"/>
                    <a:pt x="47" y="17"/>
                  </a:cubicBezTo>
                  <a:cubicBezTo>
                    <a:pt x="47" y="17"/>
                    <a:pt x="47" y="17"/>
                    <a:pt x="46" y="15"/>
                  </a:cubicBezTo>
                  <a:cubicBezTo>
                    <a:pt x="46" y="15"/>
                    <a:pt x="46" y="15"/>
                    <a:pt x="45" y="12"/>
                  </a:cubicBezTo>
                  <a:cubicBezTo>
                    <a:pt x="45" y="12"/>
                    <a:pt x="45" y="12"/>
                    <a:pt x="44" y="11"/>
                  </a:cubicBezTo>
                  <a:cubicBezTo>
                    <a:pt x="44" y="11"/>
                    <a:pt x="44" y="11"/>
                    <a:pt x="44" y="10"/>
                  </a:cubicBezTo>
                  <a:cubicBezTo>
                    <a:pt x="43" y="10"/>
                    <a:pt x="38" y="10"/>
                    <a:pt x="32" y="11"/>
                  </a:cubicBezTo>
                  <a:cubicBezTo>
                    <a:pt x="23" y="13"/>
                    <a:pt x="17" y="17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4"/>
                  </a:cubicBezTo>
                  <a:cubicBezTo>
                    <a:pt x="11" y="27"/>
                    <a:pt x="11" y="29"/>
                    <a:pt x="11" y="30"/>
                  </a:cubicBezTo>
                  <a:cubicBezTo>
                    <a:pt x="11" y="31"/>
                    <a:pt x="11" y="33"/>
                    <a:pt x="9" y="33"/>
                  </a:cubicBezTo>
                  <a:cubicBezTo>
                    <a:pt x="9" y="33"/>
                    <a:pt x="9" y="33"/>
                    <a:pt x="6" y="31"/>
                  </a:cubicBezTo>
                  <a:cubicBezTo>
                    <a:pt x="6" y="31"/>
                    <a:pt x="6" y="31"/>
                    <a:pt x="0" y="38"/>
                  </a:cubicBezTo>
                  <a:cubicBezTo>
                    <a:pt x="0" y="38"/>
                    <a:pt x="0" y="38"/>
                    <a:pt x="10" y="48"/>
                  </a:cubicBezTo>
                  <a:cubicBezTo>
                    <a:pt x="10" y="48"/>
                    <a:pt x="10" y="48"/>
                    <a:pt x="17" y="41"/>
                  </a:cubicBezTo>
                  <a:cubicBezTo>
                    <a:pt x="17" y="41"/>
                    <a:pt x="17" y="41"/>
                    <a:pt x="13" y="37"/>
                  </a:cubicBezTo>
                  <a:cubicBezTo>
                    <a:pt x="14" y="37"/>
                    <a:pt x="15" y="37"/>
                    <a:pt x="16" y="36"/>
                  </a:cubicBezTo>
                  <a:cubicBezTo>
                    <a:pt x="17" y="35"/>
                    <a:pt x="21" y="35"/>
                    <a:pt x="23" y="36"/>
                  </a:cubicBezTo>
                  <a:cubicBezTo>
                    <a:pt x="23" y="36"/>
                    <a:pt x="23" y="36"/>
                    <a:pt x="24" y="37"/>
                  </a:cubicBezTo>
                  <a:cubicBezTo>
                    <a:pt x="24" y="37"/>
                    <a:pt x="24" y="37"/>
                    <a:pt x="25" y="36"/>
                  </a:cubicBezTo>
                  <a:cubicBezTo>
                    <a:pt x="25" y="36"/>
                    <a:pt x="25" y="36"/>
                    <a:pt x="27" y="39"/>
                  </a:cubicBezTo>
                  <a:cubicBezTo>
                    <a:pt x="27" y="39"/>
                    <a:pt x="27" y="39"/>
                    <a:pt x="29" y="40"/>
                  </a:cubicBezTo>
                  <a:cubicBezTo>
                    <a:pt x="29" y="40"/>
                    <a:pt x="29" y="40"/>
                    <a:pt x="29" y="39"/>
                  </a:cubicBezTo>
                  <a:cubicBezTo>
                    <a:pt x="29" y="39"/>
                    <a:pt x="29" y="39"/>
                    <a:pt x="37" y="47"/>
                  </a:cubicBezTo>
                  <a:cubicBezTo>
                    <a:pt x="36" y="48"/>
                    <a:pt x="36" y="48"/>
                    <a:pt x="36" y="49"/>
                  </a:cubicBezTo>
                  <a:cubicBezTo>
                    <a:pt x="36" y="49"/>
                    <a:pt x="36" y="49"/>
                    <a:pt x="42" y="55"/>
                  </a:cubicBezTo>
                  <a:cubicBezTo>
                    <a:pt x="42" y="55"/>
                    <a:pt x="42" y="55"/>
                    <a:pt x="15" y="84"/>
                  </a:cubicBezTo>
                  <a:cubicBezTo>
                    <a:pt x="13" y="86"/>
                    <a:pt x="14" y="89"/>
                    <a:pt x="17" y="91"/>
                  </a:cubicBezTo>
                  <a:cubicBezTo>
                    <a:pt x="19" y="93"/>
                    <a:pt x="22" y="94"/>
                    <a:pt x="23" y="93"/>
                  </a:cubicBezTo>
                  <a:cubicBezTo>
                    <a:pt x="23" y="93"/>
                    <a:pt x="23" y="93"/>
                    <a:pt x="50" y="63"/>
                  </a:cubicBezTo>
                  <a:cubicBezTo>
                    <a:pt x="50" y="63"/>
                    <a:pt x="50" y="63"/>
                    <a:pt x="77" y="89"/>
                  </a:cubicBezTo>
                  <a:cubicBezTo>
                    <a:pt x="79" y="91"/>
                    <a:pt x="82" y="90"/>
                    <a:pt x="84" y="88"/>
                  </a:cubicBezTo>
                  <a:cubicBezTo>
                    <a:pt x="86" y="85"/>
                    <a:pt x="87" y="82"/>
                    <a:pt x="85" y="81"/>
                  </a:cubicBezTo>
                  <a:cubicBezTo>
                    <a:pt x="85" y="81"/>
                    <a:pt x="85" y="81"/>
                    <a:pt x="58" y="54"/>
                  </a:cubicBezTo>
                  <a:cubicBezTo>
                    <a:pt x="58" y="54"/>
                    <a:pt x="58" y="54"/>
                    <a:pt x="59" y="53"/>
                  </a:cubicBezTo>
                  <a:cubicBezTo>
                    <a:pt x="59" y="53"/>
                    <a:pt x="59" y="53"/>
                    <a:pt x="59" y="52"/>
                  </a:cubicBezTo>
                  <a:cubicBezTo>
                    <a:pt x="59" y="52"/>
                    <a:pt x="65" y="45"/>
                    <a:pt x="69" y="42"/>
                  </a:cubicBezTo>
                  <a:cubicBezTo>
                    <a:pt x="71" y="40"/>
                    <a:pt x="73" y="39"/>
                    <a:pt x="74" y="38"/>
                  </a:cubicBezTo>
                  <a:cubicBezTo>
                    <a:pt x="75" y="38"/>
                    <a:pt x="77" y="38"/>
                    <a:pt x="77" y="38"/>
                  </a:cubicBezTo>
                  <a:cubicBezTo>
                    <a:pt x="77" y="38"/>
                    <a:pt x="83" y="39"/>
                    <a:pt x="83" y="39"/>
                  </a:cubicBezTo>
                  <a:cubicBezTo>
                    <a:pt x="92" y="39"/>
                    <a:pt x="96" y="28"/>
                    <a:pt x="96" y="28"/>
                  </a:cubicBezTo>
                  <a:cubicBezTo>
                    <a:pt x="96" y="28"/>
                    <a:pt x="96" y="27"/>
                    <a:pt x="97" y="21"/>
                  </a:cubicBezTo>
                  <a:cubicBezTo>
                    <a:pt x="97" y="19"/>
                    <a:pt x="97" y="18"/>
                    <a:pt x="97" y="17"/>
                  </a:cubicBezTo>
                  <a:cubicBezTo>
                    <a:pt x="96" y="16"/>
                    <a:pt x="96" y="16"/>
                    <a:pt x="96" y="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37150" tIns="68575" rIns="137150" bIns="685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9D998A67-7916-F8EB-A03A-9BAB9A55E909}"/>
                </a:ext>
              </a:extLst>
            </p:cNvPr>
            <p:cNvSpPr txBox="1"/>
            <p:nvPr/>
          </p:nvSpPr>
          <p:spPr>
            <a:xfrm flipH="1">
              <a:off x="6029045" y="3675125"/>
              <a:ext cx="5241233" cy="5761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100" dirty="0">
                  <a:solidFill>
                    <a:schemeClr val="tx1"/>
                  </a:solidFill>
                  <a:latin typeface="+mn-lt"/>
                  <a:ea typeface="Times New Roman" panose="02020603050405020304" pitchFamily="18" charset="0"/>
                </a:rPr>
                <a:t>Lorem ipsum dolor sit amet, consectetuer adipiscing elit. Maecenas porttitor congue massa. Fusce posuere, magna sed pulvinar ultricies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FFD93436-D99F-85DD-9CDC-57AF66C1AD22}"/>
              </a:ext>
            </a:extLst>
          </p:cNvPr>
          <p:cNvGrpSpPr/>
          <p:nvPr/>
        </p:nvGrpSpPr>
        <p:grpSpPr>
          <a:xfrm>
            <a:off x="0" y="2327585"/>
            <a:ext cx="10605738" cy="1385533"/>
            <a:chOff x="0" y="2327585"/>
            <a:chExt cx="10605738" cy="1385533"/>
          </a:xfrm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0C61456B-6101-67A9-256F-4693CD19FDEC}"/>
                </a:ext>
              </a:extLst>
            </p:cNvPr>
            <p:cNvSpPr/>
            <p:nvPr/>
          </p:nvSpPr>
          <p:spPr>
            <a:xfrm>
              <a:off x="0" y="2711339"/>
              <a:ext cx="4484450" cy="1001414"/>
            </a:xfrm>
            <a:custGeom>
              <a:avLst/>
              <a:gdLst>
                <a:gd name="connsiteX0" fmla="*/ 0 w 10210508"/>
                <a:gd name="connsiteY0" fmla="*/ 0 h 2608315"/>
                <a:gd name="connsiteX1" fmla="*/ 10210508 w 10210508"/>
                <a:gd name="connsiteY1" fmla="*/ 0 h 2608315"/>
                <a:gd name="connsiteX2" fmla="*/ 10210508 w 10210508"/>
                <a:gd name="connsiteY2" fmla="*/ 2608316 h 2608315"/>
                <a:gd name="connsiteX3" fmla="*/ 0 w 10210508"/>
                <a:gd name="connsiteY3" fmla="*/ 2608316 h 2608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10508" h="2608315">
                  <a:moveTo>
                    <a:pt x="0" y="0"/>
                  </a:moveTo>
                  <a:lnTo>
                    <a:pt x="10210508" y="0"/>
                  </a:lnTo>
                  <a:lnTo>
                    <a:pt x="10210508" y="2608316"/>
                  </a:lnTo>
                  <a:lnTo>
                    <a:pt x="0" y="260831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/>
                </a:gs>
                <a:gs pos="23000">
                  <a:schemeClr val="accent2"/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7C4E90AF-96B1-94DA-D553-48E6DD757BA6}"/>
                </a:ext>
              </a:extLst>
            </p:cNvPr>
            <p:cNvSpPr/>
            <p:nvPr/>
          </p:nvSpPr>
          <p:spPr>
            <a:xfrm>
              <a:off x="3748046" y="2327585"/>
              <a:ext cx="1385533" cy="1385533"/>
            </a:xfrm>
            <a:custGeom>
              <a:avLst/>
              <a:gdLst>
                <a:gd name="connsiteX0" fmla="*/ 3471725 w 3608804"/>
                <a:gd name="connsiteY0" fmla="*/ 1473603 h 3608804"/>
                <a:gd name="connsiteX1" fmla="*/ 2135201 w 3608804"/>
                <a:gd name="connsiteY1" fmla="*/ 137079 h 3608804"/>
                <a:gd name="connsiteX2" fmla="*/ 1803926 w 3608804"/>
                <a:gd name="connsiteY2" fmla="*/ 0 h 3608804"/>
                <a:gd name="connsiteX3" fmla="*/ 1472651 w 3608804"/>
                <a:gd name="connsiteY3" fmla="*/ 137079 h 3608804"/>
                <a:gd name="connsiteX4" fmla="*/ 137079 w 3608804"/>
                <a:gd name="connsiteY4" fmla="*/ 1473603 h 3608804"/>
                <a:gd name="connsiteX5" fmla="*/ 137079 w 3608804"/>
                <a:gd name="connsiteY5" fmla="*/ 2136154 h 3608804"/>
                <a:gd name="connsiteX6" fmla="*/ 1472651 w 3608804"/>
                <a:gd name="connsiteY6" fmla="*/ 3471726 h 3608804"/>
                <a:gd name="connsiteX7" fmla="*/ 1803926 w 3608804"/>
                <a:gd name="connsiteY7" fmla="*/ 3608805 h 3608804"/>
                <a:gd name="connsiteX8" fmla="*/ 2135201 w 3608804"/>
                <a:gd name="connsiteY8" fmla="*/ 3471726 h 3608804"/>
                <a:gd name="connsiteX9" fmla="*/ 3471725 w 3608804"/>
                <a:gd name="connsiteY9" fmla="*/ 2135202 h 3608804"/>
                <a:gd name="connsiteX10" fmla="*/ 3608805 w 3608804"/>
                <a:gd name="connsiteY10" fmla="*/ 1803926 h 3608804"/>
                <a:gd name="connsiteX11" fmla="*/ 3471725 w 3608804"/>
                <a:gd name="connsiteY11" fmla="*/ 1473603 h 3608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08804" h="3608804">
                  <a:moveTo>
                    <a:pt x="3471725" y="1473603"/>
                  </a:moveTo>
                  <a:lnTo>
                    <a:pt x="2135201" y="137079"/>
                  </a:lnTo>
                  <a:cubicBezTo>
                    <a:pt x="2046671" y="48549"/>
                    <a:pt x="1929582" y="0"/>
                    <a:pt x="1803926" y="0"/>
                  </a:cubicBezTo>
                  <a:cubicBezTo>
                    <a:pt x="1679222" y="0"/>
                    <a:pt x="1561182" y="48549"/>
                    <a:pt x="1472651" y="137079"/>
                  </a:cubicBezTo>
                  <a:lnTo>
                    <a:pt x="137079" y="1473603"/>
                  </a:lnTo>
                  <a:cubicBezTo>
                    <a:pt x="-45693" y="1656376"/>
                    <a:pt x="-45693" y="1953381"/>
                    <a:pt x="137079" y="2136154"/>
                  </a:cubicBezTo>
                  <a:lnTo>
                    <a:pt x="1472651" y="3471726"/>
                  </a:lnTo>
                  <a:cubicBezTo>
                    <a:pt x="1564037" y="3563112"/>
                    <a:pt x="1683982" y="3608805"/>
                    <a:pt x="1803926" y="3608805"/>
                  </a:cubicBezTo>
                  <a:cubicBezTo>
                    <a:pt x="1923871" y="3608805"/>
                    <a:pt x="2043815" y="3563112"/>
                    <a:pt x="2135201" y="3471726"/>
                  </a:cubicBezTo>
                  <a:lnTo>
                    <a:pt x="3471725" y="2135202"/>
                  </a:lnTo>
                  <a:cubicBezTo>
                    <a:pt x="3560256" y="2046671"/>
                    <a:pt x="3608805" y="1929583"/>
                    <a:pt x="3608805" y="1803926"/>
                  </a:cubicBezTo>
                  <a:cubicBezTo>
                    <a:pt x="3608805" y="1679222"/>
                    <a:pt x="3560256" y="1562134"/>
                    <a:pt x="3471725" y="147360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69599D52-F1FD-62E3-28AC-EF87A8E0B6AC}"/>
                </a:ext>
              </a:extLst>
            </p:cNvPr>
            <p:cNvSpPr/>
            <p:nvPr/>
          </p:nvSpPr>
          <p:spPr>
            <a:xfrm>
              <a:off x="3830005" y="2409452"/>
              <a:ext cx="1221707" cy="1221433"/>
            </a:xfrm>
            <a:custGeom>
              <a:avLst/>
              <a:gdLst>
                <a:gd name="connsiteX0" fmla="*/ 1591406 w 3182097"/>
                <a:gd name="connsiteY0" fmla="*/ 3181384 h 3181383"/>
                <a:gd name="connsiteX1" fmla="*/ 1278217 w 3182097"/>
                <a:gd name="connsiteY1" fmla="*/ 3051920 h 3181383"/>
                <a:gd name="connsiteX2" fmla="*/ 129226 w 3182097"/>
                <a:gd name="connsiteY2" fmla="*/ 1903880 h 3181383"/>
                <a:gd name="connsiteX3" fmla="*/ 129226 w 3182097"/>
                <a:gd name="connsiteY3" fmla="*/ 1278456 h 3181383"/>
                <a:gd name="connsiteX4" fmla="*/ 1278217 w 3182097"/>
                <a:gd name="connsiteY4" fmla="*/ 129464 h 3181383"/>
                <a:gd name="connsiteX5" fmla="*/ 1591406 w 3182097"/>
                <a:gd name="connsiteY5" fmla="*/ 0 h 3181383"/>
                <a:gd name="connsiteX6" fmla="*/ 1904594 w 3182097"/>
                <a:gd name="connsiteY6" fmla="*/ 129464 h 3181383"/>
                <a:gd name="connsiteX7" fmla="*/ 3052634 w 3182097"/>
                <a:gd name="connsiteY7" fmla="*/ 1278456 h 3181383"/>
                <a:gd name="connsiteX8" fmla="*/ 3182098 w 3182097"/>
                <a:gd name="connsiteY8" fmla="*/ 1590692 h 3181383"/>
                <a:gd name="connsiteX9" fmla="*/ 3052634 w 3182097"/>
                <a:gd name="connsiteY9" fmla="*/ 1903880 h 3181383"/>
                <a:gd name="connsiteX10" fmla="*/ 1903642 w 3182097"/>
                <a:gd name="connsiteY10" fmla="*/ 3051920 h 3181383"/>
                <a:gd name="connsiteX11" fmla="*/ 1591406 w 3182097"/>
                <a:gd name="connsiteY11" fmla="*/ 3181384 h 3181383"/>
                <a:gd name="connsiteX12" fmla="*/ 1591406 w 3182097"/>
                <a:gd name="connsiteY12" fmla="*/ 79963 h 3181383"/>
                <a:gd name="connsiteX13" fmla="*/ 1335334 w 3182097"/>
                <a:gd name="connsiteY13" fmla="*/ 186580 h 3181383"/>
                <a:gd name="connsiteX14" fmla="*/ 186342 w 3182097"/>
                <a:gd name="connsiteY14" fmla="*/ 1334620 h 3181383"/>
                <a:gd name="connsiteX15" fmla="*/ 186342 w 3182097"/>
                <a:gd name="connsiteY15" fmla="*/ 1847716 h 3181383"/>
                <a:gd name="connsiteX16" fmla="*/ 1335334 w 3182097"/>
                <a:gd name="connsiteY16" fmla="*/ 2996707 h 3181383"/>
                <a:gd name="connsiteX17" fmla="*/ 1591406 w 3182097"/>
                <a:gd name="connsiteY17" fmla="*/ 3102373 h 3181383"/>
                <a:gd name="connsiteX18" fmla="*/ 1847478 w 3182097"/>
                <a:gd name="connsiteY18" fmla="*/ 2996707 h 3181383"/>
                <a:gd name="connsiteX19" fmla="*/ 2995518 w 3182097"/>
                <a:gd name="connsiteY19" fmla="*/ 1847716 h 3181383"/>
                <a:gd name="connsiteX20" fmla="*/ 3102134 w 3182097"/>
                <a:gd name="connsiteY20" fmla="*/ 1591644 h 3181383"/>
                <a:gd name="connsiteX21" fmla="*/ 2995518 w 3182097"/>
                <a:gd name="connsiteY21" fmla="*/ 1335572 h 3181383"/>
                <a:gd name="connsiteX22" fmla="*/ 1847478 w 3182097"/>
                <a:gd name="connsiteY22" fmla="*/ 185628 h 3181383"/>
                <a:gd name="connsiteX23" fmla="*/ 1591406 w 3182097"/>
                <a:gd name="connsiteY23" fmla="*/ 79963 h 318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182097" h="3181383">
                  <a:moveTo>
                    <a:pt x="1591406" y="3181384"/>
                  </a:moveTo>
                  <a:cubicBezTo>
                    <a:pt x="1473365" y="3181384"/>
                    <a:pt x="1361988" y="3135691"/>
                    <a:pt x="1278217" y="3051920"/>
                  </a:cubicBezTo>
                  <a:lnTo>
                    <a:pt x="129226" y="1903880"/>
                  </a:lnTo>
                  <a:cubicBezTo>
                    <a:pt x="-43075" y="1731579"/>
                    <a:pt x="-43075" y="1450757"/>
                    <a:pt x="129226" y="1278456"/>
                  </a:cubicBezTo>
                  <a:lnTo>
                    <a:pt x="1278217" y="129464"/>
                  </a:lnTo>
                  <a:cubicBezTo>
                    <a:pt x="1361988" y="45693"/>
                    <a:pt x="1472413" y="0"/>
                    <a:pt x="1591406" y="0"/>
                  </a:cubicBezTo>
                  <a:cubicBezTo>
                    <a:pt x="1709446" y="0"/>
                    <a:pt x="1820823" y="45693"/>
                    <a:pt x="1904594" y="129464"/>
                  </a:cubicBezTo>
                  <a:lnTo>
                    <a:pt x="3052634" y="1278456"/>
                  </a:lnTo>
                  <a:cubicBezTo>
                    <a:pt x="3135452" y="1362226"/>
                    <a:pt x="3182098" y="1472651"/>
                    <a:pt x="3182098" y="1590692"/>
                  </a:cubicBezTo>
                  <a:cubicBezTo>
                    <a:pt x="3182098" y="1708732"/>
                    <a:pt x="3136405" y="1820109"/>
                    <a:pt x="3052634" y="1903880"/>
                  </a:cubicBezTo>
                  <a:lnTo>
                    <a:pt x="1903642" y="3051920"/>
                  </a:lnTo>
                  <a:cubicBezTo>
                    <a:pt x="1819872" y="3135691"/>
                    <a:pt x="1709446" y="3181384"/>
                    <a:pt x="1591406" y="3181384"/>
                  </a:cubicBezTo>
                  <a:close/>
                  <a:moveTo>
                    <a:pt x="1591406" y="79963"/>
                  </a:moveTo>
                  <a:cubicBezTo>
                    <a:pt x="1494308" y="79963"/>
                    <a:pt x="1403874" y="118041"/>
                    <a:pt x="1335334" y="186580"/>
                  </a:cubicBezTo>
                  <a:lnTo>
                    <a:pt x="186342" y="1334620"/>
                  </a:lnTo>
                  <a:cubicBezTo>
                    <a:pt x="44503" y="1476459"/>
                    <a:pt x="44503" y="1705877"/>
                    <a:pt x="186342" y="1847716"/>
                  </a:cubicBezTo>
                  <a:lnTo>
                    <a:pt x="1335334" y="2996707"/>
                  </a:lnTo>
                  <a:cubicBezTo>
                    <a:pt x="1403874" y="3065247"/>
                    <a:pt x="1494308" y="3102373"/>
                    <a:pt x="1591406" y="3102373"/>
                  </a:cubicBezTo>
                  <a:cubicBezTo>
                    <a:pt x="1688503" y="3102373"/>
                    <a:pt x="1779890" y="3064295"/>
                    <a:pt x="1847478" y="2996707"/>
                  </a:cubicBezTo>
                  <a:lnTo>
                    <a:pt x="2995518" y="1847716"/>
                  </a:lnTo>
                  <a:cubicBezTo>
                    <a:pt x="3064057" y="1779176"/>
                    <a:pt x="3102134" y="1687790"/>
                    <a:pt x="3102134" y="1591644"/>
                  </a:cubicBezTo>
                  <a:cubicBezTo>
                    <a:pt x="3102134" y="1494546"/>
                    <a:pt x="3064057" y="1404112"/>
                    <a:pt x="2995518" y="1335572"/>
                  </a:cubicBezTo>
                  <a:lnTo>
                    <a:pt x="1847478" y="185628"/>
                  </a:lnTo>
                  <a:cubicBezTo>
                    <a:pt x="1778938" y="117089"/>
                    <a:pt x="1687552" y="79963"/>
                    <a:pt x="1591406" y="79963"/>
                  </a:cubicBezTo>
                  <a:close/>
                </a:path>
              </a:pathLst>
            </a:custGeom>
            <a:solidFill>
              <a:srgbClr val="FFFFF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2236901-4707-B6F0-DA31-D012DFD85A19}"/>
                </a:ext>
              </a:extLst>
            </p:cNvPr>
            <p:cNvSpPr/>
            <p:nvPr/>
          </p:nvSpPr>
          <p:spPr>
            <a:xfrm flipH="1">
              <a:off x="896075" y="2920298"/>
              <a:ext cx="2799452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id-ID" sz="1600" dirty="0">
                  <a:solidFill>
                    <a:schemeClr val="bg1"/>
                  </a:solidFill>
                  <a:latin typeface="+mn-lt"/>
                  <a:ea typeface="Times New Roman" panose="02020603050405020304" pitchFamily="18" charset="0"/>
                </a:rPr>
                <a:t>Lorem ipsum dolor sit amet</a:t>
              </a:r>
              <a:endParaRPr lang="en-US" sz="1600" dirty="0">
                <a:solidFill>
                  <a:schemeClr val="bg1"/>
                </a:solidFill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grpSp>
          <p:nvGrpSpPr>
            <p:cNvPr id="96" name="Google Shape;133;p15" descr="Bullseye">
              <a:extLst>
                <a:ext uri="{FF2B5EF4-FFF2-40B4-BE49-F238E27FC236}">
                  <a16:creationId xmlns:a16="http://schemas.microsoft.com/office/drawing/2014/main" id="{4628D902-4A44-A2FE-9220-892063B751F3}"/>
                </a:ext>
              </a:extLst>
            </p:cNvPr>
            <p:cNvGrpSpPr/>
            <p:nvPr/>
          </p:nvGrpSpPr>
          <p:grpSpPr>
            <a:xfrm>
              <a:off x="4291765" y="2871115"/>
              <a:ext cx="298096" cy="298472"/>
              <a:chOff x="7111972" y="1870580"/>
              <a:chExt cx="751525" cy="752477"/>
            </a:xfrm>
            <a:solidFill>
              <a:schemeClr val="bg1"/>
            </a:solidFill>
          </p:grpSpPr>
          <p:sp>
            <p:nvSpPr>
              <p:cNvPr id="97" name="Google Shape;134;p15">
                <a:extLst>
                  <a:ext uri="{FF2B5EF4-FFF2-40B4-BE49-F238E27FC236}">
                    <a16:creationId xmlns:a16="http://schemas.microsoft.com/office/drawing/2014/main" id="{09C33D2C-E943-6960-B02A-C1F37EBCC8CE}"/>
                  </a:ext>
                </a:extLst>
              </p:cNvPr>
              <p:cNvSpPr/>
              <p:nvPr/>
            </p:nvSpPr>
            <p:spPr>
              <a:xfrm>
                <a:off x="7377721" y="1870580"/>
                <a:ext cx="485776" cy="485775"/>
              </a:xfrm>
              <a:custGeom>
                <a:avLst/>
                <a:gdLst/>
                <a:ahLst/>
                <a:cxnLst/>
                <a:rect l="l" t="t" r="r" b="b"/>
                <a:pathLst>
                  <a:path w="485775" h="485775" extrusionOk="0">
                    <a:moveTo>
                      <a:pt x="401003" y="85725"/>
                    </a:moveTo>
                    <a:lnTo>
                      <a:pt x="391478" y="0"/>
                    </a:lnTo>
                    <a:lnTo>
                      <a:pt x="286703" y="104775"/>
                    </a:lnTo>
                    <a:lnTo>
                      <a:pt x="292417" y="154305"/>
                    </a:lnTo>
                    <a:lnTo>
                      <a:pt x="140017" y="306705"/>
                    </a:lnTo>
                    <a:cubicBezTo>
                      <a:pt x="126682" y="300038"/>
                      <a:pt x="111442" y="295275"/>
                      <a:pt x="95250" y="295275"/>
                    </a:cubicBezTo>
                    <a:cubicBezTo>
                      <a:pt x="42863" y="295275"/>
                      <a:pt x="0" y="338138"/>
                      <a:pt x="0" y="390525"/>
                    </a:cubicBezTo>
                    <a:cubicBezTo>
                      <a:pt x="0" y="442913"/>
                      <a:pt x="42863" y="485775"/>
                      <a:pt x="95250" y="485775"/>
                    </a:cubicBezTo>
                    <a:cubicBezTo>
                      <a:pt x="147638" y="485775"/>
                      <a:pt x="190500" y="442913"/>
                      <a:pt x="190500" y="390525"/>
                    </a:cubicBezTo>
                    <a:cubicBezTo>
                      <a:pt x="190500" y="374333"/>
                      <a:pt x="186690" y="360045"/>
                      <a:pt x="180022" y="346710"/>
                    </a:cubicBezTo>
                    <a:lnTo>
                      <a:pt x="332423" y="194310"/>
                    </a:lnTo>
                    <a:lnTo>
                      <a:pt x="381953" y="200025"/>
                    </a:lnTo>
                    <a:lnTo>
                      <a:pt x="486728" y="95250"/>
                    </a:lnTo>
                    <a:lnTo>
                      <a:pt x="401003" y="8572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135;p15">
                <a:extLst>
                  <a:ext uri="{FF2B5EF4-FFF2-40B4-BE49-F238E27FC236}">
                    <a16:creationId xmlns:a16="http://schemas.microsoft.com/office/drawing/2014/main" id="{8B224793-914C-8E7B-BD4B-ED71C6AD5858}"/>
                  </a:ext>
                </a:extLst>
              </p:cNvPr>
              <p:cNvSpPr/>
              <p:nvPr/>
            </p:nvSpPr>
            <p:spPr>
              <a:xfrm>
                <a:off x="7111972" y="1899156"/>
                <a:ext cx="723901" cy="723901"/>
              </a:xfrm>
              <a:custGeom>
                <a:avLst/>
                <a:gdLst/>
                <a:ahLst/>
                <a:cxnLst/>
                <a:rect l="l" t="t" r="r" b="b"/>
                <a:pathLst>
                  <a:path w="723900" h="723900" extrusionOk="0">
                    <a:moveTo>
                      <a:pt x="674370" y="198120"/>
                    </a:moveTo>
                    <a:lnTo>
                      <a:pt x="661988" y="211455"/>
                    </a:lnTo>
                    <a:lnTo>
                      <a:pt x="643890" y="209550"/>
                    </a:lnTo>
                    <a:lnTo>
                      <a:pt x="623888" y="206693"/>
                    </a:lnTo>
                    <a:cubicBezTo>
                      <a:pt x="650558" y="252413"/>
                      <a:pt x="666750" y="304800"/>
                      <a:pt x="666750" y="361950"/>
                    </a:cubicBezTo>
                    <a:cubicBezTo>
                      <a:pt x="666750" y="529590"/>
                      <a:pt x="529590" y="666750"/>
                      <a:pt x="361950" y="666750"/>
                    </a:cubicBezTo>
                    <a:cubicBezTo>
                      <a:pt x="194310" y="666750"/>
                      <a:pt x="57150" y="529590"/>
                      <a:pt x="57150" y="361950"/>
                    </a:cubicBezTo>
                    <a:cubicBezTo>
                      <a:pt x="57150" y="194310"/>
                      <a:pt x="194310" y="57150"/>
                      <a:pt x="361950" y="57150"/>
                    </a:cubicBezTo>
                    <a:cubicBezTo>
                      <a:pt x="418148" y="57150"/>
                      <a:pt x="471488" y="72390"/>
                      <a:pt x="517208" y="100013"/>
                    </a:cubicBezTo>
                    <a:lnTo>
                      <a:pt x="515303" y="80963"/>
                    </a:lnTo>
                    <a:lnTo>
                      <a:pt x="512445" y="61913"/>
                    </a:lnTo>
                    <a:lnTo>
                      <a:pt x="525780" y="48578"/>
                    </a:lnTo>
                    <a:lnTo>
                      <a:pt x="532448" y="41910"/>
                    </a:lnTo>
                    <a:cubicBezTo>
                      <a:pt x="481013" y="15240"/>
                      <a:pt x="423863" y="0"/>
                      <a:pt x="361950" y="0"/>
                    </a:cubicBez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300038"/>
                      <a:pt x="708660" y="242888"/>
                      <a:pt x="681038" y="192405"/>
                    </a:cubicBezTo>
                    <a:lnTo>
                      <a:pt x="674370" y="1981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36;p15">
                <a:extLst>
                  <a:ext uri="{FF2B5EF4-FFF2-40B4-BE49-F238E27FC236}">
                    <a16:creationId xmlns:a16="http://schemas.microsoft.com/office/drawing/2014/main" id="{C050B34E-25ED-F700-DC93-CA626709D352}"/>
                  </a:ext>
                </a:extLst>
              </p:cNvPr>
              <p:cNvSpPr/>
              <p:nvPr/>
            </p:nvSpPr>
            <p:spPr>
              <a:xfrm>
                <a:off x="7245316" y="2032503"/>
                <a:ext cx="457200" cy="457201"/>
              </a:xfrm>
              <a:custGeom>
                <a:avLst/>
                <a:gdLst/>
                <a:ahLst/>
                <a:cxnLst/>
                <a:rect l="l" t="t" r="r" b="b"/>
                <a:pathLst>
                  <a:path w="457200" h="457200" extrusionOk="0">
                    <a:moveTo>
                      <a:pt x="387668" y="163830"/>
                    </a:moveTo>
                    <a:cubicBezTo>
                      <a:pt x="396240" y="183833"/>
                      <a:pt x="400050" y="205740"/>
                      <a:pt x="400050" y="228600"/>
                    </a:cubicBezTo>
                    <a:cubicBezTo>
                      <a:pt x="400050" y="322898"/>
                      <a:pt x="322898" y="400050"/>
                      <a:pt x="228600" y="400050"/>
                    </a:cubicBezTo>
                    <a:cubicBezTo>
                      <a:pt x="134302" y="400050"/>
                      <a:pt x="57150" y="322898"/>
                      <a:pt x="57150" y="228600"/>
                    </a:cubicBezTo>
                    <a:cubicBezTo>
                      <a:pt x="57150" y="134302"/>
                      <a:pt x="134302" y="57150"/>
                      <a:pt x="228600" y="57150"/>
                    </a:cubicBezTo>
                    <a:cubicBezTo>
                      <a:pt x="251460" y="57150"/>
                      <a:pt x="273368" y="61913"/>
                      <a:pt x="293370" y="69532"/>
                    </a:cubicBezTo>
                    <a:lnTo>
                      <a:pt x="336233" y="26670"/>
                    </a:lnTo>
                    <a:cubicBezTo>
                      <a:pt x="303848" y="9525"/>
                      <a:pt x="267653" y="0"/>
                      <a:pt x="228600" y="0"/>
                    </a:cubicBezTo>
                    <a:cubicBezTo>
                      <a:pt x="102870" y="0"/>
                      <a:pt x="0" y="102870"/>
                      <a:pt x="0" y="228600"/>
                    </a:cubicBezTo>
                    <a:cubicBezTo>
                      <a:pt x="0" y="354330"/>
                      <a:pt x="102870" y="457200"/>
                      <a:pt x="228600" y="457200"/>
                    </a:cubicBezTo>
                    <a:cubicBezTo>
                      <a:pt x="354330" y="457200"/>
                      <a:pt x="457200" y="354330"/>
                      <a:pt x="457200" y="228600"/>
                    </a:cubicBezTo>
                    <a:cubicBezTo>
                      <a:pt x="457200" y="189548"/>
                      <a:pt x="447675" y="153352"/>
                      <a:pt x="430530" y="120968"/>
                    </a:cubicBezTo>
                    <a:lnTo>
                      <a:pt x="387668" y="1638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0F26B3AD-3F09-CF1A-5CC5-10A99B6BF2F5}"/>
                </a:ext>
              </a:extLst>
            </p:cNvPr>
            <p:cNvSpPr txBox="1"/>
            <p:nvPr/>
          </p:nvSpPr>
          <p:spPr>
            <a:xfrm flipH="1">
              <a:off x="5364505" y="2679979"/>
              <a:ext cx="5241233" cy="5761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100" dirty="0">
                  <a:solidFill>
                    <a:schemeClr val="tx1"/>
                  </a:solidFill>
                  <a:latin typeface="+mn-lt"/>
                  <a:ea typeface="Times New Roman" panose="02020603050405020304" pitchFamily="18" charset="0"/>
                </a:rPr>
                <a:t>Lorem ipsum dolor sit amet, consectetuer adipiscing elit. Maecenas porttitor congue massa. Fusce posuere, magna sed pulvinar ultricies</a:t>
              </a: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DD1BD643-A4C9-238D-4D99-C84F64BE7FCD}"/>
              </a:ext>
            </a:extLst>
          </p:cNvPr>
          <p:cNvGrpSpPr/>
          <p:nvPr/>
        </p:nvGrpSpPr>
        <p:grpSpPr>
          <a:xfrm>
            <a:off x="0" y="4328586"/>
            <a:ext cx="10652516" cy="1385533"/>
            <a:chOff x="0" y="4328586"/>
            <a:chExt cx="10652516" cy="1385533"/>
          </a:xfrm>
        </p:grpSpPr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DABAEC21-EF08-E407-6914-4594F1889948}"/>
                </a:ext>
              </a:extLst>
            </p:cNvPr>
            <p:cNvSpPr/>
            <p:nvPr/>
          </p:nvSpPr>
          <p:spPr>
            <a:xfrm>
              <a:off x="0" y="4712340"/>
              <a:ext cx="4484450" cy="1001414"/>
            </a:xfrm>
            <a:custGeom>
              <a:avLst/>
              <a:gdLst>
                <a:gd name="connsiteX0" fmla="*/ 0 w 10210508"/>
                <a:gd name="connsiteY0" fmla="*/ 0 h 2608315"/>
                <a:gd name="connsiteX1" fmla="*/ 10210508 w 10210508"/>
                <a:gd name="connsiteY1" fmla="*/ 0 h 2608315"/>
                <a:gd name="connsiteX2" fmla="*/ 10210508 w 10210508"/>
                <a:gd name="connsiteY2" fmla="*/ 2608316 h 2608315"/>
                <a:gd name="connsiteX3" fmla="*/ 0 w 10210508"/>
                <a:gd name="connsiteY3" fmla="*/ 2608316 h 2608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10508" h="2608315">
                  <a:moveTo>
                    <a:pt x="0" y="0"/>
                  </a:moveTo>
                  <a:lnTo>
                    <a:pt x="10210508" y="0"/>
                  </a:lnTo>
                  <a:lnTo>
                    <a:pt x="10210508" y="2608316"/>
                  </a:lnTo>
                  <a:lnTo>
                    <a:pt x="0" y="260831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/>
                </a:gs>
                <a:gs pos="23000">
                  <a:schemeClr val="accent2"/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 dirty="0"/>
            </a:p>
          </p:txBody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72343C1D-7719-EB08-D405-EA4ABA096F24}"/>
                </a:ext>
              </a:extLst>
            </p:cNvPr>
            <p:cNvSpPr/>
            <p:nvPr/>
          </p:nvSpPr>
          <p:spPr>
            <a:xfrm>
              <a:off x="3748046" y="4328586"/>
              <a:ext cx="1385533" cy="1385533"/>
            </a:xfrm>
            <a:custGeom>
              <a:avLst/>
              <a:gdLst>
                <a:gd name="connsiteX0" fmla="*/ 3471725 w 3608804"/>
                <a:gd name="connsiteY0" fmla="*/ 1473603 h 3608804"/>
                <a:gd name="connsiteX1" fmla="*/ 2135201 w 3608804"/>
                <a:gd name="connsiteY1" fmla="*/ 137079 h 3608804"/>
                <a:gd name="connsiteX2" fmla="*/ 1803926 w 3608804"/>
                <a:gd name="connsiteY2" fmla="*/ 0 h 3608804"/>
                <a:gd name="connsiteX3" fmla="*/ 1472651 w 3608804"/>
                <a:gd name="connsiteY3" fmla="*/ 137079 h 3608804"/>
                <a:gd name="connsiteX4" fmla="*/ 137079 w 3608804"/>
                <a:gd name="connsiteY4" fmla="*/ 1473603 h 3608804"/>
                <a:gd name="connsiteX5" fmla="*/ 137079 w 3608804"/>
                <a:gd name="connsiteY5" fmla="*/ 2136154 h 3608804"/>
                <a:gd name="connsiteX6" fmla="*/ 1472651 w 3608804"/>
                <a:gd name="connsiteY6" fmla="*/ 3471725 h 3608804"/>
                <a:gd name="connsiteX7" fmla="*/ 1803926 w 3608804"/>
                <a:gd name="connsiteY7" fmla="*/ 3608805 h 3608804"/>
                <a:gd name="connsiteX8" fmla="*/ 2135201 w 3608804"/>
                <a:gd name="connsiteY8" fmla="*/ 3471725 h 3608804"/>
                <a:gd name="connsiteX9" fmla="*/ 3471725 w 3608804"/>
                <a:gd name="connsiteY9" fmla="*/ 2135202 h 3608804"/>
                <a:gd name="connsiteX10" fmla="*/ 3608805 w 3608804"/>
                <a:gd name="connsiteY10" fmla="*/ 1803927 h 3608804"/>
                <a:gd name="connsiteX11" fmla="*/ 3471725 w 3608804"/>
                <a:gd name="connsiteY11" fmla="*/ 1473603 h 3608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08804" h="3608804">
                  <a:moveTo>
                    <a:pt x="3471725" y="1473603"/>
                  </a:moveTo>
                  <a:lnTo>
                    <a:pt x="2135201" y="137079"/>
                  </a:lnTo>
                  <a:cubicBezTo>
                    <a:pt x="2046671" y="48549"/>
                    <a:pt x="1929582" y="0"/>
                    <a:pt x="1803926" y="0"/>
                  </a:cubicBezTo>
                  <a:cubicBezTo>
                    <a:pt x="1679222" y="0"/>
                    <a:pt x="1561182" y="48549"/>
                    <a:pt x="1472651" y="137079"/>
                  </a:cubicBezTo>
                  <a:lnTo>
                    <a:pt x="137079" y="1473603"/>
                  </a:lnTo>
                  <a:cubicBezTo>
                    <a:pt x="-45693" y="1656376"/>
                    <a:pt x="-45693" y="1953381"/>
                    <a:pt x="137079" y="2136154"/>
                  </a:cubicBezTo>
                  <a:lnTo>
                    <a:pt x="1472651" y="3471725"/>
                  </a:lnTo>
                  <a:cubicBezTo>
                    <a:pt x="1564037" y="3563112"/>
                    <a:pt x="1683982" y="3608805"/>
                    <a:pt x="1803926" y="3608805"/>
                  </a:cubicBezTo>
                  <a:cubicBezTo>
                    <a:pt x="1923871" y="3608805"/>
                    <a:pt x="2043815" y="3563112"/>
                    <a:pt x="2135201" y="3471725"/>
                  </a:cubicBezTo>
                  <a:lnTo>
                    <a:pt x="3471725" y="2135202"/>
                  </a:lnTo>
                  <a:cubicBezTo>
                    <a:pt x="3560256" y="2046671"/>
                    <a:pt x="3608805" y="1929582"/>
                    <a:pt x="3608805" y="1803927"/>
                  </a:cubicBezTo>
                  <a:cubicBezTo>
                    <a:pt x="3608805" y="1679222"/>
                    <a:pt x="3560256" y="1562134"/>
                    <a:pt x="3471725" y="147360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/>
            </a:p>
          </p:txBody>
        </p:sp>
        <p:sp>
          <p:nvSpPr>
            <p:cNvPr id="55" name="Freeform 17">
              <a:extLst>
                <a:ext uri="{FF2B5EF4-FFF2-40B4-BE49-F238E27FC236}">
                  <a16:creationId xmlns:a16="http://schemas.microsoft.com/office/drawing/2014/main" id="{BA98B963-950B-B9CB-16AB-4153077B44F8}"/>
                </a:ext>
              </a:extLst>
            </p:cNvPr>
            <p:cNvSpPr/>
            <p:nvPr/>
          </p:nvSpPr>
          <p:spPr>
            <a:xfrm>
              <a:off x="3830005" y="4410453"/>
              <a:ext cx="1222072" cy="1221433"/>
            </a:xfrm>
            <a:custGeom>
              <a:avLst/>
              <a:gdLst>
                <a:gd name="connsiteX0" fmla="*/ 1591406 w 3183049"/>
                <a:gd name="connsiteY0" fmla="*/ 3181384 h 3181383"/>
                <a:gd name="connsiteX1" fmla="*/ 1278217 w 3183049"/>
                <a:gd name="connsiteY1" fmla="*/ 3051920 h 3181383"/>
                <a:gd name="connsiteX2" fmla="*/ 129226 w 3183049"/>
                <a:gd name="connsiteY2" fmla="*/ 1903880 h 3181383"/>
                <a:gd name="connsiteX3" fmla="*/ 129226 w 3183049"/>
                <a:gd name="connsiteY3" fmla="*/ 1278455 h 3181383"/>
                <a:gd name="connsiteX4" fmla="*/ 1278217 w 3183049"/>
                <a:gd name="connsiteY4" fmla="*/ 129464 h 3181383"/>
                <a:gd name="connsiteX5" fmla="*/ 1591406 w 3183049"/>
                <a:gd name="connsiteY5" fmla="*/ 0 h 3181383"/>
                <a:gd name="connsiteX6" fmla="*/ 1904594 w 3183049"/>
                <a:gd name="connsiteY6" fmla="*/ 129464 h 3181383"/>
                <a:gd name="connsiteX7" fmla="*/ 3053586 w 3183049"/>
                <a:gd name="connsiteY7" fmla="*/ 1278455 h 3181383"/>
                <a:gd name="connsiteX8" fmla="*/ 3183049 w 3183049"/>
                <a:gd name="connsiteY8" fmla="*/ 1591644 h 3181383"/>
                <a:gd name="connsiteX9" fmla="*/ 3053586 w 3183049"/>
                <a:gd name="connsiteY9" fmla="*/ 1904832 h 3181383"/>
                <a:gd name="connsiteX10" fmla="*/ 1903642 w 3183049"/>
                <a:gd name="connsiteY10" fmla="*/ 3052872 h 3181383"/>
                <a:gd name="connsiteX11" fmla="*/ 1591406 w 3183049"/>
                <a:gd name="connsiteY11" fmla="*/ 3181384 h 3181383"/>
                <a:gd name="connsiteX12" fmla="*/ 1591406 w 3183049"/>
                <a:gd name="connsiteY12" fmla="*/ 79963 h 3181383"/>
                <a:gd name="connsiteX13" fmla="*/ 1335334 w 3183049"/>
                <a:gd name="connsiteY13" fmla="*/ 186580 h 3181383"/>
                <a:gd name="connsiteX14" fmla="*/ 186342 w 3183049"/>
                <a:gd name="connsiteY14" fmla="*/ 1334620 h 3181383"/>
                <a:gd name="connsiteX15" fmla="*/ 186342 w 3183049"/>
                <a:gd name="connsiteY15" fmla="*/ 1847716 h 3181383"/>
                <a:gd name="connsiteX16" fmla="*/ 1334382 w 3183049"/>
                <a:gd name="connsiteY16" fmla="*/ 2995756 h 3181383"/>
                <a:gd name="connsiteX17" fmla="*/ 1590454 w 3183049"/>
                <a:gd name="connsiteY17" fmla="*/ 3101421 h 3181383"/>
                <a:gd name="connsiteX18" fmla="*/ 1846526 w 3183049"/>
                <a:gd name="connsiteY18" fmla="*/ 2995756 h 3181383"/>
                <a:gd name="connsiteX19" fmla="*/ 2995518 w 3183049"/>
                <a:gd name="connsiteY19" fmla="*/ 1846764 h 3181383"/>
                <a:gd name="connsiteX20" fmla="*/ 3102134 w 3183049"/>
                <a:gd name="connsiteY20" fmla="*/ 1590692 h 3181383"/>
                <a:gd name="connsiteX21" fmla="*/ 2995518 w 3183049"/>
                <a:gd name="connsiteY21" fmla="*/ 1334620 h 3181383"/>
                <a:gd name="connsiteX22" fmla="*/ 1847478 w 3183049"/>
                <a:gd name="connsiteY22" fmla="*/ 185628 h 3181383"/>
                <a:gd name="connsiteX23" fmla="*/ 1591406 w 3183049"/>
                <a:gd name="connsiteY23" fmla="*/ 79963 h 318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183049" h="3181383">
                  <a:moveTo>
                    <a:pt x="1591406" y="3181384"/>
                  </a:moveTo>
                  <a:cubicBezTo>
                    <a:pt x="1473365" y="3181384"/>
                    <a:pt x="1361988" y="3135691"/>
                    <a:pt x="1278217" y="3051920"/>
                  </a:cubicBezTo>
                  <a:lnTo>
                    <a:pt x="129226" y="1903880"/>
                  </a:lnTo>
                  <a:cubicBezTo>
                    <a:pt x="-43075" y="1731579"/>
                    <a:pt x="-43075" y="1450757"/>
                    <a:pt x="129226" y="1278455"/>
                  </a:cubicBezTo>
                  <a:lnTo>
                    <a:pt x="1278217" y="129464"/>
                  </a:lnTo>
                  <a:cubicBezTo>
                    <a:pt x="1361988" y="45693"/>
                    <a:pt x="1472413" y="0"/>
                    <a:pt x="1591406" y="0"/>
                  </a:cubicBezTo>
                  <a:cubicBezTo>
                    <a:pt x="1709446" y="0"/>
                    <a:pt x="1820823" y="45693"/>
                    <a:pt x="1904594" y="129464"/>
                  </a:cubicBezTo>
                  <a:lnTo>
                    <a:pt x="3053586" y="1278455"/>
                  </a:lnTo>
                  <a:cubicBezTo>
                    <a:pt x="3137356" y="1362227"/>
                    <a:pt x="3183049" y="1472651"/>
                    <a:pt x="3183049" y="1591644"/>
                  </a:cubicBezTo>
                  <a:cubicBezTo>
                    <a:pt x="3183049" y="1709685"/>
                    <a:pt x="3137356" y="1821061"/>
                    <a:pt x="3053586" y="1904832"/>
                  </a:cubicBezTo>
                  <a:lnTo>
                    <a:pt x="1903642" y="3052872"/>
                  </a:lnTo>
                  <a:cubicBezTo>
                    <a:pt x="1819872" y="3135691"/>
                    <a:pt x="1709446" y="3181384"/>
                    <a:pt x="1591406" y="3181384"/>
                  </a:cubicBezTo>
                  <a:close/>
                  <a:moveTo>
                    <a:pt x="1591406" y="79963"/>
                  </a:moveTo>
                  <a:cubicBezTo>
                    <a:pt x="1494308" y="79963"/>
                    <a:pt x="1403874" y="118041"/>
                    <a:pt x="1335334" y="186580"/>
                  </a:cubicBezTo>
                  <a:lnTo>
                    <a:pt x="186342" y="1334620"/>
                  </a:lnTo>
                  <a:cubicBezTo>
                    <a:pt x="44503" y="1476459"/>
                    <a:pt x="44503" y="1705877"/>
                    <a:pt x="186342" y="1847716"/>
                  </a:cubicBezTo>
                  <a:lnTo>
                    <a:pt x="1334382" y="2995756"/>
                  </a:lnTo>
                  <a:cubicBezTo>
                    <a:pt x="1402921" y="3064295"/>
                    <a:pt x="1493356" y="3101421"/>
                    <a:pt x="1590454" y="3101421"/>
                  </a:cubicBezTo>
                  <a:cubicBezTo>
                    <a:pt x="1687552" y="3101421"/>
                    <a:pt x="1778938" y="3063343"/>
                    <a:pt x="1846526" y="2995756"/>
                  </a:cubicBezTo>
                  <a:lnTo>
                    <a:pt x="2995518" y="1846764"/>
                  </a:lnTo>
                  <a:cubicBezTo>
                    <a:pt x="3064057" y="1778224"/>
                    <a:pt x="3102134" y="1686838"/>
                    <a:pt x="3102134" y="1590692"/>
                  </a:cubicBezTo>
                  <a:cubicBezTo>
                    <a:pt x="3102134" y="1493594"/>
                    <a:pt x="3064057" y="1403160"/>
                    <a:pt x="2995518" y="1334620"/>
                  </a:cubicBezTo>
                  <a:lnTo>
                    <a:pt x="1847478" y="185628"/>
                  </a:lnTo>
                  <a:cubicBezTo>
                    <a:pt x="1778938" y="118041"/>
                    <a:pt x="1687552" y="79963"/>
                    <a:pt x="1591406" y="79963"/>
                  </a:cubicBezTo>
                  <a:close/>
                </a:path>
              </a:pathLst>
            </a:custGeom>
            <a:solidFill>
              <a:srgbClr val="FFFFF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1B3EA43-0E61-9D29-E062-A381D38437E3}"/>
                </a:ext>
              </a:extLst>
            </p:cNvPr>
            <p:cNvSpPr/>
            <p:nvPr/>
          </p:nvSpPr>
          <p:spPr>
            <a:xfrm flipH="1">
              <a:off x="896075" y="4922214"/>
              <a:ext cx="2799452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id-ID" sz="1600" dirty="0">
                  <a:solidFill>
                    <a:schemeClr val="bg1"/>
                  </a:solidFill>
                  <a:latin typeface="+mn-lt"/>
                  <a:ea typeface="Times New Roman" panose="02020603050405020304" pitchFamily="18" charset="0"/>
                </a:rPr>
                <a:t>Lorem ipsum dolor sit amet</a:t>
              </a:r>
              <a:endParaRPr lang="en-US" sz="1600" dirty="0">
                <a:solidFill>
                  <a:schemeClr val="bg1"/>
                </a:solidFill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grpSp>
          <p:nvGrpSpPr>
            <p:cNvPr id="101" name="Google Shape;327;p23">
              <a:extLst>
                <a:ext uri="{FF2B5EF4-FFF2-40B4-BE49-F238E27FC236}">
                  <a16:creationId xmlns:a16="http://schemas.microsoft.com/office/drawing/2014/main" id="{310E98FF-AFD9-8549-0CD7-894270A8247F}"/>
                </a:ext>
              </a:extLst>
            </p:cNvPr>
            <p:cNvGrpSpPr/>
            <p:nvPr/>
          </p:nvGrpSpPr>
          <p:grpSpPr>
            <a:xfrm>
              <a:off x="4232260" y="4854443"/>
              <a:ext cx="417106" cy="333818"/>
              <a:chOff x="10755313" y="4014788"/>
              <a:chExt cx="1001712" cy="801688"/>
            </a:xfrm>
            <a:solidFill>
              <a:schemeClr val="bg1"/>
            </a:solidFill>
          </p:grpSpPr>
          <p:sp>
            <p:nvSpPr>
              <p:cNvPr id="102" name="Google Shape;328;p23">
                <a:extLst>
                  <a:ext uri="{FF2B5EF4-FFF2-40B4-BE49-F238E27FC236}">
                    <a16:creationId xmlns:a16="http://schemas.microsoft.com/office/drawing/2014/main" id="{3EC6EC64-85B3-9D49-F358-3F301F7C04C5}"/>
                  </a:ext>
                </a:extLst>
              </p:cNvPr>
              <p:cNvSpPr/>
              <p:nvPr/>
            </p:nvSpPr>
            <p:spPr>
              <a:xfrm>
                <a:off x="10755313" y="4014788"/>
                <a:ext cx="1001712" cy="669925"/>
              </a:xfrm>
              <a:custGeom>
                <a:avLst/>
                <a:gdLst/>
                <a:ahLst/>
                <a:cxnLst/>
                <a:rect l="l" t="t" r="r" b="b"/>
                <a:pathLst>
                  <a:path w="264" h="176" extrusionOk="0">
                    <a:moveTo>
                      <a:pt x="193" y="176"/>
                    </a:moveTo>
                    <a:cubicBezTo>
                      <a:pt x="188" y="176"/>
                      <a:pt x="184" y="172"/>
                      <a:pt x="184" y="167"/>
                    </a:cubicBezTo>
                    <a:cubicBezTo>
                      <a:pt x="184" y="162"/>
                      <a:pt x="188" y="159"/>
                      <a:pt x="193" y="159"/>
                    </a:cubicBezTo>
                    <a:cubicBezTo>
                      <a:pt x="211" y="158"/>
                      <a:pt x="211" y="158"/>
                      <a:pt x="211" y="158"/>
                    </a:cubicBezTo>
                    <a:cubicBezTo>
                      <a:pt x="211" y="158"/>
                      <a:pt x="212" y="158"/>
                      <a:pt x="212" y="158"/>
                    </a:cubicBezTo>
                    <a:cubicBezTo>
                      <a:pt x="212" y="158"/>
                      <a:pt x="212" y="158"/>
                      <a:pt x="212" y="158"/>
                    </a:cubicBezTo>
                    <a:cubicBezTo>
                      <a:pt x="231" y="158"/>
                      <a:pt x="246" y="142"/>
                      <a:pt x="246" y="123"/>
                    </a:cubicBezTo>
                    <a:cubicBezTo>
                      <a:pt x="246" y="104"/>
                      <a:pt x="231" y="88"/>
                      <a:pt x="211" y="88"/>
                    </a:cubicBezTo>
                    <a:cubicBezTo>
                      <a:pt x="209" y="88"/>
                      <a:pt x="206" y="88"/>
                      <a:pt x="203" y="89"/>
                    </a:cubicBezTo>
                    <a:cubicBezTo>
                      <a:pt x="201" y="90"/>
                      <a:pt x="198" y="89"/>
                      <a:pt x="195" y="87"/>
                    </a:cubicBezTo>
                    <a:cubicBezTo>
                      <a:pt x="193" y="85"/>
                      <a:pt x="192" y="82"/>
                      <a:pt x="193" y="79"/>
                    </a:cubicBezTo>
                    <a:cubicBezTo>
                      <a:pt x="193" y="76"/>
                      <a:pt x="194" y="73"/>
                      <a:pt x="194" y="70"/>
                    </a:cubicBezTo>
                    <a:cubicBezTo>
                      <a:pt x="194" y="41"/>
                      <a:pt x="170" y="18"/>
                      <a:pt x="141" y="18"/>
                    </a:cubicBezTo>
                    <a:cubicBezTo>
                      <a:pt x="113" y="18"/>
                      <a:pt x="91" y="38"/>
                      <a:pt x="88" y="66"/>
                    </a:cubicBezTo>
                    <a:cubicBezTo>
                      <a:pt x="88" y="68"/>
                      <a:pt x="87" y="71"/>
                      <a:pt x="84" y="72"/>
                    </a:cubicBezTo>
                    <a:cubicBezTo>
                      <a:pt x="82" y="74"/>
                      <a:pt x="79" y="74"/>
                      <a:pt x="77" y="73"/>
                    </a:cubicBezTo>
                    <a:cubicBezTo>
                      <a:pt x="71" y="71"/>
                      <a:pt x="67" y="70"/>
                      <a:pt x="62" y="70"/>
                    </a:cubicBezTo>
                    <a:cubicBezTo>
                      <a:pt x="37" y="70"/>
                      <a:pt x="18" y="90"/>
                      <a:pt x="18" y="114"/>
                    </a:cubicBezTo>
                    <a:cubicBezTo>
                      <a:pt x="18" y="138"/>
                      <a:pt x="37" y="158"/>
                      <a:pt x="60" y="158"/>
                    </a:cubicBezTo>
                    <a:cubicBezTo>
                      <a:pt x="61" y="158"/>
                      <a:pt x="61" y="158"/>
                      <a:pt x="61" y="158"/>
                    </a:cubicBezTo>
                    <a:cubicBezTo>
                      <a:pt x="65" y="159"/>
                      <a:pt x="65" y="159"/>
                      <a:pt x="65" y="159"/>
                    </a:cubicBezTo>
                    <a:cubicBezTo>
                      <a:pt x="80" y="159"/>
                      <a:pt x="80" y="159"/>
                      <a:pt x="80" y="159"/>
                    </a:cubicBezTo>
                    <a:cubicBezTo>
                      <a:pt x="85" y="159"/>
                      <a:pt x="88" y="162"/>
                      <a:pt x="88" y="167"/>
                    </a:cubicBezTo>
                    <a:cubicBezTo>
                      <a:pt x="88" y="172"/>
                      <a:pt x="85" y="176"/>
                      <a:pt x="80" y="176"/>
                    </a:cubicBezTo>
                    <a:cubicBezTo>
                      <a:pt x="63" y="176"/>
                      <a:pt x="63" y="176"/>
                      <a:pt x="63" y="176"/>
                    </a:cubicBezTo>
                    <a:cubicBezTo>
                      <a:pt x="62" y="176"/>
                      <a:pt x="62" y="176"/>
                      <a:pt x="62" y="176"/>
                    </a:cubicBezTo>
                    <a:cubicBezTo>
                      <a:pt x="28" y="176"/>
                      <a:pt x="0" y="148"/>
                      <a:pt x="0" y="114"/>
                    </a:cubicBezTo>
                    <a:cubicBezTo>
                      <a:pt x="0" y="80"/>
                      <a:pt x="28" y="53"/>
                      <a:pt x="62" y="53"/>
                    </a:cubicBezTo>
                    <a:cubicBezTo>
                      <a:pt x="65" y="53"/>
                      <a:pt x="69" y="53"/>
                      <a:pt x="73" y="54"/>
                    </a:cubicBezTo>
                    <a:cubicBezTo>
                      <a:pt x="80" y="23"/>
                      <a:pt x="108" y="0"/>
                      <a:pt x="141" y="0"/>
                    </a:cubicBezTo>
                    <a:cubicBezTo>
                      <a:pt x="180" y="0"/>
                      <a:pt x="211" y="32"/>
                      <a:pt x="211" y="70"/>
                    </a:cubicBezTo>
                    <a:cubicBezTo>
                      <a:pt x="211" y="70"/>
                      <a:pt x="211" y="70"/>
                      <a:pt x="211" y="70"/>
                    </a:cubicBezTo>
                    <a:cubicBezTo>
                      <a:pt x="211" y="70"/>
                      <a:pt x="211" y="70"/>
                      <a:pt x="211" y="70"/>
                    </a:cubicBezTo>
                    <a:cubicBezTo>
                      <a:pt x="240" y="70"/>
                      <a:pt x="264" y="94"/>
                      <a:pt x="264" y="123"/>
                    </a:cubicBezTo>
                    <a:cubicBezTo>
                      <a:pt x="264" y="152"/>
                      <a:pt x="240" y="176"/>
                      <a:pt x="211" y="176"/>
                    </a:cubicBezTo>
                    <a:cubicBezTo>
                      <a:pt x="211" y="176"/>
                      <a:pt x="211" y="176"/>
                      <a:pt x="210" y="176"/>
                    </a:cubicBezTo>
                    <a:lnTo>
                      <a:pt x="193" y="17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37150" tIns="68575" rIns="137150" bIns="685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329;p23">
                <a:extLst>
                  <a:ext uri="{FF2B5EF4-FFF2-40B4-BE49-F238E27FC236}">
                    <a16:creationId xmlns:a16="http://schemas.microsoft.com/office/drawing/2014/main" id="{CAB939DC-7F15-45F3-33D2-11DBC550426C}"/>
                  </a:ext>
                </a:extLst>
              </p:cNvPr>
              <p:cNvSpPr/>
              <p:nvPr/>
            </p:nvSpPr>
            <p:spPr>
              <a:xfrm>
                <a:off x="11122025" y="4251326"/>
                <a:ext cx="334962" cy="565150"/>
              </a:xfrm>
              <a:custGeom>
                <a:avLst/>
                <a:gdLst/>
                <a:ahLst/>
                <a:cxnLst/>
                <a:rect l="l" t="t" r="r" b="b"/>
                <a:pathLst>
                  <a:path w="211" h="356" extrusionOk="0">
                    <a:moveTo>
                      <a:pt x="211" y="146"/>
                    </a:moveTo>
                    <a:lnTo>
                      <a:pt x="127" y="146"/>
                    </a:lnTo>
                    <a:lnTo>
                      <a:pt x="127" y="0"/>
                    </a:lnTo>
                    <a:lnTo>
                      <a:pt x="0" y="210"/>
                    </a:lnTo>
                    <a:lnTo>
                      <a:pt x="84" y="210"/>
                    </a:lnTo>
                    <a:lnTo>
                      <a:pt x="84" y="356"/>
                    </a:lnTo>
                    <a:lnTo>
                      <a:pt x="211" y="14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37150" tIns="68575" rIns="137150" bIns="685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887EF879-300F-9E1D-98CE-A6B1B2F31FCD}"/>
                </a:ext>
              </a:extLst>
            </p:cNvPr>
            <p:cNvSpPr txBox="1"/>
            <p:nvPr/>
          </p:nvSpPr>
          <p:spPr>
            <a:xfrm flipH="1">
              <a:off x="5411283" y="4670271"/>
              <a:ext cx="5241233" cy="5761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100" dirty="0">
                  <a:solidFill>
                    <a:schemeClr val="tx1"/>
                  </a:solidFill>
                  <a:latin typeface="+mn-lt"/>
                  <a:ea typeface="Times New Roman" panose="02020603050405020304" pitchFamily="18" charset="0"/>
                </a:rPr>
                <a:t>Lorem ipsum dolor sit amet, consectetuer adipiscing elit. Maecenas porttitor congue massa. Fusce posuere, magna sed pulvinar ultricies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35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73217-6579-2B97-357B-01171D5CD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of the page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7249A70-5C0F-1A22-2813-27E98CE7B2A9}"/>
              </a:ext>
            </a:extLst>
          </p:cNvPr>
          <p:cNvGrpSpPr/>
          <p:nvPr/>
        </p:nvGrpSpPr>
        <p:grpSpPr>
          <a:xfrm>
            <a:off x="4569607" y="2586217"/>
            <a:ext cx="3053239" cy="2867893"/>
            <a:chOff x="9140403" y="4806407"/>
            <a:chExt cx="6107273" cy="5736532"/>
          </a:xfrm>
        </p:grpSpPr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C7E91304-2E1B-AE0C-14B1-39892844CC5D}"/>
                </a:ext>
              </a:extLst>
            </p:cNvPr>
            <p:cNvSpPr/>
            <p:nvPr/>
          </p:nvSpPr>
          <p:spPr>
            <a:xfrm>
              <a:off x="9970501" y="5451134"/>
              <a:ext cx="4447078" cy="4447078"/>
            </a:xfrm>
            <a:custGeom>
              <a:avLst/>
              <a:gdLst>
                <a:gd name="connsiteX0" fmla="*/ 4681641 w 4681641"/>
                <a:gd name="connsiteY0" fmla="*/ 2340821 h 4681641"/>
                <a:gd name="connsiteX1" fmla="*/ 2340821 w 4681641"/>
                <a:gd name="connsiteY1" fmla="*/ 4681642 h 4681641"/>
                <a:gd name="connsiteX2" fmla="*/ 0 w 4681641"/>
                <a:gd name="connsiteY2" fmla="*/ 2340821 h 4681641"/>
                <a:gd name="connsiteX3" fmla="*/ 2340821 w 4681641"/>
                <a:gd name="connsiteY3" fmla="*/ 0 h 4681641"/>
                <a:gd name="connsiteX4" fmla="*/ 4681641 w 4681641"/>
                <a:gd name="connsiteY4" fmla="*/ 2340821 h 468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81641" h="4681641">
                  <a:moveTo>
                    <a:pt x="4681641" y="2340821"/>
                  </a:moveTo>
                  <a:cubicBezTo>
                    <a:pt x="4681641" y="3633620"/>
                    <a:pt x="3633620" y="4681642"/>
                    <a:pt x="2340821" y="4681642"/>
                  </a:cubicBezTo>
                  <a:cubicBezTo>
                    <a:pt x="1048021" y="4681642"/>
                    <a:pt x="0" y="3633620"/>
                    <a:pt x="0" y="2340821"/>
                  </a:cubicBezTo>
                  <a:cubicBezTo>
                    <a:pt x="0" y="1048021"/>
                    <a:pt x="1048021" y="0"/>
                    <a:pt x="2340821" y="0"/>
                  </a:cubicBezTo>
                  <a:cubicBezTo>
                    <a:pt x="3633620" y="0"/>
                    <a:pt x="4681641" y="1048021"/>
                    <a:pt x="4681641" y="2340821"/>
                  </a:cubicBezTo>
                  <a:close/>
                </a:path>
              </a:pathLst>
            </a:custGeom>
            <a:solidFill>
              <a:schemeClr val="accent6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>
                <a:latin typeface="+mn-lt"/>
              </a:endParaRPr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8221821-8189-5112-15FE-AB6292F30ECB}"/>
                </a:ext>
              </a:extLst>
            </p:cNvPr>
            <p:cNvSpPr/>
            <p:nvPr/>
          </p:nvSpPr>
          <p:spPr>
            <a:xfrm>
              <a:off x="10399113" y="5879747"/>
              <a:ext cx="3589853" cy="3589853"/>
            </a:xfrm>
            <a:custGeom>
              <a:avLst/>
              <a:gdLst>
                <a:gd name="connsiteX0" fmla="*/ 3779202 w 3779201"/>
                <a:gd name="connsiteY0" fmla="*/ 1889601 h 3779201"/>
                <a:gd name="connsiteX1" fmla="*/ 1889601 w 3779201"/>
                <a:gd name="connsiteY1" fmla="*/ 3779202 h 3779201"/>
                <a:gd name="connsiteX2" fmla="*/ 0 w 3779201"/>
                <a:gd name="connsiteY2" fmla="*/ 1889601 h 3779201"/>
                <a:gd name="connsiteX3" fmla="*/ 1889601 w 3779201"/>
                <a:gd name="connsiteY3" fmla="*/ 0 h 3779201"/>
                <a:gd name="connsiteX4" fmla="*/ 3779202 w 3779201"/>
                <a:gd name="connsiteY4" fmla="*/ 1889601 h 3779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9201" h="3779201">
                  <a:moveTo>
                    <a:pt x="3779202" y="1889601"/>
                  </a:moveTo>
                  <a:cubicBezTo>
                    <a:pt x="3779202" y="2933199"/>
                    <a:pt x="2933199" y="3779202"/>
                    <a:pt x="1889601" y="3779202"/>
                  </a:cubicBezTo>
                  <a:cubicBezTo>
                    <a:pt x="846003" y="3779202"/>
                    <a:pt x="0" y="2933199"/>
                    <a:pt x="0" y="1889601"/>
                  </a:cubicBezTo>
                  <a:cubicBezTo>
                    <a:pt x="0" y="846003"/>
                    <a:pt x="846003" y="0"/>
                    <a:pt x="1889601" y="0"/>
                  </a:cubicBezTo>
                  <a:cubicBezTo>
                    <a:pt x="2933199" y="0"/>
                    <a:pt x="3779202" y="846003"/>
                    <a:pt x="3779202" y="1889601"/>
                  </a:cubicBezTo>
                  <a:close/>
                </a:path>
              </a:pathLst>
            </a:custGeom>
            <a:solidFill>
              <a:srgbClr val="FFFFF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>
                <a:latin typeface="+mn-lt"/>
              </a:endParaRPr>
            </a:p>
          </p:txBody>
        </p:sp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F3BBA202-38DD-FE14-46C8-916AF6088D8C}"/>
                </a:ext>
              </a:extLst>
            </p:cNvPr>
            <p:cNvSpPr/>
            <p:nvPr/>
          </p:nvSpPr>
          <p:spPr>
            <a:xfrm>
              <a:off x="14795553" y="7448612"/>
              <a:ext cx="452123" cy="452123"/>
            </a:xfrm>
            <a:custGeom>
              <a:avLst/>
              <a:gdLst>
                <a:gd name="connsiteX0" fmla="*/ 475970 w 475970"/>
                <a:gd name="connsiteY0" fmla="*/ 237985 h 475970"/>
                <a:gd name="connsiteX1" fmla="*/ 237985 w 475970"/>
                <a:gd name="connsiteY1" fmla="*/ 475970 h 475970"/>
                <a:gd name="connsiteX2" fmla="*/ 0 w 475970"/>
                <a:gd name="connsiteY2" fmla="*/ 237985 h 475970"/>
                <a:gd name="connsiteX3" fmla="*/ 237985 w 475970"/>
                <a:gd name="connsiteY3" fmla="*/ 0 h 475970"/>
                <a:gd name="connsiteX4" fmla="*/ 475970 w 475970"/>
                <a:gd name="connsiteY4" fmla="*/ 237985 h 47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5970" h="475970">
                  <a:moveTo>
                    <a:pt x="475970" y="237985"/>
                  </a:moveTo>
                  <a:cubicBezTo>
                    <a:pt x="475970" y="369421"/>
                    <a:pt x="369420" y="475970"/>
                    <a:pt x="237985" y="475970"/>
                  </a:cubicBezTo>
                  <a:cubicBezTo>
                    <a:pt x="106549" y="475970"/>
                    <a:pt x="0" y="369421"/>
                    <a:pt x="0" y="237985"/>
                  </a:cubicBezTo>
                  <a:cubicBezTo>
                    <a:pt x="0" y="106549"/>
                    <a:pt x="106549" y="0"/>
                    <a:pt x="237985" y="0"/>
                  </a:cubicBezTo>
                  <a:cubicBezTo>
                    <a:pt x="369420" y="0"/>
                    <a:pt x="475970" y="106549"/>
                    <a:pt x="475970" y="23798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89000"/>
                  </a:schemeClr>
                </a:gs>
                <a:gs pos="23000">
                  <a:schemeClr val="accent4">
                    <a:lumMod val="89000"/>
                  </a:schemeClr>
                </a:gs>
                <a:gs pos="69000">
                  <a:schemeClr val="accent4">
                    <a:lumMod val="75000"/>
                  </a:schemeClr>
                </a:gs>
                <a:gs pos="97000">
                  <a:schemeClr val="accent4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>
                <a:latin typeface="+mn-lt"/>
              </a:endParaRPr>
            </a:p>
          </p:txBody>
        </p:sp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89F6F63A-3C72-2FA7-7C2C-D452F76D92A3}"/>
                </a:ext>
              </a:extLst>
            </p:cNvPr>
            <p:cNvSpPr/>
            <p:nvPr/>
          </p:nvSpPr>
          <p:spPr>
            <a:xfrm>
              <a:off x="9140403" y="7448612"/>
              <a:ext cx="452123" cy="452123"/>
            </a:xfrm>
            <a:custGeom>
              <a:avLst/>
              <a:gdLst>
                <a:gd name="connsiteX0" fmla="*/ 475970 w 475970"/>
                <a:gd name="connsiteY0" fmla="*/ 237985 h 475970"/>
                <a:gd name="connsiteX1" fmla="*/ 237985 w 475970"/>
                <a:gd name="connsiteY1" fmla="*/ 475970 h 475970"/>
                <a:gd name="connsiteX2" fmla="*/ 0 w 475970"/>
                <a:gd name="connsiteY2" fmla="*/ 237985 h 475970"/>
                <a:gd name="connsiteX3" fmla="*/ 237985 w 475970"/>
                <a:gd name="connsiteY3" fmla="*/ 0 h 475970"/>
                <a:gd name="connsiteX4" fmla="*/ 475970 w 475970"/>
                <a:gd name="connsiteY4" fmla="*/ 237985 h 47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5970" h="475970">
                  <a:moveTo>
                    <a:pt x="475970" y="237985"/>
                  </a:moveTo>
                  <a:cubicBezTo>
                    <a:pt x="475970" y="369421"/>
                    <a:pt x="369421" y="475970"/>
                    <a:pt x="237985" y="475970"/>
                  </a:cubicBezTo>
                  <a:cubicBezTo>
                    <a:pt x="106550" y="475970"/>
                    <a:pt x="0" y="369421"/>
                    <a:pt x="0" y="237985"/>
                  </a:cubicBezTo>
                  <a:cubicBezTo>
                    <a:pt x="0" y="106549"/>
                    <a:pt x="106550" y="0"/>
                    <a:pt x="237985" y="0"/>
                  </a:cubicBezTo>
                  <a:cubicBezTo>
                    <a:pt x="369421" y="0"/>
                    <a:pt x="475970" y="106549"/>
                    <a:pt x="475970" y="23798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>
                <a:latin typeface="+mn-lt"/>
              </a:endParaRPr>
            </a:p>
          </p:txBody>
        </p:sp>
        <p:sp>
          <p:nvSpPr>
            <p:cNvPr id="8" name="Freeform 15">
              <a:extLst>
                <a:ext uri="{FF2B5EF4-FFF2-40B4-BE49-F238E27FC236}">
                  <a16:creationId xmlns:a16="http://schemas.microsoft.com/office/drawing/2014/main" id="{200DA72C-F9BB-A2E2-B364-95CD09C1E7DD}"/>
                </a:ext>
              </a:extLst>
            </p:cNvPr>
            <p:cNvSpPr/>
            <p:nvPr/>
          </p:nvSpPr>
          <p:spPr>
            <a:xfrm>
              <a:off x="14289176" y="5832726"/>
              <a:ext cx="452123" cy="452123"/>
            </a:xfrm>
            <a:custGeom>
              <a:avLst/>
              <a:gdLst>
                <a:gd name="connsiteX0" fmla="*/ 475970 w 475970"/>
                <a:gd name="connsiteY0" fmla="*/ 237985 h 475970"/>
                <a:gd name="connsiteX1" fmla="*/ 237985 w 475970"/>
                <a:gd name="connsiteY1" fmla="*/ 475970 h 475970"/>
                <a:gd name="connsiteX2" fmla="*/ 0 w 475970"/>
                <a:gd name="connsiteY2" fmla="*/ 237985 h 475970"/>
                <a:gd name="connsiteX3" fmla="*/ 237985 w 475970"/>
                <a:gd name="connsiteY3" fmla="*/ 0 h 475970"/>
                <a:gd name="connsiteX4" fmla="*/ 475970 w 475970"/>
                <a:gd name="connsiteY4" fmla="*/ 237985 h 47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5970" h="475970">
                  <a:moveTo>
                    <a:pt x="475970" y="237985"/>
                  </a:moveTo>
                  <a:cubicBezTo>
                    <a:pt x="475970" y="369421"/>
                    <a:pt x="369420" y="475970"/>
                    <a:pt x="237985" y="475970"/>
                  </a:cubicBezTo>
                  <a:cubicBezTo>
                    <a:pt x="106549" y="475970"/>
                    <a:pt x="0" y="369421"/>
                    <a:pt x="0" y="237985"/>
                  </a:cubicBezTo>
                  <a:cubicBezTo>
                    <a:pt x="0" y="106550"/>
                    <a:pt x="106549" y="0"/>
                    <a:pt x="237985" y="0"/>
                  </a:cubicBezTo>
                  <a:cubicBezTo>
                    <a:pt x="369420" y="0"/>
                    <a:pt x="475970" y="106550"/>
                    <a:pt x="475970" y="23798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>
                <a:latin typeface="+mn-lt"/>
              </a:endParaRPr>
            </a:p>
          </p:txBody>
        </p:sp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id="{D2F99295-35D9-4B77-5444-2846CA917BF9}"/>
                </a:ext>
              </a:extLst>
            </p:cNvPr>
            <p:cNvSpPr/>
            <p:nvPr/>
          </p:nvSpPr>
          <p:spPr>
            <a:xfrm>
              <a:off x="14289176" y="9073541"/>
              <a:ext cx="452123" cy="452123"/>
            </a:xfrm>
            <a:custGeom>
              <a:avLst/>
              <a:gdLst>
                <a:gd name="connsiteX0" fmla="*/ 475970 w 475970"/>
                <a:gd name="connsiteY0" fmla="*/ 237985 h 475970"/>
                <a:gd name="connsiteX1" fmla="*/ 237985 w 475970"/>
                <a:gd name="connsiteY1" fmla="*/ 475970 h 475970"/>
                <a:gd name="connsiteX2" fmla="*/ 0 w 475970"/>
                <a:gd name="connsiteY2" fmla="*/ 237985 h 475970"/>
                <a:gd name="connsiteX3" fmla="*/ 237985 w 475970"/>
                <a:gd name="connsiteY3" fmla="*/ 0 h 475970"/>
                <a:gd name="connsiteX4" fmla="*/ 475970 w 475970"/>
                <a:gd name="connsiteY4" fmla="*/ 237985 h 47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5970" h="475970">
                  <a:moveTo>
                    <a:pt x="475970" y="237985"/>
                  </a:moveTo>
                  <a:cubicBezTo>
                    <a:pt x="475970" y="369421"/>
                    <a:pt x="369420" y="475970"/>
                    <a:pt x="237985" y="475970"/>
                  </a:cubicBezTo>
                  <a:cubicBezTo>
                    <a:pt x="106549" y="475970"/>
                    <a:pt x="0" y="369421"/>
                    <a:pt x="0" y="237985"/>
                  </a:cubicBezTo>
                  <a:cubicBezTo>
                    <a:pt x="0" y="106550"/>
                    <a:pt x="106549" y="0"/>
                    <a:pt x="237985" y="0"/>
                  </a:cubicBezTo>
                  <a:cubicBezTo>
                    <a:pt x="369420" y="0"/>
                    <a:pt x="475970" y="106550"/>
                    <a:pt x="475970" y="23798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lumMod val="89000"/>
                  </a:schemeClr>
                </a:gs>
                <a:gs pos="23000">
                  <a:schemeClr val="accent6">
                    <a:lumMod val="89000"/>
                  </a:schemeClr>
                </a:gs>
                <a:gs pos="69000">
                  <a:schemeClr val="accent6">
                    <a:lumMod val="75000"/>
                  </a:schemeClr>
                </a:gs>
                <a:gs pos="97000">
                  <a:schemeClr val="accent6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>
                <a:latin typeface="+mn-lt"/>
              </a:endParaRPr>
            </a:p>
          </p:txBody>
        </p:sp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EFE3D3E6-FAB6-7BA7-7C87-6F4319FB550B}"/>
                </a:ext>
              </a:extLst>
            </p:cNvPr>
            <p:cNvSpPr/>
            <p:nvPr/>
          </p:nvSpPr>
          <p:spPr>
            <a:xfrm>
              <a:off x="9654919" y="5832726"/>
              <a:ext cx="452123" cy="452123"/>
            </a:xfrm>
            <a:custGeom>
              <a:avLst/>
              <a:gdLst>
                <a:gd name="connsiteX0" fmla="*/ 475970 w 475970"/>
                <a:gd name="connsiteY0" fmla="*/ 237985 h 475970"/>
                <a:gd name="connsiteX1" fmla="*/ 237985 w 475970"/>
                <a:gd name="connsiteY1" fmla="*/ 475970 h 475970"/>
                <a:gd name="connsiteX2" fmla="*/ 0 w 475970"/>
                <a:gd name="connsiteY2" fmla="*/ 237985 h 475970"/>
                <a:gd name="connsiteX3" fmla="*/ 237985 w 475970"/>
                <a:gd name="connsiteY3" fmla="*/ 0 h 475970"/>
                <a:gd name="connsiteX4" fmla="*/ 475970 w 475970"/>
                <a:gd name="connsiteY4" fmla="*/ 237985 h 47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5970" h="475970">
                  <a:moveTo>
                    <a:pt x="475970" y="237985"/>
                  </a:moveTo>
                  <a:cubicBezTo>
                    <a:pt x="475970" y="369421"/>
                    <a:pt x="369420" y="475970"/>
                    <a:pt x="237985" y="475970"/>
                  </a:cubicBezTo>
                  <a:cubicBezTo>
                    <a:pt x="106550" y="475970"/>
                    <a:pt x="0" y="369421"/>
                    <a:pt x="0" y="237985"/>
                  </a:cubicBezTo>
                  <a:cubicBezTo>
                    <a:pt x="0" y="106550"/>
                    <a:pt x="106550" y="0"/>
                    <a:pt x="237985" y="0"/>
                  </a:cubicBezTo>
                  <a:cubicBezTo>
                    <a:pt x="369420" y="0"/>
                    <a:pt x="475970" y="106550"/>
                    <a:pt x="475970" y="23798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>
                <a:latin typeface="+mn-lt"/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B3CEF8AE-FF48-3ACD-96B8-A15B45762137}"/>
                </a:ext>
              </a:extLst>
            </p:cNvPr>
            <p:cNvSpPr/>
            <p:nvPr/>
          </p:nvSpPr>
          <p:spPr>
            <a:xfrm>
              <a:off x="9347476" y="8030946"/>
              <a:ext cx="379782" cy="983818"/>
            </a:xfrm>
            <a:custGeom>
              <a:avLst/>
              <a:gdLst>
                <a:gd name="connsiteX0" fmla="*/ 85675 w 399814"/>
                <a:gd name="connsiteY0" fmla="*/ 0 h 1035710"/>
                <a:gd name="connsiteX1" fmla="*/ 19039 w 399814"/>
                <a:gd name="connsiteY1" fmla="*/ 5712 h 1035710"/>
                <a:gd name="connsiteX2" fmla="*/ 0 w 399814"/>
                <a:gd name="connsiteY2" fmla="*/ 4760 h 1035710"/>
                <a:gd name="connsiteX3" fmla="*/ 325564 w 399814"/>
                <a:gd name="connsiteY3" fmla="*/ 1035711 h 1035710"/>
                <a:gd name="connsiteX4" fmla="*/ 399815 w 399814"/>
                <a:gd name="connsiteY4" fmla="*/ 990018 h 1035710"/>
                <a:gd name="connsiteX5" fmla="*/ 85675 w 399814"/>
                <a:gd name="connsiteY5" fmla="*/ 0 h 103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9814" h="1035710">
                  <a:moveTo>
                    <a:pt x="85675" y="0"/>
                  </a:moveTo>
                  <a:cubicBezTo>
                    <a:pt x="63780" y="3808"/>
                    <a:pt x="41885" y="5712"/>
                    <a:pt x="19039" y="5712"/>
                  </a:cubicBezTo>
                  <a:cubicBezTo>
                    <a:pt x="12375" y="5712"/>
                    <a:pt x="6664" y="5712"/>
                    <a:pt x="0" y="4760"/>
                  </a:cubicBezTo>
                  <a:cubicBezTo>
                    <a:pt x="45693" y="368401"/>
                    <a:pt x="156118" y="716811"/>
                    <a:pt x="325564" y="1035711"/>
                  </a:cubicBezTo>
                  <a:cubicBezTo>
                    <a:pt x="348410" y="1017624"/>
                    <a:pt x="373161" y="1002393"/>
                    <a:pt x="399815" y="990018"/>
                  </a:cubicBezTo>
                  <a:cubicBezTo>
                    <a:pt x="239889" y="687301"/>
                    <a:pt x="131368" y="353170"/>
                    <a:pt x="85675" y="0"/>
                  </a:cubicBezTo>
                  <a:close/>
                </a:path>
              </a:pathLst>
            </a:custGeom>
            <a:solidFill>
              <a:schemeClr val="accent6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>
                <a:latin typeface="+mn-lt"/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EC784618-8548-A610-6EB4-DEF3C3AF7C24}"/>
                </a:ext>
              </a:extLst>
            </p:cNvPr>
            <p:cNvSpPr/>
            <p:nvPr/>
          </p:nvSpPr>
          <p:spPr>
            <a:xfrm>
              <a:off x="14666247" y="6345433"/>
              <a:ext cx="373453" cy="972967"/>
            </a:xfrm>
            <a:custGeom>
              <a:avLst/>
              <a:gdLst>
                <a:gd name="connsiteX0" fmla="*/ 307477 w 393151"/>
                <a:gd name="connsiteY0" fmla="*/ 1024288 h 1024287"/>
                <a:gd name="connsiteX1" fmla="*/ 374112 w 393151"/>
                <a:gd name="connsiteY1" fmla="*/ 1018576 h 1024287"/>
                <a:gd name="connsiteX2" fmla="*/ 393151 w 393151"/>
                <a:gd name="connsiteY2" fmla="*/ 1019528 h 1024287"/>
                <a:gd name="connsiteX3" fmla="*/ 74251 w 393151"/>
                <a:gd name="connsiteY3" fmla="*/ 0 h 1024287"/>
                <a:gd name="connsiteX4" fmla="*/ 0 w 393151"/>
                <a:gd name="connsiteY4" fmla="*/ 44741 h 1024287"/>
                <a:gd name="connsiteX5" fmla="*/ 307477 w 393151"/>
                <a:gd name="connsiteY5" fmla="*/ 1024288 h 102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3151" h="1024287">
                  <a:moveTo>
                    <a:pt x="307477" y="1024288"/>
                  </a:moveTo>
                  <a:cubicBezTo>
                    <a:pt x="329371" y="1020480"/>
                    <a:pt x="351266" y="1018576"/>
                    <a:pt x="374112" y="1018576"/>
                  </a:cubicBezTo>
                  <a:cubicBezTo>
                    <a:pt x="380776" y="1018576"/>
                    <a:pt x="386487" y="1018576"/>
                    <a:pt x="393151" y="1019528"/>
                  </a:cubicBezTo>
                  <a:cubicBezTo>
                    <a:pt x="348410" y="660646"/>
                    <a:pt x="239889" y="316044"/>
                    <a:pt x="74251" y="0"/>
                  </a:cubicBezTo>
                  <a:cubicBezTo>
                    <a:pt x="51405" y="18087"/>
                    <a:pt x="26654" y="33318"/>
                    <a:pt x="0" y="44741"/>
                  </a:cubicBezTo>
                  <a:cubicBezTo>
                    <a:pt x="156118" y="344602"/>
                    <a:pt x="262735" y="674925"/>
                    <a:pt x="307477" y="1024288"/>
                  </a:cubicBezTo>
                  <a:close/>
                </a:path>
              </a:pathLst>
            </a:custGeom>
            <a:solidFill>
              <a:schemeClr val="accent6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>
                <a:latin typeface="+mn-lt"/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CF5008AE-D30C-3F9F-62EA-550585FF1493}"/>
                </a:ext>
              </a:extLst>
            </p:cNvPr>
            <p:cNvSpPr/>
            <p:nvPr/>
          </p:nvSpPr>
          <p:spPr>
            <a:xfrm>
              <a:off x="9348380" y="6340007"/>
              <a:ext cx="375262" cy="978393"/>
            </a:xfrm>
            <a:custGeom>
              <a:avLst/>
              <a:gdLst>
                <a:gd name="connsiteX0" fmla="*/ 84723 w 395055"/>
                <a:gd name="connsiteY0" fmla="*/ 1029999 h 1029999"/>
                <a:gd name="connsiteX1" fmla="*/ 395055 w 395055"/>
                <a:gd name="connsiteY1" fmla="*/ 46645 h 1029999"/>
                <a:gd name="connsiteX2" fmla="*/ 321756 w 395055"/>
                <a:gd name="connsiteY2" fmla="*/ 0 h 1029999"/>
                <a:gd name="connsiteX3" fmla="*/ 0 w 395055"/>
                <a:gd name="connsiteY3" fmla="*/ 1024288 h 1029999"/>
                <a:gd name="connsiteX4" fmla="*/ 19039 w 395055"/>
                <a:gd name="connsiteY4" fmla="*/ 1023336 h 1029999"/>
                <a:gd name="connsiteX5" fmla="*/ 84723 w 395055"/>
                <a:gd name="connsiteY5" fmla="*/ 1029999 h 102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5055" h="1029999">
                  <a:moveTo>
                    <a:pt x="84723" y="1029999"/>
                  </a:moveTo>
                  <a:cubicBezTo>
                    <a:pt x="129464" y="679685"/>
                    <a:pt x="237033" y="347458"/>
                    <a:pt x="395055" y="46645"/>
                  </a:cubicBezTo>
                  <a:cubicBezTo>
                    <a:pt x="368401" y="34270"/>
                    <a:pt x="343650" y="18087"/>
                    <a:pt x="321756" y="0"/>
                  </a:cubicBezTo>
                  <a:cubicBezTo>
                    <a:pt x="154214" y="317948"/>
                    <a:pt x="44741" y="663502"/>
                    <a:pt x="0" y="1024288"/>
                  </a:cubicBezTo>
                  <a:cubicBezTo>
                    <a:pt x="6664" y="1024288"/>
                    <a:pt x="12375" y="1023336"/>
                    <a:pt x="19039" y="1023336"/>
                  </a:cubicBezTo>
                  <a:cubicBezTo>
                    <a:pt x="41885" y="1024288"/>
                    <a:pt x="63780" y="1026191"/>
                    <a:pt x="84723" y="1029999"/>
                  </a:cubicBezTo>
                  <a:close/>
                </a:path>
              </a:pathLst>
            </a:custGeom>
            <a:solidFill>
              <a:schemeClr val="accent6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>
                <a:latin typeface="+mn-lt"/>
              </a:endParaRPr>
            </a:p>
          </p:txBody>
        </p:sp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94C3DFEF-022E-B69F-CEC9-08C108AC87A1}"/>
                </a:ext>
              </a:extLst>
            </p:cNvPr>
            <p:cNvSpPr/>
            <p:nvPr/>
          </p:nvSpPr>
          <p:spPr>
            <a:xfrm>
              <a:off x="10072680" y="9550078"/>
              <a:ext cx="4244527" cy="992861"/>
            </a:xfrm>
            <a:custGeom>
              <a:avLst/>
              <a:gdLst>
                <a:gd name="connsiteX0" fmla="*/ 4401771 w 4468406"/>
                <a:gd name="connsiteY0" fmla="*/ 0 h 1045230"/>
                <a:gd name="connsiteX1" fmla="*/ 2232300 w 4468406"/>
                <a:gd name="connsiteY1" fmla="*/ 960507 h 1045230"/>
                <a:gd name="connsiteX2" fmla="*/ 67588 w 4468406"/>
                <a:gd name="connsiteY2" fmla="*/ 4760 h 1045230"/>
                <a:gd name="connsiteX3" fmla="*/ 0 w 4468406"/>
                <a:gd name="connsiteY3" fmla="*/ 59020 h 1045230"/>
                <a:gd name="connsiteX4" fmla="*/ 97098 w 4468406"/>
                <a:gd name="connsiteY4" fmla="*/ 160878 h 1045230"/>
                <a:gd name="connsiteX5" fmla="*/ 2232300 w 4468406"/>
                <a:gd name="connsiteY5" fmla="*/ 1045230 h 1045230"/>
                <a:gd name="connsiteX6" fmla="*/ 4367501 w 4468406"/>
                <a:gd name="connsiteY6" fmla="*/ 160878 h 1045230"/>
                <a:gd name="connsiteX7" fmla="*/ 4468407 w 4468406"/>
                <a:gd name="connsiteY7" fmla="*/ 55213 h 1045230"/>
                <a:gd name="connsiteX8" fmla="*/ 4401771 w 4468406"/>
                <a:gd name="connsiteY8" fmla="*/ 0 h 1045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68406" h="1045230">
                  <a:moveTo>
                    <a:pt x="4401771" y="0"/>
                  </a:moveTo>
                  <a:cubicBezTo>
                    <a:pt x="3864877" y="589251"/>
                    <a:pt x="3090950" y="960507"/>
                    <a:pt x="2232300" y="960507"/>
                  </a:cubicBezTo>
                  <a:cubicBezTo>
                    <a:pt x="1376505" y="960507"/>
                    <a:pt x="604482" y="592107"/>
                    <a:pt x="67588" y="4760"/>
                  </a:cubicBezTo>
                  <a:cubicBezTo>
                    <a:pt x="47597" y="25702"/>
                    <a:pt x="24750" y="43789"/>
                    <a:pt x="0" y="59020"/>
                  </a:cubicBezTo>
                  <a:cubicBezTo>
                    <a:pt x="31414" y="93290"/>
                    <a:pt x="63780" y="127560"/>
                    <a:pt x="97098" y="160878"/>
                  </a:cubicBezTo>
                  <a:cubicBezTo>
                    <a:pt x="667310" y="731090"/>
                    <a:pt x="1426006" y="1045230"/>
                    <a:pt x="2232300" y="1045230"/>
                  </a:cubicBezTo>
                  <a:cubicBezTo>
                    <a:pt x="3038593" y="1045230"/>
                    <a:pt x="3797289" y="731090"/>
                    <a:pt x="4367501" y="160878"/>
                  </a:cubicBezTo>
                  <a:cubicBezTo>
                    <a:pt x="4401771" y="126608"/>
                    <a:pt x="4436041" y="91386"/>
                    <a:pt x="4468407" y="55213"/>
                  </a:cubicBezTo>
                  <a:cubicBezTo>
                    <a:pt x="4444609" y="39030"/>
                    <a:pt x="4421762" y="19991"/>
                    <a:pt x="4401771" y="0"/>
                  </a:cubicBezTo>
                  <a:close/>
                </a:path>
              </a:pathLst>
            </a:custGeom>
            <a:solidFill>
              <a:schemeClr val="accent6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>
                <a:latin typeface="+mn-lt"/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996270B9-405A-A8E6-2C84-F9509CE15712}"/>
                </a:ext>
              </a:extLst>
            </p:cNvPr>
            <p:cNvSpPr/>
            <p:nvPr/>
          </p:nvSpPr>
          <p:spPr>
            <a:xfrm>
              <a:off x="10068159" y="4806407"/>
              <a:ext cx="4254473" cy="997382"/>
            </a:xfrm>
            <a:custGeom>
              <a:avLst/>
              <a:gdLst>
                <a:gd name="connsiteX0" fmla="*/ 2238011 w 4478877"/>
                <a:gd name="connsiteY0" fmla="*/ 84723 h 1049989"/>
                <a:gd name="connsiteX1" fmla="*/ 4411290 w 4478877"/>
                <a:gd name="connsiteY1" fmla="*/ 1049990 h 1049989"/>
                <a:gd name="connsiteX2" fmla="*/ 4478878 w 4478877"/>
                <a:gd name="connsiteY2" fmla="*/ 995729 h 1049989"/>
                <a:gd name="connsiteX3" fmla="*/ 4372261 w 4478877"/>
                <a:gd name="connsiteY3" fmla="*/ 884352 h 1049989"/>
                <a:gd name="connsiteX4" fmla="*/ 2238011 w 4478877"/>
                <a:gd name="connsiteY4" fmla="*/ 0 h 1049989"/>
                <a:gd name="connsiteX5" fmla="*/ 102810 w 4478877"/>
                <a:gd name="connsiteY5" fmla="*/ 884352 h 1049989"/>
                <a:gd name="connsiteX6" fmla="*/ 0 w 4478877"/>
                <a:gd name="connsiteY6" fmla="*/ 991922 h 1049989"/>
                <a:gd name="connsiteX7" fmla="*/ 68540 w 4478877"/>
                <a:gd name="connsiteY7" fmla="*/ 1045230 h 1049989"/>
                <a:gd name="connsiteX8" fmla="*/ 2238011 w 4478877"/>
                <a:gd name="connsiteY8" fmla="*/ 84723 h 104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8877" h="1049989">
                  <a:moveTo>
                    <a:pt x="2238011" y="84723"/>
                  </a:moveTo>
                  <a:cubicBezTo>
                    <a:pt x="3098565" y="84723"/>
                    <a:pt x="3874396" y="456931"/>
                    <a:pt x="4411290" y="1049990"/>
                  </a:cubicBezTo>
                  <a:cubicBezTo>
                    <a:pt x="4431281" y="1029047"/>
                    <a:pt x="4454128" y="1010960"/>
                    <a:pt x="4478878" y="995729"/>
                  </a:cubicBezTo>
                  <a:cubicBezTo>
                    <a:pt x="4444609" y="957652"/>
                    <a:pt x="4409387" y="920526"/>
                    <a:pt x="4372261" y="884352"/>
                  </a:cubicBezTo>
                  <a:cubicBezTo>
                    <a:pt x="3803001" y="314140"/>
                    <a:pt x="3044304" y="0"/>
                    <a:pt x="2238011" y="0"/>
                  </a:cubicBezTo>
                  <a:cubicBezTo>
                    <a:pt x="1431718" y="0"/>
                    <a:pt x="673022" y="314140"/>
                    <a:pt x="102810" y="884352"/>
                  </a:cubicBezTo>
                  <a:cubicBezTo>
                    <a:pt x="67588" y="919574"/>
                    <a:pt x="33318" y="955748"/>
                    <a:pt x="0" y="991922"/>
                  </a:cubicBezTo>
                  <a:cubicBezTo>
                    <a:pt x="24750" y="1007153"/>
                    <a:pt x="47597" y="1025239"/>
                    <a:pt x="68540" y="1045230"/>
                  </a:cubicBezTo>
                  <a:cubicBezTo>
                    <a:pt x="605434" y="455979"/>
                    <a:pt x="1379361" y="84723"/>
                    <a:pt x="2238011" y="84723"/>
                  </a:cubicBezTo>
                  <a:close/>
                </a:path>
              </a:pathLst>
            </a:custGeom>
            <a:solidFill>
              <a:schemeClr val="accent6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>
                <a:latin typeface="+mn-lt"/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89AC5FEF-F28F-D751-1D8E-5406C4DAFBA3}"/>
                </a:ext>
              </a:extLst>
            </p:cNvPr>
            <p:cNvSpPr/>
            <p:nvPr/>
          </p:nvSpPr>
          <p:spPr>
            <a:xfrm>
              <a:off x="14661725" y="8030946"/>
              <a:ext cx="377974" cy="979298"/>
            </a:xfrm>
            <a:custGeom>
              <a:avLst/>
              <a:gdLst>
                <a:gd name="connsiteX0" fmla="*/ 378872 w 397910"/>
                <a:gd name="connsiteY0" fmla="*/ 5712 h 1030951"/>
                <a:gd name="connsiteX1" fmla="*/ 312236 w 397910"/>
                <a:gd name="connsiteY1" fmla="*/ 0 h 1030951"/>
                <a:gd name="connsiteX2" fmla="*/ 0 w 397910"/>
                <a:gd name="connsiteY2" fmla="*/ 987162 h 1030951"/>
                <a:gd name="connsiteX3" fmla="*/ 75203 w 397910"/>
                <a:gd name="connsiteY3" fmla="*/ 1030951 h 1030951"/>
                <a:gd name="connsiteX4" fmla="*/ 397911 w 397910"/>
                <a:gd name="connsiteY4" fmla="*/ 4760 h 1030951"/>
                <a:gd name="connsiteX5" fmla="*/ 378872 w 397910"/>
                <a:gd name="connsiteY5" fmla="*/ 5712 h 1030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7910" h="1030951">
                  <a:moveTo>
                    <a:pt x="378872" y="5712"/>
                  </a:moveTo>
                  <a:cubicBezTo>
                    <a:pt x="356026" y="5712"/>
                    <a:pt x="334131" y="3808"/>
                    <a:pt x="312236" y="0"/>
                  </a:cubicBezTo>
                  <a:cubicBezTo>
                    <a:pt x="267495" y="352218"/>
                    <a:pt x="158974" y="685397"/>
                    <a:pt x="0" y="987162"/>
                  </a:cubicBezTo>
                  <a:cubicBezTo>
                    <a:pt x="26654" y="998585"/>
                    <a:pt x="52357" y="1013816"/>
                    <a:pt x="75203" y="1030951"/>
                  </a:cubicBezTo>
                  <a:cubicBezTo>
                    <a:pt x="242745" y="713003"/>
                    <a:pt x="352218" y="366497"/>
                    <a:pt x="397911" y="4760"/>
                  </a:cubicBezTo>
                  <a:cubicBezTo>
                    <a:pt x="391247" y="5712"/>
                    <a:pt x="385536" y="5712"/>
                    <a:pt x="378872" y="5712"/>
                  </a:cubicBezTo>
                  <a:close/>
                </a:path>
              </a:pathLst>
            </a:custGeom>
            <a:solidFill>
              <a:schemeClr val="accent6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>
                <a:latin typeface="+mn-lt"/>
              </a:endParaRPr>
            </a:p>
          </p:txBody>
        </p:sp>
        <p:sp>
          <p:nvSpPr>
            <p:cNvPr id="17" name="Freeform 24">
              <a:extLst>
                <a:ext uri="{FF2B5EF4-FFF2-40B4-BE49-F238E27FC236}">
                  <a16:creationId xmlns:a16="http://schemas.microsoft.com/office/drawing/2014/main" id="{DE1A3BA5-9512-4916-C7E2-FD1E7D2EFDD2}"/>
                </a:ext>
              </a:extLst>
            </p:cNvPr>
            <p:cNvSpPr/>
            <p:nvPr/>
          </p:nvSpPr>
          <p:spPr>
            <a:xfrm>
              <a:off x="9519282" y="9015669"/>
              <a:ext cx="554302" cy="645631"/>
            </a:xfrm>
            <a:custGeom>
              <a:avLst/>
              <a:gdLst>
                <a:gd name="connsiteX0" fmla="*/ 0 w 583539"/>
                <a:gd name="connsiteY0" fmla="*/ 298909 h 679685"/>
                <a:gd name="connsiteX1" fmla="*/ 380776 w 583539"/>
                <a:gd name="connsiteY1" fmla="*/ 679685 h 679685"/>
                <a:gd name="connsiteX2" fmla="*/ 583539 w 583539"/>
                <a:gd name="connsiteY2" fmla="*/ 621617 h 679685"/>
                <a:gd name="connsiteX3" fmla="*/ 145647 w 583539"/>
                <a:gd name="connsiteY3" fmla="*/ 0 h 679685"/>
                <a:gd name="connsiteX4" fmla="*/ 0 w 583539"/>
                <a:gd name="connsiteY4" fmla="*/ 298909 h 679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3539" h="679685">
                  <a:moveTo>
                    <a:pt x="0" y="298909"/>
                  </a:moveTo>
                  <a:cubicBezTo>
                    <a:pt x="0" y="509288"/>
                    <a:pt x="170397" y="679685"/>
                    <a:pt x="380776" y="679685"/>
                  </a:cubicBezTo>
                  <a:cubicBezTo>
                    <a:pt x="455027" y="679685"/>
                    <a:pt x="524519" y="658743"/>
                    <a:pt x="583539" y="621617"/>
                  </a:cubicBezTo>
                  <a:cubicBezTo>
                    <a:pt x="410286" y="431229"/>
                    <a:pt x="263687" y="222754"/>
                    <a:pt x="145647" y="0"/>
                  </a:cubicBezTo>
                  <a:cubicBezTo>
                    <a:pt x="57116" y="69492"/>
                    <a:pt x="0" y="177061"/>
                    <a:pt x="0" y="298909"/>
                  </a:cubicBezTo>
                  <a:close/>
                </a:path>
              </a:pathLst>
            </a:custGeom>
            <a:solidFill>
              <a:srgbClr val="FFFFF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>
                <a:latin typeface="+mn-lt"/>
              </a:endParaRPr>
            </a:p>
          </p:txBody>
        </p:sp>
        <p:sp>
          <p:nvSpPr>
            <p:cNvPr id="18" name="Freeform 25">
              <a:extLst>
                <a:ext uri="{FF2B5EF4-FFF2-40B4-BE49-F238E27FC236}">
                  <a16:creationId xmlns:a16="http://schemas.microsoft.com/office/drawing/2014/main" id="{60F2138A-41E4-F40A-E8BF-3D278D6B88B7}"/>
                </a:ext>
              </a:extLst>
            </p:cNvPr>
            <p:cNvSpPr/>
            <p:nvPr/>
          </p:nvSpPr>
          <p:spPr>
            <a:xfrm>
              <a:off x="9654919" y="9073541"/>
              <a:ext cx="452123" cy="452123"/>
            </a:xfrm>
            <a:custGeom>
              <a:avLst/>
              <a:gdLst>
                <a:gd name="connsiteX0" fmla="*/ 475970 w 475970"/>
                <a:gd name="connsiteY0" fmla="*/ 237985 h 475970"/>
                <a:gd name="connsiteX1" fmla="*/ 237985 w 475970"/>
                <a:gd name="connsiteY1" fmla="*/ 475970 h 475970"/>
                <a:gd name="connsiteX2" fmla="*/ 0 w 475970"/>
                <a:gd name="connsiteY2" fmla="*/ 237985 h 475970"/>
                <a:gd name="connsiteX3" fmla="*/ 237985 w 475970"/>
                <a:gd name="connsiteY3" fmla="*/ 0 h 475970"/>
                <a:gd name="connsiteX4" fmla="*/ 475970 w 475970"/>
                <a:gd name="connsiteY4" fmla="*/ 237985 h 47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5970" h="475970">
                  <a:moveTo>
                    <a:pt x="475970" y="237985"/>
                  </a:moveTo>
                  <a:cubicBezTo>
                    <a:pt x="475970" y="369421"/>
                    <a:pt x="369420" y="475970"/>
                    <a:pt x="237985" y="475970"/>
                  </a:cubicBezTo>
                  <a:cubicBezTo>
                    <a:pt x="106550" y="475970"/>
                    <a:pt x="0" y="369421"/>
                    <a:pt x="0" y="237985"/>
                  </a:cubicBezTo>
                  <a:cubicBezTo>
                    <a:pt x="0" y="106550"/>
                    <a:pt x="106550" y="0"/>
                    <a:pt x="237985" y="0"/>
                  </a:cubicBezTo>
                  <a:cubicBezTo>
                    <a:pt x="369420" y="0"/>
                    <a:pt x="475970" y="106550"/>
                    <a:pt x="475970" y="23798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89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>
                <a:latin typeface="+mn-lt"/>
              </a:endParaRPr>
            </a:p>
          </p:txBody>
        </p:sp>
        <p:sp>
          <p:nvSpPr>
            <p:cNvPr id="19" name="Text Placeholder 32">
              <a:extLst>
                <a:ext uri="{FF2B5EF4-FFF2-40B4-BE49-F238E27FC236}">
                  <a16:creationId xmlns:a16="http://schemas.microsoft.com/office/drawing/2014/main" id="{9B6F4988-D89D-E287-6D47-CB61E770D6A8}"/>
                </a:ext>
              </a:extLst>
            </p:cNvPr>
            <p:cNvSpPr txBox="1">
              <a:spLocks/>
            </p:cNvSpPr>
            <p:nvPr/>
          </p:nvSpPr>
          <p:spPr>
            <a:xfrm>
              <a:off x="10617917" y="6971609"/>
              <a:ext cx="3130351" cy="1367426"/>
            </a:xfrm>
            <a:prstGeom prst="rect">
              <a:avLst/>
            </a:prstGeom>
          </p:spPr>
          <p:txBody>
            <a:bodyPr lIns="0" tIns="0" rIns="0" bIns="0" anchor="ctr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2000" b="1" dirty="0">
                  <a:latin typeface="+mn-lt"/>
                  <a:ea typeface="Roboto Black" panose="02000000000000000000" pitchFamily="2" charset="0"/>
                </a:rPr>
                <a:t>Sample text</a:t>
              </a:r>
              <a:endParaRPr lang="en-US" sz="2000" dirty="0">
                <a:latin typeface="+mn-lt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31D87848-33C5-94BA-BD24-E615756C0659}"/>
              </a:ext>
            </a:extLst>
          </p:cNvPr>
          <p:cNvGrpSpPr/>
          <p:nvPr/>
        </p:nvGrpSpPr>
        <p:grpSpPr>
          <a:xfrm>
            <a:off x="1226144" y="2218689"/>
            <a:ext cx="3361094" cy="1017144"/>
            <a:chOff x="1226144" y="2218689"/>
            <a:chExt cx="3361094" cy="1017144"/>
          </a:xfrm>
        </p:grpSpPr>
        <p:sp>
          <p:nvSpPr>
            <p:cNvPr id="22" name="Freeform 30">
              <a:extLst>
                <a:ext uri="{FF2B5EF4-FFF2-40B4-BE49-F238E27FC236}">
                  <a16:creationId xmlns:a16="http://schemas.microsoft.com/office/drawing/2014/main" id="{1B18036B-7DF4-DD1A-75E3-BE18368CCB77}"/>
                </a:ext>
              </a:extLst>
            </p:cNvPr>
            <p:cNvSpPr/>
            <p:nvPr/>
          </p:nvSpPr>
          <p:spPr>
            <a:xfrm>
              <a:off x="1226144" y="2218689"/>
              <a:ext cx="2848906" cy="1017144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>
                <a:latin typeface="+mn-lt"/>
              </a:endParaRPr>
            </a:p>
          </p:txBody>
        </p:sp>
        <p:sp>
          <p:nvSpPr>
            <p:cNvPr id="23" name="Freeform 31">
              <a:extLst>
                <a:ext uri="{FF2B5EF4-FFF2-40B4-BE49-F238E27FC236}">
                  <a16:creationId xmlns:a16="http://schemas.microsoft.com/office/drawing/2014/main" id="{31A7166E-DCF0-4170-6024-BCFABEA2936A}"/>
                </a:ext>
              </a:extLst>
            </p:cNvPr>
            <p:cNvSpPr/>
            <p:nvPr/>
          </p:nvSpPr>
          <p:spPr>
            <a:xfrm>
              <a:off x="3570094" y="2218689"/>
              <a:ext cx="1017144" cy="1017144"/>
            </a:xfrm>
            <a:custGeom>
              <a:avLst/>
              <a:gdLst>
                <a:gd name="connsiteX0" fmla="*/ 2141865 w 2141865"/>
                <a:gd name="connsiteY0" fmla="*/ 1070933 h 2141865"/>
                <a:gd name="connsiteX1" fmla="*/ 1070933 w 2141865"/>
                <a:gd name="connsiteY1" fmla="*/ 2141865 h 2141865"/>
                <a:gd name="connsiteX2" fmla="*/ 0 w 2141865"/>
                <a:gd name="connsiteY2" fmla="*/ 1070933 h 2141865"/>
                <a:gd name="connsiteX3" fmla="*/ 1070932 w 2141865"/>
                <a:gd name="connsiteY3" fmla="*/ 0 h 2141865"/>
                <a:gd name="connsiteX4" fmla="*/ 2141865 w 2141865"/>
                <a:gd name="connsiteY4" fmla="*/ 1070933 h 2141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1865" h="2141865">
                  <a:moveTo>
                    <a:pt x="2141865" y="1070933"/>
                  </a:moveTo>
                  <a:cubicBezTo>
                    <a:pt x="2141865" y="1662392"/>
                    <a:pt x="1662392" y="2141865"/>
                    <a:pt x="1070933" y="2141865"/>
                  </a:cubicBezTo>
                  <a:cubicBezTo>
                    <a:pt x="479473" y="2141865"/>
                    <a:pt x="0" y="1662392"/>
                    <a:pt x="0" y="1070933"/>
                  </a:cubicBezTo>
                  <a:cubicBezTo>
                    <a:pt x="0" y="479473"/>
                    <a:pt x="479473" y="0"/>
                    <a:pt x="1070932" y="0"/>
                  </a:cubicBezTo>
                  <a:cubicBezTo>
                    <a:pt x="1662392" y="0"/>
                    <a:pt x="2141865" y="479473"/>
                    <a:pt x="2141865" y="1070933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>
                <a:latin typeface="+mn-lt"/>
              </a:endParaRPr>
            </a:p>
          </p:txBody>
        </p:sp>
        <p:sp>
          <p:nvSpPr>
            <p:cNvPr id="25" name="Freeform 49">
              <a:extLst>
                <a:ext uri="{FF2B5EF4-FFF2-40B4-BE49-F238E27FC236}">
                  <a16:creationId xmlns:a16="http://schemas.microsoft.com/office/drawing/2014/main" id="{873F68FD-246F-C520-2A06-1989ECAF6C34}"/>
                </a:ext>
              </a:extLst>
            </p:cNvPr>
            <p:cNvSpPr/>
            <p:nvPr/>
          </p:nvSpPr>
          <p:spPr>
            <a:xfrm>
              <a:off x="3732837" y="2381432"/>
              <a:ext cx="691658" cy="691658"/>
            </a:xfrm>
            <a:custGeom>
              <a:avLst/>
              <a:gdLst>
                <a:gd name="connsiteX0" fmla="*/ 1456468 w 1456468"/>
                <a:gd name="connsiteY0" fmla="*/ 728234 h 1456468"/>
                <a:gd name="connsiteX1" fmla="*/ 728234 w 1456468"/>
                <a:gd name="connsiteY1" fmla="*/ 1456468 h 1456468"/>
                <a:gd name="connsiteX2" fmla="*/ 0 w 1456468"/>
                <a:gd name="connsiteY2" fmla="*/ 728234 h 1456468"/>
                <a:gd name="connsiteX3" fmla="*/ 728234 w 1456468"/>
                <a:gd name="connsiteY3" fmla="*/ 0 h 1456468"/>
                <a:gd name="connsiteX4" fmla="*/ 1456468 w 1456468"/>
                <a:gd name="connsiteY4" fmla="*/ 728234 h 1456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6468" h="1456468">
                  <a:moveTo>
                    <a:pt x="1456468" y="728234"/>
                  </a:moveTo>
                  <a:cubicBezTo>
                    <a:pt x="1456468" y="1130427"/>
                    <a:pt x="1130427" y="1456468"/>
                    <a:pt x="728234" y="1456468"/>
                  </a:cubicBezTo>
                  <a:cubicBezTo>
                    <a:pt x="326042" y="1456468"/>
                    <a:pt x="0" y="1130427"/>
                    <a:pt x="0" y="728234"/>
                  </a:cubicBezTo>
                  <a:cubicBezTo>
                    <a:pt x="0" y="326042"/>
                    <a:pt x="326042" y="0"/>
                    <a:pt x="728234" y="0"/>
                  </a:cubicBezTo>
                  <a:cubicBezTo>
                    <a:pt x="1130427" y="0"/>
                    <a:pt x="1456468" y="326042"/>
                    <a:pt x="1456468" y="728234"/>
                  </a:cubicBezTo>
                  <a:close/>
                </a:path>
              </a:pathLst>
            </a:custGeom>
            <a:solidFill>
              <a:srgbClr val="FFFFF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>
                <a:latin typeface="+mn-lt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700D2B0-EC5C-9D49-B6C8-3FDC8A47F2A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66509" y="2312360"/>
              <a:ext cx="824314" cy="824612"/>
              <a:chOff x="2906605" y="3402434"/>
              <a:chExt cx="2331810" cy="2332679"/>
            </a:xfrm>
          </p:grpSpPr>
          <p:sp>
            <p:nvSpPr>
              <p:cNvPr id="29" name="Freeform 60">
                <a:extLst>
                  <a:ext uri="{FF2B5EF4-FFF2-40B4-BE49-F238E27FC236}">
                    <a16:creationId xmlns:a16="http://schemas.microsoft.com/office/drawing/2014/main" id="{9E7B4B5F-A00B-690F-118F-A3492473CA09}"/>
                  </a:ext>
                </a:extLst>
              </p:cNvPr>
              <p:cNvSpPr/>
              <p:nvPr/>
            </p:nvSpPr>
            <p:spPr>
              <a:xfrm>
                <a:off x="2906605" y="3402434"/>
                <a:ext cx="2331810" cy="2332679"/>
              </a:xfrm>
              <a:custGeom>
                <a:avLst/>
                <a:gdLst>
                  <a:gd name="connsiteX0" fmla="*/ 1597872 w 1712168"/>
                  <a:gd name="connsiteY0" fmla="*/ 428202 h 1712806"/>
                  <a:gd name="connsiteX1" fmla="*/ 1077807 w 1712168"/>
                  <a:gd name="connsiteY1" fmla="*/ 29422 h 1712806"/>
                  <a:gd name="connsiteX2" fmla="*/ 428202 w 1712168"/>
                  <a:gd name="connsiteY2" fmla="*/ 115147 h 1712806"/>
                  <a:gd name="connsiteX3" fmla="*/ 29422 w 1712168"/>
                  <a:gd name="connsiteY3" fmla="*/ 635212 h 1712806"/>
                  <a:gd name="connsiteX4" fmla="*/ 115147 w 1712168"/>
                  <a:gd name="connsiteY4" fmla="*/ 1284817 h 1712806"/>
                  <a:gd name="connsiteX5" fmla="*/ 858097 w 1712168"/>
                  <a:gd name="connsiteY5" fmla="*/ 1712807 h 1712806"/>
                  <a:gd name="connsiteX6" fmla="*/ 1284817 w 1712168"/>
                  <a:gd name="connsiteY6" fmla="*/ 1598507 h 1712806"/>
                  <a:gd name="connsiteX7" fmla="*/ 1597872 w 1712168"/>
                  <a:gd name="connsiteY7" fmla="*/ 428202 h 1712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12168" h="1712806">
                    <a:moveTo>
                      <a:pt x="1597872" y="428202"/>
                    </a:moveTo>
                    <a:cubicBezTo>
                      <a:pt x="1483572" y="230082"/>
                      <a:pt x="1298787" y="88477"/>
                      <a:pt x="1077807" y="29422"/>
                    </a:cubicBezTo>
                    <a:cubicBezTo>
                      <a:pt x="856827" y="-29633"/>
                      <a:pt x="626322" y="847"/>
                      <a:pt x="428202" y="115147"/>
                    </a:cubicBezTo>
                    <a:cubicBezTo>
                      <a:pt x="230082" y="229447"/>
                      <a:pt x="88477" y="414232"/>
                      <a:pt x="29422" y="635212"/>
                    </a:cubicBezTo>
                    <a:cubicBezTo>
                      <a:pt x="-29633" y="856192"/>
                      <a:pt x="847" y="1086697"/>
                      <a:pt x="115147" y="1284817"/>
                    </a:cubicBezTo>
                    <a:cubicBezTo>
                      <a:pt x="273262" y="1559137"/>
                      <a:pt x="562187" y="1712807"/>
                      <a:pt x="858097" y="1712807"/>
                    </a:cubicBezTo>
                    <a:cubicBezTo>
                      <a:pt x="1003512" y="1712807"/>
                      <a:pt x="1150197" y="1675977"/>
                      <a:pt x="1284817" y="1598507"/>
                    </a:cubicBezTo>
                    <a:cubicBezTo>
                      <a:pt x="1693122" y="1361652"/>
                      <a:pt x="1833457" y="837142"/>
                      <a:pt x="1597872" y="428202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S" sz="700">
                  <a:latin typeface="+mn-lt"/>
                </a:endParaRPr>
              </a:p>
            </p:txBody>
          </p:sp>
          <p:sp>
            <p:nvSpPr>
              <p:cNvPr id="30" name="Freeform 61">
                <a:extLst>
                  <a:ext uri="{FF2B5EF4-FFF2-40B4-BE49-F238E27FC236}">
                    <a16:creationId xmlns:a16="http://schemas.microsoft.com/office/drawing/2014/main" id="{8BD0DBA9-B286-3497-CA64-9CE05510D59E}"/>
                  </a:ext>
                </a:extLst>
              </p:cNvPr>
              <p:cNvSpPr/>
              <p:nvPr/>
            </p:nvSpPr>
            <p:spPr>
              <a:xfrm rot="17073275">
                <a:off x="3078263" y="3574962"/>
                <a:ext cx="1987313" cy="1987313"/>
              </a:xfrm>
              <a:custGeom>
                <a:avLst/>
                <a:gdLst>
                  <a:gd name="connsiteX0" fmla="*/ 1459217 w 1459216"/>
                  <a:gd name="connsiteY0" fmla="*/ 729608 h 1459216"/>
                  <a:gd name="connsiteX1" fmla="*/ 729608 w 1459216"/>
                  <a:gd name="connsiteY1" fmla="*/ 1459217 h 1459216"/>
                  <a:gd name="connsiteX2" fmla="*/ 0 w 1459216"/>
                  <a:gd name="connsiteY2" fmla="*/ 729609 h 1459216"/>
                  <a:gd name="connsiteX3" fmla="*/ 729608 w 1459216"/>
                  <a:gd name="connsiteY3" fmla="*/ 0 h 1459216"/>
                  <a:gd name="connsiteX4" fmla="*/ 1459217 w 1459216"/>
                  <a:gd name="connsiteY4" fmla="*/ 729608 h 1459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9216" h="1459216">
                    <a:moveTo>
                      <a:pt x="1459217" y="729608"/>
                    </a:moveTo>
                    <a:cubicBezTo>
                      <a:pt x="1459217" y="1132560"/>
                      <a:pt x="1132560" y="1459217"/>
                      <a:pt x="729608" y="1459217"/>
                    </a:cubicBezTo>
                    <a:cubicBezTo>
                      <a:pt x="326657" y="1459217"/>
                      <a:pt x="0" y="1132560"/>
                      <a:pt x="0" y="729609"/>
                    </a:cubicBezTo>
                    <a:cubicBezTo>
                      <a:pt x="0" y="326657"/>
                      <a:pt x="326657" y="0"/>
                      <a:pt x="729608" y="0"/>
                    </a:cubicBezTo>
                    <a:cubicBezTo>
                      <a:pt x="1132560" y="0"/>
                      <a:pt x="1459217" y="326657"/>
                      <a:pt x="1459217" y="729608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S" sz="700">
                  <a:latin typeface="+mn-lt"/>
                </a:endParaRP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59552A3-2386-3D47-3A0F-DDBCFC597AF9}"/>
                </a:ext>
              </a:extLst>
            </p:cNvPr>
            <p:cNvSpPr/>
            <p:nvPr/>
          </p:nvSpPr>
          <p:spPr>
            <a:xfrm>
              <a:off x="1799034" y="2433683"/>
              <a:ext cx="1615579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Lorem ipsum dolor sit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amet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,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consectetuer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adipiscing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elit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. Maecenas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porttitor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congue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massa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.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Fusce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posuere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, magna sed pulvinar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ultricies</a:t>
              </a:r>
              <a:endParaRPr lang="en-US" sz="800" dirty="0">
                <a:solidFill>
                  <a:schemeClr val="bg1"/>
                </a:solidFill>
                <a:latin typeface="+mn-lt"/>
                <a:ea typeface="Source Sans Pro Black" panose="020B0503030403020204" pitchFamily="34" charset="0"/>
              </a:endParaRPr>
            </a:p>
          </p:txBody>
        </p:sp>
        <p:grpSp>
          <p:nvGrpSpPr>
            <p:cNvPr id="113" name="Google Shape;121;p15" descr="Lightbulb and gear">
              <a:extLst>
                <a:ext uri="{FF2B5EF4-FFF2-40B4-BE49-F238E27FC236}">
                  <a16:creationId xmlns:a16="http://schemas.microsoft.com/office/drawing/2014/main" id="{EB5156FA-F3DA-89F3-A7FE-7AC631B610CD}"/>
                </a:ext>
              </a:extLst>
            </p:cNvPr>
            <p:cNvGrpSpPr/>
            <p:nvPr/>
          </p:nvGrpSpPr>
          <p:grpSpPr>
            <a:xfrm>
              <a:off x="3954661" y="2591630"/>
              <a:ext cx="248010" cy="266072"/>
              <a:chOff x="9757834" y="7059864"/>
              <a:chExt cx="759641" cy="814962"/>
            </a:xfrm>
            <a:solidFill>
              <a:schemeClr val="bg1"/>
            </a:solidFill>
          </p:grpSpPr>
          <p:sp>
            <p:nvSpPr>
              <p:cNvPr id="114" name="Google Shape;122;p15">
                <a:extLst>
                  <a:ext uri="{FF2B5EF4-FFF2-40B4-BE49-F238E27FC236}">
                    <a16:creationId xmlns:a16="http://schemas.microsoft.com/office/drawing/2014/main" id="{11600979-39A5-AD12-FD80-EAD027FAF6EF}"/>
                  </a:ext>
                </a:extLst>
              </p:cNvPr>
              <p:cNvSpPr/>
              <p:nvPr/>
            </p:nvSpPr>
            <p:spPr>
              <a:xfrm>
                <a:off x="10028253" y="7330193"/>
                <a:ext cx="209550" cy="209550"/>
              </a:xfrm>
              <a:custGeom>
                <a:avLst/>
                <a:gdLst/>
                <a:ahLst/>
                <a:cxnLst/>
                <a:rect l="l" t="t" r="r" b="b"/>
                <a:pathLst>
                  <a:path w="209550" h="209550" extrusionOk="0">
                    <a:moveTo>
                      <a:pt x="187547" y="64675"/>
                    </a:moveTo>
                    <a:lnTo>
                      <a:pt x="195644" y="40672"/>
                    </a:lnTo>
                    <a:lnTo>
                      <a:pt x="177355" y="22384"/>
                    </a:lnTo>
                    <a:lnTo>
                      <a:pt x="153353" y="30480"/>
                    </a:lnTo>
                    <a:cubicBezTo>
                      <a:pt x="147113" y="26964"/>
                      <a:pt x="140457" y="24244"/>
                      <a:pt x="133541" y="22384"/>
                    </a:cubicBezTo>
                    <a:lnTo>
                      <a:pt x="122301" y="0"/>
                    </a:lnTo>
                    <a:lnTo>
                      <a:pt x="96774" y="0"/>
                    </a:lnTo>
                    <a:lnTo>
                      <a:pt x="85439" y="22479"/>
                    </a:lnTo>
                    <a:cubicBezTo>
                      <a:pt x="78498" y="24356"/>
                      <a:pt x="71813" y="27075"/>
                      <a:pt x="65532" y="30575"/>
                    </a:cubicBezTo>
                    <a:lnTo>
                      <a:pt x="41529" y="22479"/>
                    </a:lnTo>
                    <a:lnTo>
                      <a:pt x="23241" y="40767"/>
                    </a:lnTo>
                    <a:lnTo>
                      <a:pt x="30861" y="64770"/>
                    </a:lnTo>
                    <a:cubicBezTo>
                      <a:pt x="27206" y="70976"/>
                      <a:pt x="24388" y="77637"/>
                      <a:pt x="22479" y="84582"/>
                    </a:cubicBezTo>
                    <a:lnTo>
                      <a:pt x="0" y="95821"/>
                    </a:lnTo>
                    <a:lnTo>
                      <a:pt x="0" y="120968"/>
                    </a:lnTo>
                    <a:lnTo>
                      <a:pt x="22479" y="132302"/>
                    </a:lnTo>
                    <a:cubicBezTo>
                      <a:pt x="24332" y="139221"/>
                      <a:pt x="27052" y="145878"/>
                      <a:pt x="30575" y="152114"/>
                    </a:cubicBezTo>
                    <a:lnTo>
                      <a:pt x="22479" y="176117"/>
                    </a:lnTo>
                    <a:lnTo>
                      <a:pt x="41529" y="194405"/>
                    </a:lnTo>
                    <a:lnTo>
                      <a:pt x="65532" y="186214"/>
                    </a:lnTo>
                    <a:cubicBezTo>
                      <a:pt x="71767" y="189763"/>
                      <a:pt x="78423" y="192515"/>
                      <a:pt x="85344" y="194405"/>
                    </a:cubicBezTo>
                    <a:lnTo>
                      <a:pt x="96583" y="216789"/>
                    </a:lnTo>
                    <a:lnTo>
                      <a:pt x="122111" y="216789"/>
                    </a:lnTo>
                    <a:lnTo>
                      <a:pt x="133445" y="194786"/>
                    </a:lnTo>
                    <a:cubicBezTo>
                      <a:pt x="140245" y="192937"/>
                      <a:pt x="146800" y="190283"/>
                      <a:pt x="152972" y="186880"/>
                    </a:cubicBezTo>
                    <a:lnTo>
                      <a:pt x="176879" y="195072"/>
                    </a:lnTo>
                    <a:lnTo>
                      <a:pt x="195167" y="176689"/>
                    </a:lnTo>
                    <a:lnTo>
                      <a:pt x="187071" y="152781"/>
                    </a:lnTo>
                    <a:cubicBezTo>
                      <a:pt x="190710" y="146497"/>
                      <a:pt x="193618" y="139818"/>
                      <a:pt x="195739" y="132874"/>
                    </a:cubicBezTo>
                    <a:lnTo>
                      <a:pt x="218123" y="121634"/>
                    </a:lnTo>
                    <a:lnTo>
                      <a:pt x="218123" y="95821"/>
                    </a:lnTo>
                    <a:lnTo>
                      <a:pt x="195644" y="84487"/>
                    </a:lnTo>
                    <a:cubicBezTo>
                      <a:pt x="193825" y="77556"/>
                      <a:pt x="191103" y="70896"/>
                      <a:pt x="187547" y="64675"/>
                    </a:cubicBezTo>
                    <a:close/>
                    <a:moveTo>
                      <a:pt x="109442" y="146875"/>
                    </a:moveTo>
                    <a:cubicBezTo>
                      <a:pt x="88401" y="146875"/>
                      <a:pt x="71342" y="129817"/>
                      <a:pt x="71342" y="108775"/>
                    </a:cubicBezTo>
                    <a:cubicBezTo>
                      <a:pt x="71342" y="87734"/>
                      <a:pt x="88401" y="70675"/>
                      <a:pt x="109442" y="70675"/>
                    </a:cubicBezTo>
                    <a:cubicBezTo>
                      <a:pt x="130356" y="70982"/>
                      <a:pt x="147236" y="87861"/>
                      <a:pt x="147542" y="108775"/>
                    </a:cubicBezTo>
                    <a:cubicBezTo>
                      <a:pt x="147542" y="129817"/>
                      <a:pt x="130484" y="146875"/>
                      <a:pt x="109442" y="1468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23;p15">
                <a:extLst>
                  <a:ext uri="{FF2B5EF4-FFF2-40B4-BE49-F238E27FC236}">
                    <a16:creationId xmlns:a16="http://schemas.microsoft.com/office/drawing/2014/main" id="{BD358C19-57E9-945C-8A33-69E25E8F282A}"/>
                  </a:ext>
                </a:extLst>
              </p:cNvPr>
              <p:cNvSpPr/>
              <p:nvPr/>
            </p:nvSpPr>
            <p:spPr>
              <a:xfrm>
                <a:off x="10029681" y="7734146"/>
                <a:ext cx="20955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209550" h="47625" extrusionOk="0">
                    <a:moveTo>
                      <a:pt x="189835" y="0"/>
                    </a:moveTo>
                    <a:lnTo>
                      <a:pt x="25910" y="0"/>
                    </a:lnTo>
                    <a:cubicBezTo>
                      <a:pt x="10734" y="894"/>
                      <a:pt x="-845" y="13922"/>
                      <a:pt x="48" y="29098"/>
                    </a:cubicBezTo>
                    <a:cubicBezTo>
                      <a:pt x="869" y="43027"/>
                      <a:pt x="11981" y="54139"/>
                      <a:pt x="25910" y="54959"/>
                    </a:cubicBezTo>
                    <a:lnTo>
                      <a:pt x="189835" y="54959"/>
                    </a:lnTo>
                    <a:cubicBezTo>
                      <a:pt x="205011" y="54065"/>
                      <a:pt x="216590" y="41037"/>
                      <a:pt x="215696" y="25861"/>
                    </a:cubicBezTo>
                    <a:cubicBezTo>
                      <a:pt x="214875" y="11932"/>
                      <a:pt x="203763" y="820"/>
                      <a:pt x="18983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24;p15">
                <a:extLst>
                  <a:ext uri="{FF2B5EF4-FFF2-40B4-BE49-F238E27FC236}">
                    <a16:creationId xmlns:a16="http://schemas.microsoft.com/office/drawing/2014/main" id="{6C96C491-9BA3-C82E-BB8F-1895D0D3AFD7}"/>
                  </a:ext>
                </a:extLst>
              </p:cNvPr>
              <p:cNvSpPr/>
              <p:nvPr/>
            </p:nvSpPr>
            <p:spPr>
              <a:xfrm>
                <a:off x="10078070" y="7827201"/>
                <a:ext cx="114299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14300" h="47625" extrusionOk="0">
                    <a:moveTo>
                      <a:pt x="59531" y="54959"/>
                    </a:moveTo>
                    <a:cubicBezTo>
                      <a:pt x="90631" y="54910"/>
                      <a:pt x="116487" y="31001"/>
                      <a:pt x="118967" y="0"/>
                    </a:cubicBezTo>
                    <a:lnTo>
                      <a:pt x="0" y="0"/>
                    </a:lnTo>
                    <a:cubicBezTo>
                      <a:pt x="2527" y="31016"/>
                      <a:pt x="28413" y="54914"/>
                      <a:pt x="59531" y="5495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25;p15">
                <a:extLst>
                  <a:ext uri="{FF2B5EF4-FFF2-40B4-BE49-F238E27FC236}">
                    <a16:creationId xmlns:a16="http://schemas.microsoft.com/office/drawing/2014/main" id="{E8F0C45B-B88E-815A-67D8-774D70776FAC}"/>
                  </a:ext>
                </a:extLst>
              </p:cNvPr>
              <p:cNvSpPr/>
              <p:nvPr/>
            </p:nvSpPr>
            <p:spPr>
              <a:xfrm>
                <a:off x="9899189" y="7201983"/>
                <a:ext cx="466725" cy="485773"/>
              </a:xfrm>
              <a:custGeom>
                <a:avLst/>
                <a:gdLst/>
                <a:ahLst/>
                <a:cxnLst/>
                <a:rect l="l" t="t" r="r" b="b"/>
                <a:pathLst>
                  <a:path w="466725" h="485775" extrusionOk="0">
                    <a:moveTo>
                      <a:pt x="476250" y="243364"/>
                    </a:moveTo>
                    <a:lnTo>
                      <a:pt x="476250" y="235172"/>
                    </a:lnTo>
                    <a:cubicBezTo>
                      <a:pt x="473823" y="105160"/>
                      <a:pt x="368157" y="804"/>
                      <a:pt x="238125" y="0"/>
                    </a:cubicBezTo>
                    <a:lnTo>
                      <a:pt x="238125" y="0"/>
                    </a:lnTo>
                    <a:cubicBezTo>
                      <a:pt x="108093" y="804"/>
                      <a:pt x="2427" y="105160"/>
                      <a:pt x="0" y="235172"/>
                    </a:cubicBezTo>
                    <a:lnTo>
                      <a:pt x="0" y="243364"/>
                    </a:lnTo>
                    <a:cubicBezTo>
                      <a:pt x="871" y="271562"/>
                      <a:pt x="6473" y="299414"/>
                      <a:pt x="16573" y="325755"/>
                    </a:cubicBezTo>
                    <a:cubicBezTo>
                      <a:pt x="26214" y="350609"/>
                      <a:pt x="40213" y="373543"/>
                      <a:pt x="57912" y="393478"/>
                    </a:cubicBezTo>
                    <a:cubicBezTo>
                      <a:pt x="79724" y="417195"/>
                      <a:pt x="103537" y="463391"/>
                      <a:pt x="113633" y="483965"/>
                    </a:cubicBezTo>
                    <a:cubicBezTo>
                      <a:pt x="116721" y="490180"/>
                      <a:pt x="123076" y="494096"/>
                      <a:pt x="130016" y="494062"/>
                    </a:cubicBezTo>
                    <a:lnTo>
                      <a:pt x="346234" y="494062"/>
                    </a:lnTo>
                    <a:cubicBezTo>
                      <a:pt x="353174" y="494096"/>
                      <a:pt x="359529" y="490180"/>
                      <a:pt x="362617" y="483965"/>
                    </a:cubicBezTo>
                    <a:cubicBezTo>
                      <a:pt x="372713" y="463391"/>
                      <a:pt x="396526" y="417290"/>
                      <a:pt x="418338" y="393478"/>
                    </a:cubicBezTo>
                    <a:cubicBezTo>
                      <a:pt x="436037" y="373543"/>
                      <a:pt x="450036" y="350609"/>
                      <a:pt x="459676" y="325755"/>
                    </a:cubicBezTo>
                    <a:cubicBezTo>
                      <a:pt x="469777" y="299414"/>
                      <a:pt x="475379" y="271562"/>
                      <a:pt x="476250" y="243364"/>
                    </a:cubicBezTo>
                    <a:close/>
                    <a:moveTo>
                      <a:pt x="421386" y="242507"/>
                    </a:moveTo>
                    <a:cubicBezTo>
                      <a:pt x="420709" y="264394"/>
                      <a:pt x="416429" y="286020"/>
                      <a:pt x="408718" y="306515"/>
                    </a:cubicBezTo>
                    <a:cubicBezTo>
                      <a:pt x="401485" y="324971"/>
                      <a:pt x="391037" y="341999"/>
                      <a:pt x="377857" y="356807"/>
                    </a:cubicBezTo>
                    <a:cubicBezTo>
                      <a:pt x="356714" y="381975"/>
                      <a:pt x="338588" y="409531"/>
                      <a:pt x="323850" y="438912"/>
                    </a:cubicBezTo>
                    <a:lnTo>
                      <a:pt x="152400" y="438912"/>
                    </a:lnTo>
                    <a:cubicBezTo>
                      <a:pt x="137831" y="409455"/>
                      <a:pt x="119864" y="381803"/>
                      <a:pt x="98870" y="356521"/>
                    </a:cubicBezTo>
                    <a:cubicBezTo>
                      <a:pt x="85690" y="341713"/>
                      <a:pt x="75241" y="324685"/>
                      <a:pt x="68008" y="306229"/>
                    </a:cubicBezTo>
                    <a:cubicBezTo>
                      <a:pt x="60135" y="285761"/>
                      <a:pt x="55694" y="264135"/>
                      <a:pt x="54864" y="242221"/>
                    </a:cubicBezTo>
                    <a:lnTo>
                      <a:pt x="54864" y="235363"/>
                    </a:lnTo>
                    <a:cubicBezTo>
                      <a:pt x="56570" y="135350"/>
                      <a:pt x="137813" y="54995"/>
                      <a:pt x="237839" y="54388"/>
                    </a:cubicBezTo>
                    <a:lnTo>
                      <a:pt x="237839" y="54388"/>
                    </a:lnTo>
                    <a:cubicBezTo>
                      <a:pt x="337865" y="54995"/>
                      <a:pt x="419109" y="135350"/>
                      <a:pt x="420814" y="2353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26;p15">
                <a:extLst>
                  <a:ext uri="{FF2B5EF4-FFF2-40B4-BE49-F238E27FC236}">
                    <a16:creationId xmlns:a16="http://schemas.microsoft.com/office/drawing/2014/main" id="{37DE8B85-5766-34FB-F015-983AB51AF18E}"/>
                  </a:ext>
                </a:extLst>
              </p:cNvPr>
              <p:cNvSpPr/>
              <p:nvPr/>
            </p:nvSpPr>
            <p:spPr>
              <a:xfrm>
                <a:off x="10120360" y="7059864"/>
                <a:ext cx="38099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104775" extrusionOk="0">
                    <a:moveTo>
                      <a:pt x="19050" y="104775"/>
                    </a:moveTo>
                    <a:cubicBezTo>
                      <a:pt x="29571" y="104775"/>
                      <a:pt x="38100" y="96246"/>
                      <a:pt x="38100" y="85725"/>
                    </a:cubicBezTo>
                    <a:lnTo>
                      <a:pt x="38100" y="19050"/>
                    </a:lnTo>
                    <a:cubicBezTo>
                      <a:pt x="38100" y="8529"/>
                      <a:pt x="29571" y="0"/>
                      <a:pt x="19050" y="0"/>
                    </a:cubicBezTo>
                    <a:cubicBezTo>
                      <a:pt x="8529" y="0"/>
                      <a:pt x="0" y="8529"/>
                      <a:pt x="0" y="19050"/>
                    </a:cubicBezTo>
                    <a:lnTo>
                      <a:pt x="0" y="85725"/>
                    </a:lnTo>
                    <a:cubicBezTo>
                      <a:pt x="0" y="96246"/>
                      <a:pt x="8529" y="104775"/>
                      <a:pt x="19050" y="1047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27;p15">
                <a:extLst>
                  <a:ext uri="{FF2B5EF4-FFF2-40B4-BE49-F238E27FC236}">
                    <a16:creationId xmlns:a16="http://schemas.microsoft.com/office/drawing/2014/main" id="{95608146-5A0E-7CDB-5F7A-FBAE0B2BD5BA}"/>
                  </a:ext>
                </a:extLst>
              </p:cNvPr>
              <p:cNvSpPr/>
              <p:nvPr/>
            </p:nvSpPr>
            <p:spPr>
              <a:xfrm>
                <a:off x="9861277" y="7169257"/>
                <a:ext cx="762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76200" extrusionOk="0">
                    <a:moveTo>
                      <a:pt x="52105" y="79111"/>
                    </a:moveTo>
                    <a:cubicBezTo>
                      <a:pt x="59535" y="86496"/>
                      <a:pt x="71535" y="86496"/>
                      <a:pt x="78965" y="79111"/>
                    </a:cubicBezTo>
                    <a:cubicBezTo>
                      <a:pt x="86351" y="71680"/>
                      <a:pt x="86351" y="59680"/>
                      <a:pt x="78965" y="52250"/>
                    </a:cubicBezTo>
                    <a:lnTo>
                      <a:pt x="31817" y="4911"/>
                    </a:lnTo>
                    <a:cubicBezTo>
                      <a:pt x="24008" y="-2140"/>
                      <a:pt x="11962" y="-1525"/>
                      <a:pt x="4910" y="6283"/>
                    </a:cubicBezTo>
                    <a:cubicBezTo>
                      <a:pt x="-1654" y="13555"/>
                      <a:pt x="-1634" y="24619"/>
                      <a:pt x="4956" y="318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8;p15">
                <a:extLst>
                  <a:ext uri="{FF2B5EF4-FFF2-40B4-BE49-F238E27FC236}">
                    <a16:creationId xmlns:a16="http://schemas.microsoft.com/office/drawing/2014/main" id="{0274F49D-B523-671B-325E-B6F71EB0F974}"/>
                  </a:ext>
                </a:extLst>
              </p:cNvPr>
              <p:cNvSpPr/>
              <p:nvPr/>
            </p:nvSpPr>
            <p:spPr>
              <a:xfrm>
                <a:off x="10332848" y="7174200"/>
                <a:ext cx="762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76200" extrusionOk="0">
                    <a:moveTo>
                      <a:pt x="19446" y="83407"/>
                    </a:moveTo>
                    <a:cubicBezTo>
                      <a:pt x="24523" y="83411"/>
                      <a:pt x="29392" y="81388"/>
                      <a:pt x="32971" y="77787"/>
                    </a:cubicBezTo>
                    <a:lnTo>
                      <a:pt x="80025" y="30162"/>
                    </a:lnTo>
                    <a:cubicBezTo>
                      <a:pt x="86162" y="21617"/>
                      <a:pt x="84210" y="9714"/>
                      <a:pt x="75664" y="3577"/>
                    </a:cubicBezTo>
                    <a:cubicBezTo>
                      <a:pt x="68922" y="-1265"/>
                      <a:pt x="59819" y="-1184"/>
                      <a:pt x="53164" y="3778"/>
                    </a:cubicBezTo>
                    <a:lnTo>
                      <a:pt x="5539" y="51403"/>
                    </a:lnTo>
                    <a:cubicBezTo>
                      <a:pt x="-1846" y="58834"/>
                      <a:pt x="-1846" y="70833"/>
                      <a:pt x="5539" y="78264"/>
                    </a:cubicBezTo>
                    <a:cubicBezTo>
                      <a:pt x="9290" y="81786"/>
                      <a:pt x="14306" y="83641"/>
                      <a:pt x="19446" y="834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9;p15">
                <a:extLst>
                  <a:ext uri="{FF2B5EF4-FFF2-40B4-BE49-F238E27FC236}">
                    <a16:creationId xmlns:a16="http://schemas.microsoft.com/office/drawing/2014/main" id="{16679EB9-7E10-B724-15C7-05254C2AAAFB}"/>
                  </a:ext>
                </a:extLst>
              </p:cNvPr>
              <p:cNvSpPr/>
              <p:nvPr/>
            </p:nvSpPr>
            <p:spPr>
              <a:xfrm>
                <a:off x="9757834" y="7417056"/>
                <a:ext cx="104775" cy="38099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38100" extrusionOk="0">
                    <a:moveTo>
                      <a:pt x="85725" y="0"/>
                    </a:moveTo>
                    <a:lnTo>
                      <a:pt x="19050" y="0"/>
                    </a:lnTo>
                    <a:cubicBezTo>
                      <a:pt x="8529" y="0"/>
                      <a:pt x="0" y="8529"/>
                      <a:pt x="0" y="19050"/>
                    </a:cubicBezTo>
                    <a:cubicBezTo>
                      <a:pt x="0" y="29571"/>
                      <a:pt x="8529" y="38100"/>
                      <a:pt x="19050" y="38100"/>
                    </a:cubicBezTo>
                    <a:lnTo>
                      <a:pt x="85725" y="38100"/>
                    </a:lnTo>
                    <a:cubicBezTo>
                      <a:pt x="96246" y="38100"/>
                      <a:pt x="104775" y="29571"/>
                      <a:pt x="104775" y="19050"/>
                    </a:cubicBezTo>
                    <a:cubicBezTo>
                      <a:pt x="104775" y="8529"/>
                      <a:pt x="96246" y="0"/>
                      <a:pt x="857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30;p15">
                <a:extLst>
                  <a:ext uri="{FF2B5EF4-FFF2-40B4-BE49-F238E27FC236}">
                    <a16:creationId xmlns:a16="http://schemas.microsoft.com/office/drawing/2014/main" id="{7A2E24AF-B261-1984-B765-75738D776BDD}"/>
                  </a:ext>
                </a:extLst>
              </p:cNvPr>
              <p:cNvSpPr/>
              <p:nvPr/>
            </p:nvSpPr>
            <p:spPr>
              <a:xfrm>
                <a:off x="9859568" y="7618588"/>
                <a:ext cx="76200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85725" extrusionOk="0">
                    <a:moveTo>
                      <a:pt x="53808" y="4581"/>
                    </a:moveTo>
                    <a:lnTo>
                      <a:pt x="6659" y="52206"/>
                    </a:lnTo>
                    <a:cubicBezTo>
                      <a:pt x="-1332" y="59049"/>
                      <a:pt x="-2263" y="71075"/>
                      <a:pt x="4581" y="79066"/>
                    </a:cubicBezTo>
                    <a:cubicBezTo>
                      <a:pt x="11425" y="87058"/>
                      <a:pt x="23451" y="87987"/>
                      <a:pt x="31442" y="81144"/>
                    </a:cubicBezTo>
                    <a:cubicBezTo>
                      <a:pt x="32187" y="80506"/>
                      <a:pt x="32882" y="79811"/>
                      <a:pt x="33520" y="79066"/>
                    </a:cubicBezTo>
                    <a:lnTo>
                      <a:pt x="80669" y="31441"/>
                    </a:lnTo>
                    <a:cubicBezTo>
                      <a:pt x="87512" y="23450"/>
                      <a:pt x="86582" y="11424"/>
                      <a:pt x="78590" y="4581"/>
                    </a:cubicBezTo>
                    <a:cubicBezTo>
                      <a:pt x="71459" y="-1527"/>
                      <a:pt x="60941" y="-1527"/>
                      <a:pt x="53808" y="45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31;p15">
                <a:extLst>
                  <a:ext uri="{FF2B5EF4-FFF2-40B4-BE49-F238E27FC236}">
                    <a16:creationId xmlns:a16="http://schemas.microsoft.com/office/drawing/2014/main" id="{B8F117E3-C050-71AC-7AEB-38D652D08D16}"/>
                  </a:ext>
                </a:extLst>
              </p:cNvPr>
              <p:cNvSpPr/>
              <p:nvPr/>
            </p:nvSpPr>
            <p:spPr>
              <a:xfrm>
                <a:off x="10332628" y="7613260"/>
                <a:ext cx="8572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85725" extrusionOk="0">
                    <a:moveTo>
                      <a:pt x="33190" y="6283"/>
                    </a:moveTo>
                    <a:cubicBezTo>
                      <a:pt x="26139" y="-1525"/>
                      <a:pt x="14093" y="-2140"/>
                      <a:pt x="6283" y="4911"/>
                    </a:cubicBezTo>
                    <a:cubicBezTo>
                      <a:pt x="-1525" y="11961"/>
                      <a:pt x="-2140" y="24007"/>
                      <a:pt x="4911" y="31817"/>
                    </a:cubicBezTo>
                    <a:cubicBezTo>
                      <a:pt x="5330" y="32280"/>
                      <a:pt x="5772" y="32724"/>
                      <a:pt x="6234" y="33144"/>
                    </a:cubicBezTo>
                    <a:lnTo>
                      <a:pt x="53859" y="80769"/>
                    </a:lnTo>
                    <a:cubicBezTo>
                      <a:pt x="60593" y="88853"/>
                      <a:pt x="72605" y="89947"/>
                      <a:pt x="80689" y="83213"/>
                    </a:cubicBezTo>
                    <a:cubicBezTo>
                      <a:pt x="88773" y="76480"/>
                      <a:pt x="89866" y="64468"/>
                      <a:pt x="83133" y="56384"/>
                    </a:cubicBezTo>
                    <a:cubicBezTo>
                      <a:pt x="82219" y="55288"/>
                      <a:pt x="81187" y="54298"/>
                      <a:pt x="80052" y="534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32;p15">
                <a:extLst>
                  <a:ext uri="{FF2B5EF4-FFF2-40B4-BE49-F238E27FC236}">
                    <a16:creationId xmlns:a16="http://schemas.microsoft.com/office/drawing/2014/main" id="{91399263-1306-317B-153F-DBA0F8596351}"/>
                  </a:ext>
                </a:extLst>
              </p:cNvPr>
              <p:cNvSpPr/>
              <p:nvPr/>
            </p:nvSpPr>
            <p:spPr>
              <a:xfrm>
                <a:off x="10412700" y="7416420"/>
                <a:ext cx="104775" cy="38099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38100" extrusionOk="0">
                    <a:moveTo>
                      <a:pt x="85725" y="0"/>
                    </a:moveTo>
                    <a:lnTo>
                      <a:pt x="19050" y="0"/>
                    </a:lnTo>
                    <a:cubicBezTo>
                      <a:pt x="8529" y="0"/>
                      <a:pt x="0" y="8529"/>
                      <a:pt x="0" y="19050"/>
                    </a:cubicBezTo>
                    <a:cubicBezTo>
                      <a:pt x="0" y="29571"/>
                      <a:pt x="8529" y="38100"/>
                      <a:pt x="19050" y="38100"/>
                    </a:cubicBezTo>
                    <a:lnTo>
                      <a:pt x="85725" y="38100"/>
                    </a:lnTo>
                    <a:cubicBezTo>
                      <a:pt x="96246" y="38100"/>
                      <a:pt x="104775" y="29571"/>
                      <a:pt x="104775" y="19050"/>
                    </a:cubicBezTo>
                    <a:cubicBezTo>
                      <a:pt x="104775" y="8529"/>
                      <a:pt x="96246" y="0"/>
                      <a:pt x="857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BFCE8CE5-6A67-FD52-1099-9A2766A87890}"/>
              </a:ext>
            </a:extLst>
          </p:cNvPr>
          <p:cNvGrpSpPr/>
          <p:nvPr/>
        </p:nvGrpSpPr>
        <p:grpSpPr>
          <a:xfrm>
            <a:off x="918740" y="3511591"/>
            <a:ext cx="3361095" cy="1017144"/>
            <a:chOff x="918740" y="3511591"/>
            <a:chExt cx="3361095" cy="1017144"/>
          </a:xfrm>
        </p:grpSpPr>
        <p:sp>
          <p:nvSpPr>
            <p:cNvPr id="52" name="Freeform 33">
              <a:extLst>
                <a:ext uri="{FF2B5EF4-FFF2-40B4-BE49-F238E27FC236}">
                  <a16:creationId xmlns:a16="http://schemas.microsoft.com/office/drawing/2014/main" id="{B4A49F30-75D4-35FE-7F62-4C184FF9E484}"/>
                </a:ext>
              </a:extLst>
            </p:cNvPr>
            <p:cNvSpPr/>
            <p:nvPr/>
          </p:nvSpPr>
          <p:spPr>
            <a:xfrm>
              <a:off x="918740" y="3511591"/>
              <a:ext cx="2848906" cy="1017144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>
                <a:latin typeface="+mn-lt"/>
              </a:endParaRPr>
            </a:p>
          </p:txBody>
        </p:sp>
        <p:sp>
          <p:nvSpPr>
            <p:cNvPr id="53" name="Freeform 34">
              <a:extLst>
                <a:ext uri="{FF2B5EF4-FFF2-40B4-BE49-F238E27FC236}">
                  <a16:creationId xmlns:a16="http://schemas.microsoft.com/office/drawing/2014/main" id="{6B8552EA-39E1-3F87-B396-97392E09F218}"/>
                </a:ext>
              </a:extLst>
            </p:cNvPr>
            <p:cNvSpPr/>
            <p:nvPr/>
          </p:nvSpPr>
          <p:spPr>
            <a:xfrm>
              <a:off x="3262691" y="3511591"/>
              <a:ext cx="1017144" cy="1017144"/>
            </a:xfrm>
            <a:custGeom>
              <a:avLst/>
              <a:gdLst>
                <a:gd name="connsiteX0" fmla="*/ 2141865 w 2141865"/>
                <a:gd name="connsiteY0" fmla="*/ 1070933 h 2141865"/>
                <a:gd name="connsiteX1" fmla="*/ 1070933 w 2141865"/>
                <a:gd name="connsiteY1" fmla="*/ 2141865 h 2141865"/>
                <a:gd name="connsiteX2" fmla="*/ 0 w 2141865"/>
                <a:gd name="connsiteY2" fmla="*/ 1070933 h 2141865"/>
                <a:gd name="connsiteX3" fmla="*/ 1070932 w 2141865"/>
                <a:gd name="connsiteY3" fmla="*/ 0 h 2141865"/>
                <a:gd name="connsiteX4" fmla="*/ 2141865 w 2141865"/>
                <a:gd name="connsiteY4" fmla="*/ 1070933 h 2141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1865" h="2141865">
                  <a:moveTo>
                    <a:pt x="2141865" y="1070933"/>
                  </a:moveTo>
                  <a:cubicBezTo>
                    <a:pt x="2141865" y="1662392"/>
                    <a:pt x="1662392" y="2141865"/>
                    <a:pt x="1070933" y="2141865"/>
                  </a:cubicBezTo>
                  <a:cubicBezTo>
                    <a:pt x="479473" y="2141865"/>
                    <a:pt x="0" y="1662392"/>
                    <a:pt x="0" y="1070933"/>
                  </a:cubicBezTo>
                  <a:cubicBezTo>
                    <a:pt x="0" y="479473"/>
                    <a:pt x="479473" y="0"/>
                    <a:pt x="1070932" y="0"/>
                  </a:cubicBezTo>
                  <a:cubicBezTo>
                    <a:pt x="1662392" y="0"/>
                    <a:pt x="2141865" y="479473"/>
                    <a:pt x="2141865" y="1070933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>
                <a:latin typeface="+mn-lt"/>
              </a:endParaRPr>
            </a:p>
          </p:txBody>
        </p:sp>
        <p:sp>
          <p:nvSpPr>
            <p:cNvPr id="55" name="Freeform 52">
              <a:extLst>
                <a:ext uri="{FF2B5EF4-FFF2-40B4-BE49-F238E27FC236}">
                  <a16:creationId xmlns:a16="http://schemas.microsoft.com/office/drawing/2014/main" id="{638911FE-BB86-F9B9-B9C6-4F3D88F36C16}"/>
                </a:ext>
              </a:extLst>
            </p:cNvPr>
            <p:cNvSpPr/>
            <p:nvPr/>
          </p:nvSpPr>
          <p:spPr>
            <a:xfrm>
              <a:off x="3425434" y="3674334"/>
              <a:ext cx="691657" cy="691658"/>
            </a:xfrm>
            <a:custGeom>
              <a:avLst/>
              <a:gdLst>
                <a:gd name="connsiteX0" fmla="*/ 1456468 w 1456468"/>
                <a:gd name="connsiteY0" fmla="*/ 728234 h 1456468"/>
                <a:gd name="connsiteX1" fmla="*/ 728234 w 1456468"/>
                <a:gd name="connsiteY1" fmla="*/ 1456468 h 1456468"/>
                <a:gd name="connsiteX2" fmla="*/ 0 w 1456468"/>
                <a:gd name="connsiteY2" fmla="*/ 728234 h 1456468"/>
                <a:gd name="connsiteX3" fmla="*/ 728234 w 1456468"/>
                <a:gd name="connsiteY3" fmla="*/ 0 h 1456468"/>
                <a:gd name="connsiteX4" fmla="*/ 1456468 w 1456468"/>
                <a:gd name="connsiteY4" fmla="*/ 728234 h 1456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6468" h="1456468">
                  <a:moveTo>
                    <a:pt x="1456468" y="728234"/>
                  </a:moveTo>
                  <a:cubicBezTo>
                    <a:pt x="1456468" y="1130427"/>
                    <a:pt x="1130427" y="1456468"/>
                    <a:pt x="728234" y="1456468"/>
                  </a:cubicBezTo>
                  <a:cubicBezTo>
                    <a:pt x="326042" y="1456468"/>
                    <a:pt x="0" y="1130427"/>
                    <a:pt x="0" y="728234"/>
                  </a:cubicBezTo>
                  <a:cubicBezTo>
                    <a:pt x="0" y="326042"/>
                    <a:pt x="326041" y="0"/>
                    <a:pt x="728234" y="0"/>
                  </a:cubicBezTo>
                  <a:cubicBezTo>
                    <a:pt x="1130427" y="0"/>
                    <a:pt x="1456468" y="326042"/>
                    <a:pt x="1456468" y="728234"/>
                  </a:cubicBezTo>
                  <a:close/>
                </a:path>
              </a:pathLst>
            </a:custGeom>
            <a:solidFill>
              <a:srgbClr val="FFFFF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>
                <a:latin typeface="+mn-lt"/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54A8022-7380-9A66-CC81-0E0CA680AB1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51510" y="3607857"/>
              <a:ext cx="824612" cy="824612"/>
              <a:chOff x="8439063" y="6597464"/>
              <a:chExt cx="2331503" cy="2331503"/>
            </a:xfrm>
          </p:grpSpPr>
          <p:sp>
            <p:nvSpPr>
              <p:cNvPr id="59" name="Freeform 76">
                <a:extLst>
                  <a:ext uri="{FF2B5EF4-FFF2-40B4-BE49-F238E27FC236}">
                    <a16:creationId xmlns:a16="http://schemas.microsoft.com/office/drawing/2014/main" id="{2B0C8E4F-047C-0C88-4E46-8D46A5D454D7}"/>
                  </a:ext>
                </a:extLst>
              </p:cNvPr>
              <p:cNvSpPr/>
              <p:nvPr/>
            </p:nvSpPr>
            <p:spPr>
              <a:xfrm rot="18900000">
                <a:off x="8439063" y="6597464"/>
                <a:ext cx="2331503" cy="2331503"/>
              </a:xfrm>
              <a:custGeom>
                <a:avLst/>
                <a:gdLst>
                  <a:gd name="connsiteX0" fmla="*/ 1711944 w 1711943"/>
                  <a:gd name="connsiteY0" fmla="*/ 855972 h 1711943"/>
                  <a:gd name="connsiteX1" fmla="*/ 855972 w 1711943"/>
                  <a:gd name="connsiteY1" fmla="*/ 1711943 h 1711943"/>
                  <a:gd name="connsiteX2" fmla="*/ -1 w 1711943"/>
                  <a:gd name="connsiteY2" fmla="*/ 855972 h 1711943"/>
                  <a:gd name="connsiteX3" fmla="*/ 855972 w 1711943"/>
                  <a:gd name="connsiteY3" fmla="*/ 0 h 1711943"/>
                  <a:gd name="connsiteX4" fmla="*/ 1711944 w 1711943"/>
                  <a:gd name="connsiteY4" fmla="*/ 855972 h 171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1943" h="1711943">
                    <a:moveTo>
                      <a:pt x="1711944" y="855972"/>
                    </a:moveTo>
                    <a:cubicBezTo>
                      <a:pt x="1711944" y="1328712"/>
                      <a:pt x="1328712" y="1711943"/>
                      <a:pt x="855972" y="1711943"/>
                    </a:cubicBezTo>
                    <a:cubicBezTo>
                      <a:pt x="383231" y="1711943"/>
                      <a:pt x="-1" y="1328712"/>
                      <a:pt x="-1" y="855972"/>
                    </a:cubicBezTo>
                    <a:cubicBezTo>
                      <a:pt x="-1" y="383231"/>
                      <a:pt x="383231" y="0"/>
                      <a:pt x="855972" y="0"/>
                    </a:cubicBezTo>
                    <a:cubicBezTo>
                      <a:pt x="1328712" y="0"/>
                      <a:pt x="1711944" y="383232"/>
                      <a:pt x="1711944" y="855972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S" sz="700">
                  <a:latin typeface="+mn-lt"/>
                </a:endParaRPr>
              </a:p>
            </p:txBody>
          </p:sp>
          <p:sp>
            <p:nvSpPr>
              <p:cNvPr id="61" name="Freeform 78">
                <a:extLst>
                  <a:ext uri="{FF2B5EF4-FFF2-40B4-BE49-F238E27FC236}">
                    <a16:creationId xmlns:a16="http://schemas.microsoft.com/office/drawing/2014/main" id="{E3F40A07-AAD6-6C62-FF22-86BCDBEB7B6C}"/>
                  </a:ext>
                </a:extLst>
              </p:cNvPr>
              <p:cNvSpPr/>
              <p:nvPr/>
            </p:nvSpPr>
            <p:spPr>
              <a:xfrm>
                <a:off x="8611178" y="6769426"/>
                <a:ext cx="1987333" cy="1987330"/>
              </a:xfrm>
              <a:custGeom>
                <a:avLst/>
                <a:gdLst>
                  <a:gd name="connsiteX0" fmla="*/ 1459230 w 1459230"/>
                  <a:gd name="connsiteY0" fmla="*/ 729615 h 1459229"/>
                  <a:gd name="connsiteX1" fmla="*/ 729615 w 1459230"/>
                  <a:gd name="connsiteY1" fmla="*/ 1459230 h 1459229"/>
                  <a:gd name="connsiteX2" fmla="*/ 0 w 1459230"/>
                  <a:gd name="connsiteY2" fmla="*/ 729615 h 1459229"/>
                  <a:gd name="connsiteX3" fmla="*/ 729615 w 1459230"/>
                  <a:gd name="connsiteY3" fmla="*/ 0 h 1459229"/>
                  <a:gd name="connsiteX4" fmla="*/ 1459230 w 1459230"/>
                  <a:gd name="connsiteY4" fmla="*/ 729615 h 14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9230" h="1459229">
                    <a:moveTo>
                      <a:pt x="1459230" y="729615"/>
                    </a:moveTo>
                    <a:cubicBezTo>
                      <a:pt x="1459230" y="1132570"/>
                      <a:pt x="1132570" y="1459230"/>
                      <a:pt x="729615" y="1459230"/>
                    </a:cubicBezTo>
                    <a:cubicBezTo>
                      <a:pt x="326659" y="1459230"/>
                      <a:pt x="0" y="1132570"/>
                      <a:pt x="0" y="729615"/>
                    </a:cubicBezTo>
                    <a:cubicBezTo>
                      <a:pt x="0" y="326660"/>
                      <a:pt x="326659" y="0"/>
                      <a:pt x="729615" y="0"/>
                    </a:cubicBezTo>
                    <a:cubicBezTo>
                      <a:pt x="1132570" y="0"/>
                      <a:pt x="1459230" y="326660"/>
                      <a:pt x="1459230" y="729615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S" sz="700">
                  <a:latin typeface="+mn-lt"/>
                </a:endParaRPr>
              </a:p>
            </p:txBody>
          </p:sp>
        </p:grp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6BE9254-9A3C-B9AE-7F4D-15A84601CF85}"/>
                </a:ext>
              </a:extLst>
            </p:cNvPr>
            <p:cNvSpPr/>
            <p:nvPr/>
          </p:nvSpPr>
          <p:spPr>
            <a:xfrm>
              <a:off x="1532476" y="3726585"/>
              <a:ext cx="1615579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Lorem ipsum dolor sit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amet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,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consectetuer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adipiscing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elit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. Maecenas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porttitor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congue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massa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.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Fusce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posuere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, magna sed pulvinar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ultricies</a:t>
              </a:r>
              <a:endParaRPr lang="en-US" sz="800" dirty="0">
                <a:solidFill>
                  <a:schemeClr val="bg1"/>
                </a:solidFill>
                <a:latin typeface="+mn-lt"/>
                <a:ea typeface="Source Sans Pro Black" panose="020B0503030403020204" pitchFamily="34" charset="0"/>
              </a:endParaRPr>
            </a:p>
          </p:txBody>
        </p:sp>
        <p:grpSp>
          <p:nvGrpSpPr>
            <p:cNvPr id="125" name="Google Shape;133;p15" descr="Bullseye">
              <a:extLst>
                <a:ext uri="{FF2B5EF4-FFF2-40B4-BE49-F238E27FC236}">
                  <a16:creationId xmlns:a16="http://schemas.microsoft.com/office/drawing/2014/main" id="{390F0049-E264-BE2A-BC7D-B9F99A0C520F}"/>
                </a:ext>
              </a:extLst>
            </p:cNvPr>
            <p:cNvGrpSpPr/>
            <p:nvPr/>
          </p:nvGrpSpPr>
          <p:grpSpPr>
            <a:xfrm>
              <a:off x="3643502" y="3899698"/>
              <a:ext cx="240628" cy="240930"/>
              <a:chOff x="7111972" y="1870580"/>
              <a:chExt cx="751525" cy="752477"/>
            </a:xfrm>
            <a:solidFill>
              <a:schemeClr val="bg1"/>
            </a:solidFill>
          </p:grpSpPr>
          <p:sp>
            <p:nvSpPr>
              <p:cNvPr id="126" name="Google Shape;134;p15">
                <a:extLst>
                  <a:ext uri="{FF2B5EF4-FFF2-40B4-BE49-F238E27FC236}">
                    <a16:creationId xmlns:a16="http://schemas.microsoft.com/office/drawing/2014/main" id="{2EFE784A-0101-66E7-B3CA-56B74C5B0B33}"/>
                  </a:ext>
                </a:extLst>
              </p:cNvPr>
              <p:cNvSpPr/>
              <p:nvPr/>
            </p:nvSpPr>
            <p:spPr>
              <a:xfrm>
                <a:off x="7377721" y="1870580"/>
                <a:ext cx="485776" cy="485775"/>
              </a:xfrm>
              <a:custGeom>
                <a:avLst/>
                <a:gdLst/>
                <a:ahLst/>
                <a:cxnLst/>
                <a:rect l="l" t="t" r="r" b="b"/>
                <a:pathLst>
                  <a:path w="485775" h="485775" extrusionOk="0">
                    <a:moveTo>
                      <a:pt x="401003" y="85725"/>
                    </a:moveTo>
                    <a:lnTo>
                      <a:pt x="391478" y="0"/>
                    </a:lnTo>
                    <a:lnTo>
                      <a:pt x="286703" y="104775"/>
                    </a:lnTo>
                    <a:lnTo>
                      <a:pt x="292417" y="154305"/>
                    </a:lnTo>
                    <a:lnTo>
                      <a:pt x="140017" y="306705"/>
                    </a:lnTo>
                    <a:cubicBezTo>
                      <a:pt x="126682" y="300038"/>
                      <a:pt x="111442" y="295275"/>
                      <a:pt x="95250" y="295275"/>
                    </a:cubicBezTo>
                    <a:cubicBezTo>
                      <a:pt x="42863" y="295275"/>
                      <a:pt x="0" y="338138"/>
                      <a:pt x="0" y="390525"/>
                    </a:cubicBezTo>
                    <a:cubicBezTo>
                      <a:pt x="0" y="442913"/>
                      <a:pt x="42863" y="485775"/>
                      <a:pt x="95250" y="485775"/>
                    </a:cubicBezTo>
                    <a:cubicBezTo>
                      <a:pt x="147638" y="485775"/>
                      <a:pt x="190500" y="442913"/>
                      <a:pt x="190500" y="390525"/>
                    </a:cubicBezTo>
                    <a:cubicBezTo>
                      <a:pt x="190500" y="374333"/>
                      <a:pt x="186690" y="360045"/>
                      <a:pt x="180022" y="346710"/>
                    </a:cubicBezTo>
                    <a:lnTo>
                      <a:pt x="332423" y="194310"/>
                    </a:lnTo>
                    <a:lnTo>
                      <a:pt x="381953" y="200025"/>
                    </a:lnTo>
                    <a:lnTo>
                      <a:pt x="486728" y="95250"/>
                    </a:lnTo>
                    <a:lnTo>
                      <a:pt x="401003" y="8572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35;p15">
                <a:extLst>
                  <a:ext uri="{FF2B5EF4-FFF2-40B4-BE49-F238E27FC236}">
                    <a16:creationId xmlns:a16="http://schemas.microsoft.com/office/drawing/2014/main" id="{98A6380B-69C1-1A68-CA18-FDAD220A36EC}"/>
                  </a:ext>
                </a:extLst>
              </p:cNvPr>
              <p:cNvSpPr/>
              <p:nvPr/>
            </p:nvSpPr>
            <p:spPr>
              <a:xfrm>
                <a:off x="7111972" y="1899156"/>
                <a:ext cx="723901" cy="723901"/>
              </a:xfrm>
              <a:custGeom>
                <a:avLst/>
                <a:gdLst/>
                <a:ahLst/>
                <a:cxnLst/>
                <a:rect l="l" t="t" r="r" b="b"/>
                <a:pathLst>
                  <a:path w="723900" h="723900" extrusionOk="0">
                    <a:moveTo>
                      <a:pt x="674370" y="198120"/>
                    </a:moveTo>
                    <a:lnTo>
                      <a:pt x="661988" y="211455"/>
                    </a:lnTo>
                    <a:lnTo>
                      <a:pt x="643890" y="209550"/>
                    </a:lnTo>
                    <a:lnTo>
                      <a:pt x="623888" y="206693"/>
                    </a:lnTo>
                    <a:cubicBezTo>
                      <a:pt x="650558" y="252413"/>
                      <a:pt x="666750" y="304800"/>
                      <a:pt x="666750" y="361950"/>
                    </a:cubicBezTo>
                    <a:cubicBezTo>
                      <a:pt x="666750" y="529590"/>
                      <a:pt x="529590" y="666750"/>
                      <a:pt x="361950" y="666750"/>
                    </a:cubicBezTo>
                    <a:cubicBezTo>
                      <a:pt x="194310" y="666750"/>
                      <a:pt x="57150" y="529590"/>
                      <a:pt x="57150" y="361950"/>
                    </a:cubicBezTo>
                    <a:cubicBezTo>
                      <a:pt x="57150" y="194310"/>
                      <a:pt x="194310" y="57150"/>
                      <a:pt x="361950" y="57150"/>
                    </a:cubicBezTo>
                    <a:cubicBezTo>
                      <a:pt x="418148" y="57150"/>
                      <a:pt x="471488" y="72390"/>
                      <a:pt x="517208" y="100013"/>
                    </a:cubicBezTo>
                    <a:lnTo>
                      <a:pt x="515303" y="80963"/>
                    </a:lnTo>
                    <a:lnTo>
                      <a:pt x="512445" y="61913"/>
                    </a:lnTo>
                    <a:lnTo>
                      <a:pt x="525780" y="48578"/>
                    </a:lnTo>
                    <a:lnTo>
                      <a:pt x="532448" y="41910"/>
                    </a:lnTo>
                    <a:cubicBezTo>
                      <a:pt x="481013" y="15240"/>
                      <a:pt x="423863" y="0"/>
                      <a:pt x="361950" y="0"/>
                    </a:cubicBez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300038"/>
                      <a:pt x="708660" y="242888"/>
                      <a:pt x="681038" y="192405"/>
                    </a:cubicBezTo>
                    <a:lnTo>
                      <a:pt x="674370" y="1981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36;p15">
                <a:extLst>
                  <a:ext uri="{FF2B5EF4-FFF2-40B4-BE49-F238E27FC236}">
                    <a16:creationId xmlns:a16="http://schemas.microsoft.com/office/drawing/2014/main" id="{313B636F-4E70-D697-2BC6-53858C53281A}"/>
                  </a:ext>
                </a:extLst>
              </p:cNvPr>
              <p:cNvSpPr/>
              <p:nvPr/>
            </p:nvSpPr>
            <p:spPr>
              <a:xfrm>
                <a:off x="7245316" y="2032503"/>
                <a:ext cx="457200" cy="457201"/>
              </a:xfrm>
              <a:custGeom>
                <a:avLst/>
                <a:gdLst/>
                <a:ahLst/>
                <a:cxnLst/>
                <a:rect l="l" t="t" r="r" b="b"/>
                <a:pathLst>
                  <a:path w="457200" h="457200" extrusionOk="0">
                    <a:moveTo>
                      <a:pt x="387668" y="163830"/>
                    </a:moveTo>
                    <a:cubicBezTo>
                      <a:pt x="396240" y="183833"/>
                      <a:pt x="400050" y="205740"/>
                      <a:pt x="400050" y="228600"/>
                    </a:cubicBezTo>
                    <a:cubicBezTo>
                      <a:pt x="400050" y="322898"/>
                      <a:pt x="322898" y="400050"/>
                      <a:pt x="228600" y="400050"/>
                    </a:cubicBezTo>
                    <a:cubicBezTo>
                      <a:pt x="134302" y="400050"/>
                      <a:pt x="57150" y="322898"/>
                      <a:pt x="57150" y="228600"/>
                    </a:cubicBezTo>
                    <a:cubicBezTo>
                      <a:pt x="57150" y="134302"/>
                      <a:pt x="134302" y="57150"/>
                      <a:pt x="228600" y="57150"/>
                    </a:cubicBezTo>
                    <a:cubicBezTo>
                      <a:pt x="251460" y="57150"/>
                      <a:pt x="273368" y="61913"/>
                      <a:pt x="293370" y="69532"/>
                    </a:cubicBezTo>
                    <a:lnTo>
                      <a:pt x="336233" y="26670"/>
                    </a:lnTo>
                    <a:cubicBezTo>
                      <a:pt x="303848" y="9525"/>
                      <a:pt x="267653" y="0"/>
                      <a:pt x="228600" y="0"/>
                    </a:cubicBezTo>
                    <a:cubicBezTo>
                      <a:pt x="102870" y="0"/>
                      <a:pt x="0" y="102870"/>
                      <a:pt x="0" y="228600"/>
                    </a:cubicBezTo>
                    <a:cubicBezTo>
                      <a:pt x="0" y="354330"/>
                      <a:pt x="102870" y="457200"/>
                      <a:pt x="228600" y="457200"/>
                    </a:cubicBezTo>
                    <a:cubicBezTo>
                      <a:pt x="354330" y="457200"/>
                      <a:pt x="457200" y="354330"/>
                      <a:pt x="457200" y="228600"/>
                    </a:cubicBezTo>
                    <a:cubicBezTo>
                      <a:pt x="457200" y="189548"/>
                      <a:pt x="447675" y="153352"/>
                      <a:pt x="430530" y="120968"/>
                    </a:cubicBezTo>
                    <a:lnTo>
                      <a:pt x="387668" y="1638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04D70FB3-BC14-0BDB-68B0-9F1C8ABA0211}"/>
              </a:ext>
            </a:extLst>
          </p:cNvPr>
          <p:cNvGrpSpPr/>
          <p:nvPr/>
        </p:nvGrpSpPr>
        <p:grpSpPr>
          <a:xfrm>
            <a:off x="1226144" y="4804494"/>
            <a:ext cx="3361094" cy="1017144"/>
            <a:chOff x="1226144" y="4804494"/>
            <a:chExt cx="3361094" cy="1017144"/>
          </a:xfrm>
        </p:grpSpPr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E62A3919-F2DE-1A40-9A31-08ED2CC1B78F}"/>
                </a:ext>
              </a:extLst>
            </p:cNvPr>
            <p:cNvSpPr/>
            <p:nvPr/>
          </p:nvSpPr>
          <p:spPr>
            <a:xfrm>
              <a:off x="1226144" y="4804494"/>
              <a:ext cx="2848906" cy="1017144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lumMod val="89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>
                <a:latin typeface="+mn-lt"/>
              </a:endParaRPr>
            </a:p>
          </p:txBody>
        </p:sp>
        <p:sp>
          <p:nvSpPr>
            <p:cNvPr id="69" name="Freeform 37">
              <a:extLst>
                <a:ext uri="{FF2B5EF4-FFF2-40B4-BE49-F238E27FC236}">
                  <a16:creationId xmlns:a16="http://schemas.microsoft.com/office/drawing/2014/main" id="{81835C0F-8D36-BDF5-261E-F809C4ED1344}"/>
                </a:ext>
              </a:extLst>
            </p:cNvPr>
            <p:cNvSpPr/>
            <p:nvPr/>
          </p:nvSpPr>
          <p:spPr>
            <a:xfrm>
              <a:off x="3570094" y="4804494"/>
              <a:ext cx="1017144" cy="1017144"/>
            </a:xfrm>
            <a:custGeom>
              <a:avLst/>
              <a:gdLst>
                <a:gd name="connsiteX0" fmla="*/ 2141865 w 2141865"/>
                <a:gd name="connsiteY0" fmla="*/ 1070933 h 2141865"/>
                <a:gd name="connsiteX1" fmla="*/ 1070933 w 2141865"/>
                <a:gd name="connsiteY1" fmla="*/ 2141865 h 2141865"/>
                <a:gd name="connsiteX2" fmla="*/ 0 w 2141865"/>
                <a:gd name="connsiteY2" fmla="*/ 1070933 h 2141865"/>
                <a:gd name="connsiteX3" fmla="*/ 1070932 w 2141865"/>
                <a:gd name="connsiteY3" fmla="*/ 0 h 2141865"/>
                <a:gd name="connsiteX4" fmla="*/ 2141865 w 2141865"/>
                <a:gd name="connsiteY4" fmla="*/ 1070933 h 2141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1865" h="2141865">
                  <a:moveTo>
                    <a:pt x="2141865" y="1070933"/>
                  </a:moveTo>
                  <a:cubicBezTo>
                    <a:pt x="2141865" y="1662392"/>
                    <a:pt x="1662392" y="2141865"/>
                    <a:pt x="1070933" y="2141865"/>
                  </a:cubicBezTo>
                  <a:cubicBezTo>
                    <a:pt x="479473" y="2141865"/>
                    <a:pt x="0" y="1662392"/>
                    <a:pt x="0" y="1070933"/>
                  </a:cubicBezTo>
                  <a:cubicBezTo>
                    <a:pt x="0" y="479473"/>
                    <a:pt x="479473" y="0"/>
                    <a:pt x="1070932" y="0"/>
                  </a:cubicBezTo>
                  <a:cubicBezTo>
                    <a:pt x="1662392" y="0"/>
                    <a:pt x="2141865" y="479473"/>
                    <a:pt x="2141865" y="1070933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>
                <a:latin typeface="+mn-lt"/>
              </a:endParaRPr>
            </a:p>
          </p:txBody>
        </p:sp>
        <p:sp>
          <p:nvSpPr>
            <p:cNvPr id="71" name="Freeform 55">
              <a:extLst>
                <a:ext uri="{FF2B5EF4-FFF2-40B4-BE49-F238E27FC236}">
                  <a16:creationId xmlns:a16="http://schemas.microsoft.com/office/drawing/2014/main" id="{F53DD941-2FC6-E7ED-47D3-2DD72B09CB0F}"/>
                </a:ext>
              </a:extLst>
            </p:cNvPr>
            <p:cNvSpPr/>
            <p:nvPr/>
          </p:nvSpPr>
          <p:spPr>
            <a:xfrm>
              <a:off x="3732837" y="4967237"/>
              <a:ext cx="691658" cy="691658"/>
            </a:xfrm>
            <a:custGeom>
              <a:avLst/>
              <a:gdLst>
                <a:gd name="connsiteX0" fmla="*/ 1456468 w 1456468"/>
                <a:gd name="connsiteY0" fmla="*/ 728234 h 1456468"/>
                <a:gd name="connsiteX1" fmla="*/ 728234 w 1456468"/>
                <a:gd name="connsiteY1" fmla="*/ 1456468 h 1456468"/>
                <a:gd name="connsiteX2" fmla="*/ 0 w 1456468"/>
                <a:gd name="connsiteY2" fmla="*/ 728234 h 1456468"/>
                <a:gd name="connsiteX3" fmla="*/ 728234 w 1456468"/>
                <a:gd name="connsiteY3" fmla="*/ 0 h 1456468"/>
                <a:gd name="connsiteX4" fmla="*/ 1456468 w 1456468"/>
                <a:gd name="connsiteY4" fmla="*/ 728234 h 1456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6468" h="1456468">
                  <a:moveTo>
                    <a:pt x="1456468" y="728234"/>
                  </a:moveTo>
                  <a:cubicBezTo>
                    <a:pt x="1456468" y="1130427"/>
                    <a:pt x="1130427" y="1456468"/>
                    <a:pt x="728234" y="1456468"/>
                  </a:cubicBezTo>
                  <a:cubicBezTo>
                    <a:pt x="326042" y="1456468"/>
                    <a:pt x="0" y="1130427"/>
                    <a:pt x="0" y="728234"/>
                  </a:cubicBezTo>
                  <a:cubicBezTo>
                    <a:pt x="0" y="326042"/>
                    <a:pt x="326042" y="0"/>
                    <a:pt x="728234" y="0"/>
                  </a:cubicBezTo>
                  <a:cubicBezTo>
                    <a:pt x="1130427" y="0"/>
                    <a:pt x="1456468" y="326042"/>
                    <a:pt x="1456468" y="728234"/>
                  </a:cubicBezTo>
                  <a:close/>
                </a:path>
              </a:pathLst>
            </a:custGeom>
            <a:solidFill>
              <a:srgbClr val="FFFFF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>
                <a:latin typeface="+mn-lt"/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833904A1-4026-F098-CB7C-26A3F834601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67904" y="4901370"/>
              <a:ext cx="824910" cy="824612"/>
              <a:chOff x="2905741" y="9789918"/>
              <a:chExt cx="2333543" cy="2332679"/>
            </a:xfrm>
          </p:grpSpPr>
          <p:sp>
            <p:nvSpPr>
              <p:cNvPr id="75" name="Freeform 93">
                <a:extLst>
                  <a:ext uri="{FF2B5EF4-FFF2-40B4-BE49-F238E27FC236}">
                    <a16:creationId xmlns:a16="http://schemas.microsoft.com/office/drawing/2014/main" id="{64D6DE36-33FB-BEE2-450D-6E27698AF3A4}"/>
                  </a:ext>
                </a:extLst>
              </p:cNvPr>
              <p:cNvSpPr/>
              <p:nvPr/>
            </p:nvSpPr>
            <p:spPr>
              <a:xfrm>
                <a:off x="2905741" y="9789918"/>
                <a:ext cx="2333543" cy="2332679"/>
              </a:xfrm>
              <a:custGeom>
                <a:avLst/>
                <a:gdLst>
                  <a:gd name="connsiteX0" fmla="*/ 1683597 w 1713441"/>
                  <a:gd name="connsiteY0" fmla="*/ 635212 h 1712806"/>
                  <a:gd name="connsiteX1" fmla="*/ 1284817 w 1713441"/>
                  <a:gd name="connsiteY1" fmla="*/ 115147 h 1712806"/>
                  <a:gd name="connsiteX2" fmla="*/ 635211 w 1713441"/>
                  <a:gd name="connsiteY2" fmla="*/ 29422 h 1712806"/>
                  <a:gd name="connsiteX3" fmla="*/ 115147 w 1713441"/>
                  <a:gd name="connsiteY3" fmla="*/ 428202 h 1712806"/>
                  <a:gd name="connsiteX4" fmla="*/ 29422 w 1713441"/>
                  <a:gd name="connsiteY4" fmla="*/ 1077807 h 1712806"/>
                  <a:gd name="connsiteX5" fmla="*/ 428202 w 1713441"/>
                  <a:gd name="connsiteY5" fmla="*/ 1597872 h 1712806"/>
                  <a:gd name="connsiteX6" fmla="*/ 854922 w 1713441"/>
                  <a:gd name="connsiteY6" fmla="*/ 1712807 h 1712806"/>
                  <a:gd name="connsiteX7" fmla="*/ 1077807 w 1713441"/>
                  <a:gd name="connsiteY7" fmla="*/ 1682962 h 1712806"/>
                  <a:gd name="connsiteX8" fmla="*/ 1597872 w 1713441"/>
                  <a:gd name="connsiteY8" fmla="*/ 1284182 h 1712806"/>
                  <a:gd name="connsiteX9" fmla="*/ 1683597 w 1713441"/>
                  <a:gd name="connsiteY9" fmla="*/ 635212 h 1712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13441" h="1712806">
                    <a:moveTo>
                      <a:pt x="1683597" y="635212"/>
                    </a:moveTo>
                    <a:cubicBezTo>
                      <a:pt x="1624542" y="414232"/>
                      <a:pt x="1482936" y="229447"/>
                      <a:pt x="1284817" y="115147"/>
                    </a:cubicBezTo>
                    <a:cubicBezTo>
                      <a:pt x="1086697" y="847"/>
                      <a:pt x="856192" y="-29633"/>
                      <a:pt x="635211" y="29422"/>
                    </a:cubicBezTo>
                    <a:cubicBezTo>
                      <a:pt x="414231" y="88477"/>
                      <a:pt x="229447" y="230082"/>
                      <a:pt x="115147" y="428202"/>
                    </a:cubicBezTo>
                    <a:cubicBezTo>
                      <a:pt x="847" y="626322"/>
                      <a:pt x="-29633" y="856827"/>
                      <a:pt x="29422" y="1077807"/>
                    </a:cubicBezTo>
                    <a:cubicBezTo>
                      <a:pt x="88477" y="1298787"/>
                      <a:pt x="230081" y="1483572"/>
                      <a:pt x="428202" y="1597872"/>
                    </a:cubicBezTo>
                    <a:cubicBezTo>
                      <a:pt x="560282" y="1674072"/>
                      <a:pt x="706332" y="1712807"/>
                      <a:pt x="854922" y="1712807"/>
                    </a:cubicBezTo>
                    <a:cubicBezTo>
                      <a:pt x="929217" y="1712807"/>
                      <a:pt x="1004147" y="1703282"/>
                      <a:pt x="1077807" y="1682962"/>
                    </a:cubicBezTo>
                    <a:cubicBezTo>
                      <a:pt x="1298786" y="1623907"/>
                      <a:pt x="1483572" y="1482302"/>
                      <a:pt x="1597872" y="1284182"/>
                    </a:cubicBezTo>
                    <a:cubicBezTo>
                      <a:pt x="1712807" y="1087332"/>
                      <a:pt x="1743286" y="856192"/>
                      <a:pt x="1683597" y="635212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S" sz="700">
                  <a:latin typeface="+mn-lt"/>
                </a:endParaRPr>
              </a:p>
            </p:txBody>
          </p:sp>
          <p:sp>
            <p:nvSpPr>
              <p:cNvPr id="76" name="Freeform 94">
                <a:extLst>
                  <a:ext uri="{FF2B5EF4-FFF2-40B4-BE49-F238E27FC236}">
                    <a16:creationId xmlns:a16="http://schemas.microsoft.com/office/drawing/2014/main" id="{B509CA70-F31B-0B7E-6B0B-4897C64CC9A5}"/>
                  </a:ext>
                </a:extLst>
              </p:cNvPr>
              <p:cNvSpPr/>
              <p:nvPr/>
            </p:nvSpPr>
            <p:spPr>
              <a:xfrm rot="18900000">
                <a:off x="3078644" y="9963204"/>
                <a:ext cx="1987313" cy="1987313"/>
              </a:xfrm>
              <a:custGeom>
                <a:avLst/>
                <a:gdLst>
                  <a:gd name="connsiteX0" fmla="*/ 1459216 w 1459216"/>
                  <a:gd name="connsiteY0" fmla="*/ 729608 h 1459216"/>
                  <a:gd name="connsiteX1" fmla="*/ 729608 w 1459216"/>
                  <a:gd name="connsiteY1" fmla="*/ 1459216 h 1459216"/>
                  <a:gd name="connsiteX2" fmla="*/ 0 w 1459216"/>
                  <a:gd name="connsiteY2" fmla="*/ 729608 h 1459216"/>
                  <a:gd name="connsiteX3" fmla="*/ 729608 w 1459216"/>
                  <a:gd name="connsiteY3" fmla="*/ 0 h 1459216"/>
                  <a:gd name="connsiteX4" fmla="*/ 1459216 w 1459216"/>
                  <a:gd name="connsiteY4" fmla="*/ 729608 h 1459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9216" h="1459216">
                    <a:moveTo>
                      <a:pt x="1459216" y="729608"/>
                    </a:moveTo>
                    <a:cubicBezTo>
                      <a:pt x="1459216" y="1132560"/>
                      <a:pt x="1132559" y="1459216"/>
                      <a:pt x="729608" y="1459216"/>
                    </a:cubicBezTo>
                    <a:cubicBezTo>
                      <a:pt x="326657" y="1459216"/>
                      <a:pt x="0" y="1132560"/>
                      <a:pt x="0" y="729608"/>
                    </a:cubicBezTo>
                    <a:cubicBezTo>
                      <a:pt x="0" y="326657"/>
                      <a:pt x="326657" y="0"/>
                      <a:pt x="729608" y="0"/>
                    </a:cubicBezTo>
                    <a:cubicBezTo>
                      <a:pt x="1132559" y="0"/>
                      <a:pt x="1459216" y="326657"/>
                      <a:pt x="1459216" y="729608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S" sz="700">
                  <a:latin typeface="+mn-lt"/>
                </a:endParaRPr>
              </a:p>
            </p:txBody>
          </p:sp>
        </p:grp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8E8EA62-D19F-5D91-E56C-FBDD19A97ADE}"/>
                </a:ext>
              </a:extLst>
            </p:cNvPr>
            <p:cNvSpPr/>
            <p:nvPr/>
          </p:nvSpPr>
          <p:spPr>
            <a:xfrm>
              <a:off x="1783951" y="5019488"/>
              <a:ext cx="1615579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Lorem ipsum dolor sit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amet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,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consectetuer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adipiscing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elit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. Maecenas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porttitor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congue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massa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.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Fusce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posuere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, magna sed pulvinar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ultricies</a:t>
              </a:r>
              <a:endParaRPr lang="en-US" sz="800" dirty="0">
                <a:solidFill>
                  <a:schemeClr val="bg1"/>
                </a:solidFill>
                <a:latin typeface="+mn-lt"/>
                <a:ea typeface="Source Sans Pro Black" panose="020B0503030403020204" pitchFamily="34" charset="0"/>
              </a:endParaRPr>
            </a:p>
          </p:txBody>
        </p:sp>
        <p:sp>
          <p:nvSpPr>
            <p:cNvPr id="129" name="Google Shape;331;p23">
              <a:extLst>
                <a:ext uri="{FF2B5EF4-FFF2-40B4-BE49-F238E27FC236}">
                  <a16:creationId xmlns:a16="http://schemas.microsoft.com/office/drawing/2014/main" id="{70DC561E-364E-D1BE-D7A7-E7C277562111}"/>
                </a:ext>
              </a:extLst>
            </p:cNvPr>
            <p:cNvSpPr/>
            <p:nvPr/>
          </p:nvSpPr>
          <p:spPr>
            <a:xfrm>
              <a:off x="3943288" y="5180587"/>
              <a:ext cx="274142" cy="266178"/>
            </a:xfrm>
            <a:custGeom>
              <a:avLst/>
              <a:gdLst/>
              <a:ahLst/>
              <a:cxnLst/>
              <a:rect l="l" t="t" r="r" b="b"/>
              <a:pathLst>
                <a:path w="97" h="94" extrusionOk="0">
                  <a:moveTo>
                    <a:pt x="96" y="16"/>
                  </a:moveTo>
                  <a:cubicBezTo>
                    <a:pt x="95" y="16"/>
                    <a:pt x="94" y="16"/>
                    <a:pt x="94" y="16"/>
                  </a:cubicBezTo>
                  <a:cubicBezTo>
                    <a:pt x="94" y="16"/>
                    <a:pt x="94" y="16"/>
                    <a:pt x="87" y="27"/>
                  </a:cubicBezTo>
                  <a:cubicBezTo>
                    <a:pt x="87" y="27"/>
                    <a:pt x="87" y="27"/>
                    <a:pt x="81" y="27"/>
                  </a:cubicBezTo>
                  <a:cubicBezTo>
                    <a:pt x="81" y="27"/>
                    <a:pt x="81" y="27"/>
                    <a:pt x="73" y="19"/>
                  </a:cubicBezTo>
                  <a:cubicBezTo>
                    <a:pt x="73" y="19"/>
                    <a:pt x="73" y="19"/>
                    <a:pt x="73" y="12"/>
                  </a:cubicBezTo>
                  <a:cubicBezTo>
                    <a:pt x="73" y="12"/>
                    <a:pt x="73" y="12"/>
                    <a:pt x="83" y="4"/>
                  </a:cubicBezTo>
                  <a:cubicBezTo>
                    <a:pt x="83" y="3"/>
                    <a:pt x="83" y="2"/>
                    <a:pt x="82" y="2"/>
                  </a:cubicBezTo>
                  <a:cubicBezTo>
                    <a:pt x="82" y="2"/>
                    <a:pt x="82" y="2"/>
                    <a:pt x="81" y="2"/>
                  </a:cubicBezTo>
                  <a:cubicBezTo>
                    <a:pt x="81" y="2"/>
                    <a:pt x="79" y="2"/>
                    <a:pt x="77" y="2"/>
                  </a:cubicBezTo>
                  <a:cubicBezTo>
                    <a:pt x="77" y="1"/>
                    <a:pt x="76" y="1"/>
                    <a:pt x="75" y="1"/>
                  </a:cubicBezTo>
                  <a:cubicBezTo>
                    <a:pt x="69" y="0"/>
                    <a:pt x="66" y="3"/>
                    <a:pt x="64" y="5"/>
                  </a:cubicBezTo>
                  <a:cubicBezTo>
                    <a:pt x="62" y="8"/>
                    <a:pt x="61" y="10"/>
                    <a:pt x="61" y="10"/>
                  </a:cubicBezTo>
                  <a:cubicBezTo>
                    <a:pt x="61" y="10"/>
                    <a:pt x="61" y="11"/>
                    <a:pt x="61" y="14"/>
                  </a:cubicBezTo>
                  <a:cubicBezTo>
                    <a:pt x="61" y="18"/>
                    <a:pt x="61" y="23"/>
                    <a:pt x="62" y="26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2" y="30"/>
                    <a:pt x="59" y="35"/>
                    <a:pt x="59" y="35"/>
                  </a:cubicBezTo>
                  <a:cubicBezTo>
                    <a:pt x="59" y="35"/>
                    <a:pt x="59" y="35"/>
                    <a:pt x="52" y="42"/>
                  </a:cubicBezTo>
                  <a:cubicBezTo>
                    <a:pt x="52" y="42"/>
                    <a:pt x="52" y="42"/>
                    <a:pt x="50" y="45"/>
                  </a:cubicBezTo>
                  <a:cubicBezTo>
                    <a:pt x="50" y="45"/>
                    <a:pt x="50" y="45"/>
                    <a:pt x="43" y="39"/>
                  </a:cubicBezTo>
                  <a:cubicBezTo>
                    <a:pt x="43" y="40"/>
                    <a:pt x="42" y="41"/>
                    <a:pt x="42" y="41"/>
                  </a:cubicBezTo>
                  <a:cubicBezTo>
                    <a:pt x="42" y="41"/>
                    <a:pt x="42" y="41"/>
                    <a:pt x="35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3"/>
                    <a:pt x="35" y="33"/>
                    <a:pt x="34" y="31"/>
                  </a:cubicBezTo>
                  <a:cubicBezTo>
                    <a:pt x="34" y="31"/>
                    <a:pt x="34" y="31"/>
                    <a:pt x="31" y="29"/>
                  </a:cubicBezTo>
                  <a:cubicBezTo>
                    <a:pt x="31" y="29"/>
                    <a:pt x="31" y="29"/>
                    <a:pt x="33" y="27"/>
                  </a:cubicBezTo>
                  <a:cubicBezTo>
                    <a:pt x="33" y="27"/>
                    <a:pt x="33" y="27"/>
                    <a:pt x="31" y="26"/>
                  </a:cubicBezTo>
                  <a:cubicBezTo>
                    <a:pt x="31" y="25"/>
                    <a:pt x="31" y="24"/>
                    <a:pt x="31" y="23"/>
                  </a:cubicBezTo>
                  <a:cubicBezTo>
                    <a:pt x="32" y="22"/>
                    <a:pt x="39" y="20"/>
                    <a:pt x="45" y="18"/>
                  </a:cubicBezTo>
                  <a:cubicBezTo>
                    <a:pt x="45" y="18"/>
                    <a:pt x="45" y="18"/>
                    <a:pt x="47" y="17"/>
                  </a:cubicBezTo>
                  <a:cubicBezTo>
                    <a:pt x="47" y="17"/>
                    <a:pt x="47" y="17"/>
                    <a:pt x="46" y="15"/>
                  </a:cubicBezTo>
                  <a:cubicBezTo>
                    <a:pt x="46" y="15"/>
                    <a:pt x="46" y="15"/>
                    <a:pt x="45" y="12"/>
                  </a:cubicBezTo>
                  <a:cubicBezTo>
                    <a:pt x="45" y="12"/>
                    <a:pt x="45" y="12"/>
                    <a:pt x="44" y="11"/>
                  </a:cubicBezTo>
                  <a:cubicBezTo>
                    <a:pt x="44" y="11"/>
                    <a:pt x="44" y="11"/>
                    <a:pt x="44" y="10"/>
                  </a:cubicBezTo>
                  <a:cubicBezTo>
                    <a:pt x="43" y="10"/>
                    <a:pt x="38" y="10"/>
                    <a:pt x="32" y="11"/>
                  </a:cubicBezTo>
                  <a:cubicBezTo>
                    <a:pt x="23" y="13"/>
                    <a:pt x="17" y="17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4"/>
                  </a:cubicBezTo>
                  <a:cubicBezTo>
                    <a:pt x="11" y="27"/>
                    <a:pt x="11" y="29"/>
                    <a:pt x="11" y="30"/>
                  </a:cubicBezTo>
                  <a:cubicBezTo>
                    <a:pt x="11" y="31"/>
                    <a:pt x="11" y="33"/>
                    <a:pt x="9" y="33"/>
                  </a:cubicBezTo>
                  <a:cubicBezTo>
                    <a:pt x="9" y="33"/>
                    <a:pt x="9" y="33"/>
                    <a:pt x="6" y="31"/>
                  </a:cubicBezTo>
                  <a:cubicBezTo>
                    <a:pt x="6" y="31"/>
                    <a:pt x="6" y="31"/>
                    <a:pt x="0" y="38"/>
                  </a:cubicBezTo>
                  <a:cubicBezTo>
                    <a:pt x="0" y="38"/>
                    <a:pt x="0" y="38"/>
                    <a:pt x="10" y="48"/>
                  </a:cubicBezTo>
                  <a:cubicBezTo>
                    <a:pt x="10" y="48"/>
                    <a:pt x="10" y="48"/>
                    <a:pt x="17" y="41"/>
                  </a:cubicBezTo>
                  <a:cubicBezTo>
                    <a:pt x="17" y="41"/>
                    <a:pt x="17" y="41"/>
                    <a:pt x="13" y="37"/>
                  </a:cubicBezTo>
                  <a:cubicBezTo>
                    <a:pt x="14" y="37"/>
                    <a:pt x="15" y="37"/>
                    <a:pt x="16" y="36"/>
                  </a:cubicBezTo>
                  <a:cubicBezTo>
                    <a:pt x="17" y="35"/>
                    <a:pt x="21" y="35"/>
                    <a:pt x="23" y="36"/>
                  </a:cubicBezTo>
                  <a:cubicBezTo>
                    <a:pt x="23" y="36"/>
                    <a:pt x="23" y="36"/>
                    <a:pt x="24" y="37"/>
                  </a:cubicBezTo>
                  <a:cubicBezTo>
                    <a:pt x="24" y="37"/>
                    <a:pt x="24" y="37"/>
                    <a:pt x="25" y="36"/>
                  </a:cubicBezTo>
                  <a:cubicBezTo>
                    <a:pt x="25" y="36"/>
                    <a:pt x="25" y="36"/>
                    <a:pt x="27" y="39"/>
                  </a:cubicBezTo>
                  <a:cubicBezTo>
                    <a:pt x="27" y="39"/>
                    <a:pt x="27" y="39"/>
                    <a:pt x="29" y="40"/>
                  </a:cubicBezTo>
                  <a:cubicBezTo>
                    <a:pt x="29" y="40"/>
                    <a:pt x="29" y="40"/>
                    <a:pt x="29" y="39"/>
                  </a:cubicBezTo>
                  <a:cubicBezTo>
                    <a:pt x="29" y="39"/>
                    <a:pt x="29" y="39"/>
                    <a:pt x="37" y="47"/>
                  </a:cubicBezTo>
                  <a:cubicBezTo>
                    <a:pt x="36" y="48"/>
                    <a:pt x="36" y="48"/>
                    <a:pt x="36" y="49"/>
                  </a:cubicBezTo>
                  <a:cubicBezTo>
                    <a:pt x="36" y="49"/>
                    <a:pt x="36" y="49"/>
                    <a:pt x="42" y="55"/>
                  </a:cubicBezTo>
                  <a:cubicBezTo>
                    <a:pt x="42" y="55"/>
                    <a:pt x="42" y="55"/>
                    <a:pt x="15" y="84"/>
                  </a:cubicBezTo>
                  <a:cubicBezTo>
                    <a:pt x="13" y="86"/>
                    <a:pt x="14" y="89"/>
                    <a:pt x="17" y="91"/>
                  </a:cubicBezTo>
                  <a:cubicBezTo>
                    <a:pt x="19" y="93"/>
                    <a:pt x="22" y="94"/>
                    <a:pt x="23" y="93"/>
                  </a:cubicBezTo>
                  <a:cubicBezTo>
                    <a:pt x="23" y="93"/>
                    <a:pt x="23" y="93"/>
                    <a:pt x="50" y="63"/>
                  </a:cubicBezTo>
                  <a:cubicBezTo>
                    <a:pt x="50" y="63"/>
                    <a:pt x="50" y="63"/>
                    <a:pt x="77" y="89"/>
                  </a:cubicBezTo>
                  <a:cubicBezTo>
                    <a:pt x="79" y="91"/>
                    <a:pt x="82" y="90"/>
                    <a:pt x="84" y="88"/>
                  </a:cubicBezTo>
                  <a:cubicBezTo>
                    <a:pt x="86" y="85"/>
                    <a:pt x="87" y="82"/>
                    <a:pt x="85" y="81"/>
                  </a:cubicBezTo>
                  <a:cubicBezTo>
                    <a:pt x="85" y="81"/>
                    <a:pt x="85" y="81"/>
                    <a:pt x="58" y="54"/>
                  </a:cubicBezTo>
                  <a:cubicBezTo>
                    <a:pt x="58" y="54"/>
                    <a:pt x="58" y="54"/>
                    <a:pt x="59" y="53"/>
                  </a:cubicBezTo>
                  <a:cubicBezTo>
                    <a:pt x="59" y="53"/>
                    <a:pt x="59" y="53"/>
                    <a:pt x="59" y="52"/>
                  </a:cubicBezTo>
                  <a:cubicBezTo>
                    <a:pt x="59" y="52"/>
                    <a:pt x="65" y="45"/>
                    <a:pt x="69" y="42"/>
                  </a:cubicBezTo>
                  <a:cubicBezTo>
                    <a:pt x="71" y="40"/>
                    <a:pt x="73" y="39"/>
                    <a:pt x="74" y="38"/>
                  </a:cubicBezTo>
                  <a:cubicBezTo>
                    <a:pt x="75" y="38"/>
                    <a:pt x="77" y="38"/>
                    <a:pt x="77" y="38"/>
                  </a:cubicBezTo>
                  <a:cubicBezTo>
                    <a:pt x="77" y="38"/>
                    <a:pt x="83" y="39"/>
                    <a:pt x="83" y="39"/>
                  </a:cubicBezTo>
                  <a:cubicBezTo>
                    <a:pt x="92" y="39"/>
                    <a:pt x="96" y="28"/>
                    <a:pt x="96" y="28"/>
                  </a:cubicBezTo>
                  <a:cubicBezTo>
                    <a:pt x="96" y="28"/>
                    <a:pt x="96" y="27"/>
                    <a:pt x="97" y="21"/>
                  </a:cubicBezTo>
                  <a:cubicBezTo>
                    <a:pt x="97" y="19"/>
                    <a:pt x="97" y="18"/>
                    <a:pt x="97" y="17"/>
                  </a:cubicBezTo>
                  <a:cubicBezTo>
                    <a:pt x="96" y="16"/>
                    <a:pt x="96" y="16"/>
                    <a:pt x="96" y="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37150" tIns="68575" rIns="137150" bIns="685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7B35F4EA-529E-BCB5-9354-30E016A7568C}"/>
              </a:ext>
            </a:extLst>
          </p:cNvPr>
          <p:cNvGrpSpPr/>
          <p:nvPr/>
        </p:nvGrpSpPr>
        <p:grpSpPr>
          <a:xfrm>
            <a:off x="7912166" y="3511591"/>
            <a:ext cx="3357478" cy="1017144"/>
            <a:chOff x="7912166" y="3511591"/>
            <a:chExt cx="3357478" cy="1017144"/>
          </a:xfrm>
        </p:grpSpPr>
        <p:sp>
          <p:nvSpPr>
            <p:cNvPr id="99" name="Freeform 11">
              <a:extLst>
                <a:ext uri="{FF2B5EF4-FFF2-40B4-BE49-F238E27FC236}">
                  <a16:creationId xmlns:a16="http://schemas.microsoft.com/office/drawing/2014/main" id="{CD0012C1-0D55-3E10-8891-476CFE384E83}"/>
                </a:ext>
              </a:extLst>
            </p:cNvPr>
            <p:cNvSpPr/>
            <p:nvPr/>
          </p:nvSpPr>
          <p:spPr>
            <a:xfrm>
              <a:off x="8420738" y="3511591"/>
              <a:ext cx="2848906" cy="1017144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lumMod val="89000"/>
                  </a:schemeClr>
                </a:gs>
                <a:gs pos="23000">
                  <a:schemeClr val="accent4">
                    <a:lumMod val="89000"/>
                  </a:schemeClr>
                </a:gs>
                <a:gs pos="69000">
                  <a:schemeClr val="accent4">
                    <a:lumMod val="75000"/>
                  </a:schemeClr>
                </a:gs>
                <a:gs pos="97000">
                  <a:schemeClr val="accent4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>
                <a:latin typeface="+mn-lt"/>
              </a:endParaRPr>
            </a:p>
          </p:txBody>
        </p:sp>
        <p:sp>
          <p:nvSpPr>
            <p:cNvPr id="100" name="Freeform 12">
              <a:extLst>
                <a:ext uri="{FF2B5EF4-FFF2-40B4-BE49-F238E27FC236}">
                  <a16:creationId xmlns:a16="http://schemas.microsoft.com/office/drawing/2014/main" id="{DC07F006-5745-B5E3-7B3B-1F083065E876}"/>
                </a:ext>
              </a:extLst>
            </p:cNvPr>
            <p:cNvSpPr/>
            <p:nvPr/>
          </p:nvSpPr>
          <p:spPr>
            <a:xfrm>
              <a:off x="7912166" y="3511591"/>
              <a:ext cx="1017144" cy="1017144"/>
            </a:xfrm>
            <a:custGeom>
              <a:avLst/>
              <a:gdLst>
                <a:gd name="connsiteX0" fmla="*/ 2141865 w 2141865"/>
                <a:gd name="connsiteY0" fmla="*/ 1070933 h 2141865"/>
                <a:gd name="connsiteX1" fmla="*/ 1070932 w 2141865"/>
                <a:gd name="connsiteY1" fmla="*/ 2141865 h 2141865"/>
                <a:gd name="connsiteX2" fmla="*/ 0 w 2141865"/>
                <a:gd name="connsiteY2" fmla="*/ 1070933 h 2141865"/>
                <a:gd name="connsiteX3" fmla="*/ 1070932 w 2141865"/>
                <a:gd name="connsiteY3" fmla="*/ 0 h 2141865"/>
                <a:gd name="connsiteX4" fmla="*/ 2141865 w 2141865"/>
                <a:gd name="connsiteY4" fmla="*/ 1070933 h 2141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1865" h="2141865">
                  <a:moveTo>
                    <a:pt x="2141865" y="1070933"/>
                  </a:moveTo>
                  <a:cubicBezTo>
                    <a:pt x="2141865" y="1662392"/>
                    <a:pt x="1662392" y="2141865"/>
                    <a:pt x="1070932" y="2141865"/>
                  </a:cubicBezTo>
                  <a:cubicBezTo>
                    <a:pt x="479473" y="2141865"/>
                    <a:pt x="0" y="1662392"/>
                    <a:pt x="0" y="1070933"/>
                  </a:cubicBezTo>
                  <a:cubicBezTo>
                    <a:pt x="0" y="479473"/>
                    <a:pt x="479473" y="0"/>
                    <a:pt x="1070932" y="0"/>
                  </a:cubicBezTo>
                  <a:cubicBezTo>
                    <a:pt x="1662392" y="0"/>
                    <a:pt x="2141865" y="479473"/>
                    <a:pt x="2141865" y="1070933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>
                <a:latin typeface="+mn-lt"/>
              </a:endParaRPr>
            </a:p>
          </p:txBody>
        </p:sp>
        <p:sp>
          <p:nvSpPr>
            <p:cNvPr id="102" name="Freeform 43">
              <a:extLst>
                <a:ext uri="{FF2B5EF4-FFF2-40B4-BE49-F238E27FC236}">
                  <a16:creationId xmlns:a16="http://schemas.microsoft.com/office/drawing/2014/main" id="{08E24A73-864B-998B-CDAC-5F41CE8AC2FE}"/>
                </a:ext>
              </a:extLst>
            </p:cNvPr>
            <p:cNvSpPr/>
            <p:nvPr/>
          </p:nvSpPr>
          <p:spPr>
            <a:xfrm>
              <a:off x="8074909" y="3674334"/>
              <a:ext cx="691658" cy="691658"/>
            </a:xfrm>
            <a:custGeom>
              <a:avLst/>
              <a:gdLst>
                <a:gd name="connsiteX0" fmla="*/ 1456468 w 1456468"/>
                <a:gd name="connsiteY0" fmla="*/ 728234 h 1456468"/>
                <a:gd name="connsiteX1" fmla="*/ 728234 w 1456468"/>
                <a:gd name="connsiteY1" fmla="*/ 1456468 h 1456468"/>
                <a:gd name="connsiteX2" fmla="*/ 0 w 1456468"/>
                <a:gd name="connsiteY2" fmla="*/ 728234 h 1456468"/>
                <a:gd name="connsiteX3" fmla="*/ 728234 w 1456468"/>
                <a:gd name="connsiteY3" fmla="*/ 0 h 1456468"/>
                <a:gd name="connsiteX4" fmla="*/ 1456468 w 1456468"/>
                <a:gd name="connsiteY4" fmla="*/ 728234 h 1456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6468" h="1456468">
                  <a:moveTo>
                    <a:pt x="1456468" y="728234"/>
                  </a:moveTo>
                  <a:cubicBezTo>
                    <a:pt x="1456468" y="1130427"/>
                    <a:pt x="1130426" y="1456468"/>
                    <a:pt x="728234" y="1456468"/>
                  </a:cubicBezTo>
                  <a:cubicBezTo>
                    <a:pt x="326042" y="1456468"/>
                    <a:pt x="0" y="1130427"/>
                    <a:pt x="0" y="728234"/>
                  </a:cubicBezTo>
                  <a:cubicBezTo>
                    <a:pt x="0" y="326042"/>
                    <a:pt x="326042" y="0"/>
                    <a:pt x="728234" y="0"/>
                  </a:cubicBezTo>
                  <a:cubicBezTo>
                    <a:pt x="1130426" y="0"/>
                    <a:pt x="1456468" y="326042"/>
                    <a:pt x="1456468" y="728234"/>
                  </a:cubicBezTo>
                  <a:close/>
                </a:path>
              </a:pathLst>
            </a:custGeom>
            <a:solidFill>
              <a:srgbClr val="FFFFF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>
                <a:latin typeface="+mn-lt"/>
              </a:endParaRP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F1E38447-7938-4652-91FD-5FBE4860F34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08850" y="3607857"/>
              <a:ext cx="824268" cy="824612"/>
              <a:chOff x="6595018" y="9790782"/>
              <a:chExt cx="2332583" cy="2333543"/>
            </a:xfrm>
          </p:grpSpPr>
          <p:sp>
            <p:nvSpPr>
              <p:cNvPr id="106" name="Freeform 85">
                <a:extLst>
                  <a:ext uri="{FF2B5EF4-FFF2-40B4-BE49-F238E27FC236}">
                    <a16:creationId xmlns:a16="http://schemas.microsoft.com/office/drawing/2014/main" id="{99D36196-6EDC-BD5A-F0C0-DB7AC5424BED}"/>
                  </a:ext>
                </a:extLst>
              </p:cNvPr>
              <p:cNvSpPr/>
              <p:nvPr/>
            </p:nvSpPr>
            <p:spPr>
              <a:xfrm>
                <a:off x="6595018" y="9790782"/>
                <a:ext cx="2332583" cy="2333543"/>
              </a:xfrm>
              <a:custGeom>
                <a:avLst/>
                <a:gdLst>
                  <a:gd name="connsiteX0" fmla="*/ 1597872 w 1712736"/>
                  <a:gd name="connsiteY0" fmla="*/ 428202 h 1713441"/>
                  <a:gd name="connsiteX1" fmla="*/ 1077807 w 1712736"/>
                  <a:gd name="connsiteY1" fmla="*/ 29422 h 1713441"/>
                  <a:gd name="connsiteX2" fmla="*/ 428202 w 1712736"/>
                  <a:gd name="connsiteY2" fmla="*/ 115147 h 1713441"/>
                  <a:gd name="connsiteX3" fmla="*/ 29422 w 1712736"/>
                  <a:gd name="connsiteY3" fmla="*/ 635211 h 1713441"/>
                  <a:gd name="connsiteX4" fmla="*/ 115147 w 1712736"/>
                  <a:gd name="connsiteY4" fmla="*/ 1284817 h 1713441"/>
                  <a:gd name="connsiteX5" fmla="*/ 635211 w 1712736"/>
                  <a:gd name="connsiteY5" fmla="*/ 1683596 h 1713441"/>
                  <a:gd name="connsiteX6" fmla="*/ 858097 w 1712736"/>
                  <a:gd name="connsiteY6" fmla="*/ 1713442 h 1713441"/>
                  <a:gd name="connsiteX7" fmla="*/ 1284817 w 1712736"/>
                  <a:gd name="connsiteY7" fmla="*/ 1598507 h 1713441"/>
                  <a:gd name="connsiteX8" fmla="*/ 1683597 w 1712736"/>
                  <a:gd name="connsiteY8" fmla="*/ 1078442 h 1713441"/>
                  <a:gd name="connsiteX9" fmla="*/ 1597872 w 1712736"/>
                  <a:gd name="connsiteY9" fmla="*/ 428202 h 1713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12736" h="1713441">
                    <a:moveTo>
                      <a:pt x="1597872" y="428202"/>
                    </a:moveTo>
                    <a:cubicBezTo>
                      <a:pt x="1483572" y="230081"/>
                      <a:pt x="1298786" y="88477"/>
                      <a:pt x="1077807" y="29422"/>
                    </a:cubicBezTo>
                    <a:cubicBezTo>
                      <a:pt x="856827" y="-29633"/>
                      <a:pt x="626322" y="847"/>
                      <a:pt x="428202" y="115147"/>
                    </a:cubicBezTo>
                    <a:cubicBezTo>
                      <a:pt x="230082" y="229447"/>
                      <a:pt x="88477" y="414231"/>
                      <a:pt x="29422" y="635211"/>
                    </a:cubicBezTo>
                    <a:cubicBezTo>
                      <a:pt x="-29633" y="856192"/>
                      <a:pt x="847" y="1086697"/>
                      <a:pt x="115147" y="1284817"/>
                    </a:cubicBezTo>
                    <a:cubicBezTo>
                      <a:pt x="229447" y="1482936"/>
                      <a:pt x="414232" y="1624542"/>
                      <a:pt x="635211" y="1683596"/>
                    </a:cubicBezTo>
                    <a:cubicBezTo>
                      <a:pt x="708872" y="1703282"/>
                      <a:pt x="783802" y="1713442"/>
                      <a:pt x="858097" y="1713442"/>
                    </a:cubicBezTo>
                    <a:cubicBezTo>
                      <a:pt x="1006686" y="1713442"/>
                      <a:pt x="1152736" y="1674707"/>
                      <a:pt x="1284817" y="1598507"/>
                    </a:cubicBezTo>
                    <a:cubicBezTo>
                      <a:pt x="1482936" y="1484207"/>
                      <a:pt x="1624542" y="1299422"/>
                      <a:pt x="1683597" y="1078442"/>
                    </a:cubicBezTo>
                    <a:cubicBezTo>
                      <a:pt x="1742017" y="856827"/>
                      <a:pt x="1712172" y="626322"/>
                      <a:pt x="1597872" y="428202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S" sz="700">
                  <a:latin typeface="+mn-lt"/>
                </a:endParaRPr>
              </a:p>
            </p:txBody>
          </p:sp>
          <p:sp>
            <p:nvSpPr>
              <p:cNvPr id="107" name="Freeform 86">
                <a:extLst>
                  <a:ext uri="{FF2B5EF4-FFF2-40B4-BE49-F238E27FC236}">
                    <a16:creationId xmlns:a16="http://schemas.microsoft.com/office/drawing/2014/main" id="{531D1B91-B74D-B966-F443-7A75BB732639}"/>
                  </a:ext>
                </a:extLst>
              </p:cNvPr>
              <p:cNvSpPr/>
              <p:nvPr/>
            </p:nvSpPr>
            <p:spPr>
              <a:xfrm rot="18900000">
                <a:off x="6766991" y="9963129"/>
                <a:ext cx="1987313" cy="1987313"/>
              </a:xfrm>
              <a:custGeom>
                <a:avLst/>
                <a:gdLst>
                  <a:gd name="connsiteX0" fmla="*/ 1459216 w 1459216"/>
                  <a:gd name="connsiteY0" fmla="*/ 729608 h 1459216"/>
                  <a:gd name="connsiteX1" fmla="*/ 729608 w 1459216"/>
                  <a:gd name="connsiteY1" fmla="*/ 1459216 h 1459216"/>
                  <a:gd name="connsiteX2" fmla="*/ 0 w 1459216"/>
                  <a:gd name="connsiteY2" fmla="*/ 729608 h 1459216"/>
                  <a:gd name="connsiteX3" fmla="*/ 729608 w 1459216"/>
                  <a:gd name="connsiteY3" fmla="*/ 0 h 1459216"/>
                  <a:gd name="connsiteX4" fmla="*/ 1459216 w 1459216"/>
                  <a:gd name="connsiteY4" fmla="*/ 729608 h 1459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9216" h="1459216">
                    <a:moveTo>
                      <a:pt x="1459216" y="729608"/>
                    </a:moveTo>
                    <a:cubicBezTo>
                      <a:pt x="1459216" y="1132560"/>
                      <a:pt x="1132559" y="1459216"/>
                      <a:pt x="729608" y="1459216"/>
                    </a:cubicBezTo>
                    <a:cubicBezTo>
                      <a:pt x="326657" y="1459216"/>
                      <a:pt x="0" y="1132560"/>
                      <a:pt x="0" y="729608"/>
                    </a:cubicBezTo>
                    <a:cubicBezTo>
                      <a:pt x="0" y="326657"/>
                      <a:pt x="326657" y="0"/>
                      <a:pt x="729608" y="0"/>
                    </a:cubicBezTo>
                    <a:cubicBezTo>
                      <a:pt x="1132559" y="0"/>
                      <a:pt x="1459216" y="326657"/>
                      <a:pt x="1459216" y="729608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S" sz="700">
                  <a:latin typeface="+mn-lt"/>
                </a:endParaRPr>
              </a:p>
            </p:txBody>
          </p:sp>
        </p:grp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FDA77DAC-D5F2-F9D5-F685-77C1B596AAFB}"/>
                </a:ext>
              </a:extLst>
            </p:cNvPr>
            <p:cNvSpPr/>
            <p:nvPr/>
          </p:nvSpPr>
          <p:spPr>
            <a:xfrm>
              <a:off x="9012786" y="3726585"/>
              <a:ext cx="1615579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Lorem ipsum dolor sit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amet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,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consectetuer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adipiscing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elit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. Maecenas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porttitor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congue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massa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.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Fusce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posuere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, magna sed pulvinar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ultricies</a:t>
              </a:r>
              <a:endParaRPr lang="en-US" sz="800" dirty="0">
                <a:solidFill>
                  <a:schemeClr val="bg1"/>
                </a:solidFill>
                <a:latin typeface="+mn-lt"/>
                <a:ea typeface="Source Sans Pro Black" panose="020B0503030403020204" pitchFamily="34" charset="0"/>
              </a:endParaRPr>
            </a:p>
          </p:txBody>
        </p:sp>
        <p:grpSp>
          <p:nvGrpSpPr>
            <p:cNvPr id="130" name="Google Shape;327;p23">
              <a:extLst>
                <a:ext uri="{FF2B5EF4-FFF2-40B4-BE49-F238E27FC236}">
                  <a16:creationId xmlns:a16="http://schemas.microsoft.com/office/drawing/2014/main" id="{B709A2A0-4FEB-516A-A112-17A99E6CD115}"/>
                </a:ext>
              </a:extLst>
            </p:cNvPr>
            <p:cNvGrpSpPr/>
            <p:nvPr/>
          </p:nvGrpSpPr>
          <p:grpSpPr>
            <a:xfrm>
              <a:off x="8252637" y="3885432"/>
              <a:ext cx="336694" cy="269462"/>
              <a:chOff x="10755313" y="4014788"/>
              <a:chExt cx="1001712" cy="801688"/>
            </a:xfrm>
            <a:solidFill>
              <a:schemeClr val="bg1"/>
            </a:solidFill>
          </p:grpSpPr>
          <p:sp>
            <p:nvSpPr>
              <p:cNvPr id="131" name="Google Shape;328;p23">
                <a:extLst>
                  <a:ext uri="{FF2B5EF4-FFF2-40B4-BE49-F238E27FC236}">
                    <a16:creationId xmlns:a16="http://schemas.microsoft.com/office/drawing/2014/main" id="{F601BB12-380C-BBDF-B849-8FA588641328}"/>
                  </a:ext>
                </a:extLst>
              </p:cNvPr>
              <p:cNvSpPr/>
              <p:nvPr/>
            </p:nvSpPr>
            <p:spPr>
              <a:xfrm>
                <a:off x="10755313" y="4014788"/>
                <a:ext cx="1001712" cy="669925"/>
              </a:xfrm>
              <a:custGeom>
                <a:avLst/>
                <a:gdLst/>
                <a:ahLst/>
                <a:cxnLst/>
                <a:rect l="l" t="t" r="r" b="b"/>
                <a:pathLst>
                  <a:path w="264" h="176" extrusionOk="0">
                    <a:moveTo>
                      <a:pt x="193" y="176"/>
                    </a:moveTo>
                    <a:cubicBezTo>
                      <a:pt x="188" y="176"/>
                      <a:pt x="184" y="172"/>
                      <a:pt x="184" y="167"/>
                    </a:cubicBezTo>
                    <a:cubicBezTo>
                      <a:pt x="184" y="162"/>
                      <a:pt x="188" y="159"/>
                      <a:pt x="193" y="159"/>
                    </a:cubicBezTo>
                    <a:cubicBezTo>
                      <a:pt x="211" y="158"/>
                      <a:pt x="211" y="158"/>
                      <a:pt x="211" y="158"/>
                    </a:cubicBezTo>
                    <a:cubicBezTo>
                      <a:pt x="211" y="158"/>
                      <a:pt x="212" y="158"/>
                      <a:pt x="212" y="158"/>
                    </a:cubicBezTo>
                    <a:cubicBezTo>
                      <a:pt x="212" y="158"/>
                      <a:pt x="212" y="158"/>
                      <a:pt x="212" y="158"/>
                    </a:cubicBezTo>
                    <a:cubicBezTo>
                      <a:pt x="231" y="158"/>
                      <a:pt x="246" y="142"/>
                      <a:pt x="246" y="123"/>
                    </a:cubicBezTo>
                    <a:cubicBezTo>
                      <a:pt x="246" y="104"/>
                      <a:pt x="231" y="88"/>
                      <a:pt x="211" y="88"/>
                    </a:cubicBezTo>
                    <a:cubicBezTo>
                      <a:pt x="209" y="88"/>
                      <a:pt x="206" y="88"/>
                      <a:pt x="203" y="89"/>
                    </a:cubicBezTo>
                    <a:cubicBezTo>
                      <a:pt x="201" y="90"/>
                      <a:pt x="198" y="89"/>
                      <a:pt x="195" y="87"/>
                    </a:cubicBezTo>
                    <a:cubicBezTo>
                      <a:pt x="193" y="85"/>
                      <a:pt x="192" y="82"/>
                      <a:pt x="193" y="79"/>
                    </a:cubicBezTo>
                    <a:cubicBezTo>
                      <a:pt x="193" y="76"/>
                      <a:pt x="194" y="73"/>
                      <a:pt x="194" y="70"/>
                    </a:cubicBezTo>
                    <a:cubicBezTo>
                      <a:pt x="194" y="41"/>
                      <a:pt x="170" y="18"/>
                      <a:pt x="141" y="18"/>
                    </a:cubicBezTo>
                    <a:cubicBezTo>
                      <a:pt x="113" y="18"/>
                      <a:pt x="91" y="38"/>
                      <a:pt x="88" y="66"/>
                    </a:cubicBezTo>
                    <a:cubicBezTo>
                      <a:pt x="88" y="68"/>
                      <a:pt x="87" y="71"/>
                      <a:pt x="84" y="72"/>
                    </a:cubicBezTo>
                    <a:cubicBezTo>
                      <a:pt x="82" y="74"/>
                      <a:pt x="79" y="74"/>
                      <a:pt x="77" y="73"/>
                    </a:cubicBezTo>
                    <a:cubicBezTo>
                      <a:pt x="71" y="71"/>
                      <a:pt x="67" y="70"/>
                      <a:pt x="62" y="70"/>
                    </a:cubicBezTo>
                    <a:cubicBezTo>
                      <a:pt x="37" y="70"/>
                      <a:pt x="18" y="90"/>
                      <a:pt x="18" y="114"/>
                    </a:cubicBezTo>
                    <a:cubicBezTo>
                      <a:pt x="18" y="138"/>
                      <a:pt x="37" y="158"/>
                      <a:pt x="60" y="158"/>
                    </a:cubicBezTo>
                    <a:cubicBezTo>
                      <a:pt x="61" y="158"/>
                      <a:pt x="61" y="158"/>
                      <a:pt x="61" y="158"/>
                    </a:cubicBezTo>
                    <a:cubicBezTo>
                      <a:pt x="65" y="159"/>
                      <a:pt x="65" y="159"/>
                      <a:pt x="65" y="159"/>
                    </a:cubicBezTo>
                    <a:cubicBezTo>
                      <a:pt x="80" y="159"/>
                      <a:pt x="80" y="159"/>
                      <a:pt x="80" y="159"/>
                    </a:cubicBezTo>
                    <a:cubicBezTo>
                      <a:pt x="85" y="159"/>
                      <a:pt x="88" y="162"/>
                      <a:pt x="88" y="167"/>
                    </a:cubicBezTo>
                    <a:cubicBezTo>
                      <a:pt x="88" y="172"/>
                      <a:pt x="85" y="176"/>
                      <a:pt x="80" y="176"/>
                    </a:cubicBezTo>
                    <a:cubicBezTo>
                      <a:pt x="63" y="176"/>
                      <a:pt x="63" y="176"/>
                      <a:pt x="63" y="176"/>
                    </a:cubicBezTo>
                    <a:cubicBezTo>
                      <a:pt x="62" y="176"/>
                      <a:pt x="62" y="176"/>
                      <a:pt x="62" y="176"/>
                    </a:cubicBezTo>
                    <a:cubicBezTo>
                      <a:pt x="28" y="176"/>
                      <a:pt x="0" y="148"/>
                      <a:pt x="0" y="114"/>
                    </a:cubicBezTo>
                    <a:cubicBezTo>
                      <a:pt x="0" y="80"/>
                      <a:pt x="28" y="53"/>
                      <a:pt x="62" y="53"/>
                    </a:cubicBezTo>
                    <a:cubicBezTo>
                      <a:pt x="65" y="53"/>
                      <a:pt x="69" y="53"/>
                      <a:pt x="73" y="54"/>
                    </a:cubicBezTo>
                    <a:cubicBezTo>
                      <a:pt x="80" y="23"/>
                      <a:pt x="108" y="0"/>
                      <a:pt x="141" y="0"/>
                    </a:cubicBezTo>
                    <a:cubicBezTo>
                      <a:pt x="180" y="0"/>
                      <a:pt x="211" y="32"/>
                      <a:pt x="211" y="70"/>
                    </a:cubicBezTo>
                    <a:cubicBezTo>
                      <a:pt x="211" y="70"/>
                      <a:pt x="211" y="70"/>
                      <a:pt x="211" y="70"/>
                    </a:cubicBezTo>
                    <a:cubicBezTo>
                      <a:pt x="211" y="70"/>
                      <a:pt x="211" y="70"/>
                      <a:pt x="211" y="70"/>
                    </a:cubicBezTo>
                    <a:cubicBezTo>
                      <a:pt x="240" y="70"/>
                      <a:pt x="264" y="94"/>
                      <a:pt x="264" y="123"/>
                    </a:cubicBezTo>
                    <a:cubicBezTo>
                      <a:pt x="264" y="152"/>
                      <a:pt x="240" y="176"/>
                      <a:pt x="211" y="176"/>
                    </a:cubicBezTo>
                    <a:cubicBezTo>
                      <a:pt x="211" y="176"/>
                      <a:pt x="211" y="176"/>
                      <a:pt x="210" y="176"/>
                    </a:cubicBezTo>
                    <a:lnTo>
                      <a:pt x="193" y="17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37150" tIns="68575" rIns="137150" bIns="685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329;p23">
                <a:extLst>
                  <a:ext uri="{FF2B5EF4-FFF2-40B4-BE49-F238E27FC236}">
                    <a16:creationId xmlns:a16="http://schemas.microsoft.com/office/drawing/2014/main" id="{58DCE97A-AF55-EEE2-47BB-50B2EDBFB68E}"/>
                  </a:ext>
                </a:extLst>
              </p:cNvPr>
              <p:cNvSpPr/>
              <p:nvPr/>
            </p:nvSpPr>
            <p:spPr>
              <a:xfrm>
                <a:off x="11122025" y="4251326"/>
                <a:ext cx="334962" cy="565150"/>
              </a:xfrm>
              <a:custGeom>
                <a:avLst/>
                <a:gdLst/>
                <a:ahLst/>
                <a:cxnLst/>
                <a:rect l="l" t="t" r="r" b="b"/>
                <a:pathLst>
                  <a:path w="211" h="356" extrusionOk="0">
                    <a:moveTo>
                      <a:pt x="211" y="146"/>
                    </a:moveTo>
                    <a:lnTo>
                      <a:pt x="127" y="146"/>
                    </a:lnTo>
                    <a:lnTo>
                      <a:pt x="127" y="0"/>
                    </a:lnTo>
                    <a:lnTo>
                      <a:pt x="0" y="210"/>
                    </a:lnTo>
                    <a:lnTo>
                      <a:pt x="84" y="210"/>
                    </a:lnTo>
                    <a:lnTo>
                      <a:pt x="84" y="356"/>
                    </a:lnTo>
                    <a:lnTo>
                      <a:pt x="211" y="14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37150" tIns="68575" rIns="137150" bIns="685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98F24888-5BD5-C914-2E57-0D9345952930}"/>
              </a:ext>
            </a:extLst>
          </p:cNvPr>
          <p:cNvGrpSpPr/>
          <p:nvPr/>
        </p:nvGrpSpPr>
        <p:grpSpPr>
          <a:xfrm>
            <a:off x="7604763" y="2218689"/>
            <a:ext cx="3357025" cy="1017144"/>
            <a:chOff x="7604763" y="2218689"/>
            <a:chExt cx="3357025" cy="1017144"/>
          </a:xfrm>
        </p:grpSpPr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DA5C7C2C-D554-FEC0-BACA-F6D0EF9B9885}"/>
                </a:ext>
              </a:extLst>
            </p:cNvPr>
            <p:cNvSpPr/>
            <p:nvPr/>
          </p:nvSpPr>
          <p:spPr>
            <a:xfrm>
              <a:off x="8112882" y="2218689"/>
              <a:ext cx="2848906" cy="1017144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>
                <a:latin typeface="+mn-lt"/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F19E20F6-3F12-4AFF-5620-5FDA8CDA601D}"/>
                </a:ext>
              </a:extLst>
            </p:cNvPr>
            <p:cNvSpPr/>
            <p:nvPr/>
          </p:nvSpPr>
          <p:spPr>
            <a:xfrm>
              <a:off x="7604763" y="2218689"/>
              <a:ext cx="1017144" cy="1017144"/>
            </a:xfrm>
            <a:custGeom>
              <a:avLst/>
              <a:gdLst>
                <a:gd name="connsiteX0" fmla="*/ 2141865 w 2141865"/>
                <a:gd name="connsiteY0" fmla="*/ 1070933 h 2141865"/>
                <a:gd name="connsiteX1" fmla="*/ 1070932 w 2141865"/>
                <a:gd name="connsiteY1" fmla="*/ 2141865 h 2141865"/>
                <a:gd name="connsiteX2" fmla="*/ 0 w 2141865"/>
                <a:gd name="connsiteY2" fmla="*/ 1070933 h 2141865"/>
                <a:gd name="connsiteX3" fmla="*/ 1070932 w 2141865"/>
                <a:gd name="connsiteY3" fmla="*/ 0 h 2141865"/>
                <a:gd name="connsiteX4" fmla="*/ 2141865 w 2141865"/>
                <a:gd name="connsiteY4" fmla="*/ 1070933 h 2141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1865" h="2141865">
                  <a:moveTo>
                    <a:pt x="2141865" y="1070933"/>
                  </a:moveTo>
                  <a:cubicBezTo>
                    <a:pt x="2141865" y="1662392"/>
                    <a:pt x="1662392" y="2141865"/>
                    <a:pt x="1070932" y="2141865"/>
                  </a:cubicBezTo>
                  <a:cubicBezTo>
                    <a:pt x="479473" y="2141865"/>
                    <a:pt x="0" y="1662392"/>
                    <a:pt x="0" y="1070933"/>
                  </a:cubicBezTo>
                  <a:cubicBezTo>
                    <a:pt x="0" y="479473"/>
                    <a:pt x="479473" y="0"/>
                    <a:pt x="1070932" y="0"/>
                  </a:cubicBezTo>
                  <a:cubicBezTo>
                    <a:pt x="1662392" y="0"/>
                    <a:pt x="2141865" y="479473"/>
                    <a:pt x="2141865" y="1070933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>
                <a:latin typeface="+mn-lt"/>
              </a:endParaRPr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44216697-BC7A-9B0E-14B8-29D8B1B04DB5}"/>
                </a:ext>
              </a:extLst>
            </p:cNvPr>
            <p:cNvSpPr/>
            <p:nvPr/>
          </p:nvSpPr>
          <p:spPr>
            <a:xfrm>
              <a:off x="7767506" y="2381432"/>
              <a:ext cx="691658" cy="691658"/>
            </a:xfrm>
            <a:custGeom>
              <a:avLst/>
              <a:gdLst>
                <a:gd name="connsiteX0" fmla="*/ 1456468 w 1456468"/>
                <a:gd name="connsiteY0" fmla="*/ 728234 h 1456468"/>
                <a:gd name="connsiteX1" fmla="*/ 728234 w 1456468"/>
                <a:gd name="connsiteY1" fmla="*/ 1456468 h 1456468"/>
                <a:gd name="connsiteX2" fmla="*/ 0 w 1456468"/>
                <a:gd name="connsiteY2" fmla="*/ 728234 h 1456468"/>
                <a:gd name="connsiteX3" fmla="*/ 728234 w 1456468"/>
                <a:gd name="connsiteY3" fmla="*/ 0 h 1456468"/>
                <a:gd name="connsiteX4" fmla="*/ 1456468 w 1456468"/>
                <a:gd name="connsiteY4" fmla="*/ 728234 h 1456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6468" h="1456468">
                  <a:moveTo>
                    <a:pt x="1456468" y="728234"/>
                  </a:moveTo>
                  <a:cubicBezTo>
                    <a:pt x="1456468" y="1130427"/>
                    <a:pt x="1130426" y="1456468"/>
                    <a:pt x="728234" y="1456468"/>
                  </a:cubicBezTo>
                  <a:cubicBezTo>
                    <a:pt x="326042" y="1456468"/>
                    <a:pt x="0" y="1130427"/>
                    <a:pt x="0" y="728234"/>
                  </a:cubicBezTo>
                  <a:cubicBezTo>
                    <a:pt x="0" y="326042"/>
                    <a:pt x="326042" y="0"/>
                    <a:pt x="728234" y="0"/>
                  </a:cubicBezTo>
                  <a:cubicBezTo>
                    <a:pt x="1130426" y="0"/>
                    <a:pt x="1456468" y="326042"/>
                    <a:pt x="1456468" y="728234"/>
                  </a:cubicBezTo>
                  <a:close/>
                </a:path>
              </a:pathLst>
            </a:custGeom>
            <a:solidFill>
              <a:srgbClr val="FFFFF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>
                <a:latin typeface="+mn-lt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EF89898-4F92-B4DA-66E8-8A4300FCF38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04691" y="2312249"/>
              <a:ext cx="824520" cy="824612"/>
              <a:chOff x="6594957" y="3401570"/>
              <a:chExt cx="2332389" cy="2332679"/>
            </a:xfrm>
          </p:grpSpPr>
          <p:sp>
            <p:nvSpPr>
              <p:cNvPr id="44" name="Freeform 68">
                <a:extLst>
                  <a:ext uri="{FF2B5EF4-FFF2-40B4-BE49-F238E27FC236}">
                    <a16:creationId xmlns:a16="http://schemas.microsoft.com/office/drawing/2014/main" id="{C00157E9-2D4B-18AC-461D-C348162E7634}"/>
                  </a:ext>
                </a:extLst>
              </p:cNvPr>
              <p:cNvSpPr/>
              <p:nvPr/>
            </p:nvSpPr>
            <p:spPr>
              <a:xfrm>
                <a:off x="6594957" y="3401570"/>
                <a:ext cx="2332389" cy="2332679"/>
              </a:xfrm>
              <a:custGeom>
                <a:avLst/>
                <a:gdLst>
                  <a:gd name="connsiteX0" fmla="*/ 1683006 w 1712593"/>
                  <a:gd name="connsiteY0" fmla="*/ 635212 h 1712806"/>
                  <a:gd name="connsiteX1" fmla="*/ 1284227 w 1712593"/>
                  <a:gd name="connsiteY1" fmla="*/ 115147 h 1712806"/>
                  <a:gd name="connsiteX2" fmla="*/ 634621 w 1712593"/>
                  <a:gd name="connsiteY2" fmla="*/ 29422 h 1712806"/>
                  <a:gd name="connsiteX3" fmla="*/ 114556 w 1712593"/>
                  <a:gd name="connsiteY3" fmla="*/ 428202 h 1712806"/>
                  <a:gd name="connsiteX4" fmla="*/ 428246 w 1712593"/>
                  <a:gd name="connsiteY4" fmla="*/ 1597872 h 1712806"/>
                  <a:gd name="connsiteX5" fmla="*/ 854967 w 1712593"/>
                  <a:gd name="connsiteY5" fmla="*/ 1712807 h 1712806"/>
                  <a:gd name="connsiteX6" fmla="*/ 1077852 w 1712593"/>
                  <a:gd name="connsiteY6" fmla="*/ 1682962 h 1712806"/>
                  <a:gd name="connsiteX7" fmla="*/ 1597917 w 1712593"/>
                  <a:gd name="connsiteY7" fmla="*/ 1284182 h 1712806"/>
                  <a:gd name="connsiteX8" fmla="*/ 1683006 w 1712593"/>
                  <a:gd name="connsiteY8" fmla="*/ 635212 h 1712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2593" h="1712806">
                    <a:moveTo>
                      <a:pt x="1683006" y="635212"/>
                    </a:moveTo>
                    <a:cubicBezTo>
                      <a:pt x="1623952" y="414232"/>
                      <a:pt x="1482346" y="229447"/>
                      <a:pt x="1284227" y="115147"/>
                    </a:cubicBezTo>
                    <a:cubicBezTo>
                      <a:pt x="1086106" y="847"/>
                      <a:pt x="855602" y="-29633"/>
                      <a:pt x="634621" y="29422"/>
                    </a:cubicBezTo>
                    <a:cubicBezTo>
                      <a:pt x="413642" y="88477"/>
                      <a:pt x="228856" y="230082"/>
                      <a:pt x="114556" y="428202"/>
                    </a:cubicBezTo>
                    <a:cubicBezTo>
                      <a:pt x="-121664" y="837142"/>
                      <a:pt x="19307" y="1361652"/>
                      <a:pt x="428246" y="1597872"/>
                    </a:cubicBezTo>
                    <a:cubicBezTo>
                      <a:pt x="560327" y="1674072"/>
                      <a:pt x="706377" y="1712807"/>
                      <a:pt x="854967" y="1712807"/>
                    </a:cubicBezTo>
                    <a:cubicBezTo>
                      <a:pt x="929261" y="1712807"/>
                      <a:pt x="1004192" y="1703282"/>
                      <a:pt x="1077852" y="1682962"/>
                    </a:cubicBezTo>
                    <a:cubicBezTo>
                      <a:pt x="1298831" y="1623907"/>
                      <a:pt x="1483617" y="1482302"/>
                      <a:pt x="1597917" y="1284182"/>
                    </a:cubicBezTo>
                    <a:cubicBezTo>
                      <a:pt x="1712217" y="1087332"/>
                      <a:pt x="1742062" y="856192"/>
                      <a:pt x="1683006" y="635212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S" sz="700">
                  <a:latin typeface="+mn-lt"/>
                </a:endParaRPr>
              </a:p>
            </p:txBody>
          </p:sp>
          <p:sp>
            <p:nvSpPr>
              <p:cNvPr id="45" name="Freeform 69">
                <a:extLst>
                  <a:ext uri="{FF2B5EF4-FFF2-40B4-BE49-F238E27FC236}">
                    <a16:creationId xmlns:a16="http://schemas.microsoft.com/office/drawing/2014/main" id="{D9DF515F-902E-C924-0F11-52CDBB918A53}"/>
                  </a:ext>
                </a:extLst>
              </p:cNvPr>
              <p:cNvSpPr/>
              <p:nvPr/>
            </p:nvSpPr>
            <p:spPr>
              <a:xfrm rot="16751011">
                <a:off x="6766845" y="3574745"/>
                <a:ext cx="1987368" cy="1987368"/>
              </a:xfrm>
              <a:custGeom>
                <a:avLst/>
                <a:gdLst>
                  <a:gd name="connsiteX0" fmla="*/ 1459256 w 1459256"/>
                  <a:gd name="connsiteY0" fmla="*/ 729628 h 1459256"/>
                  <a:gd name="connsiteX1" fmla="*/ 729628 w 1459256"/>
                  <a:gd name="connsiteY1" fmla="*/ 1459256 h 1459256"/>
                  <a:gd name="connsiteX2" fmla="*/ 0 w 1459256"/>
                  <a:gd name="connsiteY2" fmla="*/ 729628 h 1459256"/>
                  <a:gd name="connsiteX3" fmla="*/ 729628 w 1459256"/>
                  <a:gd name="connsiteY3" fmla="*/ 0 h 1459256"/>
                  <a:gd name="connsiteX4" fmla="*/ 1459256 w 1459256"/>
                  <a:gd name="connsiteY4" fmla="*/ 729628 h 1459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9256" h="1459256">
                    <a:moveTo>
                      <a:pt x="1459256" y="729628"/>
                    </a:moveTo>
                    <a:cubicBezTo>
                      <a:pt x="1459256" y="1132591"/>
                      <a:pt x="1132591" y="1459256"/>
                      <a:pt x="729628" y="1459256"/>
                    </a:cubicBezTo>
                    <a:cubicBezTo>
                      <a:pt x="326666" y="1459256"/>
                      <a:pt x="0" y="1132591"/>
                      <a:pt x="0" y="729628"/>
                    </a:cubicBezTo>
                    <a:cubicBezTo>
                      <a:pt x="0" y="326666"/>
                      <a:pt x="326666" y="0"/>
                      <a:pt x="729628" y="0"/>
                    </a:cubicBezTo>
                    <a:cubicBezTo>
                      <a:pt x="1132591" y="0"/>
                      <a:pt x="1459256" y="326666"/>
                      <a:pt x="1459256" y="729628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S" sz="700">
                  <a:latin typeface="+mn-lt"/>
                </a:endParaRP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178B179-695F-8CA5-A7B5-099A7208C673}"/>
                </a:ext>
              </a:extLst>
            </p:cNvPr>
            <p:cNvSpPr/>
            <p:nvPr/>
          </p:nvSpPr>
          <p:spPr>
            <a:xfrm>
              <a:off x="8744807" y="2433683"/>
              <a:ext cx="1615579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Lorem ipsum dolor sit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amet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,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consectetuer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adipiscing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elit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. Maecenas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porttitor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congue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massa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.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Fusce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posuere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, magna sed pulvinar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ultricies</a:t>
              </a:r>
              <a:endParaRPr lang="en-US" sz="800" dirty="0">
                <a:solidFill>
                  <a:schemeClr val="bg1"/>
                </a:solidFill>
                <a:latin typeface="+mn-lt"/>
                <a:ea typeface="Source Sans Pro Black" panose="020B0503030403020204" pitchFamily="34" charset="0"/>
              </a:endParaRPr>
            </a:p>
          </p:txBody>
        </p:sp>
        <p:sp>
          <p:nvSpPr>
            <p:cNvPr id="133" name="Google Shape;330;p23" descr="Trophy">
              <a:extLst>
                <a:ext uri="{FF2B5EF4-FFF2-40B4-BE49-F238E27FC236}">
                  <a16:creationId xmlns:a16="http://schemas.microsoft.com/office/drawing/2014/main" id="{68BDBF63-0CC7-F6E1-4192-DE0B2789C9FD}"/>
                </a:ext>
              </a:extLst>
            </p:cNvPr>
            <p:cNvSpPr/>
            <p:nvPr/>
          </p:nvSpPr>
          <p:spPr>
            <a:xfrm>
              <a:off x="7996037" y="2589823"/>
              <a:ext cx="241828" cy="269464"/>
            </a:xfrm>
            <a:custGeom>
              <a:avLst/>
              <a:gdLst/>
              <a:ahLst/>
              <a:cxnLst/>
              <a:rect l="l" t="t" r="r" b="b"/>
              <a:pathLst>
                <a:path w="666750" h="742950" extrusionOk="0">
                  <a:moveTo>
                    <a:pt x="570548" y="361950"/>
                  </a:moveTo>
                  <a:cubicBezTo>
                    <a:pt x="537210" y="396240"/>
                    <a:pt x="505778" y="418148"/>
                    <a:pt x="437198" y="425768"/>
                  </a:cubicBezTo>
                  <a:cubicBezTo>
                    <a:pt x="455295" y="407670"/>
                    <a:pt x="476250" y="389573"/>
                    <a:pt x="494348" y="367665"/>
                  </a:cubicBezTo>
                  <a:cubicBezTo>
                    <a:pt x="501967" y="359093"/>
                    <a:pt x="516255" y="340043"/>
                    <a:pt x="516255" y="339090"/>
                  </a:cubicBezTo>
                  <a:cubicBezTo>
                    <a:pt x="532448" y="312420"/>
                    <a:pt x="541973" y="281940"/>
                    <a:pt x="541973" y="248602"/>
                  </a:cubicBezTo>
                  <a:lnTo>
                    <a:pt x="541973" y="124778"/>
                  </a:lnTo>
                  <a:lnTo>
                    <a:pt x="608648" y="124778"/>
                  </a:lnTo>
                  <a:lnTo>
                    <a:pt x="608648" y="269558"/>
                  </a:lnTo>
                  <a:cubicBezTo>
                    <a:pt x="609600" y="271463"/>
                    <a:pt x="611505" y="319088"/>
                    <a:pt x="570548" y="361950"/>
                  </a:cubicBezTo>
                  <a:close/>
                  <a:moveTo>
                    <a:pt x="97155" y="361950"/>
                  </a:moveTo>
                  <a:cubicBezTo>
                    <a:pt x="55245" y="319088"/>
                    <a:pt x="57150" y="271463"/>
                    <a:pt x="57150" y="269558"/>
                  </a:cubicBezTo>
                  <a:lnTo>
                    <a:pt x="57150" y="123825"/>
                  </a:lnTo>
                  <a:lnTo>
                    <a:pt x="123825" y="123825"/>
                  </a:lnTo>
                  <a:lnTo>
                    <a:pt x="123825" y="247650"/>
                  </a:lnTo>
                  <a:cubicBezTo>
                    <a:pt x="123825" y="280988"/>
                    <a:pt x="133350" y="311468"/>
                    <a:pt x="149543" y="338138"/>
                  </a:cubicBezTo>
                  <a:cubicBezTo>
                    <a:pt x="149543" y="339090"/>
                    <a:pt x="163830" y="359093"/>
                    <a:pt x="171450" y="366713"/>
                  </a:cubicBezTo>
                  <a:cubicBezTo>
                    <a:pt x="190500" y="388620"/>
                    <a:pt x="210502" y="406718"/>
                    <a:pt x="228600" y="424815"/>
                  </a:cubicBezTo>
                  <a:cubicBezTo>
                    <a:pt x="161925" y="417195"/>
                    <a:pt x="129540" y="395288"/>
                    <a:pt x="97155" y="361950"/>
                  </a:cubicBezTo>
                  <a:close/>
                  <a:moveTo>
                    <a:pt x="666750" y="266700"/>
                  </a:moveTo>
                  <a:lnTo>
                    <a:pt x="666750" y="66675"/>
                  </a:lnTo>
                  <a:lnTo>
                    <a:pt x="542925" y="66675"/>
                  </a:lnTo>
                  <a:lnTo>
                    <a:pt x="542925" y="0"/>
                  </a:lnTo>
                  <a:lnTo>
                    <a:pt x="333375" y="0"/>
                  </a:lnTo>
                  <a:lnTo>
                    <a:pt x="123825" y="0"/>
                  </a:lnTo>
                  <a:lnTo>
                    <a:pt x="123825" y="66675"/>
                  </a:lnTo>
                  <a:lnTo>
                    <a:pt x="0" y="66675"/>
                  </a:lnTo>
                  <a:lnTo>
                    <a:pt x="0" y="265748"/>
                  </a:lnTo>
                  <a:cubicBezTo>
                    <a:pt x="0" y="275273"/>
                    <a:pt x="0" y="340995"/>
                    <a:pt x="54293" y="399098"/>
                  </a:cubicBezTo>
                  <a:cubicBezTo>
                    <a:pt x="106680" y="454343"/>
                    <a:pt x="170498" y="482918"/>
                    <a:pt x="281940" y="484823"/>
                  </a:cubicBezTo>
                  <a:cubicBezTo>
                    <a:pt x="290513" y="499110"/>
                    <a:pt x="295275" y="515303"/>
                    <a:pt x="295275" y="532448"/>
                  </a:cubicBezTo>
                  <a:lnTo>
                    <a:pt x="295275" y="656273"/>
                  </a:lnTo>
                  <a:lnTo>
                    <a:pt x="247650" y="656273"/>
                  </a:lnTo>
                  <a:cubicBezTo>
                    <a:pt x="226695" y="656273"/>
                    <a:pt x="209550" y="673418"/>
                    <a:pt x="209550" y="694373"/>
                  </a:cubicBezTo>
                  <a:lnTo>
                    <a:pt x="161925" y="694373"/>
                  </a:lnTo>
                  <a:cubicBezTo>
                    <a:pt x="140970" y="694373"/>
                    <a:pt x="123825" y="711518"/>
                    <a:pt x="123825" y="732473"/>
                  </a:cubicBezTo>
                  <a:lnTo>
                    <a:pt x="123825" y="751523"/>
                  </a:lnTo>
                  <a:lnTo>
                    <a:pt x="542925" y="751523"/>
                  </a:lnTo>
                  <a:lnTo>
                    <a:pt x="542925" y="732473"/>
                  </a:lnTo>
                  <a:cubicBezTo>
                    <a:pt x="542925" y="711518"/>
                    <a:pt x="525780" y="694373"/>
                    <a:pt x="504825" y="694373"/>
                  </a:cubicBezTo>
                  <a:lnTo>
                    <a:pt x="457200" y="694373"/>
                  </a:lnTo>
                  <a:cubicBezTo>
                    <a:pt x="457200" y="673418"/>
                    <a:pt x="440055" y="656273"/>
                    <a:pt x="419100" y="656273"/>
                  </a:cubicBezTo>
                  <a:lnTo>
                    <a:pt x="371475" y="656273"/>
                  </a:lnTo>
                  <a:lnTo>
                    <a:pt x="371475" y="533400"/>
                  </a:lnTo>
                  <a:cubicBezTo>
                    <a:pt x="371475" y="516255"/>
                    <a:pt x="376238" y="500063"/>
                    <a:pt x="384810" y="485775"/>
                  </a:cubicBezTo>
                  <a:cubicBezTo>
                    <a:pt x="496253" y="483870"/>
                    <a:pt x="560070" y="454343"/>
                    <a:pt x="612458" y="400050"/>
                  </a:cubicBezTo>
                  <a:cubicBezTo>
                    <a:pt x="666750" y="342900"/>
                    <a:pt x="666750" y="276225"/>
                    <a:pt x="666750" y="2667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C079C2D5-78B4-B9EA-B441-B6B93B470C9B}"/>
              </a:ext>
            </a:extLst>
          </p:cNvPr>
          <p:cNvGrpSpPr/>
          <p:nvPr/>
        </p:nvGrpSpPr>
        <p:grpSpPr>
          <a:xfrm>
            <a:off x="7604763" y="4804494"/>
            <a:ext cx="3361094" cy="1017144"/>
            <a:chOff x="7604763" y="4804494"/>
            <a:chExt cx="3361094" cy="1017144"/>
          </a:xfrm>
        </p:grpSpPr>
        <p:sp>
          <p:nvSpPr>
            <p:cNvPr id="83" name="Freeform 27">
              <a:extLst>
                <a:ext uri="{FF2B5EF4-FFF2-40B4-BE49-F238E27FC236}">
                  <a16:creationId xmlns:a16="http://schemas.microsoft.com/office/drawing/2014/main" id="{8E6797C9-1300-92D5-30D9-04006A1FC561}"/>
                </a:ext>
              </a:extLst>
            </p:cNvPr>
            <p:cNvSpPr/>
            <p:nvPr/>
          </p:nvSpPr>
          <p:spPr>
            <a:xfrm>
              <a:off x="8116951" y="4804494"/>
              <a:ext cx="2848906" cy="1017144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89000"/>
                  </a:schemeClr>
                </a:gs>
                <a:gs pos="23000">
                  <a:schemeClr val="accent6">
                    <a:lumMod val="89000"/>
                  </a:schemeClr>
                </a:gs>
                <a:gs pos="69000">
                  <a:schemeClr val="accent6">
                    <a:lumMod val="75000"/>
                  </a:schemeClr>
                </a:gs>
                <a:gs pos="97000">
                  <a:schemeClr val="accent6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>
                <a:latin typeface="+mn-lt"/>
              </a:endParaRPr>
            </a:p>
          </p:txBody>
        </p:sp>
        <p:sp>
          <p:nvSpPr>
            <p:cNvPr id="84" name="Freeform 28">
              <a:extLst>
                <a:ext uri="{FF2B5EF4-FFF2-40B4-BE49-F238E27FC236}">
                  <a16:creationId xmlns:a16="http://schemas.microsoft.com/office/drawing/2014/main" id="{E673AA77-3FEB-BF1E-C9BD-B65CD9216B0A}"/>
                </a:ext>
              </a:extLst>
            </p:cNvPr>
            <p:cNvSpPr/>
            <p:nvPr/>
          </p:nvSpPr>
          <p:spPr>
            <a:xfrm>
              <a:off x="7604763" y="4804494"/>
              <a:ext cx="1017144" cy="1017144"/>
            </a:xfrm>
            <a:custGeom>
              <a:avLst/>
              <a:gdLst>
                <a:gd name="connsiteX0" fmla="*/ 2141865 w 2141865"/>
                <a:gd name="connsiteY0" fmla="*/ 1070933 h 2141865"/>
                <a:gd name="connsiteX1" fmla="*/ 1070932 w 2141865"/>
                <a:gd name="connsiteY1" fmla="*/ 2141865 h 2141865"/>
                <a:gd name="connsiteX2" fmla="*/ 0 w 2141865"/>
                <a:gd name="connsiteY2" fmla="*/ 1070933 h 2141865"/>
                <a:gd name="connsiteX3" fmla="*/ 1070932 w 2141865"/>
                <a:gd name="connsiteY3" fmla="*/ 0 h 2141865"/>
                <a:gd name="connsiteX4" fmla="*/ 2141865 w 2141865"/>
                <a:gd name="connsiteY4" fmla="*/ 1070933 h 2141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1865" h="2141865">
                  <a:moveTo>
                    <a:pt x="2141865" y="1070933"/>
                  </a:moveTo>
                  <a:cubicBezTo>
                    <a:pt x="2141865" y="1662392"/>
                    <a:pt x="1662392" y="2141865"/>
                    <a:pt x="1070932" y="2141865"/>
                  </a:cubicBezTo>
                  <a:cubicBezTo>
                    <a:pt x="479473" y="2141865"/>
                    <a:pt x="0" y="1662392"/>
                    <a:pt x="0" y="1070933"/>
                  </a:cubicBezTo>
                  <a:cubicBezTo>
                    <a:pt x="0" y="479473"/>
                    <a:pt x="479473" y="0"/>
                    <a:pt x="1070932" y="0"/>
                  </a:cubicBezTo>
                  <a:cubicBezTo>
                    <a:pt x="1662392" y="0"/>
                    <a:pt x="2141865" y="479473"/>
                    <a:pt x="2141865" y="107093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>
                <a:latin typeface="+mn-lt"/>
              </a:endParaRPr>
            </a:p>
          </p:txBody>
        </p:sp>
        <p:sp>
          <p:nvSpPr>
            <p:cNvPr id="86" name="Freeform 46">
              <a:extLst>
                <a:ext uri="{FF2B5EF4-FFF2-40B4-BE49-F238E27FC236}">
                  <a16:creationId xmlns:a16="http://schemas.microsoft.com/office/drawing/2014/main" id="{18BC2480-4AB5-8A69-BABA-8D71709F077C}"/>
                </a:ext>
              </a:extLst>
            </p:cNvPr>
            <p:cNvSpPr/>
            <p:nvPr/>
          </p:nvSpPr>
          <p:spPr>
            <a:xfrm>
              <a:off x="7767506" y="4967237"/>
              <a:ext cx="691658" cy="691658"/>
            </a:xfrm>
            <a:custGeom>
              <a:avLst/>
              <a:gdLst>
                <a:gd name="connsiteX0" fmla="*/ 1456468 w 1456468"/>
                <a:gd name="connsiteY0" fmla="*/ 728234 h 1456468"/>
                <a:gd name="connsiteX1" fmla="*/ 728234 w 1456468"/>
                <a:gd name="connsiteY1" fmla="*/ 1456468 h 1456468"/>
                <a:gd name="connsiteX2" fmla="*/ 0 w 1456468"/>
                <a:gd name="connsiteY2" fmla="*/ 728234 h 1456468"/>
                <a:gd name="connsiteX3" fmla="*/ 728234 w 1456468"/>
                <a:gd name="connsiteY3" fmla="*/ 0 h 1456468"/>
                <a:gd name="connsiteX4" fmla="*/ 1456468 w 1456468"/>
                <a:gd name="connsiteY4" fmla="*/ 728234 h 1456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6468" h="1456468">
                  <a:moveTo>
                    <a:pt x="1456468" y="728234"/>
                  </a:moveTo>
                  <a:cubicBezTo>
                    <a:pt x="1456468" y="1130427"/>
                    <a:pt x="1130426" y="1456468"/>
                    <a:pt x="728234" y="1456468"/>
                  </a:cubicBezTo>
                  <a:cubicBezTo>
                    <a:pt x="326042" y="1456468"/>
                    <a:pt x="0" y="1130427"/>
                    <a:pt x="0" y="728234"/>
                  </a:cubicBezTo>
                  <a:cubicBezTo>
                    <a:pt x="0" y="326042"/>
                    <a:pt x="326042" y="0"/>
                    <a:pt x="728234" y="0"/>
                  </a:cubicBezTo>
                  <a:cubicBezTo>
                    <a:pt x="1130426" y="0"/>
                    <a:pt x="1456468" y="326042"/>
                    <a:pt x="1456468" y="728234"/>
                  </a:cubicBezTo>
                  <a:close/>
                </a:path>
              </a:pathLst>
            </a:custGeom>
            <a:solidFill>
              <a:srgbClr val="FFFFF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S" sz="700">
                <a:latin typeface="+mn-lt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AC57392-1FC8-5F8C-D86F-D2E62CEAAD5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699778" y="4897752"/>
              <a:ext cx="824612" cy="824612"/>
              <a:chOff x="1062372" y="6597617"/>
              <a:chExt cx="2331503" cy="2331503"/>
            </a:xfrm>
          </p:grpSpPr>
          <p:sp>
            <p:nvSpPr>
              <p:cNvPr id="90" name="Freeform 101">
                <a:extLst>
                  <a:ext uri="{FF2B5EF4-FFF2-40B4-BE49-F238E27FC236}">
                    <a16:creationId xmlns:a16="http://schemas.microsoft.com/office/drawing/2014/main" id="{2C44C2D2-162C-7C11-DBB6-750C3D37B188}"/>
                  </a:ext>
                </a:extLst>
              </p:cNvPr>
              <p:cNvSpPr/>
              <p:nvPr/>
            </p:nvSpPr>
            <p:spPr>
              <a:xfrm rot="18900000">
                <a:off x="1062372" y="6597617"/>
                <a:ext cx="2331503" cy="2331503"/>
              </a:xfrm>
              <a:custGeom>
                <a:avLst/>
                <a:gdLst>
                  <a:gd name="connsiteX0" fmla="*/ 1711944 w 1711943"/>
                  <a:gd name="connsiteY0" fmla="*/ 855972 h 1711943"/>
                  <a:gd name="connsiteX1" fmla="*/ 855972 w 1711943"/>
                  <a:gd name="connsiteY1" fmla="*/ 1711943 h 1711943"/>
                  <a:gd name="connsiteX2" fmla="*/ 0 w 1711943"/>
                  <a:gd name="connsiteY2" fmla="*/ 855972 h 1711943"/>
                  <a:gd name="connsiteX3" fmla="*/ 855972 w 1711943"/>
                  <a:gd name="connsiteY3" fmla="*/ 0 h 1711943"/>
                  <a:gd name="connsiteX4" fmla="*/ 1711944 w 1711943"/>
                  <a:gd name="connsiteY4" fmla="*/ 855972 h 171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1943" h="1711943">
                    <a:moveTo>
                      <a:pt x="1711944" y="855972"/>
                    </a:moveTo>
                    <a:cubicBezTo>
                      <a:pt x="1711944" y="1328712"/>
                      <a:pt x="1328712" y="1711943"/>
                      <a:pt x="855972" y="1711943"/>
                    </a:cubicBezTo>
                    <a:cubicBezTo>
                      <a:pt x="383232" y="1711943"/>
                      <a:pt x="0" y="1328712"/>
                      <a:pt x="0" y="855972"/>
                    </a:cubicBezTo>
                    <a:cubicBezTo>
                      <a:pt x="0" y="383231"/>
                      <a:pt x="383232" y="0"/>
                      <a:pt x="855972" y="0"/>
                    </a:cubicBezTo>
                    <a:cubicBezTo>
                      <a:pt x="1328712" y="0"/>
                      <a:pt x="1711944" y="383232"/>
                      <a:pt x="1711944" y="855972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S" sz="700">
                  <a:latin typeface="+mn-lt"/>
                </a:endParaRPr>
              </a:p>
            </p:txBody>
          </p:sp>
          <p:sp>
            <p:nvSpPr>
              <p:cNvPr id="92" name="Freeform 103">
                <a:extLst>
                  <a:ext uri="{FF2B5EF4-FFF2-40B4-BE49-F238E27FC236}">
                    <a16:creationId xmlns:a16="http://schemas.microsoft.com/office/drawing/2014/main" id="{A0FF8027-4F4D-4EA1-B24C-68CFD348743C}"/>
                  </a:ext>
                </a:extLst>
              </p:cNvPr>
              <p:cNvSpPr/>
              <p:nvPr/>
            </p:nvSpPr>
            <p:spPr>
              <a:xfrm>
                <a:off x="1234351" y="6769426"/>
                <a:ext cx="1987330" cy="1987330"/>
              </a:xfrm>
              <a:custGeom>
                <a:avLst/>
                <a:gdLst>
                  <a:gd name="connsiteX0" fmla="*/ 1459230 w 1459229"/>
                  <a:gd name="connsiteY0" fmla="*/ 729615 h 1459229"/>
                  <a:gd name="connsiteX1" fmla="*/ 729615 w 1459229"/>
                  <a:gd name="connsiteY1" fmla="*/ 1459230 h 1459229"/>
                  <a:gd name="connsiteX2" fmla="*/ 0 w 1459229"/>
                  <a:gd name="connsiteY2" fmla="*/ 729615 h 1459229"/>
                  <a:gd name="connsiteX3" fmla="*/ 729615 w 1459229"/>
                  <a:gd name="connsiteY3" fmla="*/ 0 h 1459229"/>
                  <a:gd name="connsiteX4" fmla="*/ 1459230 w 1459229"/>
                  <a:gd name="connsiteY4" fmla="*/ 729615 h 14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9229" h="1459229">
                    <a:moveTo>
                      <a:pt x="1459230" y="729615"/>
                    </a:moveTo>
                    <a:cubicBezTo>
                      <a:pt x="1459230" y="1132570"/>
                      <a:pt x="1132570" y="1459230"/>
                      <a:pt x="729615" y="1459230"/>
                    </a:cubicBezTo>
                    <a:cubicBezTo>
                      <a:pt x="326659" y="1459230"/>
                      <a:pt x="0" y="1132570"/>
                      <a:pt x="0" y="729615"/>
                    </a:cubicBezTo>
                    <a:cubicBezTo>
                      <a:pt x="0" y="326660"/>
                      <a:pt x="326659" y="0"/>
                      <a:pt x="729615" y="0"/>
                    </a:cubicBezTo>
                    <a:cubicBezTo>
                      <a:pt x="1132570" y="0"/>
                      <a:pt x="1459230" y="326660"/>
                      <a:pt x="1459230" y="729615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S" sz="700">
                  <a:latin typeface="+mn-lt"/>
                </a:endParaRPr>
              </a:p>
            </p:txBody>
          </p:sp>
        </p:grp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ABE6ABA8-876D-0658-DA60-871C38291D24}"/>
                </a:ext>
              </a:extLst>
            </p:cNvPr>
            <p:cNvSpPr/>
            <p:nvPr/>
          </p:nvSpPr>
          <p:spPr>
            <a:xfrm>
              <a:off x="8710552" y="5019488"/>
              <a:ext cx="1615579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Lorem ipsum dolor sit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amet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,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consectetuer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adipiscing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elit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. Maecenas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porttitor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congue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massa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.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Fusce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posuere</a:t>
              </a:r>
              <a:r>
                <a:rPr lang="en-US" sz="800" dirty="0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, magna sed pulvinar </a:t>
              </a:r>
              <a:r>
                <a:rPr lang="en-US" sz="800" dirty="0" err="1">
                  <a:solidFill>
                    <a:schemeClr val="bg1"/>
                  </a:solidFill>
                  <a:latin typeface="+mn-lt"/>
                  <a:ea typeface="Source Sans Pro Black" panose="020B0503030403020204" pitchFamily="34" charset="0"/>
                </a:rPr>
                <a:t>ultricies</a:t>
              </a:r>
              <a:endParaRPr lang="en-US" sz="800" dirty="0">
                <a:solidFill>
                  <a:schemeClr val="bg1"/>
                </a:solidFill>
                <a:latin typeface="+mn-lt"/>
                <a:ea typeface="Source Sans Pro Black" panose="020B0503030403020204" pitchFamily="34" charset="0"/>
              </a:endParaRPr>
            </a:p>
          </p:txBody>
        </p:sp>
        <p:grpSp>
          <p:nvGrpSpPr>
            <p:cNvPr id="134" name="Google Shape;332;p23" descr="Cloud Computing">
              <a:extLst>
                <a:ext uri="{FF2B5EF4-FFF2-40B4-BE49-F238E27FC236}">
                  <a16:creationId xmlns:a16="http://schemas.microsoft.com/office/drawing/2014/main" id="{7325A0F2-48F0-6568-47A5-8FEA4FC17626}"/>
                </a:ext>
              </a:extLst>
            </p:cNvPr>
            <p:cNvGrpSpPr/>
            <p:nvPr/>
          </p:nvGrpSpPr>
          <p:grpSpPr>
            <a:xfrm>
              <a:off x="7974671" y="5171641"/>
              <a:ext cx="274826" cy="276834"/>
              <a:chOff x="5705475" y="3031807"/>
              <a:chExt cx="782002" cy="787718"/>
            </a:xfrm>
            <a:solidFill>
              <a:schemeClr val="bg1"/>
            </a:solidFill>
          </p:grpSpPr>
          <p:sp>
            <p:nvSpPr>
              <p:cNvPr id="135" name="Google Shape;333;p23">
                <a:extLst>
                  <a:ext uri="{FF2B5EF4-FFF2-40B4-BE49-F238E27FC236}">
                    <a16:creationId xmlns:a16="http://schemas.microsoft.com/office/drawing/2014/main" id="{363718C5-0ABE-ADA4-2879-A0068B06047A}"/>
                  </a:ext>
                </a:extLst>
              </p:cNvPr>
              <p:cNvSpPr/>
              <p:nvPr/>
            </p:nvSpPr>
            <p:spPr>
              <a:xfrm>
                <a:off x="5991225" y="3031807"/>
                <a:ext cx="496252" cy="320992"/>
              </a:xfrm>
              <a:custGeom>
                <a:avLst/>
                <a:gdLst/>
                <a:ahLst/>
                <a:cxnLst/>
                <a:rect l="l" t="t" r="r" b="b"/>
                <a:pathLst>
                  <a:path w="496252" h="320992" extrusionOk="0">
                    <a:moveTo>
                      <a:pt x="422910" y="124777"/>
                    </a:moveTo>
                    <a:cubicBezTo>
                      <a:pt x="415290" y="80010"/>
                      <a:pt x="375285" y="45720"/>
                      <a:pt x="328613" y="45720"/>
                    </a:cubicBezTo>
                    <a:cubicBezTo>
                      <a:pt x="323850" y="45720"/>
                      <a:pt x="318135" y="46672"/>
                      <a:pt x="313373" y="46672"/>
                    </a:cubicBezTo>
                    <a:cubicBezTo>
                      <a:pt x="290513" y="18097"/>
                      <a:pt x="255270" y="0"/>
                      <a:pt x="215265" y="0"/>
                    </a:cubicBezTo>
                    <a:cubicBezTo>
                      <a:pt x="157163" y="0"/>
                      <a:pt x="108585" y="39052"/>
                      <a:pt x="93345" y="92393"/>
                    </a:cubicBezTo>
                    <a:cubicBezTo>
                      <a:pt x="40005" y="102870"/>
                      <a:pt x="0" y="149543"/>
                      <a:pt x="0" y="205740"/>
                    </a:cubicBezTo>
                    <a:cubicBezTo>
                      <a:pt x="0" y="269557"/>
                      <a:pt x="51435" y="320993"/>
                      <a:pt x="114300" y="320993"/>
                    </a:cubicBezTo>
                    <a:lnTo>
                      <a:pt x="114300" y="320993"/>
                    </a:lnTo>
                    <a:cubicBezTo>
                      <a:pt x="114300" y="320993"/>
                      <a:pt x="396240" y="320993"/>
                      <a:pt x="400050" y="320993"/>
                    </a:cubicBezTo>
                    <a:cubicBezTo>
                      <a:pt x="455295" y="320993"/>
                      <a:pt x="496253" y="276225"/>
                      <a:pt x="496253" y="220980"/>
                    </a:cubicBezTo>
                    <a:cubicBezTo>
                      <a:pt x="496253" y="175260"/>
                      <a:pt x="464820" y="137160"/>
                      <a:pt x="422910" y="124777"/>
                    </a:cubicBezTo>
                    <a:close/>
                    <a:moveTo>
                      <a:pt x="394335" y="263843"/>
                    </a:moveTo>
                    <a:lnTo>
                      <a:pt x="112395" y="263843"/>
                    </a:lnTo>
                    <a:cubicBezTo>
                      <a:pt x="90488" y="261937"/>
                      <a:pt x="71438" y="249555"/>
                      <a:pt x="61913" y="230505"/>
                    </a:cubicBezTo>
                    <a:cubicBezTo>
                      <a:pt x="53340" y="210503"/>
                      <a:pt x="55245" y="187643"/>
                      <a:pt x="68580" y="169545"/>
                    </a:cubicBezTo>
                    <a:cubicBezTo>
                      <a:pt x="80010" y="154305"/>
                      <a:pt x="97155" y="145733"/>
                      <a:pt x="115252" y="145733"/>
                    </a:cubicBezTo>
                    <a:cubicBezTo>
                      <a:pt x="118110" y="145733"/>
                      <a:pt x="121920" y="145733"/>
                      <a:pt x="124777" y="146685"/>
                    </a:cubicBezTo>
                    <a:lnTo>
                      <a:pt x="141923" y="149543"/>
                    </a:lnTo>
                    <a:lnTo>
                      <a:pt x="141923" y="130493"/>
                    </a:lnTo>
                    <a:cubicBezTo>
                      <a:pt x="141923" y="96202"/>
                      <a:pt x="164783" y="66675"/>
                      <a:pt x="198120" y="59055"/>
                    </a:cubicBezTo>
                    <a:cubicBezTo>
                      <a:pt x="203835" y="58102"/>
                      <a:pt x="209550" y="57150"/>
                      <a:pt x="215265" y="57150"/>
                    </a:cubicBezTo>
                    <a:cubicBezTo>
                      <a:pt x="215265" y="57150"/>
                      <a:pt x="215265" y="57150"/>
                      <a:pt x="215265" y="57150"/>
                    </a:cubicBezTo>
                    <a:lnTo>
                      <a:pt x="215265" y="57150"/>
                    </a:lnTo>
                    <a:cubicBezTo>
                      <a:pt x="215265" y="57150"/>
                      <a:pt x="215265" y="57150"/>
                      <a:pt x="215265" y="57150"/>
                    </a:cubicBezTo>
                    <a:cubicBezTo>
                      <a:pt x="242888" y="57150"/>
                      <a:pt x="267653" y="72390"/>
                      <a:pt x="280035" y="97155"/>
                    </a:cubicBezTo>
                    <a:lnTo>
                      <a:pt x="285750" y="108585"/>
                    </a:lnTo>
                    <a:lnTo>
                      <a:pt x="298133" y="103823"/>
                    </a:lnTo>
                    <a:cubicBezTo>
                      <a:pt x="303848" y="101918"/>
                      <a:pt x="310515" y="100965"/>
                      <a:pt x="317183" y="100965"/>
                    </a:cubicBezTo>
                    <a:cubicBezTo>
                      <a:pt x="329565" y="100965"/>
                      <a:pt x="340995" y="104775"/>
                      <a:pt x="351473" y="111443"/>
                    </a:cubicBezTo>
                    <a:cubicBezTo>
                      <a:pt x="366713" y="122873"/>
                      <a:pt x="376238" y="140970"/>
                      <a:pt x="376238" y="160020"/>
                    </a:cubicBezTo>
                    <a:lnTo>
                      <a:pt x="376238" y="175260"/>
                    </a:lnTo>
                    <a:lnTo>
                      <a:pt x="395288" y="175260"/>
                    </a:lnTo>
                    <a:cubicBezTo>
                      <a:pt x="420053" y="175260"/>
                      <a:pt x="440055" y="195262"/>
                      <a:pt x="440055" y="220028"/>
                    </a:cubicBezTo>
                    <a:cubicBezTo>
                      <a:pt x="439103" y="243840"/>
                      <a:pt x="419100" y="263843"/>
                      <a:pt x="394335" y="2638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334;p23">
                <a:extLst>
                  <a:ext uri="{FF2B5EF4-FFF2-40B4-BE49-F238E27FC236}">
                    <a16:creationId xmlns:a16="http://schemas.microsoft.com/office/drawing/2014/main" id="{BE930BF8-955E-AF56-E0F4-122158298CA7}"/>
                  </a:ext>
                </a:extLst>
              </p:cNvPr>
              <p:cNvSpPr/>
              <p:nvPr/>
            </p:nvSpPr>
            <p:spPr>
              <a:xfrm>
                <a:off x="5705475" y="3390900"/>
                <a:ext cx="457200" cy="428625"/>
              </a:xfrm>
              <a:custGeom>
                <a:avLst/>
                <a:gdLst/>
                <a:ahLst/>
                <a:cxnLst/>
                <a:rect l="l" t="t" r="r" b="b"/>
                <a:pathLst>
                  <a:path w="457200" h="428625" extrusionOk="0">
                    <a:moveTo>
                      <a:pt x="426720" y="0"/>
                    </a:moveTo>
                    <a:lnTo>
                      <a:pt x="30480" y="0"/>
                    </a:lnTo>
                    <a:cubicBezTo>
                      <a:pt x="13335" y="0"/>
                      <a:pt x="0" y="13335"/>
                      <a:pt x="0" y="30480"/>
                    </a:cubicBezTo>
                    <a:lnTo>
                      <a:pt x="0" y="302895"/>
                    </a:lnTo>
                    <a:cubicBezTo>
                      <a:pt x="0" y="320040"/>
                      <a:pt x="13335" y="333375"/>
                      <a:pt x="30480" y="333375"/>
                    </a:cubicBezTo>
                    <a:cubicBezTo>
                      <a:pt x="30480" y="333375"/>
                      <a:pt x="30480" y="333375"/>
                      <a:pt x="30480" y="333375"/>
                    </a:cubicBezTo>
                    <a:lnTo>
                      <a:pt x="180975" y="333375"/>
                    </a:lnTo>
                    <a:lnTo>
                      <a:pt x="180975" y="371475"/>
                    </a:lnTo>
                    <a:lnTo>
                      <a:pt x="114300" y="371475"/>
                    </a:lnTo>
                    <a:lnTo>
                      <a:pt x="114300" y="428625"/>
                    </a:lnTo>
                    <a:lnTo>
                      <a:pt x="342900" y="428625"/>
                    </a:lnTo>
                    <a:lnTo>
                      <a:pt x="342900" y="371475"/>
                    </a:lnTo>
                    <a:lnTo>
                      <a:pt x="276225" y="371475"/>
                    </a:lnTo>
                    <a:lnTo>
                      <a:pt x="276225" y="333375"/>
                    </a:lnTo>
                    <a:lnTo>
                      <a:pt x="426720" y="333375"/>
                    </a:lnTo>
                    <a:cubicBezTo>
                      <a:pt x="443865" y="333375"/>
                      <a:pt x="457200" y="320040"/>
                      <a:pt x="457200" y="302895"/>
                    </a:cubicBezTo>
                    <a:lnTo>
                      <a:pt x="457200" y="302895"/>
                    </a:lnTo>
                    <a:lnTo>
                      <a:pt x="457200" y="30480"/>
                    </a:lnTo>
                    <a:cubicBezTo>
                      <a:pt x="457200" y="13335"/>
                      <a:pt x="443865" y="0"/>
                      <a:pt x="426720" y="0"/>
                    </a:cubicBezTo>
                    <a:close/>
                    <a:moveTo>
                      <a:pt x="400050" y="276225"/>
                    </a:moveTo>
                    <a:lnTo>
                      <a:pt x="57150" y="276225"/>
                    </a:lnTo>
                    <a:lnTo>
                      <a:pt x="57150" y="57150"/>
                    </a:lnTo>
                    <a:lnTo>
                      <a:pt x="400050" y="57150"/>
                    </a:lnTo>
                    <a:lnTo>
                      <a:pt x="400050" y="27622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335;p23">
                <a:extLst>
                  <a:ext uri="{FF2B5EF4-FFF2-40B4-BE49-F238E27FC236}">
                    <a16:creationId xmlns:a16="http://schemas.microsoft.com/office/drawing/2014/main" id="{23E5DDB6-108B-FF0B-0BED-364364F1708F}"/>
                  </a:ext>
                </a:extLst>
              </p:cNvPr>
              <p:cNvSpPr/>
              <p:nvPr/>
            </p:nvSpPr>
            <p:spPr>
              <a:xfrm>
                <a:off x="6207442" y="3390900"/>
                <a:ext cx="167870" cy="211454"/>
              </a:xfrm>
              <a:custGeom>
                <a:avLst/>
                <a:gdLst/>
                <a:ahLst/>
                <a:cxnLst/>
                <a:rect l="l" t="t" r="r" b="b"/>
                <a:pathLst>
                  <a:path w="167870" h="211454" extrusionOk="0">
                    <a:moveTo>
                      <a:pt x="96203" y="0"/>
                    </a:moveTo>
                    <a:cubicBezTo>
                      <a:pt x="105728" y="12382"/>
                      <a:pt x="110490" y="28575"/>
                      <a:pt x="110490" y="43815"/>
                    </a:cubicBezTo>
                    <a:cubicBezTo>
                      <a:pt x="110490" y="72390"/>
                      <a:pt x="94297" y="98107"/>
                      <a:pt x="69532" y="111443"/>
                    </a:cubicBezTo>
                    <a:lnTo>
                      <a:pt x="69532" y="72390"/>
                    </a:lnTo>
                    <a:lnTo>
                      <a:pt x="0" y="142875"/>
                    </a:lnTo>
                    <a:lnTo>
                      <a:pt x="69532" y="211455"/>
                    </a:lnTo>
                    <a:lnTo>
                      <a:pt x="69532" y="172402"/>
                    </a:lnTo>
                    <a:cubicBezTo>
                      <a:pt x="140970" y="153352"/>
                      <a:pt x="182880" y="80010"/>
                      <a:pt x="162878" y="8573"/>
                    </a:cubicBezTo>
                    <a:cubicBezTo>
                      <a:pt x="161925" y="5715"/>
                      <a:pt x="160972" y="2857"/>
                      <a:pt x="160020" y="0"/>
                    </a:cubicBezTo>
                    <a:lnTo>
                      <a:pt x="962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336;p23">
                <a:extLst>
                  <a:ext uri="{FF2B5EF4-FFF2-40B4-BE49-F238E27FC236}">
                    <a16:creationId xmlns:a16="http://schemas.microsoft.com/office/drawing/2014/main" id="{4D84E7D2-EC62-CB09-F647-235CA76CD764}"/>
                  </a:ext>
                </a:extLst>
              </p:cNvPr>
              <p:cNvSpPr/>
              <p:nvPr/>
            </p:nvSpPr>
            <p:spPr>
              <a:xfrm>
                <a:off x="5785254" y="3141344"/>
                <a:ext cx="167870" cy="211455"/>
              </a:xfrm>
              <a:custGeom>
                <a:avLst/>
                <a:gdLst/>
                <a:ahLst/>
                <a:cxnLst/>
                <a:rect l="l" t="t" r="r" b="b"/>
                <a:pathLst>
                  <a:path w="167870" h="211455" extrusionOk="0">
                    <a:moveTo>
                      <a:pt x="71668" y="211455"/>
                    </a:moveTo>
                    <a:cubicBezTo>
                      <a:pt x="64048" y="201930"/>
                      <a:pt x="57380" y="182880"/>
                      <a:pt x="57380" y="167640"/>
                    </a:cubicBezTo>
                    <a:cubicBezTo>
                      <a:pt x="57380" y="139065"/>
                      <a:pt x="73573" y="113348"/>
                      <a:pt x="98338" y="100013"/>
                    </a:cubicBezTo>
                    <a:lnTo>
                      <a:pt x="98338" y="139065"/>
                    </a:lnTo>
                    <a:lnTo>
                      <a:pt x="167870" y="68580"/>
                    </a:lnTo>
                    <a:lnTo>
                      <a:pt x="98338" y="0"/>
                    </a:lnTo>
                    <a:lnTo>
                      <a:pt x="98338" y="39053"/>
                    </a:lnTo>
                    <a:cubicBezTo>
                      <a:pt x="26900" y="58103"/>
                      <a:pt x="-15010" y="131445"/>
                      <a:pt x="4993" y="202883"/>
                    </a:cubicBezTo>
                    <a:cubicBezTo>
                      <a:pt x="5945" y="205740"/>
                      <a:pt x="6898" y="208598"/>
                      <a:pt x="7850" y="211455"/>
                    </a:cubicBezTo>
                    <a:lnTo>
                      <a:pt x="71668" y="21145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5969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" name="Picture 769" descr="Vector fintech. financial technology, online banking and crowdfunding concept on virutal screen. robotic hand touching digital interface.">
            <a:extLst>
              <a:ext uri="{FF2B5EF4-FFF2-40B4-BE49-F238E27FC236}">
                <a16:creationId xmlns:a16="http://schemas.microsoft.com/office/drawing/2014/main" id="{13933D59-9390-61C9-3793-36709A76E8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" t="5353" r="37138" b="2432"/>
          <a:stretch/>
        </p:blipFill>
        <p:spPr bwMode="auto">
          <a:xfrm>
            <a:off x="4292360" y="2407011"/>
            <a:ext cx="3556240" cy="3556240"/>
          </a:xfrm>
          <a:custGeom>
            <a:avLst/>
            <a:gdLst>
              <a:gd name="connsiteX0" fmla="*/ 1298360 w 2596720"/>
              <a:gd name="connsiteY0" fmla="*/ 0 h 2596720"/>
              <a:gd name="connsiteX1" fmla="*/ 2596720 w 2596720"/>
              <a:gd name="connsiteY1" fmla="*/ 1298360 h 2596720"/>
              <a:gd name="connsiteX2" fmla="*/ 1298360 w 2596720"/>
              <a:gd name="connsiteY2" fmla="*/ 2596720 h 2596720"/>
              <a:gd name="connsiteX3" fmla="*/ 0 w 2596720"/>
              <a:gd name="connsiteY3" fmla="*/ 1298360 h 2596720"/>
              <a:gd name="connsiteX4" fmla="*/ 1298360 w 2596720"/>
              <a:gd name="connsiteY4" fmla="*/ 0 h 259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6720" h="2596720">
                <a:moveTo>
                  <a:pt x="1298360" y="0"/>
                </a:moveTo>
                <a:cubicBezTo>
                  <a:pt x="2015424" y="0"/>
                  <a:pt x="2596720" y="581296"/>
                  <a:pt x="2596720" y="1298360"/>
                </a:cubicBezTo>
                <a:cubicBezTo>
                  <a:pt x="2596720" y="2015424"/>
                  <a:pt x="2015424" y="2596720"/>
                  <a:pt x="1298360" y="2596720"/>
                </a:cubicBezTo>
                <a:cubicBezTo>
                  <a:pt x="581296" y="2596720"/>
                  <a:pt x="0" y="2015424"/>
                  <a:pt x="0" y="1298360"/>
                </a:cubicBezTo>
                <a:cubicBezTo>
                  <a:pt x="0" y="581296"/>
                  <a:pt x="581296" y="0"/>
                  <a:pt x="129836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5C2A57-1800-BFAA-6453-FF35D4FD0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4146"/>
          </a:xfrm>
        </p:spPr>
        <p:txBody>
          <a:bodyPr/>
          <a:lstStyle/>
          <a:p>
            <a:r>
              <a:rPr lang="en-US" dirty="0"/>
              <a:t>Title of the page</a:t>
            </a:r>
          </a:p>
        </p:txBody>
      </p:sp>
      <p:sp>
        <p:nvSpPr>
          <p:cNvPr id="5" name="Freeform 689">
            <a:extLst>
              <a:ext uri="{FF2B5EF4-FFF2-40B4-BE49-F238E27FC236}">
                <a16:creationId xmlns:a16="http://schemas.microsoft.com/office/drawing/2014/main" id="{45327A99-F443-3E15-AE5C-6F4A8E246A13}"/>
              </a:ext>
            </a:extLst>
          </p:cNvPr>
          <p:cNvSpPr/>
          <p:nvPr/>
        </p:nvSpPr>
        <p:spPr>
          <a:xfrm>
            <a:off x="3688887" y="3065127"/>
            <a:ext cx="1229647" cy="2801702"/>
          </a:xfrm>
          <a:custGeom>
            <a:avLst/>
            <a:gdLst>
              <a:gd name="connsiteX0" fmla="*/ 3030954 w 3193673"/>
              <a:gd name="connsiteY0" fmla="*/ 7230913 h 7276662"/>
              <a:gd name="connsiteX1" fmla="*/ 129440 w 3193673"/>
              <a:gd name="connsiteY1" fmla="*/ 1666824 h 7276662"/>
              <a:gd name="connsiteX2" fmla="*/ 613026 w 3193673"/>
              <a:gd name="connsiteY2" fmla="*/ 129440 h 7276662"/>
              <a:gd name="connsiteX3" fmla="*/ 2150409 w 3193673"/>
              <a:gd name="connsiteY3" fmla="*/ 613026 h 7276662"/>
              <a:gd name="connsiteX4" fmla="*/ 2267498 w 3193673"/>
              <a:gd name="connsiteY4" fmla="*/ 971907 h 7276662"/>
              <a:gd name="connsiteX5" fmla="*/ 3192783 w 3193673"/>
              <a:gd name="connsiteY5" fmla="*/ 7178556 h 7276662"/>
              <a:gd name="connsiteX6" fmla="*/ 3121388 w 3193673"/>
              <a:gd name="connsiteY6" fmla="*/ 7275654 h 7276662"/>
              <a:gd name="connsiteX7" fmla="*/ 3030954 w 3193673"/>
              <a:gd name="connsiteY7" fmla="*/ 7230913 h 727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93673" h="7276662">
                <a:moveTo>
                  <a:pt x="3030954" y="7230913"/>
                </a:moveTo>
                <a:lnTo>
                  <a:pt x="129440" y="1666824"/>
                </a:lnTo>
                <a:cubicBezTo>
                  <a:pt x="-161853" y="1108987"/>
                  <a:pt x="55189" y="420734"/>
                  <a:pt x="613026" y="129440"/>
                </a:cubicBezTo>
                <a:cubicBezTo>
                  <a:pt x="1170863" y="-161853"/>
                  <a:pt x="1859115" y="55189"/>
                  <a:pt x="2150409" y="613026"/>
                </a:cubicBezTo>
                <a:cubicBezTo>
                  <a:pt x="2210381" y="727259"/>
                  <a:pt x="2248459" y="851011"/>
                  <a:pt x="2267498" y="971907"/>
                </a:cubicBezTo>
                <a:lnTo>
                  <a:pt x="3192783" y="7178556"/>
                </a:lnTo>
                <a:cubicBezTo>
                  <a:pt x="3199447" y="7225202"/>
                  <a:pt x="3168033" y="7268991"/>
                  <a:pt x="3121388" y="7275654"/>
                </a:cubicBezTo>
                <a:cubicBezTo>
                  <a:pt x="3082358" y="7281366"/>
                  <a:pt x="3048089" y="7262327"/>
                  <a:pt x="3030954" y="723091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08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RS"/>
          </a:p>
        </p:txBody>
      </p:sp>
      <p:sp>
        <p:nvSpPr>
          <p:cNvPr id="6" name="Freeform 690">
            <a:extLst>
              <a:ext uri="{FF2B5EF4-FFF2-40B4-BE49-F238E27FC236}">
                <a16:creationId xmlns:a16="http://schemas.microsoft.com/office/drawing/2014/main" id="{6CD419CC-06C8-F70B-8584-B5E3D18DB781}"/>
              </a:ext>
            </a:extLst>
          </p:cNvPr>
          <p:cNvSpPr/>
          <p:nvPr/>
        </p:nvSpPr>
        <p:spPr>
          <a:xfrm>
            <a:off x="4374785" y="5400914"/>
            <a:ext cx="2921208" cy="876988"/>
          </a:xfrm>
          <a:custGeom>
            <a:avLst/>
            <a:gdLst>
              <a:gd name="connsiteX0" fmla="*/ 7516144 w 7587044"/>
              <a:gd name="connsiteY0" fmla="*/ 1222412 h 2277738"/>
              <a:gd name="connsiteX1" fmla="*/ 1327581 w 7587044"/>
              <a:gd name="connsiteY1" fmla="*/ 2261931 h 2277738"/>
              <a:gd name="connsiteX2" fmla="*/ 15808 w 7587044"/>
              <a:gd name="connsiteY2" fmla="*/ 1327126 h 2277738"/>
              <a:gd name="connsiteX3" fmla="*/ 950613 w 7587044"/>
              <a:gd name="connsiteY3" fmla="*/ 15352 h 2277738"/>
              <a:gd name="connsiteX4" fmla="*/ 1327581 w 7587044"/>
              <a:gd name="connsiteY4" fmla="*/ 15352 h 2277738"/>
              <a:gd name="connsiteX5" fmla="*/ 7516144 w 7587044"/>
              <a:gd name="connsiteY5" fmla="*/ 1054870 h 2277738"/>
              <a:gd name="connsiteX6" fmla="*/ 7585636 w 7587044"/>
              <a:gd name="connsiteY6" fmla="*/ 1152921 h 2277738"/>
              <a:gd name="connsiteX7" fmla="*/ 7516144 w 7587044"/>
              <a:gd name="connsiteY7" fmla="*/ 1222412 h 2277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87044" h="2277738">
                <a:moveTo>
                  <a:pt x="7516144" y="1222412"/>
                </a:moveTo>
                <a:lnTo>
                  <a:pt x="1327581" y="2261931"/>
                </a:lnTo>
                <a:cubicBezTo>
                  <a:pt x="706916" y="2365692"/>
                  <a:pt x="119569" y="1947791"/>
                  <a:pt x="15808" y="1327126"/>
                </a:cubicBezTo>
                <a:cubicBezTo>
                  <a:pt x="-87953" y="706461"/>
                  <a:pt x="329948" y="119113"/>
                  <a:pt x="950613" y="15352"/>
                </a:cubicBezTo>
                <a:cubicBezTo>
                  <a:pt x="1077221" y="-5591"/>
                  <a:pt x="1207637" y="-4639"/>
                  <a:pt x="1327581" y="15352"/>
                </a:cubicBezTo>
                <a:lnTo>
                  <a:pt x="7516144" y="1054870"/>
                </a:lnTo>
                <a:cubicBezTo>
                  <a:pt x="7562789" y="1062486"/>
                  <a:pt x="7594203" y="1106275"/>
                  <a:pt x="7585636" y="1152921"/>
                </a:cubicBezTo>
                <a:cubicBezTo>
                  <a:pt x="7579924" y="1189094"/>
                  <a:pt x="7551365" y="1216700"/>
                  <a:pt x="7516144" y="122241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08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RS"/>
          </a:p>
        </p:txBody>
      </p:sp>
      <p:sp>
        <p:nvSpPr>
          <p:cNvPr id="7" name="Freeform 691">
            <a:extLst>
              <a:ext uri="{FF2B5EF4-FFF2-40B4-BE49-F238E27FC236}">
                <a16:creationId xmlns:a16="http://schemas.microsoft.com/office/drawing/2014/main" id="{93EB2094-73F2-8E25-3C9F-207274998476}"/>
              </a:ext>
            </a:extLst>
          </p:cNvPr>
          <p:cNvSpPr/>
          <p:nvPr/>
        </p:nvSpPr>
        <p:spPr>
          <a:xfrm>
            <a:off x="6807472" y="3545170"/>
            <a:ext cx="1229033" cy="2801554"/>
          </a:xfrm>
          <a:custGeom>
            <a:avLst/>
            <a:gdLst>
              <a:gd name="connsiteX0" fmla="*/ 3191262 w 3192079"/>
              <a:gd name="connsiteY0" fmla="*/ 98289 h 7276276"/>
              <a:gd name="connsiteX1" fmla="*/ 2265976 w 3192079"/>
              <a:gd name="connsiteY1" fmla="*/ 6304939 h 7276276"/>
              <a:gd name="connsiteX2" fmla="*/ 971338 w 3192079"/>
              <a:gd name="connsiteY2" fmla="*/ 7263542 h 7276276"/>
              <a:gd name="connsiteX3" fmla="*/ 12734 w 3192079"/>
              <a:gd name="connsiteY3" fmla="*/ 5968904 h 7276276"/>
              <a:gd name="connsiteX4" fmla="*/ 129823 w 3192079"/>
              <a:gd name="connsiteY4" fmla="*/ 5610022 h 7276276"/>
              <a:gd name="connsiteX5" fmla="*/ 3031336 w 3192079"/>
              <a:gd name="connsiteY5" fmla="*/ 45933 h 7276276"/>
              <a:gd name="connsiteX6" fmla="*/ 3146521 w 3192079"/>
              <a:gd name="connsiteY6" fmla="*/ 9759 h 7276276"/>
              <a:gd name="connsiteX7" fmla="*/ 3191262 w 3192079"/>
              <a:gd name="connsiteY7" fmla="*/ 98289 h 727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92079" h="7276276">
                <a:moveTo>
                  <a:pt x="3191262" y="98289"/>
                </a:moveTo>
                <a:lnTo>
                  <a:pt x="2265976" y="6304939"/>
                </a:lnTo>
                <a:cubicBezTo>
                  <a:pt x="2173638" y="6927508"/>
                  <a:pt x="1593907" y="7356832"/>
                  <a:pt x="971338" y="7263542"/>
                </a:cubicBezTo>
                <a:cubicBezTo>
                  <a:pt x="348769" y="7171204"/>
                  <a:pt x="-80556" y="6591473"/>
                  <a:pt x="12734" y="5968904"/>
                </a:cubicBezTo>
                <a:cubicBezTo>
                  <a:pt x="31773" y="5841344"/>
                  <a:pt x="73658" y="5718544"/>
                  <a:pt x="129823" y="5610022"/>
                </a:cubicBezTo>
                <a:lnTo>
                  <a:pt x="3031336" y="45933"/>
                </a:lnTo>
                <a:cubicBezTo>
                  <a:pt x="3053231" y="4047"/>
                  <a:pt x="3104636" y="-12136"/>
                  <a:pt x="3146521" y="9759"/>
                </a:cubicBezTo>
                <a:cubicBezTo>
                  <a:pt x="3179839" y="27846"/>
                  <a:pt x="3196022" y="64019"/>
                  <a:pt x="3191262" y="9828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08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RS"/>
          </a:p>
        </p:txBody>
      </p:sp>
      <p:sp>
        <p:nvSpPr>
          <p:cNvPr id="8" name="Freeform 692">
            <a:extLst>
              <a:ext uri="{FF2B5EF4-FFF2-40B4-BE49-F238E27FC236}">
                <a16:creationId xmlns:a16="http://schemas.microsoft.com/office/drawing/2014/main" id="{867AB90A-1056-6120-17A9-778666E89B3E}"/>
              </a:ext>
            </a:extLst>
          </p:cNvPr>
          <p:cNvSpPr/>
          <p:nvPr/>
        </p:nvSpPr>
        <p:spPr>
          <a:xfrm>
            <a:off x="6049366" y="2143026"/>
            <a:ext cx="2453747" cy="1911675"/>
          </a:xfrm>
          <a:custGeom>
            <a:avLst/>
            <a:gdLst>
              <a:gd name="connsiteX0" fmla="*/ 123519 w 6372938"/>
              <a:gd name="connsiteY0" fmla="*/ 9325 h 4965057"/>
              <a:gd name="connsiteX1" fmla="*/ 5740918 w 6372938"/>
              <a:gd name="connsiteY1" fmla="*/ 2805173 h 4965057"/>
              <a:gd name="connsiteX2" fmla="*/ 6253061 w 6372938"/>
              <a:gd name="connsiteY2" fmla="*/ 4333037 h 4965057"/>
              <a:gd name="connsiteX3" fmla="*/ 4725198 w 6372938"/>
              <a:gd name="connsiteY3" fmla="*/ 4845180 h 4965057"/>
              <a:gd name="connsiteX4" fmla="*/ 4419625 w 6372938"/>
              <a:gd name="connsiteY4" fmla="*/ 4623378 h 4965057"/>
              <a:gd name="connsiteX5" fmla="*/ 24518 w 6372938"/>
              <a:gd name="connsiteY5" fmla="*/ 145452 h 4965057"/>
              <a:gd name="connsiteX6" fmla="*/ 25470 w 6372938"/>
              <a:gd name="connsiteY6" fmla="*/ 24556 h 4965057"/>
              <a:gd name="connsiteX7" fmla="*/ 123519 w 6372938"/>
              <a:gd name="connsiteY7" fmla="*/ 9325 h 4965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72938" h="4965057">
                <a:moveTo>
                  <a:pt x="123519" y="9325"/>
                </a:moveTo>
                <a:lnTo>
                  <a:pt x="5740918" y="2805173"/>
                </a:lnTo>
                <a:cubicBezTo>
                  <a:pt x="6304466" y="3085995"/>
                  <a:pt x="6533884" y="3769488"/>
                  <a:pt x="6253061" y="4333037"/>
                </a:cubicBezTo>
                <a:cubicBezTo>
                  <a:pt x="5972239" y="4896585"/>
                  <a:pt x="5288746" y="5126002"/>
                  <a:pt x="4725198" y="4845180"/>
                </a:cubicBezTo>
                <a:cubicBezTo>
                  <a:pt x="4610013" y="4788064"/>
                  <a:pt x="4505300" y="4710005"/>
                  <a:pt x="4419625" y="4623378"/>
                </a:cubicBezTo>
                <a:lnTo>
                  <a:pt x="24518" y="145452"/>
                </a:lnTo>
                <a:cubicBezTo>
                  <a:pt x="-8800" y="112134"/>
                  <a:pt x="-7848" y="57874"/>
                  <a:pt x="25470" y="24556"/>
                </a:cubicBezTo>
                <a:cubicBezTo>
                  <a:pt x="52124" y="-2099"/>
                  <a:pt x="91153" y="-6858"/>
                  <a:pt x="123519" y="932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08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RS"/>
          </a:p>
        </p:txBody>
      </p:sp>
      <p:sp>
        <p:nvSpPr>
          <p:cNvPr id="9" name="Freeform 693">
            <a:extLst>
              <a:ext uri="{FF2B5EF4-FFF2-40B4-BE49-F238E27FC236}">
                <a16:creationId xmlns:a16="http://schemas.microsoft.com/office/drawing/2014/main" id="{7F6C6F43-AFBD-173A-AEDF-B57C022CC86F}"/>
              </a:ext>
            </a:extLst>
          </p:cNvPr>
          <p:cNvSpPr/>
          <p:nvPr/>
        </p:nvSpPr>
        <p:spPr>
          <a:xfrm>
            <a:off x="4457474" y="1691148"/>
            <a:ext cx="2117739" cy="1715935"/>
          </a:xfrm>
          <a:custGeom>
            <a:avLst/>
            <a:gdLst>
              <a:gd name="connsiteX0" fmla="*/ 5158563 w 5500250"/>
              <a:gd name="connsiteY0" fmla="*/ 326209 h 4456676"/>
              <a:gd name="connsiteX1" fmla="*/ 3547881 w 5500250"/>
              <a:gd name="connsiteY1" fmla="*/ 341440 h 4456676"/>
              <a:gd name="connsiteX2" fmla="*/ 0 w 5500250"/>
              <a:gd name="connsiteY2" fmla="*/ 3956908 h 4456676"/>
              <a:gd name="connsiteX3" fmla="*/ 154214 w 5500250"/>
              <a:gd name="connsiteY3" fmla="*/ 4181566 h 4456676"/>
              <a:gd name="connsiteX4" fmla="*/ 255120 w 5500250"/>
              <a:gd name="connsiteY4" fmla="*/ 4456677 h 4456676"/>
              <a:gd name="connsiteX5" fmla="*/ 4870126 w 5500250"/>
              <a:gd name="connsiteY5" fmla="*/ 2159646 h 4456676"/>
              <a:gd name="connsiteX6" fmla="*/ 5175698 w 5500250"/>
              <a:gd name="connsiteY6" fmla="*/ 1937843 h 4456676"/>
              <a:gd name="connsiteX7" fmla="*/ 5158563 w 5500250"/>
              <a:gd name="connsiteY7" fmla="*/ 326209 h 445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0250" h="4456676">
                <a:moveTo>
                  <a:pt x="5158563" y="326209"/>
                </a:moveTo>
                <a:cubicBezTo>
                  <a:pt x="4709247" y="-114539"/>
                  <a:pt x="3988629" y="-107876"/>
                  <a:pt x="3547881" y="341440"/>
                </a:cubicBezTo>
                <a:lnTo>
                  <a:pt x="0" y="3956908"/>
                </a:lnTo>
                <a:cubicBezTo>
                  <a:pt x="59020" y="4024496"/>
                  <a:pt x="110425" y="4098747"/>
                  <a:pt x="154214" y="4181566"/>
                </a:cubicBezTo>
                <a:cubicBezTo>
                  <a:pt x="199907" y="4269145"/>
                  <a:pt x="233225" y="4363387"/>
                  <a:pt x="255120" y="4456677"/>
                </a:cubicBezTo>
                <a:lnTo>
                  <a:pt x="4870126" y="2159646"/>
                </a:lnTo>
                <a:cubicBezTo>
                  <a:pt x="4978647" y="2104433"/>
                  <a:pt x="5085264" y="2029230"/>
                  <a:pt x="5175698" y="1937843"/>
                </a:cubicBezTo>
                <a:cubicBezTo>
                  <a:pt x="5614542" y="1488528"/>
                  <a:pt x="5607879" y="766957"/>
                  <a:pt x="5158563" y="32620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08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RS"/>
          </a:p>
        </p:txBody>
      </p:sp>
      <p:grpSp>
        <p:nvGrpSpPr>
          <p:cNvPr id="771" name="Group 770">
            <a:extLst>
              <a:ext uri="{FF2B5EF4-FFF2-40B4-BE49-F238E27FC236}">
                <a16:creationId xmlns:a16="http://schemas.microsoft.com/office/drawing/2014/main" id="{B2FC19DF-08C1-307B-B583-971B4D13935B}"/>
              </a:ext>
            </a:extLst>
          </p:cNvPr>
          <p:cNvGrpSpPr/>
          <p:nvPr/>
        </p:nvGrpSpPr>
        <p:grpSpPr>
          <a:xfrm>
            <a:off x="5819101" y="1798421"/>
            <a:ext cx="648743" cy="648742"/>
            <a:chOff x="5819101" y="1798421"/>
            <a:chExt cx="648743" cy="648742"/>
          </a:xfrm>
        </p:grpSpPr>
        <p:grpSp>
          <p:nvGrpSpPr>
            <p:cNvPr id="10" name="Graphic 4">
              <a:extLst>
                <a:ext uri="{FF2B5EF4-FFF2-40B4-BE49-F238E27FC236}">
                  <a16:creationId xmlns:a16="http://schemas.microsoft.com/office/drawing/2014/main" id="{F1D3C8BF-45C5-BF02-AB8B-8F7B5F2AC5DF}"/>
                </a:ext>
              </a:extLst>
            </p:cNvPr>
            <p:cNvGrpSpPr/>
            <p:nvPr/>
          </p:nvGrpSpPr>
          <p:grpSpPr>
            <a:xfrm>
              <a:off x="5819101" y="1798421"/>
              <a:ext cx="648743" cy="648742"/>
              <a:chOff x="11471064" y="1102570"/>
              <a:chExt cx="1684933" cy="1684933"/>
            </a:xfrm>
          </p:grpSpPr>
          <p:sp>
            <p:nvSpPr>
              <p:cNvPr id="48" name="Freeform 695">
                <a:extLst>
                  <a:ext uri="{FF2B5EF4-FFF2-40B4-BE49-F238E27FC236}">
                    <a16:creationId xmlns:a16="http://schemas.microsoft.com/office/drawing/2014/main" id="{4645678E-0A84-69DD-C375-0E0C07EF645F}"/>
                  </a:ext>
                </a:extLst>
              </p:cNvPr>
              <p:cNvSpPr/>
              <p:nvPr/>
            </p:nvSpPr>
            <p:spPr>
              <a:xfrm>
                <a:off x="11471064" y="1102570"/>
                <a:ext cx="1684933" cy="1684933"/>
              </a:xfrm>
              <a:custGeom>
                <a:avLst/>
                <a:gdLst>
                  <a:gd name="connsiteX0" fmla="*/ 1684934 w 1684933"/>
                  <a:gd name="connsiteY0" fmla="*/ 842467 h 1684933"/>
                  <a:gd name="connsiteX1" fmla="*/ 842467 w 1684933"/>
                  <a:gd name="connsiteY1" fmla="*/ 1684934 h 1684933"/>
                  <a:gd name="connsiteX2" fmla="*/ 0 w 1684933"/>
                  <a:gd name="connsiteY2" fmla="*/ 842467 h 1684933"/>
                  <a:gd name="connsiteX3" fmla="*/ 842467 w 1684933"/>
                  <a:gd name="connsiteY3" fmla="*/ 0 h 1684933"/>
                  <a:gd name="connsiteX4" fmla="*/ 1684934 w 1684933"/>
                  <a:gd name="connsiteY4" fmla="*/ 842467 h 1684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4933" h="1684933">
                    <a:moveTo>
                      <a:pt x="1684934" y="842467"/>
                    </a:moveTo>
                    <a:cubicBezTo>
                      <a:pt x="1684934" y="1307749"/>
                      <a:pt x="1307749" y="1684934"/>
                      <a:pt x="842467" y="1684934"/>
                    </a:cubicBezTo>
                    <a:cubicBezTo>
                      <a:pt x="377185" y="1684934"/>
                      <a:pt x="0" y="1307749"/>
                      <a:pt x="0" y="842467"/>
                    </a:cubicBezTo>
                    <a:cubicBezTo>
                      <a:pt x="0" y="377185"/>
                      <a:pt x="377185" y="0"/>
                      <a:pt x="842467" y="0"/>
                    </a:cubicBezTo>
                    <a:cubicBezTo>
                      <a:pt x="1307749" y="0"/>
                      <a:pt x="1684934" y="377185"/>
                      <a:pt x="1684934" y="842467"/>
                    </a:cubicBezTo>
                    <a:close/>
                  </a:path>
                </a:pathLst>
              </a:custGeom>
              <a:gradFill>
                <a:gsLst>
                  <a:gs pos="8205">
                    <a:srgbClr val="FFFFFF"/>
                  </a:gs>
                  <a:gs pos="100000">
                    <a:srgbClr val="E1E9F5"/>
                  </a:gs>
                </a:gsLst>
                <a:lin ang="2840956" scaled="1"/>
              </a:gradFill>
              <a:ln w="950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RS"/>
              </a:p>
            </p:txBody>
          </p:sp>
          <p:sp>
            <p:nvSpPr>
              <p:cNvPr id="49" name="Freeform 696">
                <a:extLst>
                  <a:ext uri="{FF2B5EF4-FFF2-40B4-BE49-F238E27FC236}">
                    <a16:creationId xmlns:a16="http://schemas.microsoft.com/office/drawing/2014/main" id="{913876D2-BD60-2A4B-7295-4C03AFAF1E9E}"/>
                  </a:ext>
                </a:extLst>
              </p:cNvPr>
              <p:cNvSpPr/>
              <p:nvPr/>
            </p:nvSpPr>
            <p:spPr>
              <a:xfrm>
                <a:off x="11571970" y="1203476"/>
                <a:ext cx="1483122" cy="1483122"/>
              </a:xfrm>
              <a:custGeom>
                <a:avLst/>
                <a:gdLst>
                  <a:gd name="connsiteX0" fmla="*/ 1483123 w 1483122"/>
                  <a:gd name="connsiteY0" fmla="*/ 741561 h 1483122"/>
                  <a:gd name="connsiteX1" fmla="*/ 741561 w 1483122"/>
                  <a:gd name="connsiteY1" fmla="*/ 1483123 h 1483122"/>
                  <a:gd name="connsiteX2" fmla="*/ 0 w 1483122"/>
                  <a:gd name="connsiteY2" fmla="*/ 741561 h 1483122"/>
                  <a:gd name="connsiteX3" fmla="*/ 741561 w 1483122"/>
                  <a:gd name="connsiteY3" fmla="*/ 0 h 1483122"/>
                  <a:gd name="connsiteX4" fmla="*/ 1483123 w 1483122"/>
                  <a:gd name="connsiteY4" fmla="*/ 741561 h 1483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3122" h="1483122">
                    <a:moveTo>
                      <a:pt x="1483123" y="741561"/>
                    </a:moveTo>
                    <a:cubicBezTo>
                      <a:pt x="1483123" y="1151114"/>
                      <a:pt x="1151114" y="1483123"/>
                      <a:pt x="741561" y="1483123"/>
                    </a:cubicBezTo>
                    <a:cubicBezTo>
                      <a:pt x="332008" y="1483123"/>
                      <a:pt x="0" y="1151114"/>
                      <a:pt x="0" y="741561"/>
                    </a:cubicBezTo>
                    <a:cubicBezTo>
                      <a:pt x="0" y="332008"/>
                      <a:pt x="332008" y="0"/>
                      <a:pt x="741561" y="0"/>
                    </a:cubicBezTo>
                    <a:cubicBezTo>
                      <a:pt x="1151114" y="0"/>
                      <a:pt x="1483123" y="332008"/>
                      <a:pt x="1483123" y="7415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0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RS"/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98E216F-FA71-E097-A477-6ACF9F131690}"/>
                </a:ext>
              </a:extLst>
            </p:cNvPr>
            <p:cNvSpPr/>
            <p:nvPr/>
          </p:nvSpPr>
          <p:spPr>
            <a:xfrm>
              <a:off x="5894539" y="1857596"/>
              <a:ext cx="504188" cy="504188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100" dirty="0">
                <a:solidFill>
                  <a:srgbClr val="FFFFFF"/>
                </a:solidFill>
                <a:latin typeface="linea-basic-10" charset="0"/>
                <a:ea typeface="linea-basic-10" charset="0"/>
                <a:cs typeface="linea-basic-10" charset="0"/>
              </a:endParaRPr>
            </a:p>
          </p:txBody>
        </p:sp>
        <p:grpSp>
          <p:nvGrpSpPr>
            <p:cNvPr id="733" name="Google Shape;121;p15" descr="Lightbulb and gear">
              <a:extLst>
                <a:ext uri="{FF2B5EF4-FFF2-40B4-BE49-F238E27FC236}">
                  <a16:creationId xmlns:a16="http://schemas.microsoft.com/office/drawing/2014/main" id="{1B74E4F4-9799-B207-691A-E225269D206D}"/>
                </a:ext>
              </a:extLst>
            </p:cNvPr>
            <p:cNvGrpSpPr/>
            <p:nvPr/>
          </p:nvGrpSpPr>
          <p:grpSpPr>
            <a:xfrm>
              <a:off x="6022628" y="1976654"/>
              <a:ext cx="248010" cy="266072"/>
              <a:chOff x="9757834" y="7059864"/>
              <a:chExt cx="759641" cy="814962"/>
            </a:xfrm>
            <a:solidFill>
              <a:schemeClr val="accent1"/>
            </a:solidFill>
          </p:grpSpPr>
          <p:sp>
            <p:nvSpPr>
              <p:cNvPr id="734" name="Google Shape;122;p15">
                <a:extLst>
                  <a:ext uri="{FF2B5EF4-FFF2-40B4-BE49-F238E27FC236}">
                    <a16:creationId xmlns:a16="http://schemas.microsoft.com/office/drawing/2014/main" id="{267C5994-2494-1B95-CF7E-841B6571C6F8}"/>
                  </a:ext>
                </a:extLst>
              </p:cNvPr>
              <p:cNvSpPr/>
              <p:nvPr/>
            </p:nvSpPr>
            <p:spPr>
              <a:xfrm>
                <a:off x="10028253" y="7330193"/>
                <a:ext cx="209550" cy="209550"/>
              </a:xfrm>
              <a:custGeom>
                <a:avLst/>
                <a:gdLst/>
                <a:ahLst/>
                <a:cxnLst/>
                <a:rect l="l" t="t" r="r" b="b"/>
                <a:pathLst>
                  <a:path w="209550" h="209550" extrusionOk="0">
                    <a:moveTo>
                      <a:pt x="187547" y="64675"/>
                    </a:moveTo>
                    <a:lnTo>
                      <a:pt x="195644" y="40672"/>
                    </a:lnTo>
                    <a:lnTo>
                      <a:pt x="177355" y="22384"/>
                    </a:lnTo>
                    <a:lnTo>
                      <a:pt x="153353" y="30480"/>
                    </a:lnTo>
                    <a:cubicBezTo>
                      <a:pt x="147113" y="26964"/>
                      <a:pt x="140457" y="24244"/>
                      <a:pt x="133541" y="22384"/>
                    </a:cubicBezTo>
                    <a:lnTo>
                      <a:pt x="122301" y="0"/>
                    </a:lnTo>
                    <a:lnTo>
                      <a:pt x="96774" y="0"/>
                    </a:lnTo>
                    <a:lnTo>
                      <a:pt x="85439" y="22479"/>
                    </a:lnTo>
                    <a:cubicBezTo>
                      <a:pt x="78498" y="24356"/>
                      <a:pt x="71813" y="27075"/>
                      <a:pt x="65532" y="30575"/>
                    </a:cubicBezTo>
                    <a:lnTo>
                      <a:pt x="41529" y="22479"/>
                    </a:lnTo>
                    <a:lnTo>
                      <a:pt x="23241" y="40767"/>
                    </a:lnTo>
                    <a:lnTo>
                      <a:pt x="30861" y="64770"/>
                    </a:lnTo>
                    <a:cubicBezTo>
                      <a:pt x="27206" y="70976"/>
                      <a:pt x="24388" y="77637"/>
                      <a:pt x="22479" y="84582"/>
                    </a:cubicBezTo>
                    <a:lnTo>
                      <a:pt x="0" y="95821"/>
                    </a:lnTo>
                    <a:lnTo>
                      <a:pt x="0" y="120968"/>
                    </a:lnTo>
                    <a:lnTo>
                      <a:pt x="22479" y="132302"/>
                    </a:lnTo>
                    <a:cubicBezTo>
                      <a:pt x="24332" y="139221"/>
                      <a:pt x="27052" y="145878"/>
                      <a:pt x="30575" y="152114"/>
                    </a:cubicBezTo>
                    <a:lnTo>
                      <a:pt x="22479" y="176117"/>
                    </a:lnTo>
                    <a:lnTo>
                      <a:pt x="41529" y="194405"/>
                    </a:lnTo>
                    <a:lnTo>
                      <a:pt x="65532" y="186214"/>
                    </a:lnTo>
                    <a:cubicBezTo>
                      <a:pt x="71767" y="189763"/>
                      <a:pt x="78423" y="192515"/>
                      <a:pt x="85344" y="194405"/>
                    </a:cubicBezTo>
                    <a:lnTo>
                      <a:pt x="96583" y="216789"/>
                    </a:lnTo>
                    <a:lnTo>
                      <a:pt x="122111" y="216789"/>
                    </a:lnTo>
                    <a:lnTo>
                      <a:pt x="133445" y="194786"/>
                    </a:lnTo>
                    <a:cubicBezTo>
                      <a:pt x="140245" y="192937"/>
                      <a:pt x="146800" y="190283"/>
                      <a:pt x="152972" y="186880"/>
                    </a:cubicBezTo>
                    <a:lnTo>
                      <a:pt x="176879" y="195072"/>
                    </a:lnTo>
                    <a:lnTo>
                      <a:pt x="195167" y="176689"/>
                    </a:lnTo>
                    <a:lnTo>
                      <a:pt x="187071" y="152781"/>
                    </a:lnTo>
                    <a:cubicBezTo>
                      <a:pt x="190710" y="146497"/>
                      <a:pt x="193618" y="139818"/>
                      <a:pt x="195739" y="132874"/>
                    </a:cubicBezTo>
                    <a:lnTo>
                      <a:pt x="218123" y="121634"/>
                    </a:lnTo>
                    <a:lnTo>
                      <a:pt x="218123" y="95821"/>
                    </a:lnTo>
                    <a:lnTo>
                      <a:pt x="195644" y="84487"/>
                    </a:lnTo>
                    <a:cubicBezTo>
                      <a:pt x="193825" y="77556"/>
                      <a:pt x="191103" y="70896"/>
                      <a:pt x="187547" y="64675"/>
                    </a:cubicBezTo>
                    <a:close/>
                    <a:moveTo>
                      <a:pt x="109442" y="146875"/>
                    </a:moveTo>
                    <a:cubicBezTo>
                      <a:pt x="88401" y="146875"/>
                      <a:pt x="71342" y="129817"/>
                      <a:pt x="71342" y="108775"/>
                    </a:cubicBezTo>
                    <a:cubicBezTo>
                      <a:pt x="71342" y="87734"/>
                      <a:pt x="88401" y="70675"/>
                      <a:pt x="109442" y="70675"/>
                    </a:cubicBezTo>
                    <a:cubicBezTo>
                      <a:pt x="130356" y="70982"/>
                      <a:pt x="147236" y="87861"/>
                      <a:pt x="147542" y="108775"/>
                    </a:cubicBezTo>
                    <a:cubicBezTo>
                      <a:pt x="147542" y="129817"/>
                      <a:pt x="130484" y="146875"/>
                      <a:pt x="109442" y="1468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5" name="Google Shape;123;p15">
                <a:extLst>
                  <a:ext uri="{FF2B5EF4-FFF2-40B4-BE49-F238E27FC236}">
                    <a16:creationId xmlns:a16="http://schemas.microsoft.com/office/drawing/2014/main" id="{0B0489DA-8E9D-4170-6186-9891106CB9FE}"/>
                  </a:ext>
                </a:extLst>
              </p:cNvPr>
              <p:cNvSpPr/>
              <p:nvPr/>
            </p:nvSpPr>
            <p:spPr>
              <a:xfrm>
                <a:off x="10029681" y="7734146"/>
                <a:ext cx="20955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209550" h="47625" extrusionOk="0">
                    <a:moveTo>
                      <a:pt x="189835" y="0"/>
                    </a:moveTo>
                    <a:lnTo>
                      <a:pt x="25910" y="0"/>
                    </a:lnTo>
                    <a:cubicBezTo>
                      <a:pt x="10734" y="894"/>
                      <a:pt x="-845" y="13922"/>
                      <a:pt x="48" y="29098"/>
                    </a:cubicBezTo>
                    <a:cubicBezTo>
                      <a:pt x="869" y="43027"/>
                      <a:pt x="11981" y="54139"/>
                      <a:pt x="25910" y="54959"/>
                    </a:cubicBezTo>
                    <a:lnTo>
                      <a:pt x="189835" y="54959"/>
                    </a:lnTo>
                    <a:cubicBezTo>
                      <a:pt x="205011" y="54065"/>
                      <a:pt x="216590" y="41037"/>
                      <a:pt x="215696" y="25861"/>
                    </a:cubicBezTo>
                    <a:cubicBezTo>
                      <a:pt x="214875" y="11932"/>
                      <a:pt x="203763" y="820"/>
                      <a:pt x="18983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6" name="Google Shape;124;p15">
                <a:extLst>
                  <a:ext uri="{FF2B5EF4-FFF2-40B4-BE49-F238E27FC236}">
                    <a16:creationId xmlns:a16="http://schemas.microsoft.com/office/drawing/2014/main" id="{74260226-A2CE-001E-F4B4-467735D02ABF}"/>
                  </a:ext>
                </a:extLst>
              </p:cNvPr>
              <p:cNvSpPr/>
              <p:nvPr/>
            </p:nvSpPr>
            <p:spPr>
              <a:xfrm>
                <a:off x="10078070" y="7827201"/>
                <a:ext cx="114299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14300" h="47625" extrusionOk="0">
                    <a:moveTo>
                      <a:pt x="59531" y="54959"/>
                    </a:moveTo>
                    <a:cubicBezTo>
                      <a:pt x="90631" y="54910"/>
                      <a:pt x="116487" y="31001"/>
                      <a:pt x="118967" y="0"/>
                    </a:cubicBezTo>
                    <a:lnTo>
                      <a:pt x="0" y="0"/>
                    </a:lnTo>
                    <a:cubicBezTo>
                      <a:pt x="2527" y="31016"/>
                      <a:pt x="28413" y="54914"/>
                      <a:pt x="59531" y="5495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7" name="Google Shape;125;p15">
                <a:extLst>
                  <a:ext uri="{FF2B5EF4-FFF2-40B4-BE49-F238E27FC236}">
                    <a16:creationId xmlns:a16="http://schemas.microsoft.com/office/drawing/2014/main" id="{C605253D-516E-08D0-A752-D8D3C5927E28}"/>
                  </a:ext>
                </a:extLst>
              </p:cNvPr>
              <p:cNvSpPr/>
              <p:nvPr/>
            </p:nvSpPr>
            <p:spPr>
              <a:xfrm>
                <a:off x="9899189" y="7201983"/>
                <a:ext cx="466725" cy="485773"/>
              </a:xfrm>
              <a:custGeom>
                <a:avLst/>
                <a:gdLst/>
                <a:ahLst/>
                <a:cxnLst/>
                <a:rect l="l" t="t" r="r" b="b"/>
                <a:pathLst>
                  <a:path w="466725" h="485775" extrusionOk="0">
                    <a:moveTo>
                      <a:pt x="476250" y="243364"/>
                    </a:moveTo>
                    <a:lnTo>
                      <a:pt x="476250" y="235172"/>
                    </a:lnTo>
                    <a:cubicBezTo>
                      <a:pt x="473823" y="105160"/>
                      <a:pt x="368157" y="804"/>
                      <a:pt x="238125" y="0"/>
                    </a:cubicBezTo>
                    <a:lnTo>
                      <a:pt x="238125" y="0"/>
                    </a:lnTo>
                    <a:cubicBezTo>
                      <a:pt x="108093" y="804"/>
                      <a:pt x="2427" y="105160"/>
                      <a:pt x="0" y="235172"/>
                    </a:cubicBezTo>
                    <a:lnTo>
                      <a:pt x="0" y="243364"/>
                    </a:lnTo>
                    <a:cubicBezTo>
                      <a:pt x="871" y="271562"/>
                      <a:pt x="6473" y="299414"/>
                      <a:pt x="16573" y="325755"/>
                    </a:cubicBezTo>
                    <a:cubicBezTo>
                      <a:pt x="26214" y="350609"/>
                      <a:pt x="40213" y="373543"/>
                      <a:pt x="57912" y="393478"/>
                    </a:cubicBezTo>
                    <a:cubicBezTo>
                      <a:pt x="79724" y="417195"/>
                      <a:pt x="103537" y="463391"/>
                      <a:pt x="113633" y="483965"/>
                    </a:cubicBezTo>
                    <a:cubicBezTo>
                      <a:pt x="116721" y="490180"/>
                      <a:pt x="123076" y="494096"/>
                      <a:pt x="130016" y="494062"/>
                    </a:cubicBezTo>
                    <a:lnTo>
                      <a:pt x="346234" y="494062"/>
                    </a:lnTo>
                    <a:cubicBezTo>
                      <a:pt x="353174" y="494096"/>
                      <a:pt x="359529" y="490180"/>
                      <a:pt x="362617" y="483965"/>
                    </a:cubicBezTo>
                    <a:cubicBezTo>
                      <a:pt x="372713" y="463391"/>
                      <a:pt x="396526" y="417290"/>
                      <a:pt x="418338" y="393478"/>
                    </a:cubicBezTo>
                    <a:cubicBezTo>
                      <a:pt x="436037" y="373543"/>
                      <a:pt x="450036" y="350609"/>
                      <a:pt x="459676" y="325755"/>
                    </a:cubicBezTo>
                    <a:cubicBezTo>
                      <a:pt x="469777" y="299414"/>
                      <a:pt x="475379" y="271562"/>
                      <a:pt x="476250" y="243364"/>
                    </a:cubicBezTo>
                    <a:close/>
                    <a:moveTo>
                      <a:pt x="421386" y="242507"/>
                    </a:moveTo>
                    <a:cubicBezTo>
                      <a:pt x="420709" y="264394"/>
                      <a:pt x="416429" y="286020"/>
                      <a:pt x="408718" y="306515"/>
                    </a:cubicBezTo>
                    <a:cubicBezTo>
                      <a:pt x="401485" y="324971"/>
                      <a:pt x="391037" y="341999"/>
                      <a:pt x="377857" y="356807"/>
                    </a:cubicBezTo>
                    <a:cubicBezTo>
                      <a:pt x="356714" y="381975"/>
                      <a:pt x="338588" y="409531"/>
                      <a:pt x="323850" y="438912"/>
                    </a:cubicBezTo>
                    <a:lnTo>
                      <a:pt x="152400" y="438912"/>
                    </a:lnTo>
                    <a:cubicBezTo>
                      <a:pt x="137831" y="409455"/>
                      <a:pt x="119864" y="381803"/>
                      <a:pt x="98870" y="356521"/>
                    </a:cubicBezTo>
                    <a:cubicBezTo>
                      <a:pt x="85690" y="341713"/>
                      <a:pt x="75241" y="324685"/>
                      <a:pt x="68008" y="306229"/>
                    </a:cubicBezTo>
                    <a:cubicBezTo>
                      <a:pt x="60135" y="285761"/>
                      <a:pt x="55694" y="264135"/>
                      <a:pt x="54864" y="242221"/>
                    </a:cubicBezTo>
                    <a:lnTo>
                      <a:pt x="54864" y="235363"/>
                    </a:lnTo>
                    <a:cubicBezTo>
                      <a:pt x="56570" y="135350"/>
                      <a:pt x="137813" y="54995"/>
                      <a:pt x="237839" y="54388"/>
                    </a:cubicBezTo>
                    <a:lnTo>
                      <a:pt x="237839" y="54388"/>
                    </a:lnTo>
                    <a:cubicBezTo>
                      <a:pt x="337865" y="54995"/>
                      <a:pt x="419109" y="135350"/>
                      <a:pt x="420814" y="2353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8" name="Google Shape;126;p15">
                <a:extLst>
                  <a:ext uri="{FF2B5EF4-FFF2-40B4-BE49-F238E27FC236}">
                    <a16:creationId xmlns:a16="http://schemas.microsoft.com/office/drawing/2014/main" id="{EAF96E8B-6CFE-8ACE-836B-554CC29E18DA}"/>
                  </a:ext>
                </a:extLst>
              </p:cNvPr>
              <p:cNvSpPr/>
              <p:nvPr/>
            </p:nvSpPr>
            <p:spPr>
              <a:xfrm>
                <a:off x="10120360" y="7059864"/>
                <a:ext cx="38099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104775" extrusionOk="0">
                    <a:moveTo>
                      <a:pt x="19050" y="104775"/>
                    </a:moveTo>
                    <a:cubicBezTo>
                      <a:pt x="29571" y="104775"/>
                      <a:pt x="38100" y="96246"/>
                      <a:pt x="38100" y="85725"/>
                    </a:cubicBezTo>
                    <a:lnTo>
                      <a:pt x="38100" y="19050"/>
                    </a:lnTo>
                    <a:cubicBezTo>
                      <a:pt x="38100" y="8529"/>
                      <a:pt x="29571" y="0"/>
                      <a:pt x="19050" y="0"/>
                    </a:cubicBezTo>
                    <a:cubicBezTo>
                      <a:pt x="8529" y="0"/>
                      <a:pt x="0" y="8529"/>
                      <a:pt x="0" y="19050"/>
                    </a:cubicBezTo>
                    <a:lnTo>
                      <a:pt x="0" y="85725"/>
                    </a:lnTo>
                    <a:cubicBezTo>
                      <a:pt x="0" y="96246"/>
                      <a:pt x="8529" y="104775"/>
                      <a:pt x="19050" y="1047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9" name="Google Shape;127;p15">
                <a:extLst>
                  <a:ext uri="{FF2B5EF4-FFF2-40B4-BE49-F238E27FC236}">
                    <a16:creationId xmlns:a16="http://schemas.microsoft.com/office/drawing/2014/main" id="{12E7D31D-1811-384B-76BE-77ECE68388A5}"/>
                  </a:ext>
                </a:extLst>
              </p:cNvPr>
              <p:cNvSpPr/>
              <p:nvPr/>
            </p:nvSpPr>
            <p:spPr>
              <a:xfrm>
                <a:off x="9861277" y="7169257"/>
                <a:ext cx="762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76200" extrusionOk="0">
                    <a:moveTo>
                      <a:pt x="52105" y="79111"/>
                    </a:moveTo>
                    <a:cubicBezTo>
                      <a:pt x="59535" y="86496"/>
                      <a:pt x="71535" y="86496"/>
                      <a:pt x="78965" y="79111"/>
                    </a:cubicBezTo>
                    <a:cubicBezTo>
                      <a:pt x="86351" y="71680"/>
                      <a:pt x="86351" y="59680"/>
                      <a:pt x="78965" y="52250"/>
                    </a:cubicBezTo>
                    <a:lnTo>
                      <a:pt x="31817" y="4911"/>
                    </a:lnTo>
                    <a:cubicBezTo>
                      <a:pt x="24008" y="-2140"/>
                      <a:pt x="11962" y="-1525"/>
                      <a:pt x="4910" y="6283"/>
                    </a:cubicBezTo>
                    <a:cubicBezTo>
                      <a:pt x="-1654" y="13555"/>
                      <a:pt x="-1634" y="24619"/>
                      <a:pt x="4956" y="318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0" name="Google Shape;128;p15">
                <a:extLst>
                  <a:ext uri="{FF2B5EF4-FFF2-40B4-BE49-F238E27FC236}">
                    <a16:creationId xmlns:a16="http://schemas.microsoft.com/office/drawing/2014/main" id="{CFB451A8-2A75-A965-DAC3-CBBB95CDEA1B}"/>
                  </a:ext>
                </a:extLst>
              </p:cNvPr>
              <p:cNvSpPr/>
              <p:nvPr/>
            </p:nvSpPr>
            <p:spPr>
              <a:xfrm>
                <a:off x="10332848" y="7174200"/>
                <a:ext cx="762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76200" extrusionOk="0">
                    <a:moveTo>
                      <a:pt x="19446" y="83407"/>
                    </a:moveTo>
                    <a:cubicBezTo>
                      <a:pt x="24523" y="83411"/>
                      <a:pt x="29392" y="81388"/>
                      <a:pt x="32971" y="77787"/>
                    </a:cubicBezTo>
                    <a:lnTo>
                      <a:pt x="80025" y="30162"/>
                    </a:lnTo>
                    <a:cubicBezTo>
                      <a:pt x="86162" y="21617"/>
                      <a:pt x="84210" y="9714"/>
                      <a:pt x="75664" y="3577"/>
                    </a:cubicBezTo>
                    <a:cubicBezTo>
                      <a:pt x="68922" y="-1265"/>
                      <a:pt x="59819" y="-1184"/>
                      <a:pt x="53164" y="3778"/>
                    </a:cubicBezTo>
                    <a:lnTo>
                      <a:pt x="5539" y="51403"/>
                    </a:lnTo>
                    <a:cubicBezTo>
                      <a:pt x="-1846" y="58834"/>
                      <a:pt x="-1846" y="70833"/>
                      <a:pt x="5539" y="78264"/>
                    </a:cubicBezTo>
                    <a:cubicBezTo>
                      <a:pt x="9290" y="81786"/>
                      <a:pt x="14306" y="83641"/>
                      <a:pt x="19446" y="834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1" name="Google Shape;129;p15">
                <a:extLst>
                  <a:ext uri="{FF2B5EF4-FFF2-40B4-BE49-F238E27FC236}">
                    <a16:creationId xmlns:a16="http://schemas.microsoft.com/office/drawing/2014/main" id="{A1C9FB18-5A8C-0D5D-645C-A1C2FC9A3278}"/>
                  </a:ext>
                </a:extLst>
              </p:cNvPr>
              <p:cNvSpPr/>
              <p:nvPr/>
            </p:nvSpPr>
            <p:spPr>
              <a:xfrm>
                <a:off x="9757834" y="7417056"/>
                <a:ext cx="104775" cy="38099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38100" extrusionOk="0">
                    <a:moveTo>
                      <a:pt x="85725" y="0"/>
                    </a:moveTo>
                    <a:lnTo>
                      <a:pt x="19050" y="0"/>
                    </a:lnTo>
                    <a:cubicBezTo>
                      <a:pt x="8529" y="0"/>
                      <a:pt x="0" y="8529"/>
                      <a:pt x="0" y="19050"/>
                    </a:cubicBezTo>
                    <a:cubicBezTo>
                      <a:pt x="0" y="29571"/>
                      <a:pt x="8529" y="38100"/>
                      <a:pt x="19050" y="38100"/>
                    </a:cubicBezTo>
                    <a:lnTo>
                      <a:pt x="85725" y="38100"/>
                    </a:lnTo>
                    <a:cubicBezTo>
                      <a:pt x="96246" y="38100"/>
                      <a:pt x="104775" y="29571"/>
                      <a:pt x="104775" y="19050"/>
                    </a:cubicBezTo>
                    <a:cubicBezTo>
                      <a:pt x="104775" y="8529"/>
                      <a:pt x="96246" y="0"/>
                      <a:pt x="857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2" name="Google Shape;130;p15">
                <a:extLst>
                  <a:ext uri="{FF2B5EF4-FFF2-40B4-BE49-F238E27FC236}">
                    <a16:creationId xmlns:a16="http://schemas.microsoft.com/office/drawing/2014/main" id="{51414899-9F7C-AF24-EE63-AF618E32D710}"/>
                  </a:ext>
                </a:extLst>
              </p:cNvPr>
              <p:cNvSpPr/>
              <p:nvPr/>
            </p:nvSpPr>
            <p:spPr>
              <a:xfrm>
                <a:off x="9859568" y="7618588"/>
                <a:ext cx="76200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85725" extrusionOk="0">
                    <a:moveTo>
                      <a:pt x="53808" y="4581"/>
                    </a:moveTo>
                    <a:lnTo>
                      <a:pt x="6659" y="52206"/>
                    </a:lnTo>
                    <a:cubicBezTo>
                      <a:pt x="-1332" y="59049"/>
                      <a:pt x="-2263" y="71075"/>
                      <a:pt x="4581" y="79066"/>
                    </a:cubicBezTo>
                    <a:cubicBezTo>
                      <a:pt x="11425" y="87058"/>
                      <a:pt x="23451" y="87987"/>
                      <a:pt x="31442" y="81144"/>
                    </a:cubicBezTo>
                    <a:cubicBezTo>
                      <a:pt x="32187" y="80506"/>
                      <a:pt x="32882" y="79811"/>
                      <a:pt x="33520" y="79066"/>
                    </a:cubicBezTo>
                    <a:lnTo>
                      <a:pt x="80669" y="31441"/>
                    </a:lnTo>
                    <a:cubicBezTo>
                      <a:pt x="87512" y="23450"/>
                      <a:pt x="86582" y="11424"/>
                      <a:pt x="78590" y="4581"/>
                    </a:cubicBezTo>
                    <a:cubicBezTo>
                      <a:pt x="71459" y="-1527"/>
                      <a:pt x="60941" y="-1527"/>
                      <a:pt x="53808" y="45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3" name="Google Shape;131;p15">
                <a:extLst>
                  <a:ext uri="{FF2B5EF4-FFF2-40B4-BE49-F238E27FC236}">
                    <a16:creationId xmlns:a16="http://schemas.microsoft.com/office/drawing/2014/main" id="{21A106C2-AA04-CD78-FE1E-783854F73CB4}"/>
                  </a:ext>
                </a:extLst>
              </p:cNvPr>
              <p:cNvSpPr/>
              <p:nvPr/>
            </p:nvSpPr>
            <p:spPr>
              <a:xfrm>
                <a:off x="10332628" y="7613260"/>
                <a:ext cx="8572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85725" extrusionOk="0">
                    <a:moveTo>
                      <a:pt x="33190" y="6283"/>
                    </a:moveTo>
                    <a:cubicBezTo>
                      <a:pt x="26139" y="-1525"/>
                      <a:pt x="14093" y="-2140"/>
                      <a:pt x="6283" y="4911"/>
                    </a:cubicBezTo>
                    <a:cubicBezTo>
                      <a:pt x="-1525" y="11961"/>
                      <a:pt x="-2140" y="24007"/>
                      <a:pt x="4911" y="31817"/>
                    </a:cubicBezTo>
                    <a:cubicBezTo>
                      <a:pt x="5330" y="32280"/>
                      <a:pt x="5772" y="32724"/>
                      <a:pt x="6234" y="33144"/>
                    </a:cubicBezTo>
                    <a:lnTo>
                      <a:pt x="53859" y="80769"/>
                    </a:lnTo>
                    <a:cubicBezTo>
                      <a:pt x="60593" y="88853"/>
                      <a:pt x="72605" y="89947"/>
                      <a:pt x="80689" y="83213"/>
                    </a:cubicBezTo>
                    <a:cubicBezTo>
                      <a:pt x="88773" y="76480"/>
                      <a:pt x="89866" y="64468"/>
                      <a:pt x="83133" y="56384"/>
                    </a:cubicBezTo>
                    <a:cubicBezTo>
                      <a:pt x="82219" y="55288"/>
                      <a:pt x="81187" y="54298"/>
                      <a:pt x="80052" y="534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4" name="Google Shape;132;p15">
                <a:extLst>
                  <a:ext uri="{FF2B5EF4-FFF2-40B4-BE49-F238E27FC236}">
                    <a16:creationId xmlns:a16="http://schemas.microsoft.com/office/drawing/2014/main" id="{1AE25C47-02AE-9943-CEB3-2D16D77392C4}"/>
                  </a:ext>
                </a:extLst>
              </p:cNvPr>
              <p:cNvSpPr/>
              <p:nvPr/>
            </p:nvSpPr>
            <p:spPr>
              <a:xfrm>
                <a:off x="10412700" y="7416420"/>
                <a:ext cx="104775" cy="38099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38100" extrusionOk="0">
                    <a:moveTo>
                      <a:pt x="85725" y="0"/>
                    </a:moveTo>
                    <a:lnTo>
                      <a:pt x="19050" y="0"/>
                    </a:lnTo>
                    <a:cubicBezTo>
                      <a:pt x="8529" y="0"/>
                      <a:pt x="0" y="8529"/>
                      <a:pt x="0" y="19050"/>
                    </a:cubicBezTo>
                    <a:cubicBezTo>
                      <a:pt x="0" y="29571"/>
                      <a:pt x="8529" y="38100"/>
                      <a:pt x="19050" y="38100"/>
                    </a:cubicBezTo>
                    <a:lnTo>
                      <a:pt x="85725" y="38100"/>
                    </a:lnTo>
                    <a:cubicBezTo>
                      <a:pt x="96246" y="38100"/>
                      <a:pt x="104775" y="29571"/>
                      <a:pt x="104775" y="19050"/>
                    </a:cubicBezTo>
                    <a:cubicBezTo>
                      <a:pt x="104775" y="8529"/>
                      <a:pt x="96246" y="0"/>
                      <a:pt x="857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72" name="Group 771">
            <a:extLst>
              <a:ext uri="{FF2B5EF4-FFF2-40B4-BE49-F238E27FC236}">
                <a16:creationId xmlns:a16="http://schemas.microsoft.com/office/drawing/2014/main" id="{0269FC9C-36EB-5496-7259-0412A12A445E}"/>
              </a:ext>
            </a:extLst>
          </p:cNvPr>
          <p:cNvGrpSpPr/>
          <p:nvPr/>
        </p:nvGrpSpPr>
        <p:grpSpPr>
          <a:xfrm>
            <a:off x="7747005" y="3290163"/>
            <a:ext cx="648743" cy="648742"/>
            <a:chOff x="7747005" y="3290163"/>
            <a:chExt cx="648743" cy="648742"/>
          </a:xfrm>
        </p:grpSpPr>
        <p:grpSp>
          <p:nvGrpSpPr>
            <p:cNvPr id="11" name="Graphic 4">
              <a:extLst>
                <a:ext uri="{FF2B5EF4-FFF2-40B4-BE49-F238E27FC236}">
                  <a16:creationId xmlns:a16="http://schemas.microsoft.com/office/drawing/2014/main" id="{19361B58-1CDF-1A1E-2EB6-1DA783B12255}"/>
                </a:ext>
              </a:extLst>
            </p:cNvPr>
            <p:cNvGrpSpPr/>
            <p:nvPr/>
          </p:nvGrpSpPr>
          <p:grpSpPr>
            <a:xfrm>
              <a:off x="7747005" y="3290163"/>
              <a:ext cx="648743" cy="648742"/>
              <a:chOff x="16478269" y="4976966"/>
              <a:chExt cx="1684933" cy="1684933"/>
            </a:xfrm>
          </p:grpSpPr>
          <p:sp>
            <p:nvSpPr>
              <p:cNvPr id="46" name="Freeform 698">
                <a:extLst>
                  <a:ext uri="{FF2B5EF4-FFF2-40B4-BE49-F238E27FC236}">
                    <a16:creationId xmlns:a16="http://schemas.microsoft.com/office/drawing/2014/main" id="{B91911DA-CE16-326B-5B3C-186D28FA4B7D}"/>
                  </a:ext>
                </a:extLst>
              </p:cNvPr>
              <p:cNvSpPr/>
              <p:nvPr/>
            </p:nvSpPr>
            <p:spPr>
              <a:xfrm>
                <a:off x="16478269" y="4976966"/>
                <a:ext cx="1684933" cy="1684933"/>
              </a:xfrm>
              <a:custGeom>
                <a:avLst/>
                <a:gdLst>
                  <a:gd name="connsiteX0" fmla="*/ 1684934 w 1684933"/>
                  <a:gd name="connsiteY0" fmla="*/ 842467 h 1684933"/>
                  <a:gd name="connsiteX1" fmla="*/ 842467 w 1684933"/>
                  <a:gd name="connsiteY1" fmla="*/ 1684934 h 1684933"/>
                  <a:gd name="connsiteX2" fmla="*/ 0 w 1684933"/>
                  <a:gd name="connsiteY2" fmla="*/ 842467 h 1684933"/>
                  <a:gd name="connsiteX3" fmla="*/ 842467 w 1684933"/>
                  <a:gd name="connsiteY3" fmla="*/ 0 h 1684933"/>
                  <a:gd name="connsiteX4" fmla="*/ 1684934 w 1684933"/>
                  <a:gd name="connsiteY4" fmla="*/ 842467 h 1684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4933" h="1684933">
                    <a:moveTo>
                      <a:pt x="1684934" y="842467"/>
                    </a:moveTo>
                    <a:cubicBezTo>
                      <a:pt x="1684934" y="1307749"/>
                      <a:pt x="1307748" y="1684934"/>
                      <a:pt x="842467" y="1684934"/>
                    </a:cubicBezTo>
                    <a:cubicBezTo>
                      <a:pt x="377185" y="1684934"/>
                      <a:pt x="0" y="1307749"/>
                      <a:pt x="0" y="842467"/>
                    </a:cubicBezTo>
                    <a:cubicBezTo>
                      <a:pt x="0" y="377185"/>
                      <a:pt x="377185" y="0"/>
                      <a:pt x="842467" y="0"/>
                    </a:cubicBezTo>
                    <a:cubicBezTo>
                      <a:pt x="1307748" y="0"/>
                      <a:pt x="1684934" y="377185"/>
                      <a:pt x="1684934" y="842467"/>
                    </a:cubicBezTo>
                    <a:close/>
                  </a:path>
                </a:pathLst>
              </a:custGeom>
              <a:gradFill>
                <a:gsLst>
                  <a:gs pos="8205">
                    <a:srgbClr val="FFFFFF"/>
                  </a:gs>
                  <a:gs pos="100000">
                    <a:srgbClr val="E1E9F5"/>
                  </a:gs>
                </a:gsLst>
                <a:lin ang="2840958" scaled="1"/>
              </a:gradFill>
              <a:ln w="950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RS"/>
              </a:p>
            </p:txBody>
          </p:sp>
          <p:sp>
            <p:nvSpPr>
              <p:cNvPr id="47" name="Freeform 699">
                <a:extLst>
                  <a:ext uri="{FF2B5EF4-FFF2-40B4-BE49-F238E27FC236}">
                    <a16:creationId xmlns:a16="http://schemas.microsoft.com/office/drawing/2014/main" id="{AD36C44A-6C07-C883-3991-31721DFE14C9}"/>
                  </a:ext>
                </a:extLst>
              </p:cNvPr>
              <p:cNvSpPr/>
              <p:nvPr/>
            </p:nvSpPr>
            <p:spPr>
              <a:xfrm>
                <a:off x="16579174" y="5077872"/>
                <a:ext cx="1483122" cy="1483122"/>
              </a:xfrm>
              <a:custGeom>
                <a:avLst/>
                <a:gdLst>
                  <a:gd name="connsiteX0" fmla="*/ 1483123 w 1483122"/>
                  <a:gd name="connsiteY0" fmla="*/ 741561 h 1483122"/>
                  <a:gd name="connsiteX1" fmla="*/ 741561 w 1483122"/>
                  <a:gd name="connsiteY1" fmla="*/ 1483123 h 1483122"/>
                  <a:gd name="connsiteX2" fmla="*/ 0 w 1483122"/>
                  <a:gd name="connsiteY2" fmla="*/ 741561 h 1483122"/>
                  <a:gd name="connsiteX3" fmla="*/ 741561 w 1483122"/>
                  <a:gd name="connsiteY3" fmla="*/ 0 h 1483122"/>
                  <a:gd name="connsiteX4" fmla="*/ 1483123 w 1483122"/>
                  <a:gd name="connsiteY4" fmla="*/ 741561 h 1483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3122" h="1483122">
                    <a:moveTo>
                      <a:pt x="1483123" y="741561"/>
                    </a:moveTo>
                    <a:cubicBezTo>
                      <a:pt x="1483123" y="1151114"/>
                      <a:pt x="1151114" y="1483123"/>
                      <a:pt x="741561" y="1483123"/>
                    </a:cubicBezTo>
                    <a:cubicBezTo>
                      <a:pt x="332008" y="1483123"/>
                      <a:pt x="0" y="1151114"/>
                      <a:pt x="0" y="741561"/>
                    </a:cubicBezTo>
                    <a:cubicBezTo>
                      <a:pt x="0" y="332008"/>
                      <a:pt x="332008" y="0"/>
                      <a:pt x="741561" y="0"/>
                    </a:cubicBezTo>
                    <a:cubicBezTo>
                      <a:pt x="1151114" y="0"/>
                      <a:pt x="1483123" y="332008"/>
                      <a:pt x="1483123" y="7415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0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RS"/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E7B1A94-FCEA-DD2C-CF9E-F274D9B433A6}"/>
                </a:ext>
              </a:extLst>
            </p:cNvPr>
            <p:cNvSpPr/>
            <p:nvPr/>
          </p:nvSpPr>
          <p:spPr>
            <a:xfrm>
              <a:off x="7827638" y="3363596"/>
              <a:ext cx="504188" cy="504188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100" dirty="0">
                <a:solidFill>
                  <a:srgbClr val="FFFFFF"/>
                </a:solidFill>
                <a:latin typeface="linea-basic-10" charset="0"/>
                <a:ea typeface="linea-basic-10" charset="0"/>
                <a:cs typeface="linea-basic-10" charset="0"/>
              </a:endParaRPr>
            </a:p>
          </p:txBody>
        </p:sp>
        <p:grpSp>
          <p:nvGrpSpPr>
            <p:cNvPr id="745" name="Google Shape;133;p15" descr="Bullseye">
              <a:extLst>
                <a:ext uri="{FF2B5EF4-FFF2-40B4-BE49-F238E27FC236}">
                  <a16:creationId xmlns:a16="http://schemas.microsoft.com/office/drawing/2014/main" id="{C2E05DDF-A502-F03F-6FD3-CFBBA66BB571}"/>
                </a:ext>
              </a:extLst>
            </p:cNvPr>
            <p:cNvGrpSpPr/>
            <p:nvPr/>
          </p:nvGrpSpPr>
          <p:grpSpPr>
            <a:xfrm>
              <a:off x="7959418" y="3495225"/>
              <a:ext cx="240628" cy="240930"/>
              <a:chOff x="7111972" y="1870580"/>
              <a:chExt cx="751525" cy="752477"/>
            </a:xfrm>
            <a:solidFill>
              <a:schemeClr val="accent1"/>
            </a:solidFill>
          </p:grpSpPr>
          <p:sp>
            <p:nvSpPr>
              <p:cNvPr id="746" name="Google Shape;134;p15">
                <a:extLst>
                  <a:ext uri="{FF2B5EF4-FFF2-40B4-BE49-F238E27FC236}">
                    <a16:creationId xmlns:a16="http://schemas.microsoft.com/office/drawing/2014/main" id="{031230D8-1BC3-4229-0AE5-DDA11315FD2E}"/>
                  </a:ext>
                </a:extLst>
              </p:cNvPr>
              <p:cNvSpPr/>
              <p:nvPr/>
            </p:nvSpPr>
            <p:spPr>
              <a:xfrm>
                <a:off x="7377721" y="1870580"/>
                <a:ext cx="485776" cy="485775"/>
              </a:xfrm>
              <a:custGeom>
                <a:avLst/>
                <a:gdLst/>
                <a:ahLst/>
                <a:cxnLst/>
                <a:rect l="l" t="t" r="r" b="b"/>
                <a:pathLst>
                  <a:path w="485775" h="485775" extrusionOk="0">
                    <a:moveTo>
                      <a:pt x="401003" y="85725"/>
                    </a:moveTo>
                    <a:lnTo>
                      <a:pt x="391478" y="0"/>
                    </a:lnTo>
                    <a:lnTo>
                      <a:pt x="286703" y="104775"/>
                    </a:lnTo>
                    <a:lnTo>
                      <a:pt x="292417" y="154305"/>
                    </a:lnTo>
                    <a:lnTo>
                      <a:pt x="140017" y="306705"/>
                    </a:lnTo>
                    <a:cubicBezTo>
                      <a:pt x="126682" y="300038"/>
                      <a:pt x="111442" y="295275"/>
                      <a:pt x="95250" y="295275"/>
                    </a:cubicBezTo>
                    <a:cubicBezTo>
                      <a:pt x="42863" y="295275"/>
                      <a:pt x="0" y="338138"/>
                      <a:pt x="0" y="390525"/>
                    </a:cubicBezTo>
                    <a:cubicBezTo>
                      <a:pt x="0" y="442913"/>
                      <a:pt x="42863" y="485775"/>
                      <a:pt x="95250" y="485775"/>
                    </a:cubicBezTo>
                    <a:cubicBezTo>
                      <a:pt x="147638" y="485775"/>
                      <a:pt x="190500" y="442913"/>
                      <a:pt x="190500" y="390525"/>
                    </a:cubicBezTo>
                    <a:cubicBezTo>
                      <a:pt x="190500" y="374333"/>
                      <a:pt x="186690" y="360045"/>
                      <a:pt x="180022" y="346710"/>
                    </a:cubicBezTo>
                    <a:lnTo>
                      <a:pt x="332423" y="194310"/>
                    </a:lnTo>
                    <a:lnTo>
                      <a:pt x="381953" y="200025"/>
                    </a:lnTo>
                    <a:lnTo>
                      <a:pt x="486728" y="95250"/>
                    </a:lnTo>
                    <a:lnTo>
                      <a:pt x="401003" y="8572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7" name="Google Shape;135;p15">
                <a:extLst>
                  <a:ext uri="{FF2B5EF4-FFF2-40B4-BE49-F238E27FC236}">
                    <a16:creationId xmlns:a16="http://schemas.microsoft.com/office/drawing/2014/main" id="{CA8BBAF2-9402-113A-9851-7D1B354540A0}"/>
                  </a:ext>
                </a:extLst>
              </p:cNvPr>
              <p:cNvSpPr/>
              <p:nvPr/>
            </p:nvSpPr>
            <p:spPr>
              <a:xfrm>
                <a:off x="7111972" y="1899156"/>
                <a:ext cx="723901" cy="723901"/>
              </a:xfrm>
              <a:custGeom>
                <a:avLst/>
                <a:gdLst/>
                <a:ahLst/>
                <a:cxnLst/>
                <a:rect l="l" t="t" r="r" b="b"/>
                <a:pathLst>
                  <a:path w="723900" h="723900" extrusionOk="0">
                    <a:moveTo>
                      <a:pt x="674370" y="198120"/>
                    </a:moveTo>
                    <a:lnTo>
                      <a:pt x="661988" y="211455"/>
                    </a:lnTo>
                    <a:lnTo>
                      <a:pt x="643890" y="209550"/>
                    </a:lnTo>
                    <a:lnTo>
                      <a:pt x="623888" y="206693"/>
                    </a:lnTo>
                    <a:cubicBezTo>
                      <a:pt x="650558" y="252413"/>
                      <a:pt x="666750" y="304800"/>
                      <a:pt x="666750" y="361950"/>
                    </a:cubicBezTo>
                    <a:cubicBezTo>
                      <a:pt x="666750" y="529590"/>
                      <a:pt x="529590" y="666750"/>
                      <a:pt x="361950" y="666750"/>
                    </a:cubicBezTo>
                    <a:cubicBezTo>
                      <a:pt x="194310" y="666750"/>
                      <a:pt x="57150" y="529590"/>
                      <a:pt x="57150" y="361950"/>
                    </a:cubicBezTo>
                    <a:cubicBezTo>
                      <a:pt x="57150" y="194310"/>
                      <a:pt x="194310" y="57150"/>
                      <a:pt x="361950" y="57150"/>
                    </a:cubicBezTo>
                    <a:cubicBezTo>
                      <a:pt x="418148" y="57150"/>
                      <a:pt x="471488" y="72390"/>
                      <a:pt x="517208" y="100013"/>
                    </a:cubicBezTo>
                    <a:lnTo>
                      <a:pt x="515303" y="80963"/>
                    </a:lnTo>
                    <a:lnTo>
                      <a:pt x="512445" y="61913"/>
                    </a:lnTo>
                    <a:lnTo>
                      <a:pt x="525780" y="48578"/>
                    </a:lnTo>
                    <a:lnTo>
                      <a:pt x="532448" y="41910"/>
                    </a:lnTo>
                    <a:cubicBezTo>
                      <a:pt x="481013" y="15240"/>
                      <a:pt x="423863" y="0"/>
                      <a:pt x="361950" y="0"/>
                    </a:cubicBez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300038"/>
                      <a:pt x="708660" y="242888"/>
                      <a:pt x="681038" y="192405"/>
                    </a:cubicBezTo>
                    <a:lnTo>
                      <a:pt x="674370" y="1981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8" name="Google Shape;136;p15">
                <a:extLst>
                  <a:ext uri="{FF2B5EF4-FFF2-40B4-BE49-F238E27FC236}">
                    <a16:creationId xmlns:a16="http://schemas.microsoft.com/office/drawing/2014/main" id="{A013BDC9-6EDC-5203-7EDF-CA017BE05EB6}"/>
                  </a:ext>
                </a:extLst>
              </p:cNvPr>
              <p:cNvSpPr/>
              <p:nvPr/>
            </p:nvSpPr>
            <p:spPr>
              <a:xfrm>
                <a:off x="7245316" y="2032503"/>
                <a:ext cx="457200" cy="457201"/>
              </a:xfrm>
              <a:custGeom>
                <a:avLst/>
                <a:gdLst/>
                <a:ahLst/>
                <a:cxnLst/>
                <a:rect l="l" t="t" r="r" b="b"/>
                <a:pathLst>
                  <a:path w="457200" h="457200" extrusionOk="0">
                    <a:moveTo>
                      <a:pt x="387668" y="163830"/>
                    </a:moveTo>
                    <a:cubicBezTo>
                      <a:pt x="396240" y="183833"/>
                      <a:pt x="400050" y="205740"/>
                      <a:pt x="400050" y="228600"/>
                    </a:cubicBezTo>
                    <a:cubicBezTo>
                      <a:pt x="400050" y="322898"/>
                      <a:pt x="322898" y="400050"/>
                      <a:pt x="228600" y="400050"/>
                    </a:cubicBezTo>
                    <a:cubicBezTo>
                      <a:pt x="134302" y="400050"/>
                      <a:pt x="57150" y="322898"/>
                      <a:pt x="57150" y="228600"/>
                    </a:cubicBezTo>
                    <a:cubicBezTo>
                      <a:pt x="57150" y="134302"/>
                      <a:pt x="134302" y="57150"/>
                      <a:pt x="228600" y="57150"/>
                    </a:cubicBezTo>
                    <a:cubicBezTo>
                      <a:pt x="251460" y="57150"/>
                      <a:pt x="273368" y="61913"/>
                      <a:pt x="293370" y="69532"/>
                    </a:cubicBezTo>
                    <a:lnTo>
                      <a:pt x="336233" y="26670"/>
                    </a:lnTo>
                    <a:cubicBezTo>
                      <a:pt x="303848" y="9525"/>
                      <a:pt x="267653" y="0"/>
                      <a:pt x="228600" y="0"/>
                    </a:cubicBezTo>
                    <a:cubicBezTo>
                      <a:pt x="102870" y="0"/>
                      <a:pt x="0" y="102870"/>
                      <a:pt x="0" y="228600"/>
                    </a:cubicBezTo>
                    <a:cubicBezTo>
                      <a:pt x="0" y="354330"/>
                      <a:pt x="102870" y="457200"/>
                      <a:pt x="228600" y="457200"/>
                    </a:cubicBezTo>
                    <a:cubicBezTo>
                      <a:pt x="354330" y="457200"/>
                      <a:pt x="457200" y="354330"/>
                      <a:pt x="457200" y="228600"/>
                    </a:cubicBezTo>
                    <a:cubicBezTo>
                      <a:pt x="457200" y="189548"/>
                      <a:pt x="447675" y="153352"/>
                      <a:pt x="430530" y="120968"/>
                    </a:cubicBezTo>
                    <a:lnTo>
                      <a:pt x="387668" y="1638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73" name="Group 772">
            <a:extLst>
              <a:ext uri="{FF2B5EF4-FFF2-40B4-BE49-F238E27FC236}">
                <a16:creationId xmlns:a16="http://schemas.microsoft.com/office/drawing/2014/main" id="{EAFC3140-35FB-FA38-F5C6-0F062B4F9CFE}"/>
              </a:ext>
            </a:extLst>
          </p:cNvPr>
          <p:cNvGrpSpPr/>
          <p:nvPr/>
        </p:nvGrpSpPr>
        <p:grpSpPr>
          <a:xfrm>
            <a:off x="6931130" y="5580558"/>
            <a:ext cx="648743" cy="648742"/>
            <a:chOff x="6931130" y="5580558"/>
            <a:chExt cx="648743" cy="648742"/>
          </a:xfrm>
        </p:grpSpPr>
        <p:grpSp>
          <p:nvGrpSpPr>
            <p:cNvPr id="12" name="Graphic 4">
              <a:extLst>
                <a:ext uri="{FF2B5EF4-FFF2-40B4-BE49-F238E27FC236}">
                  <a16:creationId xmlns:a16="http://schemas.microsoft.com/office/drawing/2014/main" id="{6D57C932-96D3-478C-9AE4-B09824172FA5}"/>
                </a:ext>
              </a:extLst>
            </p:cNvPr>
            <p:cNvGrpSpPr/>
            <p:nvPr/>
          </p:nvGrpSpPr>
          <p:grpSpPr>
            <a:xfrm>
              <a:off x="6931130" y="5580558"/>
              <a:ext cx="648743" cy="648742"/>
              <a:chOff x="14359250" y="10925639"/>
              <a:chExt cx="1684933" cy="1684933"/>
            </a:xfrm>
          </p:grpSpPr>
          <p:sp>
            <p:nvSpPr>
              <p:cNvPr id="44" name="Freeform 701">
                <a:extLst>
                  <a:ext uri="{FF2B5EF4-FFF2-40B4-BE49-F238E27FC236}">
                    <a16:creationId xmlns:a16="http://schemas.microsoft.com/office/drawing/2014/main" id="{54A3E11C-3A2B-434A-839E-F0344B5F76FD}"/>
                  </a:ext>
                </a:extLst>
              </p:cNvPr>
              <p:cNvSpPr/>
              <p:nvPr/>
            </p:nvSpPr>
            <p:spPr>
              <a:xfrm>
                <a:off x="14359250" y="10925639"/>
                <a:ext cx="1684933" cy="1684933"/>
              </a:xfrm>
              <a:custGeom>
                <a:avLst/>
                <a:gdLst>
                  <a:gd name="connsiteX0" fmla="*/ 1684934 w 1684933"/>
                  <a:gd name="connsiteY0" fmla="*/ 842467 h 1684933"/>
                  <a:gd name="connsiteX1" fmla="*/ 842467 w 1684933"/>
                  <a:gd name="connsiteY1" fmla="*/ 1684934 h 1684933"/>
                  <a:gd name="connsiteX2" fmla="*/ 0 w 1684933"/>
                  <a:gd name="connsiteY2" fmla="*/ 842467 h 1684933"/>
                  <a:gd name="connsiteX3" fmla="*/ 842467 w 1684933"/>
                  <a:gd name="connsiteY3" fmla="*/ 0 h 1684933"/>
                  <a:gd name="connsiteX4" fmla="*/ 1684934 w 1684933"/>
                  <a:gd name="connsiteY4" fmla="*/ 842467 h 1684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4933" h="1684933">
                    <a:moveTo>
                      <a:pt x="1684934" y="842467"/>
                    </a:moveTo>
                    <a:cubicBezTo>
                      <a:pt x="1684934" y="1307748"/>
                      <a:pt x="1307749" y="1684934"/>
                      <a:pt x="842467" y="1684934"/>
                    </a:cubicBezTo>
                    <a:cubicBezTo>
                      <a:pt x="377185" y="1684934"/>
                      <a:pt x="0" y="1307748"/>
                      <a:pt x="0" y="842467"/>
                    </a:cubicBezTo>
                    <a:cubicBezTo>
                      <a:pt x="0" y="377185"/>
                      <a:pt x="377185" y="0"/>
                      <a:pt x="842467" y="0"/>
                    </a:cubicBezTo>
                    <a:cubicBezTo>
                      <a:pt x="1307749" y="0"/>
                      <a:pt x="1684934" y="377185"/>
                      <a:pt x="1684934" y="842467"/>
                    </a:cubicBezTo>
                    <a:close/>
                  </a:path>
                </a:pathLst>
              </a:custGeom>
              <a:gradFill>
                <a:gsLst>
                  <a:gs pos="8205">
                    <a:srgbClr val="FFFFFF"/>
                  </a:gs>
                  <a:gs pos="100000">
                    <a:srgbClr val="E1E9F5"/>
                  </a:gs>
                </a:gsLst>
                <a:lin ang="2840959" scaled="1"/>
              </a:gradFill>
              <a:ln w="950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RS"/>
              </a:p>
            </p:txBody>
          </p:sp>
          <p:sp>
            <p:nvSpPr>
              <p:cNvPr id="45" name="Freeform 702">
                <a:extLst>
                  <a:ext uri="{FF2B5EF4-FFF2-40B4-BE49-F238E27FC236}">
                    <a16:creationId xmlns:a16="http://schemas.microsoft.com/office/drawing/2014/main" id="{CCD95A1A-F1A3-0576-E3AD-EAE12F1B17B0}"/>
                  </a:ext>
                </a:extLst>
              </p:cNvPr>
              <p:cNvSpPr/>
              <p:nvPr/>
            </p:nvSpPr>
            <p:spPr>
              <a:xfrm rot="-4846898">
                <a:off x="14460232" y="11026192"/>
                <a:ext cx="1483145" cy="1483145"/>
              </a:xfrm>
              <a:custGeom>
                <a:avLst/>
                <a:gdLst>
                  <a:gd name="connsiteX0" fmla="*/ 1483145 w 1483145"/>
                  <a:gd name="connsiteY0" fmla="*/ 741572 h 1483145"/>
                  <a:gd name="connsiteX1" fmla="*/ 741573 w 1483145"/>
                  <a:gd name="connsiteY1" fmla="*/ 1483145 h 1483145"/>
                  <a:gd name="connsiteX2" fmla="*/ 0 w 1483145"/>
                  <a:gd name="connsiteY2" fmla="*/ 741572 h 1483145"/>
                  <a:gd name="connsiteX3" fmla="*/ 741573 w 1483145"/>
                  <a:gd name="connsiteY3" fmla="*/ 0 h 1483145"/>
                  <a:gd name="connsiteX4" fmla="*/ 1483145 w 1483145"/>
                  <a:gd name="connsiteY4" fmla="*/ 741572 h 148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3145" h="1483145">
                    <a:moveTo>
                      <a:pt x="1483145" y="741572"/>
                    </a:moveTo>
                    <a:cubicBezTo>
                      <a:pt x="1483145" y="1151132"/>
                      <a:pt x="1151132" y="1483145"/>
                      <a:pt x="741573" y="1483145"/>
                    </a:cubicBezTo>
                    <a:cubicBezTo>
                      <a:pt x="332013" y="1483145"/>
                      <a:pt x="0" y="1151132"/>
                      <a:pt x="0" y="741572"/>
                    </a:cubicBezTo>
                    <a:cubicBezTo>
                      <a:pt x="0" y="332013"/>
                      <a:pt x="332013" y="0"/>
                      <a:pt x="741573" y="0"/>
                    </a:cubicBezTo>
                    <a:cubicBezTo>
                      <a:pt x="1151132" y="0"/>
                      <a:pt x="1483145" y="332013"/>
                      <a:pt x="1483145" y="7415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0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RS"/>
              </a:p>
            </p:txBody>
          </p:sp>
        </p:grp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88B4461-7746-2E6E-B109-793AE804D5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6097" y="5659258"/>
              <a:ext cx="504176" cy="504174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100" dirty="0">
                <a:solidFill>
                  <a:srgbClr val="FFFFFF"/>
                </a:solidFill>
                <a:latin typeface="linea-basic-10" charset="0"/>
                <a:ea typeface="linea-basic-10" charset="0"/>
                <a:cs typeface="linea-basic-10" charset="0"/>
              </a:endParaRPr>
            </a:p>
          </p:txBody>
        </p:sp>
        <p:sp>
          <p:nvSpPr>
            <p:cNvPr id="749" name="Google Shape;331;p23">
              <a:extLst>
                <a:ext uri="{FF2B5EF4-FFF2-40B4-BE49-F238E27FC236}">
                  <a16:creationId xmlns:a16="http://schemas.microsoft.com/office/drawing/2014/main" id="{C177BFE9-10BE-C7E6-4B50-96C706FFDC8A}"/>
                </a:ext>
              </a:extLst>
            </p:cNvPr>
            <p:cNvSpPr/>
            <p:nvPr/>
          </p:nvSpPr>
          <p:spPr>
            <a:xfrm>
              <a:off x="7121113" y="5778255"/>
              <a:ext cx="274142" cy="266178"/>
            </a:xfrm>
            <a:custGeom>
              <a:avLst/>
              <a:gdLst/>
              <a:ahLst/>
              <a:cxnLst/>
              <a:rect l="l" t="t" r="r" b="b"/>
              <a:pathLst>
                <a:path w="97" h="94" extrusionOk="0">
                  <a:moveTo>
                    <a:pt x="96" y="16"/>
                  </a:moveTo>
                  <a:cubicBezTo>
                    <a:pt x="95" y="16"/>
                    <a:pt x="94" y="16"/>
                    <a:pt x="94" y="16"/>
                  </a:cubicBezTo>
                  <a:cubicBezTo>
                    <a:pt x="94" y="16"/>
                    <a:pt x="94" y="16"/>
                    <a:pt x="87" y="27"/>
                  </a:cubicBezTo>
                  <a:cubicBezTo>
                    <a:pt x="87" y="27"/>
                    <a:pt x="87" y="27"/>
                    <a:pt x="81" y="27"/>
                  </a:cubicBezTo>
                  <a:cubicBezTo>
                    <a:pt x="81" y="27"/>
                    <a:pt x="81" y="27"/>
                    <a:pt x="73" y="19"/>
                  </a:cubicBezTo>
                  <a:cubicBezTo>
                    <a:pt x="73" y="19"/>
                    <a:pt x="73" y="19"/>
                    <a:pt x="73" y="12"/>
                  </a:cubicBezTo>
                  <a:cubicBezTo>
                    <a:pt x="73" y="12"/>
                    <a:pt x="73" y="12"/>
                    <a:pt x="83" y="4"/>
                  </a:cubicBezTo>
                  <a:cubicBezTo>
                    <a:pt x="83" y="3"/>
                    <a:pt x="83" y="2"/>
                    <a:pt x="82" y="2"/>
                  </a:cubicBezTo>
                  <a:cubicBezTo>
                    <a:pt x="82" y="2"/>
                    <a:pt x="82" y="2"/>
                    <a:pt x="81" y="2"/>
                  </a:cubicBezTo>
                  <a:cubicBezTo>
                    <a:pt x="81" y="2"/>
                    <a:pt x="79" y="2"/>
                    <a:pt x="77" y="2"/>
                  </a:cubicBezTo>
                  <a:cubicBezTo>
                    <a:pt x="77" y="1"/>
                    <a:pt x="76" y="1"/>
                    <a:pt x="75" y="1"/>
                  </a:cubicBezTo>
                  <a:cubicBezTo>
                    <a:pt x="69" y="0"/>
                    <a:pt x="66" y="3"/>
                    <a:pt x="64" y="5"/>
                  </a:cubicBezTo>
                  <a:cubicBezTo>
                    <a:pt x="62" y="8"/>
                    <a:pt x="61" y="10"/>
                    <a:pt x="61" y="10"/>
                  </a:cubicBezTo>
                  <a:cubicBezTo>
                    <a:pt x="61" y="10"/>
                    <a:pt x="61" y="11"/>
                    <a:pt x="61" y="14"/>
                  </a:cubicBezTo>
                  <a:cubicBezTo>
                    <a:pt x="61" y="18"/>
                    <a:pt x="61" y="23"/>
                    <a:pt x="62" y="26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2" y="30"/>
                    <a:pt x="59" y="35"/>
                    <a:pt x="59" y="35"/>
                  </a:cubicBezTo>
                  <a:cubicBezTo>
                    <a:pt x="59" y="35"/>
                    <a:pt x="59" y="35"/>
                    <a:pt x="52" y="42"/>
                  </a:cubicBezTo>
                  <a:cubicBezTo>
                    <a:pt x="52" y="42"/>
                    <a:pt x="52" y="42"/>
                    <a:pt x="50" y="45"/>
                  </a:cubicBezTo>
                  <a:cubicBezTo>
                    <a:pt x="50" y="45"/>
                    <a:pt x="50" y="45"/>
                    <a:pt x="43" y="39"/>
                  </a:cubicBezTo>
                  <a:cubicBezTo>
                    <a:pt x="43" y="40"/>
                    <a:pt x="42" y="41"/>
                    <a:pt x="42" y="41"/>
                  </a:cubicBezTo>
                  <a:cubicBezTo>
                    <a:pt x="42" y="41"/>
                    <a:pt x="42" y="41"/>
                    <a:pt x="35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3"/>
                    <a:pt x="35" y="33"/>
                    <a:pt x="34" y="31"/>
                  </a:cubicBezTo>
                  <a:cubicBezTo>
                    <a:pt x="34" y="31"/>
                    <a:pt x="34" y="31"/>
                    <a:pt x="31" y="29"/>
                  </a:cubicBezTo>
                  <a:cubicBezTo>
                    <a:pt x="31" y="29"/>
                    <a:pt x="31" y="29"/>
                    <a:pt x="33" y="27"/>
                  </a:cubicBezTo>
                  <a:cubicBezTo>
                    <a:pt x="33" y="27"/>
                    <a:pt x="33" y="27"/>
                    <a:pt x="31" y="26"/>
                  </a:cubicBezTo>
                  <a:cubicBezTo>
                    <a:pt x="31" y="25"/>
                    <a:pt x="31" y="24"/>
                    <a:pt x="31" y="23"/>
                  </a:cubicBezTo>
                  <a:cubicBezTo>
                    <a:pt x="32" y="22"/>
                    <a:pt x="39" y="20"/>
                    <a:pt x="45" y="18"/>
                  </a:cubicBezTo>
                  <a:cubicBezTo>
                    <a:pt x="45" y="18"/>
                    <a:pt x="45" y="18"/>
                    <a:pt x="47" y="17"/>
                  </a:cubicBezTo>
                  <a:cubicBezTo>
                    <a:pt x="47" y="17"/>
                    <a:pt x="47" y="17"/>
                    <a:pt x="46" y="15"/>
                  </a:cubicBezTo>
                  <a:cubicBezTo>
                    <a:pt x="46" y="15"/>
                    <a:pt x="46" y="15"/>
                    <a:pt x="45" y="12"/>
                  </a:cubicBezTo>
                  <a:cubicBezTo>
                    <a:pt x="45" y="12"/>
                    <a:pt x="45" y="12"/>
                    <a:pt x="44" y="11"/>
                  </a:cubicBezTo>
                  <a:cubicBezTo>
                    <a:pt x="44" y="11"/>
                    <a:pt x="44" y="11"/>
                    <a:pt x="44" y="10"/>
                  </a:cubicBezTo>
                  <a:cubicBezTo>
                    <a:pt x="43" y="10"/>
                    <a:pt x="38" y="10"/>
                    <a:pt x="32" y="11"/>
                  </a:cubicBezTo>
                  <a:cubicBezTo>
                    <a:pt x="23" y="13"/>
                    <a:pt x="17" y="17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4"/>
                  </a:cubicBezTo>
                  <a:cubicBezTo>
                    <a:pt x="11" y="27"/>
                    <a:pt x="11" y="29"/>
                    <a:pt x="11" y="30"/>
                  </a:cubicBezTo>
                  <a:cubicBezTo>
                    <a:pt x="11" y="31"/>
                    <a:pt x="11" y="33"/>
                    <a:pt x="9" y="33"/>
                  </a:cubicBezTo>
                  <a:cubicBezTo>
                    <a:pt x="9" y="33"/>
                    <a:pt x="9" y="33"/>
                    <a:pt x="6" y="31"/>
                  </a:cubicBezTo>
                  <a:cubicBezTo>
                    <a:pt x="6" y="31"/>
                    <a:pt x="6" y="31"/>
                    <a:pt x="0" y="38"/>
                  </a:cubicBezTo>
                  <a:cubicBezTo>
                    <a:pt x="0" y="38"/>
                    <a:pt x="0" y="38"/>
                    <a:pt x="10" y="48"/>
                  </a:cubicBezTo>
                  <a:cubicBezTo>
                    <a:pt x="10" y="48"/>
                    <a:pt x="10" y="48"/>
                    <a:pt x="17" y="41"/>
                  </a:cubicBezTo>
                  <a:cubicBezTo>
                    <a:pt x="17" y="41"/>
                    <a:pt x="17" y="41"/>
                    <a:pt x="13" y="37"/>
                  </a:cubicBezTo>
                  <a:cubicBezTo>
                    <a:pt x="14" y="37"/>
                    <a:pt x="15" y="37"/>
                    <a:pt x="16" y="36"/>
                  </a:cubicBezTo>
                  <a:cubicBezTo>
                    <a:pt x="17" y="35"/>
                    <a:pt x="21" y="35"/>
                    <a:pt x="23" y="36"/>
                  </a:cubicBezTo>
                  <a:cubicBezTo>
                    <a:pt x="23" y="36"/>
                    <a:pt x="23" y="36"/>
                    <a:pt x="24" y="37"/>
                  </a:cubicBezTo>
                  <a:cubicBezTo>
                    <a:pt x="24" y="37"/>
                    <a:pt x="24" y="37"/>
                    <a:pt x="25" y="36"/>
                  </a:cubicBezTo>
                  <a:cubicBezTo>
                    <a:pt x="25" y="36"/>
                    <a:pt x="25" y="36"/>
                    <a:pt x="27" y="39"/>
                  </a:cubicBezTo>
                  <a:cubicBezTo>
                    <a:pt x="27" y="39"/>
                    <a:pt x="27" y="39"/>
                    <a:pt x="29" y="40"/>
                  </a:cubicBezTo>
                  <a:cubicBezTo>
                    <a:pt x="29" y="40"/>
                    <a:pt x="29" y="40"/>
                    <a:pt x="29" y="39"/>
                  </a:cubicBezTo>
                  <a:cubicBezTo>
                    <a:pt x="29" y="39"/>
                    <a:pt x="29" y="39"/>
                    <a:pt x="37" y="47"/>
                  </a:cubicBezTo>
                  <a:cubicBezTo>
                    <a:pt x="36" y="48"/>
                    <a:pt x="36" y="48"/>
                    <a:pt x="36" y="49"/>
                  </a:cubicBezTo>
                  <a:cubicBezTo>
                    <a:pt x="36" y="49"/>
                    <a:pt x="36" y="49"/>
                    <a:pt x="42" y="55"/>
                  </a:cubicBezTo>
                  <a:cubicBezTo>
                    <a:pt x="42" y="55"/>
                    <a:pt x="42" y="55"/>
                    <a:pt x="15" y="84"/>
                  </a:cubicBezTo>
                  <a:cubicBezTo>
                    <a:pt x="13" y="86"/>
                    <a:pt x="14" y="89"/>
                    <a:pt x="17" y="91"/>
                  </a:cubicBezTo>
                  <a:cubicBezTo>
                    <a:pt x="19" y="93"/>
                    <a:pt x="22" y="94"/>
                    <a:pt x="23" y="93"/>
                  </a:cubicBezTo>
                  <a:cubicBezTo>
                    <a:pt x="23" y="93"/>
                    <a:pt x="23" y="93"/>
                    <a:pt x="50" y="63"/>
                  </a:cubicBezTo>
                  <a:cubicBezTo>
                    <a:pt x="50" y="63"/>
                    <a:pt x="50" y="63"/>
                    <a:pt x="77" y="89"/>
                  </a:cubicBezTo>
                  <a:cubicBezTo>
                    <a:pt x="79" y="91"/>
                    <a:pt x="82" y="90"/>
                    <a:pt x="84" y="88"/>
                  </a:cubicBezTo>
                  <a:cubicBezTo>
                    <a:pt x="86" y="85"/>
                    <a:pt x="87" y="82"/>
                    <a:pt x="85" y="81"/>
                  </a:cubicBezTo>
                  <a:cubicBezTo>
                    <a:pt x="85" y="81"/>
                    <a:pt x="85" y="81"/>
                    <a:pt x="58" y="54"/>
                  </a:cubicBezTo>
                  <a:cubicBezTo>
                    <a:pt x="58" y="54"/>
                    <a:pt x="58" y="54"/>
                    <a:pt x="59" y="53"/>
                  </a:cubicBezTo>
                  <a:cubicBezTo>
                    <a:pt x="59" y="53"/>
                    <a:pt x="59" y="53"/>
                    <a:pt x="59" y="52"/>
                  </a:cubicBezTo>
                  <a:cubicBezTo>
                    <a:pt x="59" y="52"/>
                    <a:pt x="65" y="45"/>
                    <a:pt x="69" y="42"/>
                  </a:cubicBezTo>
                  <a:cubicBezTo>
                    <a:pt x="71" y="40"/>
                    <a:pt x="73" y="39"/>
                    <a:pt x="74" y="38"/>
                  </a:cubicBezTo>
                  <a:cubicBezTo>
                    <a:pt x="75" y="38"/>
                    <a:pt x="77" y="38"/>
                    <a:pt x="77" y="38"/>
                  </a:cubicBezTo>
                  <a:cubicBezTo>
                    <a:pt x="77" y="38"/>
                    <a:pt x="83" y="39"/>
                    <a:pt x="83" y="39"/>
                  </a:cubicBezTo>
                  <a:cubicBezTo>
                    <a:pt x="92" y="39"/>
                    <a:pt x="96" y="28"/>
                    <a:pt x="96" y="28"/>
                  </a:cubicBezTo>
                  <a:cubicBezTo>
                    <a:pt x="96" y="28"/>
                    <a:pt x="96" y="27"/>
                    <a:pt x="97" y="21"/>
                  </a:cubicBezTo>
                  <a:cubicBezTo>
                    <a:pt x="97" y="19"/>
                    <a:pt x="97" y="18"/>
                    <a:pt x="97" y="17"/>
                  </a:cubicBezTo>
                  <a:cubicBezTo>
                    <a:pt x="96" y="16"/>
                    <a:pt x="96" y="16"/>
                    <a:pt x="96" y="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50" tIns="68575" rIns="137150" bIns="685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5" name="Group 774">
            <a:extLst>
              <a:ext uri="{FF2B5EF4-FFF2-40B4-BE49-F238E27FC236}">
                <a16:creationId xmlns:a16="http://schemas.microsoft.com/office/drawing/2014/main" id="{91847C9A-0574-57D7-C8E7-F943D4A689A9}"/>
              </a:ext>
            </a:extLst>
          </p:cNvPr>
          <p:cNvGrpSpPr/>
          <p:nvPr/>
        </p:nvGrpSpPr>
        <p:grpSpPr>
          <a:xfrm>
            <a:off x="4494493" y="5514949"/>
            <a:ext cx="648743" cy="648742"/>
            <a:chOff x="4494493" y="5514949"/>
            <a:chExt cx="648743" cy="648742"/>
          </a:xfrm>
        </p:grpSpPr>
        <p:sp>
          <p:nvSpPr>
            <p:cNvPr id="42" name="Freeform 704">
              <a:extLst>
                <a:ext uri="{FF2B5EF4-FFF2-40B4-BE49-F238E27FC236}">
                  <a16:creationId xmlns:a16="http://schemas.microsoft.com/office/drawing/2014/main" id="{1CF0F212-2ED7-AB1D-0D84-DBD1654CC9B3}"/>
                </a:ext>
              </a:extLst>
            </p:cNvPr>
            <p:cNvSpPr/>
            <p:nvPr/>
          </p:nvSpPr>
          <p:spPr>
            <a:xfrm>
              <a:off x="4494493" y="5514949"/>
              <a:ext cx="648743" cy="648742"/>
            </a:xfrm>
            <a:custGeom>
              <a:avLst/>
              <a:gdLst>
                <a:gd name="connsiteX0" fmla="*/ 1684934 w 1684933"/>
                <a:gd name="connsiteY0" fmla="*/ 842467 h 1684933"/>
                <a:gd name="connsiteX1" fmla="*/ 842467 w 1684933"/>
                <a:gd name="connsiteY1" fmla="*/ 1684934 h 1684933"/>
                <a:gd name="connsiteX2" fmla="*/ 0 w 1684933"/>
                <a:gd name="connsiteY2" fmla="*/ 842467 h 1684933"/>
                <a:gd name="connsiteX3" fmla="*/ 842467 w 1684933"/>
                <a:gd name="connsiteY3" fmla="*/ 0 h 1684933"/>
                <a:gd name="connsiteX4" fmla="*/ 1684934 w 1684933"/>
                <a:gd name="connsiteY4" fmla="*/ 842467 h 168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4933" h="1684933">
                  <a:moveTo>
                    <a:pt x="1684934" y="842467"/>
                  </a:moveTo>
                  <a:cubicBezTo>
                    <a:pt x="1684934" y="1307749"/>
                    <a:pt x="1307749" y="1684934"/>
                    <a:pt x="842467" y="1684934"/>
                  </a:cubicBezTo>
                  <a:cubicBezTo>
                    <a:pt x="377185" y="1684934"/>
                    <a:pt x="0" y="1307749"/>
                    <a:pt x="0" y="842467"/>
                  </a:cubicBezTo>
                  <a:cubicBezTo>
                    <a:pt x="0" y="377186"/>
                    <a:pt x="377185" y="0"/>
                    <a:pt x="842467" y="0"/>
                  </a:cubicBezTo>
                  <a:cubicBezTo>
                    <a:pt x="1307749" y="0"/>
                    <a:pt x="1684934" y="377186"/>
                    <a:pt x="1684934" y="842467"/>
                  </a:cubicBezTo>
                  <a:close/>
                </a:path>
              </a:pathLst>
            </a:custGeom>
            <a:gradFill>
              <a:gsLst>
                <a:gs pos="8205">
                  <a:srgbClr val="FFFFFF"/>
                </a:gs>
                <a:gs pos="100000">
                  <a:srgbClr val="E1E9F5"/>
                </a:gs>
              </a:gsLst>
              <a:lin ang="2840958" scaled="1"/>
            </a:gradFill>
            <a:ln w="950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RS"/>
            </a:p>
          </p:txBody>
        </p:sp>
        <p:sp>
          <p:nvSpPr>
            <p:cNvPr id="43" name="Freeform 705">
              <a:extLst>
                <a:ext uri="{FF2B5EF4-FFF2-40B4-BE49-F238E27FC236}">
                  <a16:creationId xmlns:a16="http://schemas.microsoft.com/office/drawing/2014/main" id="{29139B15-DE9D-0E91-8C19-D5A9F6157562}"/>
                </a:ext>
              </a:extLst>
            </p:cNvPr>
            <p:cNvSpPr/>
            <p:nvPr/>
          </p:nvSpPr>
          <p:spPr>
            <a:xfrm>
              <a:off x="4533344" y="5553800"/>
              <a:ext cx="571041" cy="571040"/>
            </a:xfrm>
            <a:custGeom>
              <a:avLst/>
              <a:gdLst>
                <a:gd name="connsiteX0" fmla="*/ 1483123 w 1483122"/>
                <a:gd name="connsiteY0" fmla="*/ 741562 h 1483122"/>
                <a:gd name="connsiteX1" fmla="*/ 741561 w 1483122"/>
                <a:gd name="connsiteY1" fmla="*/ 1483123 h 1483122"/>
                <a:gd name="connsiteX2" fmla="*/ 0 w 1483122"/>
                <a:gd name="connsiteY2" fmla="*/ 741562 h 1483122"/>
                <a:gd name="connsiteX3" fmla="*/ 741561 w 1483122"/>
                <a:gd name="connsiteY3" fmla="*/ 0 h 1483122"/>
                <a:gd name="connsiteX4" fmla="*/ 1483123 w 1483122"/>
                <a:gd name="connsiteY4" fmla="*/ 741562 h 1483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3122" h="1483122">
                  <a:moveTo>
                    <a:pt x="1483123" y="741562"/>
                  </a:moveTo>
                  <a:cubicBezTo>
                    <a:pt x="1483123" y="1151115"/>
                    <a:pt x="1151114" y="1483123"/>
                    <a:pt x="741561" y="1483123"/>
                  </a:cubicBezTo>
                  <a:cubicBezTo>
                    <a:pt x="332008" y="1483123"/>
                    <a:pt x="0" y="1151115"/>
                    <a:pt x="0" y="741562"/>
                  </a:cubicBezTo>
                  <a:cubicBezTo>
                    <a:pt x="0" y="332008"/>
                    <a:pt x="332008" y="0"/>
                    <a:pt x="741561" y="0"/>
                  </a:cubicBezTo>
                  <a:cubicBezTo>
                    <a:pt x="1151114" y="0"/>
                    <a:pt x="1483123" y="332008"/>
                    <a:pt x="1483123" y="741562"/>
                  </a:cubicBezTo>
                  <a:close/>
                </a:path>
              </a:pathLst>
            </a:custGeom>
            <a:solidFill>
              <a:srgbClr val="FFFFF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R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00A6138-12E3-3B42-D8C1-C4E43C3568F1}"/>
                </a:ext>
              </a:extLst>
            </p:cNvPr>
            <p:cNvSpPr/>
            <p:nvPr/>
          </p:nvSpPr>
          <p:spPr>
            <a:xfrm>
              <a:off x="4559344" y="5582435"/>
              <a:ext cx="504188" cy="504188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100" dirty="0">
                <a:solidFill>
                  <a:srgbClr val="FFFFFF"/>
                </a:solidFill>
                <a:latin typeface="linea-basic-10" charset="0"/>
                <a:ea typeface="linea-basic-10" charset="0"/>
                <a:cs typeface="linea-basic-10" charset="0"/>
              </a:endParaRPr>
            </a:p>
          </p:txBody>
        </p:sp>
        <p:grpSp>
          <p:nvGrpSpPr>
            <p:cNvPr id="750" name="Google Shape;327;p23">
              <a:extLst>
                <a:ext uri="{FF2B5EF4-FFF2-40B4-BE49-F238E27FC236}">
                  <a16:creationId xmlns:a16="http://schemas.microsoft.com/office/drawing/2014/main" id="{F7001AC7-B4AE-10C8-B286-6896ADCB5680}"/>
                </a:ext>
              </a:extLst>
            </p:cNvPr>
            <p:cNvGrpSpPr/>
            <p:nvPr/>
          </p:nvGrpSpPr>
          <p:grpSpPr>
            <a:xfrm>
              <a:off x="4643091" y="5699798"/>
              <a:ext cx="336694" cy="269462"/>
              <a:chOff x="10755313" y="4014788"/>
              <a:chExt cx="1001712" cy="801688"/>
            </a:xfrm>
            <a:solidFill>
              <a:schemeClr val="accent1"/>
            </a:solidFill>
          </p:grpSpPr>
          <p:sp>
            <p:nvSpPr>
              <p:cNvPr id="751" name="Google Shape;328;p23">
                <a:extLst>
                  <a:ext uri="{FF2B5EF4-FFF2-40B4-BE49-F238E27FC236}">
                    <a16:creationId xmlns:a16="http://schemas.microsoft.com/office/drawing/2014/main" id="{38755EBA-41E2-6447-DE9E-819BD4C30B71}"/>
                  </a:ext>
                </a:extLst>
              </p:cNvPr>
              <p:cNvSpPr/>
              <p:nvPr/>
            </p:nvSpPr>
            <p:spPr>
              <a:xfrm>
                <a:off x="10755313" y="4014788"/>
                <a:ext cx="1001712" cy="669925"/>
              </a:xfrm>
              <a:custGeom>
                <a:avLst/>
                <a:gdLst/>
                <a:ahLst/>
                <a:cxnLst/>
                <a:rect l="l" t="t" r="r" b="b"/>
                <a:pathLst>
                  <a:path w="264" h="176" extrusionOk="0">
                    <a:moveTo>
                      <a:pt x="193" y="176"/>
                    </a:moveTo>
                    <a:cubicBezTo>
                      <a:pt x="188" y="176"/>
                      <a:pt x="184" y="172"/>
                      <a:pt x="184" y="167"/>
                    </a:cubicBezTo>
                    <a:cubicBezTo>
                      <a:pt x="184" y="162"/>
                      <a:pt x="188" y="159"/>
                      <a:pt x="193" y="159"/>
                    </a:cubicBezTo>
                    <a:cubicBezTo>
                      <a:pt x="211" y="158"/>
                      <a:pt x="211" y="158"/>
                      <a:pt x="211" y="158"/>
                    </a:cubicBezTo>
                    <a:cubicBezTo>
                      <a:pt x="211" y="158"/>
                      <a:pt x="212" y="158"/>
                      <a:pt x="212" y="158"/>
                    </a:cubicBezTo>
                    <a:cubicBezTo>
                      <a:pt x="212" y="158"/>
                      <a:pt x="212" y="158"/>
                      <a:pt x="212" y="158"/>
                    </a:cubicBezTo>
                    <a:cubicBezTo>
                      <a:pt x="231" y="158"/>
                      <a:pt x="246" y="142"/>
                      <a:pt x="246" y="123"/>
                    </a:cubicBezTo>
                    <a:cubicBezTo>
                      <a:pt x="246" y="104"/>
                      <a:pt x="231" y="88"/>
                      <a:pt x="211" y="88"/>
                    </a:cubicBezTo>
                    <a:cubicBezTo>
                      <a:pt x="209" y="88"/>
                      <a:pt x="206" y="88"/>
                      <a:pt x="203" y="89"/>
                    </a:cubicBezTo>
                    <a:cubicBezTo>
                      <a:pt x="201" y="90"/>
                      <a:pt x="198" y="89"/>
                      <a:pt x="195" y="87"/>
                    </a:cubicBezTo>
                    <a:cubicBezTo>
                      <a:pt x="193" y="85"/>
                      <a:pt x="192" y="82"/>
                      <a:pt x="193" y="79"/>
                    </a:cubicBezTo>
                    <a:cubicBezTo>
                      <a:pt x="193" y="76"/>
                      <a:pt x="194" y="73"/>
                      <a:pt x="194" y="70"/>
                    </a:cubicBezTo>
                    <a:cubicBezTo>
                      <a:pt x="194" y="41"/>
                      <a:pt x="170" y="18"/>
                      <a:pt x="141" y="18"/>
                    </a:cubicBezTo>
                    <a:cubicBezTo>
                      <a:pt x="113" y="18"/>
                      <a:pt x="91" y="38"/>
                      <a:pt x="88" y="66"/>
                    </a:cubicBezTo>
                    <a:cubicBezTo>
                      <a:pt x="88" y="68"/>
                      <a:pt x="87" y="71"/>
                      <a:pt x="84" y="72"/>
                    </a:cubicBezTo>
                    <a:cubicBezTo>
                      <a:pt x="82" y="74"/>
                      <a:pt x="79" y="74"/>
                      <a:pt x="77" y="73"/>
                    </a:cubicBezTo>
                    <a:cubicBezTo>
                      <a:pt x="71" y="71"/>
                      <a:pt x="67" y="70"/>
                      <a:pt x="62" y="70"/>
                    </a:cubicBezTo>
                    <a:cubicBezTo>
                      <a:pt x="37" y="70"/>
                      <a:pt x="18" y="90"/>
                      <a:pt x="18" y="114"/>
                    </a:cubicBezTo>
                    <a:cubicBezTo>
                      <a:pt x="18" y="138"/>
                      <a:pt x="37" y="158"/>
                      <a:pt x="60" y="158"/>
                    </a:cubicBezTo>
                    <a:cubicBezTo>
                      <a:pt x="61" y="158"/>
                      <a:pt x="61" y="158"/>
                      <a:pt x="61" y="158"/>
                    </a:cubicBezTo>
                    <a:cubicBezTo>
                      <a:pt x="65" y="159"/>
                      <a:pt x="65" y="159"/>
                      <a:pt x="65" y="159"/>
                    </a:cubicBezTo>
                    <a:cubicBezTo>
                      <a:pt x="80" y="159"/>
                      <a:pt x="80" y="159"/>
                      <a:pt x="80" y="159"/>
                    </a:cubicBezTo>
                    <a:cubicBezTo>
                      <a:pt x="85" y="159"/>
                      <a:pt x="88" y="162"/>
                      <a:pt x="88" y="167"/>
                    </a:cubicBezTo>
                    <a:cubicBezTo>
                      <a:pt x="88" y="172"/>
                      <a:pt x="85" y="176"/>
                      <a:pt x="80" y="176"/>
                    </a:cubicBezTo>
                    <a:cubicBezTo>
                      <a:pt x="63" y="176"/>
                      <a:pt x="63" y="176"/>
                      <a:pt x="63" y="176"/>
                    </a:cubicBezTo>
                    <a:cubicBezTo>
                      <a:pt x="62" y="176"/>
                      <a:pt x="62" y="176"/>
                      <a:pt x="62" y="176"/>
                    </a:cubicBezTo>
                    <a:cubicBezTo>
                      <a:pt x="28" y="176"/>
                      <a:pt x="0" y="148"/>
                      <a:pt x="0" y="114"/>
                    </a:cubicBezTo>
                    <a:cubicBezTo>
                      <a:pt x="0" y="80"/>
                      <a:pt x="28" y="53"/>
                      <a:pt x="62" y="53"/>
                    </a:cubicBezTo>
                    <a:cubicBezTo>
                      <a:pt x="65" y="53"/>
                      <a:pt x="69" y="53"/>
                      <a:pt x="73" y="54"/>
                    </a:cubicBezTo>
                    <a:cubicBezTo>
                      <a:pt x="80" y="23"/>
                      <a:pt x="108" y="0"/>
                      <a:pt x="141" y="0"/>
                    </a:cubicBezTo>
                    <a:cubicBezTo>
                      <a:pt x="180" y="0"/>
                      <a:pt x="211" y="32"/>
                      <a:pt x="211" y="70"/>
                    </a:cubicBezTo>
                    <a:cubicBezTo>
                      <a:pt x="211" y="70"/>
                      <a:pt x="211" y="70"/>
                      <a:pt x="211" y="70"/>
                    </a:cubicBezTo>
                    <a:cubicBezTo>
                      <a:pt x="211" y="70"/>
                      <a:pt x="211" y="70"/>
                      <a:pt x="211" y="70"/>
                    </a:cubicBezTo>
                    <a:cubicBezTo>
                      <a:pt x="240" y="70"/>
                      <a:pt x="264" y="94"/>
                      <a:pt x="264" y="123"/>
                    </a:cubicBezTo>
                    <a:cubicBezTo>
                      <a:pt x="264" y="152"/>
                      <a:pt x="240" y="176"/>
                      <a:pt x="211" y="176"/>
                    </a:cubicBezTo>
                    <a:cubicBezTo>
                      <a:pt x="211" y="176"/>
                      <a:pt x="211" y="176"/>
                      <a:pt x="210" y="176"/>
                    </a:cubicBezTo>
                    <a:lnTo>
                      <a:pt x="193" y="17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37150" tIns="68575" rIns="137150" bIns="685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2" name="Google Shape;329;p23">
                <a:extLst>
                  <a:ext uri="{FF2B5EF4-FFF2-40B4-BE49-F238E27FC236}">
                    <a16:creationId xmlns:a16="http://schemas.microsoft.com/office/drawing/2014/main" id="{8D9B9863-7901-722D-815F-2CC75489B5C4}"/>
                  </a:ext>
                </a:extLst>
              </p:cNvPr>
              <p:cNvSpPr/>
              <p:nvPr/>
            </p:nvSpPr>
            <p:spPr>
              <a:xfrm>
                <a:off x="11122025" y="4251326"/>
                <a:ext cx="334962" cy="565150"/>
              </a:xfrm>
              <a:custGeom>
                <a:avLst/>
                <a:gdLst/>
                <a:ahLst/>
                <a:cxnLst/>
                <a:rect l="l" t="t" r="r" b="b"/>
                <a:pathLst>
                  <a:path w="211" h="356" extrusionOk="0">
                    <a:moveTo>
                      <a:pt x="211" y="146"/>
                    </a:moveTo>
                    <a:lnTo>
                      <a:pt x="127" y="146"/>
                    </a:lnTo>
                    <a:lnTo>
                      <a:pt x="127" y="0"/>
                    </a:lnTo>
                    <a:lnTo>
                      <a:pt x="0" y="210"/>
                    </a:lnTo>
                    <a:lnTo>
                      <a:pt x="84" y="210"/>
                    </a:lnTo>
                    <a:lnTo>
                      <a:pt x="84" y="356"/>
                    </a:lnTo>
                    <a:lnTo>
                      <a:pt x="211" y="14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37150" tIns="68575" rIns="137150" bIns="685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76" name="Group 775">
            <a:extLst>
              <a:ext uri="{FF2B5EF4-FFF2-40B4-BE49-F238E27FC236}">
                <a16:creationId xmlns:a16="http://schemas.microsoft.com/office/drawing/2014/main" id="{19FD10B5-A087-299D-9CF4-FB521685D0E6}"/>
              </a:ext>
            </a:extLst>
          </p:cNvPr>
          <p:cNvGrpSpPr/>
          <p:nvPr/>
        </p:nvGrpSpPr>
        <p:grpSpPr>
          <a:xfrm>
            <a:off x="3807631" y="3180206"/>
            <a:ext cx="648743" cy="648742"/>
            <a:chOff x="3807631" y="3180206"/>
            <a:chExt cx="648743" cy="648742"/>
          </a:xfrm>
        </p:grpSpPr>
        <p:grpSp>
          <p:nvGrpSpPr>
            <p:cNvPr id="14" name="Graphic 4">
              <a:extLst>
                <a:ext uri="{FF2B5EF4-FFF2-40B4-BE49-F238E27FC236}">
                  <a16:creationId xmlns:a16="http://schemas.microsoft.com/office/drawing/2014/main" id="{15A50172-06ED-5A93-C7E2-03F72871718D}"/>
                </a:ext>
              </a:extLst>
            </p:cNvPr>
            <p:cNvGrpSpPr/>
            <p:nvPr/>
          </p:nvGrpSpPr>
          <p:grpSpPr>
            <a:xfrm>
              <a:off x="3807631" y="3180206"/>
              <a:ext cx="648743" cy="648742"/>
              <a:chOff x="6246817" y="4691384"/>
              <a:chExt cx="1684933" cy="1684933"/>
            </a:xfrm>
          </p:grpSpPr>
          <p:sp>
            <p:nvSpPr>
              <p:cNvPr id="40" name="Freeform 707">
                <a:extLst>
                  <a:ext uri="{FF2B5EF4-FFF2-40B4-BE49-F238E27FC236}">
                    <a16:creationId xmlns:a16="http://schemas.microsoft.com/office/drawing/2014/main" id="{BAF7C74D-713E-F9C1-1681-74E49F2AA554}"/>
                  </a:ext>
                </a:extLst>
              </p:cNvPr>
              <p:cNvSpPr/>
              <p:nvPr/>
            </p:nvSpPr>
            <p:spPr>
              <a:xfrm>
                <a:off x="6246817" y="4691384"/>
                <a:ext cx="1684933" cy="1684933"/>
              </a:xfrm>
              <a:custGeom>
                <a:avLst/>
                <a:gdLst>
                  <a:gd name="connsiteX0" fmla="*/ 1684934 w 1684933"/>
                  <a:gd name="connsiteY0" fmla="*/ 842467 h 1684933"/>
                  <a:gd name="connsiteX1" fmla="*/ 842467 w 1684933"/>
                  <a:gd name="connsiteY1" fmla="*/ 1684934 h 1684933"/>
                  <a:gd name="connsiteX2" fmla="*/ 0 w 1684933"/>
                  <a:gd name="connsiteY2" fmla="*/ 842467 h 1684933"/>
                  <a:gd name="connsiteX3" fmla="*/ 842467 w 1684933"/>
                  <a:gd name="connsiteY3" fmla="*/ 0 h 1684933"/>
                  <a:gd name="connsiteX4" fmla="*/ 1684934 w 1684933"/>
                  <a:gd name="connsiteY4" fmla="*/ 842467 h 1684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4933" h="1684933">
                    <a:moveTo>
                      <a:pt x="1684934" y="842467"/>
                    </a:moveTo>
                    <a:cubicBezTo>
                      <a:pt x="1684934" y="1307749"/>
                      <a:pt x="1307749" y="1684934"/>
                      <a:pt x="842467" y="1684934"/>
                    </a:cubicBezTo>
                    <a:cubicBezTo>
                      <a:pt x="377185" y="1684934"/>
                      <a:pt x="0" y="1307749"/>
                      <a:pt x="0" y="842467"/>
                    </a:cubicBezTo>
                    <a:cubicBezTo>
                      <a:pt x="0" y="377185"/>
                      <a:pt x="377185" y="0"/>
                      <a:pt x="842467" y="0"/>
                    </a:cubicBezTo>
                    <a:cubicBezTo>
                      <a:pt x="1307748" y="0"/>
                      <a:pt x="1684934" y="377185"/>
                      <a:pt x="1684934" y="842467"/>
                    </a:cubicBezTo>
                    <a:close/>
                  </a:path>
                </a:pathLst>
              </a:custGeom>
              <a:gradFill>
                <a:gsLst>
                  <a:gs pos="8205">
                    <a:srgbClr val="FFFFFF"/>
                  </a:gs>
                  <a:gs pos="100000">
                    <a:srgbClr val="E1E9F5"/>
                  </a:gs>
                </a:gsLst>
                <a:lin ang="2840958" scaled="1"/>
              </a:gradFill>
              <a:ln w="950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RS"/>
              </a:p>
            </p:txBody>
          </p:sp>
          <p:sp>
            <p:nvSpPr>
              <p:cNvPr id="41" name="Freeform 708">
                <a:extLst>
                  <a:ext uri="{FF2B5EF4-FFF2-40B4-BE49-F238E27FC236}">
                    <a16:creationId xmlns:a16="http://schemas.microsoft.com/office/drawing/2014/main" id="{3F8CF1F1-42D7-1575-4A9F-88D0385BC991}"/>
                  </a:ext>
                </a:extLst>
              </p:cNvPr>
              <p:cNvSpPr/>
              <p:nvPr/>
            </p:nvSpPr>
            <p:spPr>
              <a:xfrm>
                <a:off x="6347723" y="4792290"/>
                <a:ext cx="1483122" cy="1483122"/>
              </a:xfrm>
              <a:custGeom>
                <a:avLst/>
                <a:gdLst>
                  <a:gd name="connsiteX0" fmla="*/ 1483123 w 1483122"/>
                  <a:gd name="connsiteY0" fmla="*/ 741561 h 1483122"/>
                  <a:gd name="connsiteX1" fmla="*/ 741561 w 1483122"/>
                  <a:gd name="connsiteY1" fmla="*/ 1483123 h 1483122"/>
                  <a:gd name="connsiteX2" fmla="*/ 0 w 1483122"/>
                  <a:gd name="connsiteY2" fmla="*/ 741561 h 1483122"/>
                  <a:gd name="connsiteX3" fmla="*/ 741561 w 1483122"/>
                  <a:gd name="connsiteY3" fmla="*/ 0 h 1483122"/>
                  <a:gd name="connsiteX4" fmla="*/ 1483123 w 1483122"/>
                  <a:gd name="connsiteY4" fmla="*/ 741561 h 1483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3122" h="1483122">
                    <a:moveTo>
                      <a:pt x="1483123" y="741561"/>
                    </a:moveTo>
                    <a:cubicBezTo>
                      <a:pt x="1483123" y="1151114"/>
                      <a:pt x="1151114" y="1483123"/>
                      <a:pt x="741561" y="1483123"/>
                    </a:cubicBezTo>
                    <a:cubicBezTo>
                      <a:pt x="332008" y="1483123"/>
                      <a:pt x="0" y="1151114"/>
                      <a:pt x="0" y="741561"/>
                    </a:cubicBezTo>
                    <a:cubicBezTo>
                      <a:pt x="0" y="332008"/>
                      <a:pt x="332008" y="0"/>
                      <a:pt x="741561" y="0"/>
                    </a:cubicBezTo>
                    <a:cubicBezTo>
                      <a:pt x="1151114" y="0"/>
                      <a:pt x="1483122" y="332008"/>
                      <a:pt x="1483123" y="7415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08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RS"/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E0933C9-256D-C6F6-BACE-6C770169A187}"/>
                </a:ext>
              </a:extLst>
            </p:cNvPr>
            <p:cNvSpPr/>
            <p:nvPr/>
          </p:nvSpPr>
          <p:spPr>
            <a:xfrm>
              <a:off x="3873076" y="3231439"/>
              <a:ext cx="504188" cy="504188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100" dirty="0">
                <a:solidFill>
                  <a:srgbClr val="FFFFFF"/>
                </a:solidFill>
                <a:latin typeface="linea-basic-10" charset="0"/>
                <a:ea typeface="linea-basic-10" charset="0"/>
                <a:cs typeface="linea-basic-10" charset="0"/>
              </a:endParaRPr>
            </a:p>
          </p:txBody>
        </p:sp>
        <p:sp>
          <p:nvSpPr>
            <p:cNvPr id="753" name="Google Shape;330;p23" descr="Trophy">
              <a:extLst>
                <a:ext uri="{FF2B5EF4-FFF2-40B4-BE49-F238E27FC236}">
                  <a16:creationId xmlns:a16="http://schemas.microsoft.com/office/drawing/2014/main" id="{E30E149A-3FA5-8E7C-1042-52A688A0BDE9}"/>
                </a:ext>
              </a:extLst>
            </p:cNvPr>
            <p:cNvSpPr/>
            <p:nvPr/>
          </p:nvSpPr>
          <p:spPr>
            <a:xfrm>
              <a:off x="4004256" y="3348801"/>
              <a:ext cx="241828" cy="269464"/>
            </a:xfrm>
            <a:custGeom>
              <a:avLst/>
              <a:gdLst/>
              <a:ahLst/>
              <a:cxnLst/>
              <a:rect l="l" t="t" r="r" b="b"/>
              <a:pathLst>
                <a:path w="666750" h="742950" extrusionOk="0">
                  <a:moveTo>
                    <a:pt x="570548" y="361950"/>
                  </a:moveTo>
                  <a:cubicBezTo>
                    <a:pt x="537210" y="396240"/>
                    <a:pt x="505778" y="418148"/>
                    <a:pt x="437198" y="425768"/>
                  </a:cubicBezTo>
                  <a:cubicBezTo>
                    <a:pt x="455295" y="407670"/>
                    <a:pt x="476250" y="389573"/>
                    <a:pt x="494348" y="367665"/>
                  </a:cubicBezTo>
                  <a:cubicBezTo>
                    <a:pt x="501967" y="359093"/>
                    <a:pt x="516255" y="340043"/>
                    <a:pt x="516255" y="339090"/>
                  </a:cubicBezTo>
                  <a:cubicBezTo>
                    <a:pt x="532448" y="312420"/>
                    <a:pt x="541973" y="281940"/>
                    <a:pt x="541973" y="248602"/>
                  </a:cubicBezTo>
                  <a:lnTo>
                    <a:pt x="541973" y="124778"/>
                  </a:lnTo>
                  <a:lnTo>
                    <a:pt x="608648" y="124778"/>
                  </a:lnTo>
                  <a:lnTo>
                    <a:pt x="608648" y="269558"/>
                  </a:lnTo>
                  <a:cubicBezTo>
                    <a:pt x="609600" y="271463"/>
                    <a:pt x="611505" y="319088"/>
                    <a:pt x="570548" y="361950"/>
                  </a:cubicBezTo>
                  <a:close/>
                  <a:moveTo>
                    <a:pt x="97155" y="361950"/>
                  </a:moveTo>
                  <a:cubicBezTo>
                    <a:pt x="55245" y="319088"/>
                    <a:pt x="57150" y="271463"/>
                    <a:pt x="57150" y="269558"/>
                  </a:cubicBezTo>
                  <a:lnTo>
                    <a:pt x="57150" y="123825"/>
                  </a:lnTo>
                  <a:lnTo>
                    <a:pt x="123825" y="123825"/>
                  </a:lnTo>
                  <a:lnTo>
                    <a:pt x="123825" y="247650"/>
                  </a:lnTo>
                  <a:cubicBezTo>
                    <a:pt x="123825" y="280988"/>
                    <a:pt x="133350" y="311468"/>
                    <a:pt x="149543" y="338138"/>
                  </a:cubicBezTo>
                  <a:cubicBezTo>
                    <a:pt x="149543" y="339090"/>
                    <a:pt x="163830" y="359093"/>
                    <a:pt x="171450" y="366713"/>
                  </a:cubicBezTo>
                  <a:cubicBezTo>
                    <a:pt x="190500" y="388620"/>
                    <a:pt x="210502" y="406718"/>
                    <a:pt x="228600" y="424815"/>
                  </a:cubicBezTo>
                  <a:cubicBezTo>
                    <a:pt x="161925" y="417195"/>
                    <a:pt x="129540" y="395288"/>
                    <a:pt x="97155" y="361950"/>
                  </a:cubicBezTo>
                  <a:close/>
                  <a:moveTo>
                    <a:pt x="666750" y="266700"/>
                  </a:moveTo>
                  <a:lnTo>
                    <a:pt x="666750" y="66675"/>
                  </a:lnTo>
                  <a:lnTo>
                    <a:pt x="542925" y="66675"/>
                  </a:lnTo>
                  <a:lnTo>
                    <a:pt x="542925" y="0"/>
                  </a:lnTo>
                  <a:lnTo>
                    <a:pt x="333375" y="0"/>
                  </a:lnTo>
                  <a:lnTo>
                    <a:pt x="123825" y="0"/>
                  </a:lnTo>
                  <a:lnTo>
                    <a:pt x="123825" y="66675"/>
                  </a:lnTo>
                  <a:lnTo>
                    <a:pt x="0" y="66675"/>
                  </a:lnTo>
                  <a:lnTo>
                    <a:pt x="0" y="265748"/>
                  </a:lnTo>
                  <a:cubicBezTo>
                    <a:pt x="0" y="275273"/>
                    <a:pt x="0" y="340995"/>
                    <a:pt x="54293" y="399098"/>
                  </a:cubicBezTo>
                  <a:cubicBezTo>
                    <a:pt x="106680" y="454343"/>
                    <a:pt x="170498" y="482918"/>
                    <a:pt x="281940" y="484823"/>
                  </a:cubicBezTo>
                  <a:cubicBezTo>
                    <a:pt x="290513" y="499110"/>
                    <a:pt x="295275" y="515303"/>
                    <a:pt x="295275" y="532448"/>
                  </a:cubicBezTo>
                  <a:lnTo>
                    <a:pt x="295275" y="656273"/>
                  </a:lnTo>
                  <a:lnTo>
                    <a:pt x="247650" y="656273"/>
                  </a:lnTo>
                  <a:cubicBezTo>
                    <a:pt x="226695" y="656273"/>
                    <a:pt x="209550" y="673418"/>
                    <a:pt x="209550" y="694373"/>
                  </a:cubicBezTo>
                  <a:lnTo>
                    <a:pt x="161925" y="694373"/>
                  </a:lnTo>
                  <a:cubicBezTo>
                    <a:pt x="140970" y="694373"/>
                    <a:pt x="123825" y="711518"/>
                    <a:pt x="123825" y="732473"/>
                  </a:cubicBezTo>
                  <a:lnTo>
                    <a:pt x="123825" y="751523"/>
                  </a:lnTo>
                  <a:lnTo>
                    <a:pt x="542925" y="751523"/>
                  </a:lnTo>
                  <a:lnTo>
                    <a:pt x="542925" y="732473"/>
                  </a:lnTo>
                  <a:cubicBezTo>
                    <a:pt x="542925" y="711518"/>
                    <a:pt x="525780" y="694373"/>
                    <a:pt x="504825" y="694373"/>
                  </a:cubicBezTo>
                  <a:lnTo>
                    <a:pt x="457200" y="694373"/>
                  </a:lnTo>
                  <a:cubicBezTo>
                    <a:pt x="457200" y="673418"/>
                    <a:pt x="440055" y="656273"/>
                    <a:pt x="419100" y="656273"/>
                  </a:cubicBezTo>
                  <a:lnTo>
                    <a:pt x="371475" y="656273"/>
                  </a:lnTo>
                  <a:lnTo>
                    <a:pt x="371475" y="533400"/>
                  </a:lnTo>
                  <a:cubicBezTo>
                    <a:pt x="371475" y="516255"/>
                    <a:pt x="376238" y="500063"/>
                    <a:pt x="384810" y="485775"/>
                  </a:cubicBezTo>
                  <a:cubicBezTo>
                    <a:pt x="496253" y="483870"/>
                    <a:pt x="560070" y="454343"/>
                    <a:pt x="612458" y="400050"/>
                  </a:cubicBezTo>
                  <a:cubicBezTo>
                    <a:pt x="666750" y="342900"/>
                    <a:pt x="666750" y="276225"/>
                    <a:pt x="666750" y="2667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6" name="Group 755">
            <a:extLst>
              <a:ext uri="{FF2B5EF4-FFF2-40B4-BE49-F238E27FC236}">
                <a16:creationId xmlns:a16="http://schemas.microsoft.com/office/drawing/2014/main" id="{8E030CC0-A7CD-2997-DC2A-9A54C7CCAD8D}"/>
              </a:ext>
            </a:extLst>
          </p:cNvPr>
          <p:cNvGrpSpPr/>
          <p:nvPr/>
        </p:nvGrpSpPr>
        <p:grpSpPr>
          <a:xfrm>
            <a:off x="6805478" y="1071177"/>
            <a:ext cx="2800022" cy="1371600"/>
            <a:chOff x="6805478" y="1071177"/>
            <a:chExt cx="3748222" cy="1371600"/>
          </a:xfrm>
        </p:grpSpPr>
        <p:sp>
          <p:nvSpPr>
            <p:cNvPr id="755" name="Google Shape;167;p17">
              <a:extLst>
                <a:ext uri="{FF2B5EF4-FFF2-40B4-BE49-F238E27FC236}">
                  <a16:creationId xmlns:a16="http://schemas.microsoft.com/office/drawing/2014/main" id="{0C2472E9-77D5-4481-B900-263F320ACAF9}"/>
                </a:ext>
              </a:extLst>
            </p:cNvPr>
            <p:cNvSpPr/>
            <p:nvPr/>
          </p:nvSpPr>
          <p:spPr>
            <a:xfrm>
              <a:off x="6805478" y="1071177"/>
              <a:ext cx="3748222" cy="1371600"/>
            </a:xfrm>
            <a:prstGeom prst="roundRect">
              <a:avLst>
                <a:gd name="adj" fmla="val 7738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TextBox 753">
              <a:extLst>
                <a:ext uri="{FF2B5EF4-FFF2-40B4-BE49-F238E27FC236}">
                  <a16:creationId xmlns:a16="http://schemas.microsoft.com/office/drawing/2014/main" id="{96AFCA11-7736-7A9B-CFCC-60770BD81C39}"/>
                </a:ext>
              </a:extLst>
            </p:cNvPr>
            <p:cNvSpPr txBox="1"/>
            <p:nvPr/>
          </p:nvSpPr>
          <p:spPr>
            <a:xfrm>
              <a:off x="6929529" y="1169893"/>
              <a:ext cx="3500120" cy="11741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200" dirty="0">
                  <a:solidFill>
                    <a:schemeClr val="tx1"/>
                  </a:solidFill>
                  <a:latin typeface="+mn-lt"/>
                  <a:ea typeface="Times New Roman" panose="02020603050405020304" pitchFamily="18" charset="0"/>
                </a:rPr>
                <a:t>Lorem ipsum dolor sit amet, consectetuer adipiscing elit. Maecenas porttitor congue massa. </a:t>
              </a:r>
            </a:p>
          </p:txBody>
        </p:sp>
      </p:grpSp>
      <p:grpSp>
        <p:nvGrpSpPr>
          <p:cNvPr id="757" name="Group 756">
            <a:extLst>
              <a:ext uri="{FF2B5EF4-FFF2-40B4-BE49-F238E27FC236}">
                <a16:creationId xmlns:a16="http://schemas.microsoft.com/office/drawing/2014/main" id="{BC61A4B6-53D8-0B2C-48F7-78CA650AB1BE}"/>
              </a:ext>
            </a:extLst>
          </p:cNvPr>
          <p:cNvGrpSpPr/>
          <p:nvPr/>
        </p:nvGrpSpPr>
        <p:grpSpPr>
          <a:xfrm>
            <a:off x="8668383" y="2928734"/>
            <a:ext cx="2800022" cy="1371600"/>
            <a:chOff x="6805478" y="1071177"/>
            <a:chExt cx="3748222" cy="1371600"/>
          </a:xfrm>
        </p:grpSpPr>
        <p:sp>
          <p:nvSpPr>
            <p:cNvPr id="758" name="Google Shape;167;p17">
              <a:extLst>
                <a:ext uri="{FF2B5EF4-FFF2-40B4-BE49-F238E27FC236}">
                  <a16:creationId xmlns:a16="http://schemas.microsoft.com/office/drawing/2014/main" id="{8E567408-9F95-DCF5-4E77-AD89AA00DEB1}"/>
                </a:ext>
              </a:extLst>
            </p:cNvPr>
            <p:cNvSpPr/>
            <p:nvPr/>
          </p:nvSpPr>
          <p:spPr>
            <a:xfrm>
              <a:off x="6805478" y="1071177"/>
              <a:ext cx="3748222" cy="1371600"/>
            </a:xfrm>
            <a:prstGeom prst="roundRect">
              <a:avLst>
                <a:gd name="adj" fmla="val 7738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TextBox 758">
              <a:extLst>
                <a:ext uri="{FF2B5EF4-FFF2-40B4-BE49-F238E27FC236}">
                  <a16:creationId xmlns:a16="http://schemas.microsoft.com/office/drawing/2014/main" id="{663D54EF-F65F-D7DA-3FE9-E2480909C5E0}"/>
                </a:ext>
              </a:extLst>
            </p:cNvPr>
            <p:cNvSpPr txBox="1"/>
            <p:nvPr/>
          </p:nvSpPr>
          <p:spPr>
            <a:xfrm>
              <a:off x="6929529" y="1169893"/>
              <a:ext cx="3500120" cy="11741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200" dirty="0">
                  <a:solidFill>
                    <a:schemeClr val="tx1"/>
                  </a:solidFill>
                  <a:latin typeface="+mn-lt"/>
                  <a:ea typeface="Times New Roman" panose="02020603050405020304" pitchFamily="18" charset="0"/>
                </a:rPr>
                <a:t>Lorem ipsum dolor sit amet, consectetuer adipiscing elit. Maecenas porttitor congue massa. </a:t>
              </a:r>
            </a:p>
          </p:txBody>
        </p:sp>
      </p:grpSp>
      <p:grpSp>
        <p:nvGrpSpPr>
          <p:cNvPr id="760" name="Group 759">
            <a:extLst>
              <a:ext uri="{FF2B5EF4-FFF2-40B4-BE49-F238E27FC236}">
                <a16:creationId xmlns:a16="http://schemas.microsoft.com/office/drawing/2014/main" id="{61039CF8-849E-2318-C45F-CA0A3B4E9349}"/>
              </a:ext>
            </a:extLst>
          </p:cNvPr>
          <p:cNvGrpSpPr/>
          <p:nvPr/>
        </p:nvGrpSpPr>
        <p:grpSpPr>
          <a:xfrm>
            <a:off x="7959418" y="5218997"/>
            <a:ext cx="2800022" cy="1371600"/>
            <a:chOff x="6805478" y="1071177"/>
            <a:chExt cx="3748222" cy="1371600"/>
          </a:xfrm>
        </p:grpSpPr>
        <p:sp>
          <p:nvSpPr>
            <p:cNvPr id="761" name="Google Shape;167;p17">
              <a:extLst>
                <a:ext uri="{FF2B5EF4-FFF2-40B4-BE49-F238E27FC236}">
                  <a16:creationId xmlns:a16="http://schemas.microsoft.com/office/drawing/2014/main" id="{698331EA-D56A-5707-6FF3-300B7B8ED252}"/>
                </a:ext>
              </a:extLst>
            </p:cNvPr>
            <p:cNvSpPr/>
            <p:nvPr/>
          </p:nvSpPr>
          <p:spPr>
            <a:xfrm>
              <a:off x="6805478" y="1071177"/>
              <a:ext cx="3748222" cy="1371600"/>
            </a:xfrm>
            <a:prstGeom prst="roundRect">
              <a:avLst>
                <a:gd name="adj" fmla="val 7738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TextBox 761">
              <a:extLst>
                <a:ext uri="{FF2B5EF4-FFF2-40B4-BE49-F238E27FC236}">
                  <a16:creationId xmlns:a16="http://schemas.microsoft.com/office/drawing/2014/main" id="{A83289DF-7A79-06DB-23A6-76A2F14040C5}"/>
                </a:ext>
              </a:extLst>
            </p:cNvPr>
            <p:cNvSpPr txBox="1"/>
            <p:nvPr/>
          </p:nvSpPr>
          <p:spPr>
            <a:xfrm>
              <a:off x="6929529" y="1169893"/>
              <a:ext cx="3500120" cy="11741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200" dirty="0">
                  <a:solidFill>
                    <a:schemeClr val="tx1"/>
                  </a:solidFill>
                  <a:latin typeface="+mn-lt"/>
                  <a:ea typeface="Times New Roman" panose="02020603050405020304" pitchFamily="18" charset="0"/>
                </a:rPr>
                <a:t>Lorem ipsum dolor sit amet, consectetuer adipiscing elit. Maecenas porttitor congue massa. </a:t>
              </a:r>
            </a:p>
          </p:txBody>
        </p:sp>
      </p:grpSp>
      <p:grpSp>
        <p:nvGrpSpPr>
          <p:cNvPr id="763" name="Group 762">
            <a:extLst>
              <a:ext uri="{FF2B5EF4-FFF2-40B4-BE49-F238E27FC236}">
                <a16:creationId xmlns:a16="http://schemas.microsoft.com/office/drawing/2014/main" id="{1AC7055E-A206-CB2D-8FB4-9F782AEC6A93}"/>
              </a:ext>
            </a:extLst>
          </p:cNvPr>
          <p:cNvGrpSpPr/>
          <p:nvPr/>
        </p:nvGrpSpPr>
        <p:grpSpPr>
          <a:xfrm>
            <a:off x="1444816" y="5218997"/>
            <a:ext cx="2800022" cy="1371600"/>
            <a:chOff x="6805478" y="1071177"/>
            <a:chExt cx="3748222" cy="1371600"/>
          </a:xfrm>
        </p:grpSpPr>
        <p:sp>
          <p:nvSpPr>
            <p:cNvPr id="764" name="Google Shape;167;p17">
              <a:extLst>
                <a:ext uri="{FF2B5EF4-FFF2-40B4-BE49-F238E27FC236}">
                  <a16:creationId xmlns:a16="http://schemas.microsoft.com/office/drawing/2014/main" id="{A51426CA-03A5-7AFF-E6BE-BDEF5C71FD0B}"/>
                </a:ext>
              </a:extLst>
            </p:cNvPr>
            <p:cNvSpPr/>
            <p:nvPr/>
          </p:nvSpPr>
          <p:spPr>
            <a:xfrm>
              <a:off x="6805478" y="1071177"/>
              <a:ext cx="3748222" cy="1371600"/>
            </a:xfrm>
            <a:prstGeom prst="roundRect">
              <a:avLst>
                <a:gd name="adj" fmla="val 7738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TextBox 764">
              <a:extLst>
                <a:ext uri="{FF2B5EF4-FFF2-40B4-BE49-F238E27FC236}">
                  <a16:creationId xmlns:a16="http://schemas.microsoft.com/office/drawing/2014/main" id="{93F98264-2CDD-A4DD-EA80-37B317766BDD}"/>
                </a:ext>
              </a:extLst>
            </p:cNvPr>
            <p:cNvSpPr txBox="1"/>
            <p:nvPr/>
          </p:nvSpPr>
          <p:spPr>
            <a:xfrm>
              <a:off x="6929529" y="1169893"/>
              <a:ext cx="3500120" cy="11741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id-ID" sz="1200" dirty="0">
                  <a:solidFill>
                    <a:schemeClr val="tx1"/>
                  </a:solidFill>
                  <a:latin typeface="+mn-lt"/>
                  <a:ea typeface="Times New Roman" panose="02020603050405020304" pitchFamily="18" charset="0"/>
                </a:rPr>
                <a:t>Lorem ipsum dolor sit amet, consectetuer adipiscing elit. Maecenas porttitor congue massa. </a:t>
              </a:r>
            </a:p>
          </p:txBody>
        </p:sp>
      </p:grpSp>
      <p:grpSp>
        <p:nvGrpSpPr>
          <p:cNvPr id="766" name="Group 765">
            <a:extLst>
              <a:ext uri="{FF2B5EF4-FFF2-40B4-BE49-F238E27FC236}">
                <a16:creationId xmlns:a16="http://schemas.microsoft.com/office/drawing/2014/main" id="{48B35F9B-F8A7-A2AD-DBB3-7CFD5DF761A5}"/>
              </a:ext>
            </a:extLst>
          </p:cNvPr>
          <p:cNvGrpSpPr/>
          <p:nvPr/>
        </p:nvGrpSpPr>
        <p:grpSpPr>
          <a:xfrm>
            <a:off x="733398" y="2928734"/>
            <a:ext cx="2800022" cy="1371600"/>
            <a:chOff x="6805478" y="1071177"/>
            <a:chExt cx="3748222" cy="1371600"/>
          </a:xfrm>
        </p:grpSpPr>
        <p:sp>
          <p:nvSpPr>
            <p:cNvPr id="767" name="Google Shape;167;p17">
              <a:extLst>
                <a:ext uri="{FF2B5EF4-FFF2-40B4-BE49-F238E27FC236}">
                  <a16:creationId xmlns:a16="http://schemas.microsoft.com/office/drawing/2014/main" id="{36B6C0F5-7251-BEF2-49CF-1507231A20B1}"/>
                </a:ext>
              </a:extLst>
            </p:cNvPr>
            <p:cNvSpPr/>
            <p:nvPr/>
          </p:nvSpPr>
          <p:spPr>
            <a:xfrm>
              <a:off x="6805478" y="1071177"/>
              <a:ext cx="3748222" cy="1371600"/>
            </a:xfrm>
            <a:prstGeom prst="roundRect">
              <a:avLst>
                <a:gd name="adj" fmla="val 7738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TextBox 767">
              <a:extLst>
                <a:ext uri="{FF2B5EF4-FFF2-40B4-BE49-F238E27FC236}">
                  <a16:creationId xmlns:a16="http://schemas.microsoft.com/office/drawing/2014/main" id="{FCD4EEB0-9875-2F29-EEE3-13E1018E95D4}"/>
                </a:ext>
              </a:extLst>
            </p:cNvPr>
            <p:cNvSpPr txBox="1"/>
            <p:nvPr/>
          </p:nvSpPr>
          <p:spPr>
            <a:xfrm>
              <a:off x="6929529" y="1169893"/>
              <a:ext cx="3500120" cy="11741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id-ID" sz="1200" dirty="0">
                  <a:solidFill>
                    <a:schemeClr val="tx1"/>
                  </a:solidFill>
                  <a:latin typeface="+mn-lt"/>
                  <a:ea typeface="Times New Roman" panose="02020603050405020304" pitchFamily="18" charset="0"/>
                </a:rPr>
                <a:t>Lorem ipsum dolor sit amet, consectetuer adipiscing elit. Maecenas porttitor congue massa.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225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C2A57-1800-BFAA-6453-FF35D4FD0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4146"/>
          </a:xfrm>
        </p:spPr>
        <p:txBody>
          <a:bodyPr/>
          <a:lstStyle/>
          <a:p>
            <a:r>
              <a:rPr lang="en-US" dirty="0"/>
              <a:t>Title of the page</a:t>
            </a:r>
          </a:p>
        </p:txBody>
      </p:sp>
      <p:grpSp>
        <p:nvGrpSpPr>
          <p:cNvPr id="1102" name="Group 1101">
            <a:extLst>
              <a:ext uri="{FF2B5EF4-FFF2-40B4-BE49-F238E27FC236}">
                <a16:creationId xmlns:a16="http://schemas.microsoft.com/office/drawing/2014/main" id="{795683C2-3971-DCA3-5F2C-81255F5BFFA3}"/>
              </a:ext>
            </a:extLst>
          </p:cNvPr>
          <p:cNvGrpSpPr/>
          <p:nvPr/>
        </p:nvGrpSpPr>
        <p:grpSpPr>
          <a:xfrm>
            <a:off x="873967" y="2116324"/>
            <a:ext cx="10476816" cy="3718172"/>
            <a:chOff x="873967" y="1984244"/>
            <a:chExt cx="10476816" cy="3718172"/>
          </a:xfrm>
        </p:grpSpPr>
        <p:grpSp>
          <p:nvGrpSpPr>
            <p:cNvPr id="1101" name="Group 1100">
              <a:extLst>
                <a:ext uri="{FF2B5EF4-FFF2-40B4-BE49-F238E27FC236}">
                  <a16:creationId xmlns:a16="http://schemas.microsoft.com/office/drawing/2014/main" id="{D133CA4C-1C0F-D2D3-8BC8-FF4E309C37A3}"/>
                </a:ext>
              </a:extLst>
            </p:cNvPr>
            <p:cNvGrpSpPr/>
            <p:nvPr/>
          </p:nvGrpSpPr>
          <p:grpSpPr>
            <a:xfrm>
              <a:off x="873967" y="2295666"/>
              <a:ext cx="10444066" cy="3406750"/>
              <a:chOff x="873967" y="2295666"/>
              <a:chExt cx="10444066" cy="3406750"/>
            </a:xfrm>
            <a:gradFill flip="none" rotWithShape="1">
              <a:gsLst>
                <a:gs pos="66000">
                  <a:schemeClr val="accent1"/>
                </a:gs>
                <a:gs pos="30000">
                  <a:schemeClr val="accent5"/>
                </a:gs>
                <a:gs pos="0">
                  <a:schemeClr val="accent2"/>
                </a:gs>
                <a:gs pos="100000">
                  <a:schemeClr val="accent4"/>
                </a:gs>
              </a:gsLst>
              <a:path path="circle">
                <a:fillToRect l="100000" t="100000"/>
              </a:path>
              <a:tileRect r="-100000" b="-100000"/>
            </a:gradFill>
          </p:grpSpPr>
          <p:sp>
            <p:nvSpPr>
              <p:cNvPr id="818" name="Freeform 183">
                <a:extLst>
                  <a:ext uri="{FF2B5EF4-FFF2-40B4-BE49-F238E27FC236}">
                    <a16:creationId xmlns:a16="http://schemas.microsoft.com/office/drawing/2014/main" id="{EB7FF0FE-C325-1721-1E6F-D973465669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85247" y="3369631"/>
                <a:ext cx="1239497" cy="1239496"/>
              </a:xfrm>
              <a:custGeom>
                <a:avLst/>
                <a:gdLst>
                  <a:gd name="T0" fmla="*/ 1288 w 2271"/>
                  <a:gd name="T1" fmla="*/ 2272 h 2272"/>
                  <a:gd name="T2" fmla="*/ 1313 w 2271"/>
                  <a:gd name="T3" fmla="*/ 2191 h 2272"/>
                  <a:gd name="T4" fmla="*/ 1343 w 2271"/>
                  <a:gd name="T5" fmla="*/ 2033 h 2272"/>
                  <a:gd name="T6" fmla="*/ 1352 w 2271"/>
                  <a:gd name="T7" fmla="*/ 1881 h 2272"/>
                  <a:gd name="T8" fmla="*/ 1341 w 2271"/>
                  <a:gd name="T9" fmla="*/ 1734 h 2272"/>
                  <a:gd name="T10" fmla="*/ 1311 w 2271"/>
                  <a:gd name="T11" fmla="*/ 1597 h 2272"/>
                  <a:gd name="T12" fmla="*/ 1264 w 2271"/>
                  <a:gd name="T13" fmla="*/ 1469 h 2272"/>
                  <a:gd name="T14" fmla="*/ 1200 w 2271"/>
                  <a:gd name="T15" fmla="*/ 1351 h 2272"/>
                  <a:gd name="T16" fmla="*/ 1120 w 2271"/>
                  <a:gd name="T17" fmla="*/ 1245 h 2272"/>
                  <a:gd name="T18" fmla="*/ 1026 w 2271"/>
                  <a:gd name="T19" fmla="*/ 1151 h 2272"/>
                  <a:gd name="T20" fmla="*/ 920 w 2271"/>
                  <a:gd name="T21" fmla="*/ 1072 h 2272"/>
                  <a:gd name="T22" fmla="*/ 802 w 2271"/>
                  <a:gd name="T23" fmla="*/ 1007 h 2272"/>
                  <a:gd name="T24" fmla="*/ 674 w 2271"/>
                  <a:gd name="T25" fmla="*/ 961 h 2272"/>
                  <a:gd name="T26" fmla="*/ 536 w 2271"/>
                  <a:gd name="T27" fmla="*/ 930 h 2272"/>
                  <a:gd name="T28" fmla="*/ 391 w 2271"/>
                  <a:gd name="T29" fmla="*/ 919 h 2272"/>
                  <a:gd name="T30" fmla="*/ 238 w 2271"/>
                  <a:gd name="T31" fmla="*/ 928 h 2272"/>
                  <a:gd name="T32" fmla="*/ 80 w 2271"/>
                  <a:gd name="T33" fmla="*/ 958 h 2272"/>
                  <a:gd name="T34" fmla="*/ 0 w 2271"/>
                  <a:gd name="T35" fmla="*/ 983 h 2272"/>
                  <a:gd name="T36" fmla="*/ 982 w 2271"/>
                  <a:gd name="T37" fmla="*/ 0 h 2272"/>
                  <a:gd name="T38" fmla="*/ 958 w 2271"/>
                  <a:gd name="T39" fmla="*/ 81 h 2272"/>
                  <a:gd name="T40" fmla="*/ 928 w 2271"/>
                  <a:gd name="T41" fmla="*/ 239 h 2272"/>
                  <a:gd name="T42" fmla="*/ 919 w 2271"/>
                  <a:gd name="T43" fmla="*/ 392 h 2272"/>
                  <a:gd name="T44" fmla="*/ 929 w 2271"/>
                  <a:gd name="T45" fmla="*/ 537 h 2272"/>
                  <a:gd name="T46" fmla="*/ 959 w 2271"/>
                  <a:gd name="T47" fmla="*/ 674 h 2272"/>
                  <a:gd name="T48" fmla="*/ 1007 w 2271"/>
                  <a:gd name="T49" fmla="*/ 804 h 2272"/>
                  <a:gd name="T50" fmla="*/ 1070 w 2271"/>
                  <a:gd name="T51" fmla="*/ 922 h 2272"/>
                  <a:gd name="T52" fmla="*/ 1151 w 2271"/>
                  <a:gd name="T53" fmla="*/ 1028 h 2272"/>
                  <a:gd name="T54" fmla="*/ 1244 w 2271"/>
                  <a:gd name="T55" fmla="*/ 1121 h 2272"/>
                  <a:gd name="T56" fmla="*/ 1350 w 2271"/>
                  <a:gd name="T57" fmla="*/ 1200 h 2272"/>
                  <a:gd name="T58" fmla="*/ 1468 w 2271"/>
                  <a:gd name="T59" fmla="*/ 1264 h 2272"/>
                  <a:gd name="T60" fmla="*/ 1597 w 2271"/>
                  <a:gd name="T61" fmla="*/ 1312 h 2272"/>
                  <a:gd name="T62" fmla="*/ 1734 w 2271"/>
                  <a:gd name="T63" fmla="*/ 1342 h 2272"/>
                  <a:gd name="T64" fmla="*/ 1879 w 2271"/>
                  <a:gd name="T65" fmla="*/ 1353 h 2272"/>
                  <a:gd name="T66" fmla="*/ 2032 w 2271"/>
                  <a:gd name="T67" fmla="*/ 1344 h 2272"/>
                  <a:gd name="T68" fmla="*/ 2190 w 2271"/>
                  <a:gd name="T69" fmla="*/ 1313 h 2272"/>
                  <a:gd name="T70" fmla="*/ 2271 w 2271"/>
                  <a:gd name="T71" fmla="*/ 1289 h 2272"/>
                  <a:gd name="T72" fmla="*/ 1288 w 2271"/>
                  <a:gd name="T73" fmla="*/ 2272 h 2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71" h="2272">
                    <a:moveTo>
                      <a:pt x="1288" y="2272"/>
                    </a:moveTo>
                    <a:lnTo>
                      <a:pt x="1313" y="2191"/>
                    </a:lnTo>
                    <a:lnTo>
                      <a:pt x="1343" y="2033"/>
                    </a:lnTo>
                    <a:lnTo>
                      <a:pt x="1352" y="1881"/>
                    </a:lnTo>
                    <a:lnTo>
                      <a:pt x="1341" y="1734"/>
                    </a:lnTo>
                    <a:lnTo>
                      <a:pt x="1311" y="1597"/>
                    </a:lnTo>
                    <a:lnTo>
                      <a:pt x="1264" y="1469"/>
                    </a:lnTo>
                    <a:lnTo>
                      <a:pt x="1200" y="1351"/>
                    </a:lnTo>
                    <a:lnTo>
                      <a:pt x="1120" y="1245"/>
                    </a:lnTo>
                    <a:lnTo>
                      <a:pt x="1026" y="1151"/>
                    </a:lnTo>
                    <a:lnTo>
                      <a:pt x="920" y="1072"/>
                    </a:lnTo>
                    <a:lnTo>
                      <a:pt x="802" y="1007"/>
                    </a:lnTo>
                    <a:lnTo>
                      <a:pt x="674" y="961"/>
                    </a:lnTo>
                    <a:lnTo>
                      <a:pt x="536" y="930"/>
                    </a:lnTo>
                    <a:lnTo>
                      <a:pt x="391" y="919"/>
                    </a:lnTo>
                    <a:lnTo>
                      <a:pt x="238" y="928"/>
                    </a:lnTo>
                    <a:lnTo>
                      <a:pt x="80" y="958"/>
                    </a:lnTo>
                    <a:lnTo>
                      <a:pt x="0" y="983"/>
                    </a:lnTo>
                    <a:lnTo>
                      <a:pt x="982" y="0"/>
                    </a:lnTo>
                    <a:lnTo>
                      <a:pt x="958" y="81"/>
                    </a:lnTo>
                    <a:lnTo>
                      <a:pt x="928" y="239"/>
                    </a:lnTo>
                    <a:lnTo>
                      <a:pt x="919" y="392"/>
                    </a:lnTo>
                    <a:lnTo>
                      <a:pt x="929" y="537"/>
                    </a:lnTo>
                    <a:lnTo>
                      <a:pt x="959" y="674"/>
                    </a:lnTo>
                    <a:lnTo>
                      <a:pt x="1007" y="804"/>
                    </a:lnTo>
                    <a:lnTo>
                      <a:pt x="1070" y="922"/>
                    </a:lnTo>
                    <a:lnTo>
                      <a:pt x="1151" y="1028"/>
                    </a:lnTo>
                    <a:lnTo>
                      <a:pt x="1244" y="1121"/>
                    </a:lnTo>
                    <a:lnTo>
                      <a:pt x="1350" y="1200"/>
                    </a:lnTo>
                    <a:lnTo>
                      <a:pt x="1468" y="1264"/>
                    </a:lnTo>
                    <a:lnTo>
                      <a:pt x="1597" y="1312"/>
                    </a:lnTo>
                    <a:lnTo>
                      <a:pt x="1734" y="1342"/>
                    </a:lnTo>
                    <a:lnTo>
                      <a:pt x="1879" y="1353"/>
                    </a:lnTo>
                    <a:lnTo>
                      <a:pt x="2032" y="1344"/>
                    </a:lnTo>
                    <a:lnTo>
                      <a:pt x="2190" y="1313"/>
                    </a:lnTo>
                    <a:lnTo>
                      <a:pt x="2271" y="1289"/>
                    </a:lnTo>
                    <a:lnTo>
                      <a:pt x="1288" y="22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013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9" name="Freeform 191">
                <a:extLst>
                  <a:ext uri="{FF2B5EF4-FFF2-40B4-BE49-F238E27FC236}">
                    <a16:creationId xmlns:a16="http://schemas.microsoft.com/office/drawing/2014/main" id="{9CBB1D40-C37A-7784-33F6-D69BF33E1C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48640" y="4033023"/>
                <a:ext cx="1669393" cy="1669393"/>
              </a:xfrm>
              <a:custGeom>
                <a:avLst/>
                <a:gdLst>
                  <a:gd name="T0" fmla="*/ 1610 w 3063"/>
                  <a:gd name="T1" fmla="*/ 1 h 3061"/>
                  <a:gd name="T2" fmla="*/ 1914 w 3063"/>
                  <a:gd name="T3" fmla="*/ 46 h 3061"/>
                  <a:gd name="T4" fmla="*/ 2196 w 3063"/>
                  <a:gd name="T5" fmla="*/ 150 h 3061"/>
                  <a:gd name="T6" fmla="*/ 2448 w 3063"/>
                  <a:gd name="T7" fmla="*/ 303 h 3061"/>
                  <a:gd name="T8" fmla="*/ 2665 w 3063"/>
                  <a:gd name="T9" fmla="*/ 500 h 3061"/>
                  <a:gd name="T10" fmla="*/ 2841 w 3063"/>
                  <a:gd name="T11" fmla="*/ 736 h 3061"/>
                  <a:gd name="T12" fmla="*/ 2971 w 3063"/>
                  <a:gd name="T13" fmla="*/ 1003 h 3061"/>
                  <a:gd name="T14" fmla="*/ 3046 w 3063"/>
                  <a:gd name="T15" fmla="*/ 1297 h 3061"/>
                  <a:gd name="T16" fmla="*/ 3063 w 3063"/>
                  <a:gd name="T17" fmla="*/ 1530 h 3061"/>
                  <a:gd name="T18" fmla="*/ 3046 w 3063"/>
                  <a:gd name="T19" fmla="*/ 1764 h 3061"/>
                  <a:gd name="T20" fmla="*/ 2971 w 3063"/>
                  <a:gd name="T21" fmla="*/ 2057 h 3061"/>
                  <a:gd name="T22" fmla="*/ 2841 w 3063"/>
                  <a:gd name="T23" fmla="*/ 2324 h 3061"/>
                  <a:gd name="T24" fmla="*/ 2665 w 3063"/>
                  <a:gd name="T25" fmla="*/ 2560 h 3061"/>
                  <a:gd name="T26" fmla="*/ 2448 w 3063"/>
                  <a:gd name="T27" fmla="*/ 2758 h 3061"/>
                  <a:gd name="T28" fmla="*/ 2196 w 3063"/>
                  <a:gd name="T29" fmla="*/ 2911 h 3061"/>
                  <a:gd name="T30" fmla="*/ 1914 w 3063"/>
                  <a:gd name="T31" fmla="*/ 3013 h 3061"/>
                  <a:gd name="T32" fmla="*/ 1610 w 3063"/>
                  <a:gd name="T33" fmla="*/ 3060 h 3061"/>
                  <a:gd name="T34" fmla="*/ 1453 w 3063"/>
                  <a:gd name="T35" fmla="*/ 3060 h 3061"/>
                  <a:gd name="T36" fmla="*/ 1148 w 3063"/>
                  <a:gd name="T37" fmla="*/ 3013 h 3061"/>
                  <a:gd name="T38" fmla="*/ 867 w 3063"/>
                  <a:gd name="T39" fmla="*/ 2911 h 3061"/>
                  <a:gd name="T40" fmla="*/ 616 w 3063"/>
                  <a:gd name="T41" fmla="*/ 2758 h 3061"/>
                  <a:gd name="T42" fmla="*/ 398 w 3063"/>
                  <a:gd name="T43" fmla="*/ 2560 h 3061"/>
                  <a:gd name="T44" fmla="*/ 222 w 3063"/>
                  <a:gd name="T45" fmla="*/ 2324 h 3061"/>
                  <a:gd name="T46" fmla="*/ 93 w 3063"/>
                  <a:gd name="T47" fmla="*/ 2057 h 3061"/>
                  <a:gd name="T48" fmla="*/ 17 w 3063"/>
                  <a:gd name="T49" fmla="*/ 1764 h 3061"/>
                  <a:gd name="T50" fmla="*/ 0 w 3063"/>
                  <a:gd name="T51" fmla="*/ 1530 h 3061"/>
                  <a:gd name="T52" fmla="*/ 17 w 3063"/>
                  <a:gd name="T53" fmla="*/ 1297 h 3061"/>
                  <a:gd name="T54" fmla="*/ 93 w 3063"/>
                  <a:gd name="T55" fmla="*/ 1003 h 3061"/>
                  <a:gd name="T56" fmla="*/ 222 w 3063"/>
                  <a:gd name="T57" fmla="*/ 736 h 3061"/>
                  <a:gd name="T58" fmla="*/ 398 w 3063"/>
                  <a:gd name="T59" fmla="*/ 500 h 3061"/>
                  <a:gd name="T60" fmla="*/ 616 w 3063"/>
                  <a:gd name="T61" fmla="*/ 303 h 3061"/>
                  <a:gd name="T62" fmla="*/ 867 w 3063"/>
                  <a:gd name="T63" fmla="*/ 150 h 3061"/>
                  <a:gd name="T64" fmla="*/ 1148 w 3063"/>
                  <a:gd name="T65" fmla="*/ 46 h 3061"/>
                  <a:gd name="T66" fmla="*/ 1453 w 3063"/>
                  <a:gd name="T67" fmla="*/ 1 h 30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63" h="3061">
                    <a:moveTo>
                      <a:pt x="1532" y="0"/>
                    </a:moveTo>
                    <a:lnTo>
                      <a:pt x="1610" y="1"/>
                    </a:lnTo>
                    <a:lnTo>
                      <a:pt x="1765" y="17"/>
                    </a:lnTo>
                    <a:lnTo>
                      <a:pt x="1914" y="46"/>
                    </a:lnTo>
                    <a:lnTo>
                      <a:pt x="2058" y="92"/>
                    </a:lnTo>
                    <a:lnTo>
                      <a:pt x="2196" y="150"/>
                    </a:lnTo>
                    <a:lnTo>
                      <a:pt x="2325" y="220"/>
                    </a:lnTo>
                    <a:lnTo>
                      <a:pt x="2448" y="303"/>
                    </a:lnTo>
                    <a:lnTo>
                      <a:pt x="2561" y="396"/>
                    </a:lnTo>
                    <a:lnTo>
                      <a:pt x="2665" y="500"/>
                    </a:lnTo>
                    <a:lnTo>
                      <a:pt x="2758" y="614"/>
                    </a:lnTo>
                    <a:lnTo>
                      <a:pt x="2841" y="736"/>
                    </a:lnTo>
                    <a:lnTo>
                      <a:pt x="2912" y="866"/>
                    </a:lnTo>
                    <a:lnTo>
                      <a:pt x="2971" y="1003"/>
                    </a:lnTo>
                    <a:lnTo>
                      <a:pt x="3015" y="1147"/>
                    </a:lnTo>
                    <a:lnTo>
                      <a:pt x="3046" y="1297"/>
                    </a:lnTo>
                    <a:lnTo>
                      <a:pt x="3061" y="1451"/>
                    </a:lnTo>
                    <a:lnTo>
                      <a:pt x="3063" y="1530"/>
                    </a:lnTo>
                    <a:lnTo>
                      <a:pt x="3061" y="1610"/>
                    </a:lnTo>
                    <a:lnTo>
                      <a:pt x="3046" y="1764"/>
                    </a:lnTo>
                    <a:lnTo>
                      <a:pt x="3015" y="1913"/>
                    </a:lnTo>
                    <a:lnTo>
                      <a:pt x="2971" y="2057"/>
                    </a:lnTo>
                    <a:lnTo>
                      <a:pt x="2912" y="2194"/>
                    </a:lnTo>
                    <a:lnTo>
                      <a:pt x="2841" y="2324"/>
                    </a:lnTo>
                    <a:lnTo>
                      <a:pt x="2758" y="2447"/>
                    </a:lnTo>
                    <a:lnTo>
                      <a:pt x="2665" y="2560"/>
                    </a:lnTo>
                    <a:lnTo>
                      <a:pt x="2561" y="2663"/>
                    </a:lnTo>
                    <a:lnTo>
                      <a:pt x="2448" y="2758"/>
                    </a:lnTo>
                    <a:lnTo>
                      <a:pt x="2325" y="2840"/>
                    </a:lnTo>
                    <a:lnTo>
                      <a:pt x="2196" y="2911"/>
                    </a:lnTo>
                    <a:lnTo>
                      <a:pt x="2058" y="2969"/>
                    </a:lnTo>
                    <a:lnTo>
                      <a:pt x="1914" y="3013"/>
                    </a:lnTo>
                    <a:lnTo>
                      <a:pt x="1765" y="3044"/>
                    </a:lnTo>
                    <a:lnTo>
                      <a:pt x="1610" y="3060"/>
                    </a:lnTo>
                    <a:lnTo>
                      <a:pt x="1532" y="3061"/>
                    </a:lnTo>
                    <a:lnTo>
                      <a:pt x="1453" y="3060"/>
                    </a:lnTo>
                    <a:lnTo>
                      <a:pt x="1297" y="3044"/>
                    </a:lnTo>
                    <a:lnTo>
                      <a:pt x="1148" y="3013"/>
                    </a:lnTo>
                    <a:lnTo>
                      <a:pt x="1004" y="2969"/>
                    </a:lnTo>
                    <a:lnTo>
                      <a:pt x="867" y="2911"/>
                    </a:lnTo>
                    <a:lnTo>
                      <a:pt x="737" y="2840"/>
                    </a:lnTo>
                    <a:lnTo>
                      <a:pt x="616" y="2758"/>
                    </a:lnTo>
                    <a:lnTo>
                      <a:pt x="502" y="2663"/>
                    </a:lnTo>
                    <a:lnTo>
                      <a:pt x="398" y="2560"/>
                    </a:lnTo>
                    <a:lnTo>
                      <a:pt x="305" y="2447"/>
                    </a:lnTo>
                    <a:lnTo>
                      <a:pt x="222" y="2324"/>
                    </a:lnTo>
                    <a:lnTo>
                      <a:pt x="150" y="2194"/>
                    </a:lnTo>
                    <a:lnTo>
                      <a:pt x="93" y="2057"/>
                    </a:lnTo>
                    <a:lnTo>
                      <a:pt x="48" y="1913"/>
                    </a:lnTo>
                    <a:lnTo>
                      <a:pt x="17" y="1764"/>
                    </a:lnTo>
                    <a:lnTo>
                      <a:pt x="1" y="1610"/>
                    </a:lnTo>
                    <a:lnTo>
                      <a:pt x="0" y="1530"/>
                    </a:lnTo>
                    <a:lnTo>
                      <a:pt x="1" y="1451"/>
                    </a:lnTo>
                    <a:lnTo>
                      <a:pt x="17" y="1297"/>
                    </a:lnTo>
                    <a:lnTo>
                      <a:pt x="48" y="1147"/>
                    </a:lnTo>
                    <a:lnTo>
                      <a:pt x="93" y="1003"/>
                    </a:lnTo>
                    <a:lnTo>
                      <a:pt x="150" y="866"/>
                    </a:lnTo>
                    <a:lnTo>
                      <a:pt x="222" y="736"/>
                    </a:lnTo>
                    <a:lnTo>
                      <a:pt x="305" y="614"/>
                    </a:lnTo>
                    <a:lnTo>
                      <a:pt x="398" y="500"/>
                    </a:lnTo>
                    <a:lnTo>
                      <a:pt x="502" y="396"/>
                    </a:lnTo>
                    <a:lnTo>
                      <a:pt x="616" y="303"/>
                    </a:lnTo>
                    <a:lnTo>
                      <a:pt x="737" y="220"/>
                    </a:lnTo>
                    <a:lnTo>
                      <a:pt x="867" y="150"/>
                    </a:lnTo>
                    <a:lnTo>
                      <a:pt x="1004" y="92"/>
                    </a:lnTo>
                    <a:lnTo>
                      <a:pt x="1148" y="46"/>
                    </a:lnTo>
                    <a:lnTo>
                      <a:pt x="1297" y="17"/>
                    </a:lnTo>
                    <a:lnTo>
                      <a:pt x="1453" y="1"/>
                    </a:lnTo>
                    <a:lnTo>
                      <a:pt x="153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013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2" name="Freeform 184">
                <a:extLst>
                  <a:ext uri="{FF2B5EF4-FFF2-40B4-BE49-F238E27FC236}">
                    <a16:creationId xmlns:a16="http://schemas.microsoft.com/office/drawing/2014/main" id="{744CA136-EDC1-2C58-D5C9-386673D8AC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30748" y="3388955"/>
                <a:ext cx="1239497" cy="1239496"/>
              </a:xfrm>
              <a:custGeom>
                <a:avLst/>
                <a:gdLst>
                  <a:gd name="T0" fmla="*/ 984 w 2272"/>
                  <a:gd name="T1" fmla="*/ 2272 h 2272"/>
                  <a:gd name="T2" fmla="*/ 959 w 2272"/>
                  <a:gd name="T3" fmla="*/ 2191 h 2272"/>
                  <a:gd name="T4" fmla="*/ 928 w 2272"/>
                  <a:gd name="T5" fmla="*/ 2033 h 2272"/>
                  <a:gd name="T6" fmla="*/ 919 w 2272"/>
                  <a:gd name="T7" fmla="*/ 1881 h 2272"/>
                  <a:gd name="T8" fmla="*/ 931 w 2272"/>
                  <a:gd name="T9" fmla="*/ 1734 h 2272"/>
                  <a:gd name="T10" fmla="*/ 961 w 2272"/>
                  <a:gd name="T11" fmla="*/ 1597 h 2272"/>
                  <a:gd name="T12" fmla="*/ 1009 w 2272"/>
                  <a:gd name="T13" fmla="*/ 1469 h 2272"/>
                  <a:gd name="T14" fmla="*/ 1072 w 2272"/>
                  <a:gd name="T15" fmla="*/ 1351 h 2272"/>
                  <a:gd name="T16" fmla="*/ 1151 w 2272"/>
                  <a:gd name="T17" fmla="*/ 1245 h 2272"/>
                  <a:gd name="T18" fmla="*/ 1246 w 2272"/>
                  <a:gd name="T19" fmla="*/ 1151 h 2272"/>
                  <a:gd name="T20" fmla="*/ 1352 w 2272"/>
                  <a:gd name="T21" fmla="*/ 1072 h 2272"/>
                  <a:gd name="T22" fmla="*/ 1470 w 2272"/>
                  <a:gd name="T23" fmla="*/ 1007 h 2272"/>
                  <a:gd name="T24" fmla="*/ 1598 w 2272"/>
                  <a:gd name="T25" fmla="*/ 961 h 2272"/>
                  <a:gd name="T26" fmla="*/ 1736 w 2272"/>
                  <a:gd name="T27" fmla="*/ 930 h 2272"/>
                  <a:gd name="T28" fmla="*/ 1881 w 2272"/>
                  <a:gd name="T29" fmla="*/ 919 h 2272"/>
                  <a:gd name="T30" fmla="*/ 2034 w 2272"/>
                  <a:gd name="T31" fmla="*/ 928 h 2272"/>
                  <a:gd name="T32" fmla="*/ 2192 w 2272"/>
                  <a:gd name="T33" fmla="*/ 958 h 2272"/>
                  <a:gd name="T34" fmla="*/ 2272 w 2272"/>
                  <a:gd name="T35" fmla="*/ 983 h 2272"/>
                  <a:gd name="T36" fmla="*/ 1290 w 2272"/>
                  <a:gd name="T37" fmla="*/ 0 h 2272"/>
                  <a:gd name="T38" fmla="*/ 1314 w 2272"/>
                  <a:gd name="T39" fmla="*/ 81 h 2272"/>
                  <a:gd name="T40" fmla="*/ 1344 w 2272"/>
                  <a:gd name="T41" fmla="*/ 239 h 2272"/>
                  <a:gd name="T42" fmla="*/ 1353 w 2272"/>
                  <a:gd name="T43" fmla="*/ 392 h 2272"/>
                  <a:gd name="T44" fmla="*/ 1343 w 2272"/>
                  <a:gd name="T45" fmla="*/ 537 h 2272"/>
                  <a:gd name="T46" fmla="*/ 1313 w 2272"/>
                  <a:gd name="T47" fmla="*/ 674 h 2272"/>
                  <a:gd name="T48" fmla="*/ 1265 w 2272"/>
                  <a:gd name="T49" fmla="*/ 804 h 2272"/>
                  <a:gd name="T50" fmla="*/ 1200 w 2272"/>
                  <a:gd name="T51" fmla="*/ 922 h 2272"/>
                  <a:gd name="T52" fmla="*/ 1121 w 2272"/>
                  <a:gd name="T53" fmla="*/ 1028 h 2272"/>
                  <a:gd name="T54" fmla="*/ 1028 w 2272"/>
                  <a:gd name="T55" fmla="*/ 1121 h 2272"/>
                  <a:gd name="T56" fmla="*/ 922 w 2272"/>
                  <a:gd name="T57" fmla="*/ 1200 h 2272"/>
                  <a:gd name="T58" fmla="*/ 804 w 2272"/>
                  <a:gd name="T59" fmla="*/ 1264 h 2272"/>
                  <a:gd name="T60" fmla="*/ 675 w 2272"/>
                  <a:gd name="T61" fmla="*/ 1312 h 2272"/>
                  <a:gd name="T62" fmla="*/ 538 w 2272"/>
                  <a:gd name="T63" fmla="*/ 1342 h 2272"/>
                  <a:gd name="T64" fmla="*/ 392 w 2272"/>
                  <a:gd name="T65" fmla="*/ 1353 h 2272"/>
                  <a:gd name="T66" fmla="*/ 240 w 2272"/>
                  <a:gd name="T67" fmla="*/ 1344 h 2272"/>
                  <a:gd name="T68" fmla="*/ 82 w 2272"/>
                  <a:gd name="T69" fmla="*/ 1313 h 2272"/>
                  <a:gd name="T70" fmla="*/ 0 w 2272"/>
                  <a:gd name="T71" fmla="*/ 1289 h 2272"/>
                  <a:gd name="T72" fmla="*/ 984 w 2272"/>
                  <a:gd name="T73" fmla="*/ 2272 h 2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72" h="2272">
                    <a:moveTo>
                      <a:pt x="984" y="2272"/>
                    </a:moveTo>
                    <a:lnTo>
                      <a:pt x="959" y="2191"/>
                    </a:lnTo>
                    <a:lnTo>
                      <a:pt x="928" y="2033"/>
                    </a:lnTo>
                    <a:lnTo>
                      <a:pt x="919" y="1881"/>
                    </a:lnTo>
                    <a:lnTo>
                      <a:pt x="931" y="1734"/>
                    </a:lnTo>
                    <a:lnTo>
                      <a:pt x="961" y="1597"/>
                    </a:lnTo>
                    <a:lnTo>
                      <a:pt x="1009" y="1469"/>
                    </a:lnTo>
                    <a:lnTo>
                      <a:pt x="1072" y="1351"/>
                    </a:lnTo>
                    <a:lnTo>
                      <a:pt x="1151" y="1245"/>
                    </a:lnTo>
                    <a:lnTo>
                      <a:pt x="1246" y="1151"/>
                    </a:lnTo>
                    <a:lnTo>
                      <a:pt x="1352" y="1072"/>
                    </a:lnTo>
                    <a:lnTo>
                      <a:pt x="1470" y="1007"/>
                    </a:lnTo>
                    <a:lnTo>
                      <a:pt x="1598" y="961"/>
                    </a:lnTo>
                    <a:lnTo>
                      <a:pt x="1736" y="930"/>
                    </a:lnTo>
                    <a:lnTo>
                      <a:pt x="1881" y="919"/>
                    </a:lnTo>
                    <a:lnTo>
                      <a:pt x="2034" y="928"/>
                    </a:lnTo>
                    <a:lnTo>
                      <a:pt x="2192" y="958"/>
                    </a:lnTo>
                    <a:lnTo>
                      <a:pt x="2272" y="983"/>
                    </a:lnTo>
                    <a:lnTo>
                      <a:pt x="1290" y="0"/>
                    </a:lnTo>
                    <a:lnTo>
                      <a:pt x="1314" y="81"/>
                    </a:lnTo>
                    <a:lnTo>
                      <a:pt x="1344" y="239"/>
                    </a:lnTo>
                    <a:lnTo>
                      <a:pt x="1353" y="392"/>
                    </a:lnTo>
                    <a:lnTo>
                      <a:pt x="1343" y="537"/>
                    </a:lnTo>
                    <a:lnTo>
                      <a:pt x="1313" y="674"/>
                    </a:lnTo>
                    <a:lnTo>
                      <a:pt x="1265" y="804"/>
                    </a:lnTo>
                    <a:lnTo>
                      <a:pt x="1200" y="922"/>
                    </a:lnTo>
                    <a:lnTo>
                      <a:pt x="1121" y="1028"/>
                    </a:lnTo>
                    <a:lnTo>
                      <a:pt x="1028" y="1121"/>
                    </a:lnTo>
                    <a:lnTo>
                      <a:pt x="922" y="1200"/>
                    </a:lnTo>
                    <a:lnTo>
                      <a:pt x="804" y="1264"/>
                    </a:lnTo>
                    <a:lnTo>
                      <a:pt x="675" y="1312"/>
                    </a:lnTo>
                    <a:lnTo>
                      <a:pt x="538" y="1342"/>
                    </a:lnTo>
                    <a:lnTo>
                      <a:pt x="392" y="1353"/>
                    </a:lnTo>
                    <a:lnTo>
                      <a:pt x="240" y="1344"/>
                    </a:lnTo>
                    <a:lnTo>
                      <a:pt x="82" y="1313"/>
                    </a:lnTo>
                    <a:lnTo>
                      <a:pt x="0" y="1289"/>
                    </a:lnTo>
                    <a:lnTo>
                      <a:pt x="984" y="22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013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3" name="Freeform 193">
                <a:extLst>
                  <a:ext uri="{FF2B5EF4-FFF2-40B4-BE49-F238E27FC236}">
                    <a16:creationId xmlns:a16="http://schemas.microsoft.com/office/drawing/2014/main" id="{2F835FE3-3A3E-A463-987C-EDA626DDD8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4141" y="2295666"/>
                <a:ext cx="1669393" cy="1669393"/>
              </a:xfrm>
              <a:custGeom>
                <a:avLst/>
                <a:gdLst>
                  <a:gd name="T0" fmla="*/ 1451 w 3061"/>
                  <a:gd name="T1" fmla="*/ 2 h 3062"/>
                  <a:gd name="T2" fmla="*/ 1148 w 3061"/>
                  <a:gd name="T3" fmla="*/ 47 h 3062"/>
                  <a:gd name="T4" fmla="*/ 867 w 3061"/>
                  <a:gd name="T5" fmla="*/ 151 h 3062"/>
                  <a:gd name="T6" fmla="*/ 614 w 3061"/>
                  <a:gd name="T7" fmla="*/ 304 h 3062"/>
                  <a:gd name="T8" fmla="*/ 398 w 3061"/>
                  <a:gd name="T9" fmla="*/ 501 h 3062"/>
                  <a:gd name="T10" fmla="*/ 221 w 3061"/>
                  <a:gd name="T11" fmla="*/ 737 h 3062"/>
                  <a:gd name="T12" fmla="*/ 92 w 3061"/>
                  <a:gd name="T13" fmla="*/ 1005 h 3062"/>
                  <a:gd name="T14" fmla="*/ 17 w 3061"/>
                  <a:gd name="T15" fmla="*/ 1298 h 3062"/>
                  <a:gd name="T16" fmla="*/ 0 w 3061"/>
                  <a:gd name="T17" fmla="*/ 1531 h 3062"/>
                  <a:gd name="T18" fmla="*/ 17 w 3061"/>
                  <a:gd name="T19" fmla="*/ 1764 h 3062"/>
                  <a:gd name="T20" fmla="*/ 92 w 3061"/>
                  <a:gd name="T21" fmla="*/ 2057 h 3062"/>
                  <a:gd name="T22" fmla="*/ 221 w 3061"/>
                  <a:gd name="T23" fmla="*/ 2326 h 3062"/>
                  <a:gd name="T24" fmla="*/ 398 w 3061"/>
                  <a:gd name="T25" fmla="*/ 2560 h 3062"/>
                  <a:gd name="T26" fmla="*/ 614 w 3061"/>
                  <a:gd name="T27" fmla="*/ 2759 h 3062"/>
                  <a:gd name="T28" fmla="*/ 867 w 3061"/>
                  <a:gd name="T29" fmla="*/ 2912 h 3062"/>
                  <a:gd name="T30" fmla="*/ 1148 w 3061"/>
                  <a:gd name="T31" fmla="*/ 3014 h 3062"/>
                  <a:gd name="T32" fmla="*/ 1451 w 3061"/>
                  <a:gd name="T33" fmla="*/ 3061 h 3062"/>
                  <a:gd name="T34" fmla="*/ 1609 w 3061"/>
                  <a:gd name="T35" fmla="*/ 3061 h 3062"/>
                  <a:gd name="T36" fmla="*/ 1914 w 3061"/>
                  <a:gd name="T37" fmla="*/ 3014 h 3062"/>
                  <a:gd name="T38" fmla="*/ 2195 w 3061"/>
                  <a:gd name="T39" fmla="*/ 2912 h 3062"/>
                  <a:gd name="T40" fmla="*/ 2447 w 3061"/>
                  <a:gd name="T41" fmla="*/ 2759 h 3062"/>
                  <a:gd name="T42" fmla="*/ 2664 w 3061"/>
                  <a:gd name="T43" fmla="*/ 2560 h 3062"/>
                  <a:gd name="T44" fmla="*/ 2841 w 3061"/>
                  <a:gd name="T45" fmla="*/ 2326 h 3062"/>
                  <a:gd name="T46" fmla="*/ 2969 w 3061"/>
                  <a:gd name="T47" fmla="*/ 2057 h 3062"/>
                  <a:gd name="T48" fmla="*/ 3044 w 3061"/>
                  <a:gd name="T49" fmla="*/ 1764 h 3062"/>
                  <a:gd name="T50" fmla="*/ 3061 w 3061"/>
                  <a:gd name="T51" fmla="*/ 1531 h 3062"/>
                  <a:gd name="T52" fmla="*/ 3044 w 3061"/>
                  <a:gd name="T53" fmla="*/ 1298 h 3062"/>
                  <a:gd name="T54" fmla="*/ 2969 w 3061"/>
                  <a:gd name="T55" fmla="*/ 1005 h 3062"/>
                  <a:gd name="T56" fmla="*/ 2841 w 3061"/>
                  <a:gd name="T57" fmla="*/ 737 h 3062"/>
                  <a:gd name="T58" fmla="*/ 2664 w 3061"/>
                  <a:gd name="T59" fmla="*/ 501 h 3062"/>
                  <a:gd name="T60" fmla="*/ 2447 w 3061"/>
                  <a:gd name="T61" fmla="*/ 304 h 3062"/>
                  <a:gd name="T62" fmla="*/ 2195 w 3061"/>
                  <a:gd name="T63" fmla="*/ 151 h 3062"/>
                  <a:gd name="T64" fmla="*/ 1914 w 3061"/>
                  <a:gd name="T65" fmla="*/ 47 h 3062"/>
                  <a:gd name="T66" fmla="*/ 1609 w 3061"/>
                  <a:gd name="T67" fmla="*/ 2 h 30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61" h="3062">
                    <a:moveTo>
                      <a:pt x="1530" y="0"/>
                    </a:moveTo>
                    <a:lnTo>
                      <a:pt x="1451" y="2"/>
                    </a:lnTo>
                    <a:lnTo>
                      <a:pt x="1297" y="17"/>
                    </a:lnTo>
                    <a:lnTo>
                      <a:pt x="1148" y="47"/>
                    </a:lnTo>
                    <a:lnTo>
                      <a:pt x="1004" y="92"/>
                    </a:lnTo>
                    <a:lnTo>
                      <a:pt x="867" y="151"/>
                    </a:lnTo>
                    <a:lnTo>
                      <a:pt x="737" y="221"/>
                    </a:lnTo>
                    <a:lnTo>
                      <a:pt x="614" y="304"/>
                    </a:lnTo>
                    <a:lnTo>
                      <a:pt x="501" y="397"/>
                    </a:lnTo>
                    <a:lnTo>
                      <a:pt x="398" y="501"/>
                    </a:lnTo>
                    <a:lnTo>
                      <a:pt x="303" y="615"/>
                    </a:lnTo>
                    <a:lnTo>
                      <a:pt x="221" y="737"/>
                    </a:lnTo>
                    <a:lnTo>
                      <a:pt x="150" y="868"/>
                    </a:lnTo>
                    <a:lnTo>
                      <a:pt x="92" y="1005"/>
                    </a:lnTo>
                    <a:lnTo>
                      <a:pt x="48" y="1148"/>
                    </a:lnTo>
                    <a:lnTo>
                      <a:pt x="17" y="1298"/>
                    </a:lnTo>
                    <a:lnTo>
                      <a:pt x="1" y="1452"/>
                    </a:lnTo>
                    <a:lnTo>
                      <a:pt x="0" y="1531"/>
                    </a:lnTo>
                    <a:lnTo>
                      <a:pt x="1" y="1610"/>
                    </a:lnTo>
                    <a:lnTo>
                      <a:pt x="17" y="1764"/>
                    </a:lnTo>
                    <a:lnTo>
                      <a:pt x="48" y="1914"/>
                    </a:lnTo>
                    <a:lnTo>
                      <a:pt x="92" y="2057"/>
                    </a:lnTo>
                    <a:lnTo>
                      <a:pt x="150" y="2195"/>
                    </a:lnTo>
                    <a:lnTo>
                      <a:pt x="221" y="2326"/>
                    </a:lnTo>
                    <a:lnTo>
                      <a:pt x="303" y="2448"/>
                    </a:lnTo>
                    <a:lnTo>
                      <a:pt x="398" y="2560"/>
                    </a:lnTo>
                    <a:lnTo>
                      <a:pt x="501" y="2664"/>
                    </a:lnTo>
                    <a:lnTo>
                      <a:pt x="614" y="2759"/>
                    </a:lnTo>
                    <a:lnTo>
                      <a:pt x="737" y="2840"/>
                    </a:lnTo>
                    <a:lnTo>
                      <a:pt x="867" y="2912"/>
                    </a:lnTo>
                    <a:lnTo>
                      <a:pt x="1004" y="2970"/>
                    </a:lnTo>
                    <a:lnTo>
                      <a:pt x="1148" y="3014"/>
                    </a:lnTo>
                    <a:lnTo>
                      <a:pt x="1297" y="3045"/>
                    </a:lnTo>
                    <a:lnTo>
                      <a:pt x="1451" y="3061"/>
                    </a:lnTo>
                    <a:lnTo>
                      <a:pt x="1530" y="3062"/>
                    </a:lnTo>
                    <a:lnTo>
                      <a:pt x="1609" y="3061"/>
                    </a:lnTo>
                    <a:lnTo>
                      <a:pt x="1764" y="3045"/>
                    </a:lnTo>
                    <a:lnTo>
                      <a:pt x="1914" y="3014"/>
                    </a:lnTo>
                    <a:lnTo>
                      <a:pt x="2058" y="2970"/>
                    </a:lnTo>
                    <a:lnTo>
                      <a:pt x="2195" y="2912"/>
                    </a:lnTo>
                    <a:lnTo>
                      <a:pt x="2325" y="2840"/>
                    </a:lnTo>
                    <a:lnTo>
                      <a:pt x="2447" y="2759"/>
                    </a:lnTo>
                    <a:lnTo>
                      <a:pt x="2561" y="2664"/>
                    </a:lnTo>
                    <a:lnTo>
                      <a:pt x="2664" y="2560"/>
                    </a:lnTo>
                    <a:lnTo>
                      <a:pt x="2758" y="2448"/>
                    </a:lnTo>
                    <a:lnTo>
                      <a:pt x="2841" y="2326"/>
                    </a:lnTo>
                    <a:lnTo>
                      <a:pt x="2911" y="2195"/>
                    </a:lnTo>
                    <a:lnTo>
                      <a:pt x="2969" y="2057"/>
                    </a:lnTo>
                    <a:lnTo>
                      <a:pt x="3014" y="1914"/>
                    </a:lnTo>
                    <a:lnTo>
                      <a:pt x="3044" y="1764"/>
                    </a:lnTo>
                    <a:lnTo>
                      <a:pt x="3060" y="1610"/>
                    </a:lnTo>
                    <a:lnTo>
                      <a:pt x="3061" y="1531"/>
                    </a:lnTo>
                    <a:lnTo>
                      <a:pt x="3060" y="1452"/>
                    </a:lnTo>
                    <a:lnTo>
                      <a:pt x="3044" y="1298"/>
                    </a:lnTo>
                    <a:lnTo>
                      <a:pt x="3014" y="1148"/>
                    </a:lnTo>
                    <a:lnTo>
                      <a:pt x="2969" y="1005"/>
                    </a:lnTo>
                    <a:lnTo>
                      <a:pt x="2911" y="868"/>
                    </a:lnTo>
                    <a:lnTo>
                      <a:pt x="2841" y="737"/>
                    </a:lnTo>
                    <a:lnTo>
                      <a:pt x="2758" y="615"/>
                    </a:lnTo>
                    <a:lnTo>
                      <a:pt x="2664" y="501"/>
                    </a:lnTo>
                    <a:lnTo>
                      <a:pt x="2561" y="397"/>
                    </a:lnTo>
                    <a:lnTo>
                      <a:pt x="2447" y="304"/>
                    </a:lnTo>
                    <a:lnTo>
                      <a:pt x="2325" y="221"/>
                    </a:lnTo>
                    <a:lnTo>
                      <a:pt x="2195" y="151"/>
                    </a:lnTo>
                    <a:lnTo>
                      <a:pt x="2058" y="92"/>
                    </a:lnTo>
                    <a:lnTo>
                      <a:pt x="1914" y="47"/>
                    </a:lnTo>
                    <a:lnTo>
                      <a:pt x="1764" y="17"/>
                    </a:lnTo>
                    <a:lnTo>
                      <a:pt x="1609" y="2"/>
                    </a:lnTo>
                    <a:lnTo>
                      <a:pt x="153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013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6" name="Freeform 183">
                <a:extLst>
                  <a:ext uri="{FF2B5EF4-FFF2-40B4-BE49-F238E27FC236}">
                    <a16:creationId xmlns:a16="http://schemas.microsoft.com/office/drawing/2014/main" id="{DC22D5B2-7069-3FE9-7A88-8978C65289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6250" y="3369631"/>
                <a:ext cx="1239497" cy="1239496"/>
              </a:xfrm>
              <a:custGeom>
                <a:avLst/>
                <a:gdLst>
                  <a:gd name="T0" fmla="*/ 1288 w 2271"/>
                  <a:gd name="T1" fmla="*/ 2272 h 2272"/>
                  <a:gd name="T2" fmla="*/ 1313 w 2271"/>
                  <a:gd name="T3" fmla="*/ 2191 h 2272"/>
                  <a:gd name="T4" fmla="*/ 1343 w 2271"/>
                  <a:gd name="T5" fmla="*/ 2033 h 2272"/>
                  <a:gd name="T6" fmla="*/ 1352 w 2271"/>
                  <a:gd name="T7" fmla="*/ 1881 h 2272"/>
                  <a:gd name="T8" fmla="*/ 1341 w 2271"/>
                  <a:gd name="T9" fmla="*/ 1734 h 2272"/>
                  <a:gd name="T10" fmla="*/ 1311 w 2271"/>
                  <a:gd name="T11" fmla="*/ 1597 h 2272"/>
                  <a:gd name="T12" fmla="*/ 1264 w 2271"/>
                  <a:gd name="T13" fmla="*/ 1469 h 2272"/>
                  <a:gd name="T14" fmla="*/ 1200 w 2271"/>
                  <a:gd name="T15" fmla="*/ 1351 h 2272"/>
                  <a:gd name="T16" fmla="*/ 1120 w 2271"/>
                  <a:gd name="T17" fmla="*/ 1245 h 2272"/>
                  <a:gd name="T18" fmla="*/ 1026 w 2271"/>
                  <a:gd name="T19" fmla="*/ 1151 h 2272"/>
                  <a:gd name="T20" fmla="*/ 920 w 2271"/>
                  <a:gd name="T21" fmla="*/ 1072 h 2272"/>
                  <a:gd name="T22" fmla="*/ 802 w 2271"/>
                  <a:gd name="T23" fmla="*/ 1007 h 2272"/>
                  <a:gd name="T24" fmla="*/ 674 w 2271"/>
                  <a:gd name="T25" fmla="*/ 961 h 2272"/>
                  <a:gd name="T26" fmla="*/ 536 w 2271"/>
                  <a:gd name="T27" fmla="*/ 930 h 2272"/>
                  <a:gd name="T28" fmla="*/ 391 w 2271"/>
                  <a:gd name="T29" fmla="*/ 919 h 2272"/>
                  <a:gd name="T30" fmla="*/ 238 w 2271"/>
                  <a:gd name="T31" fmla="*/ 928 h 2272"/>
                  <a:gd name="T32" fmla="*/ 80 w 2271"/>
                  <a:gd name="T33" fmla="*/ 958 h 2272"/>
                  <a:gd name="T34" fmla="*/ 0 w 2271"/>
                  <a:gd name="T35" fmla="*/ 983 h 2272"/>
                  <a:gd name="T36" fmla="*/ 982 w 2271"/>
                  <a:gd name="T37" fmla="*/ 0 h 2272"/>
                  <a:gd name="T38" fmla="*/ 958 w 2271"/>
                  <a:gd name="T39" fmla="*/ 81 h 2272"/>
                  <a:gd name="T40" fmla="*/ 928 w 2271"/>
                  <a:gd name="T41" fmla="*/ 239 h 2272"/>
                  <a:gd name="T42" fmla="*/ 919 w 2271"/>
                  <a:gd name="T43" fmla="*/ 392 h 2272"/>
                  <a:gd name="T44" fmla="*/ 929 w 2271"/>
                  <a:gd name="T45" fmla="*/ 537 h 2272"/>
                  <a:gd name="T46" fmla="*/ 959 w 2271"/>
                  <a:gd name="T47" fmla="*/ 674 h 2272"/>
                  <a:gd name="T48" fmla="*/ 1007 w 2271"/>
                  <a:gd name="T49" fmla="*/ 804 h 2272"/>
                  <a:gd name="T50" fmla="*/ 1070 w 2271"/>
                  <a:gd name="T51" fmla="*/ 922 h 2272"/>
                  <a:gd name="T52" fmla="*/ 1151 w 2271"/>
                  <a:gd name="T53" fmla="*/ 1028 h 2272"/>
                  <a:gd name="T54" fmla="*/ 1244 w 2271"/>
                  <a:gd name="T55" fmla="*/ 1121 h 2272"/>
                  <a:gd name="T56" fmla="*/ 1350 w 2271"/>
                  <a:gd name="T57" fmla="*/ 1200 h 2272"/>
                  <a:gd name="T58" fmla="*/ 1468 w 2271"/>
                  <a:gd name="T59" fmla="*/ 1264 h 2272"/>
                  <a:gd name="T60" fmla="*/ 1597 w 2271"/>
                  <a:gd name="T61" fmla="*/ 1312 h 2272"/>
                  <a:gd name="T62" fmla="*/ 1734 w 2271"/>
                  <a:gd name="T63" fmla="*/ 1342 h 2272"/>
                  <a:gd name="T64" fmla="*/ 1879 w 2271"/>
                  <a:gd name="T65" fmla="*/ 1353 h 2272"/>
                  <a:gd name="T66" fmla="*/ 2032 w 2271"/>
                  <a:gd name="T67" fmla="*/ 1344 h 2272"/>
                  <a:gd name="T68" fmla="*/ 2190 w 2271"/>
                  <a:gd name="T69" fmla="*/ 1313 h 2272"/>
                  <a:gd name="T70" fmla="*/ 2271 w 2271"/>
                  <a:gd name="T71" fmla="*/ 1289 h 2272"/>
                  <a:gd name="T72" fmla="*/ 1288 w 2271"/>
                  <a:gd name="T73" fmla="*/ 2272 h 2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71" h="2272">
                    <a:moveTo>
                      <a:pt x="1288" y="2272"/>
                    </a:moveTo>
                    <a:lnTo>
                      <a:pt x="1313" y="2191"/>
                    </a:lnTo>
                    <a:lnTo>
                      <a:pt x="1343" y="2033"/>
                    </a:lnTo>
                    <a:lnTo>
                      <a:pt x="1352" y="1881"/>
                    </a:lnTo>
                    <a:lnTo>
                      <a:pt x="1341" y="1734"/>
                    </a:lnTo>
                    <a:lnTo>
                      <a:pt x="1311" y="1597"/>
                    </a:lnTo>
                    <a:lnTo>
                      <a:pt x="1264" y="1469"/>
                    </a:lnTo>
                    <a:lnTo>
                      <a:pt x="1200" y="1351"/>
                    </a:lnTo>
                    <a:lnTo>
                      <a:pt x="1120" y="1245"/>
                    </a:lnTo>
                    <a:lnTo>
                      <a:pt x="1026" y="1151"/>
                    </a:lnTo>
                    <a:lnTo>
                      <a:pt x="920" y="1072"/>
                    </a:lnTo>
                    <a:lnTo>
                      <a:pt x="802" y="1007"/>
                    </a:lnTo>
                    <a:lnTo>
                      <a:pt x="674" y="961"/>
                    </a:lnTo>
                    <a:lnTo>
                      <a:pt x="536" y="930"/>
                    </a:lnTo>
                    <a:lnTo>
                      <a:pt x="391" y="919"/>
                    </a:lnTo>
                    <a:lnTo>
                      <a:pt x="238" y="928"/>
                    </a:lnTo>
                    <a:lnTo>
                      <a:pt x="80" y="958"/>
                    </a:lnTo>
                    <a:lnTo>
                      <a:pt x="0" y="983"/>
                    </a:lnTo>
                    <a:lnTo>
                      <a:pt x="982" y="0"/>
                    </a:lnTo>
                    <a:lnTo>
                      <a:pt x="958" y="81"/>
                    </a:lnTo>
                    <a:lnTo>
                      <a:pt x="928" y="239"/>
                    </a:lnTo>
                    <a:lnTo>
                      <a:pt x="919" y="392"/>
                    </a:lnTo>
                    <a:lnTo>
                      <a:pt x="929" y="537"/>
                    </a:lnTo>
                    <a:lnTo>
                      <a:pt x="959" y="674"/>
                    </a:lnTo>
                    <a:lnTo>
                      <a:pt x="1007" y="804"/>
                    </a:lnTo>
                    <a:lnTo>
                      <a:pt x="1070" y="922"/>
                    </a:lnTo>
                    <a:lnTo>
                      <a:pt x="1151" y="1028"/>
                    </a:lnTo>
                    <a:lnTo>
                      <a:pt x="1244" y="1121"/>
                    </a:lnTo>
                    <a:lnTo>
                      <a:pt x="1350" y="1200"/>
                    </a:lnTo>
                    <a:lnTo>
                      <a:pt x="1468" y="1264"/>
                    </a:lnTo>
                    <a:lnTo>
                      <a:pt x="1597" y="1312"/>
                    </a:lnTo>
                    <a:lnTo>
                      <a:pt x="1734" y="1342"/>
                    </a:lnTo>
                    <a:lnTo>
                      <a:pt x="1879" y="1353"/>
                    </a:lnTo>
                    <a:lnTo>
                      <a:pt x="2032" y="1344"/>
                    </a:lnTo>
                    <a:lnTo>
                      <a:pt x="2190" y="1313"/>
                    </a:lnTo>
                    <a:lnTo>
                      <a:pt x="2271" y="1289"/>
                    </a:lnTo>
                    <a:lnTo>
                      <a:pt x="1288" y="22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013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7" name="Freeform 191">
                <a:extLst>
                  <a:ext uri="{FF2B5EF4-FFF2-40B4-BE49-F238E27FC236}">
                    <a16:creationId xmlns:a16="http://schemas.microsoft.com/office/drawing/2014/main" id="{428027FE-4BF7-4A6E-8292-8F05E9964C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9643" y="4033023"/>
                <a:ext cx="1669393" cy="1669393"/>
              </a:xfrm>
              <a:custGeom>
                <a:avLst/>
                <a:gdLst>
                  <a:gd name="T0" fmla="*/ 1610 w 3063"/>
                  <a:gd name="T1" fmla="*/ 1 h 3061"/>
                  <a:gd name="T2" fmla="*/ 1914 w 3063"/>
                  <a:gd name="T3" fmla="*/ 46 h 3061"/>
                  <a:gd name="T4" fmla="*/ 2196 w 3063"/>
                  <a:gd name="T5" fmla="*/ 150 h 3061"/>
                  <a:gd name="T6" fmla="*/ 2448 w 3063"/>
                  <a:gd name="T7" fmla="*/ 303 h 3061"/>
                  <a:gd name="T8" fmla="*/ 2665 w 3063"/>
                  <a:gd name="T9" fmla="*/ 500 h 3061"/>
                  <a:gd name="T10" fmla="*/ 2841 w 3063"/>
                  <a:gd name="T11" fmla="*/ 736 h 3061"/>
                  <a:gd name="T12" fmla="*/ 2971 w 3063"/>
                  <a:gd name="T13" fmla="*/ 1003 h 3061"/>
                  <a:gd name="T14" fmla="*/ 3046 w 3063"/>
                  <a:gd name="T15" fmla="*/ 1297 h 3061"/>
                  <a:gd name="T16" fmla="*/ 3063 w 3063"/>
                  <a:gd name="T17" fmla="*/ 1530 h 3061"/>
                  <a:gd name="T18" fmla="*/ 3046 w 3063"/>
                  <a:gd name="T19" fmla="*/ 1764 h 3061"/>
                  <a:gd name="T20" fmla="*/ 2971 w 3063"/>
                  <a:gd name="T21" fmla="*/ 2057 h 3061"/>
                  <a:gd name="T22" fmla="*/ 2841 w 3063"/>
                  <a:gd name="T23" fmla="*/ 2324 h 3061"/>
                  <a:gd name="T24" fmla="*/ 2665 w 3063"/>
                  <a:gd name="T25" fmla="*/ 2560 h 3061"/>
                  <a:gd name="T26" fmla="*/ 2448 w 3063"/>
                  <a:gd name="T27" fmla="*/ 2758 h 3061"/>
                  <a:gd name="T28" fmla="*/ 2196 w 3063"/>
                  <a:gd name="T29" fmla="*/ 2911 h 3061"/>
                  <a:gd name="T30" fmla="*/ 1914 w 3063"/>
                  <a:gd name="T31" fmla="*/ 3013 h 3061"/>
                  <a:gd name="T32" fmla="*/ 1610 w 3063"/>
                  <a:gd name="T33" fmla="*/ 3060 h 3061"/>
                  <a:gd name="T34" fmla="*/ 1453 w 3063"/>
                  <a:gd name="T35" fmla="*/ 3060 h 3061"/>
                  <a:gd name="T36" fmla="*/ 1148 w 3063"/>
                  <a:gd name="T37" fmla="*/ 3013 h 3061"/>
                  <a:gd name="T38" fmla="*/ 867 w 3063"/>
                  <a:gd name="T39" fmla="*/ 2911 h 3061"/>
                  <a:gd name="T40" fmla="*/ 616 w 3063"/>
                  <a:gd name="T41" fmla="*/ 2758 h 3061"/>
                  <a:gd name="T42" fmla="*/ 398 w 3063"/>
                  <a:gd name="T43" fmla="*/ 2560 h 3061"/>
                  <a:gd name="T44" fmla="*/ 222 w 3063"/>
                  <a:gd name="T45" fmla="*/ 2324 h 3061"/>
                  <a:gd name="T46" fmla="*/ 93 w 3063"/>
                  <a:gd name="T47" fmla="*/ 2057 h 3061"/>
                  <a:gd name="T48" fmla="*/ 17 w 3063"/>
                  <a:gd name="T49" fmla="*/ 1764 h 3061"/>
                  <a:gd name="T50" fmla="*/ 0 w 3063"/>
                  <a:gd name="T51" fmla="*/ 1530 h 3061"/>
                  <a:gd name="T52" fmla="*/ 17 w 3063"/>
                  <a:gd name="T53" fmla="*/ 1297 h 3061"/>
                  <a:gd name="T54" fmla="*/ 93 w 3063"/>
                  <a:gd name="T55" fmla="*/ 1003 h 3061"/>
                  <a:gd name="T56" fmla="*/ 222 w 3063"/>
                  <a:gd name="T57" fmla="*/ 736 h 3061"/>
                  <a:gd name="T58" fmla="*/ 398 w 3063"/>
                  <a:gd name="T59" fmla="*/ 500 h 3061"/>
                  <a:gd name="T60" fmla="*/ 616 w 3063"/>
                  <a:gd name="T61" fmla="*/ 303 h 3061"/>
                  <a:gd name="T62" fmla="*/ 867 w 3063"/>
                  <a:gd name="T63" fmla="*/ 150 h 3061"/>
                  <a:gd name="T64" fmla="*/ 1148 w 3063"/>
                  <a:gd name="T65" fmla="*/ 46 h 3061"/>
                  <a:gd name="T66" fmla="*/ 1453 w 3063"/>
                  <a:gd name="T67" fmla="*/ 1 h 30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63" h="3061">
                    <a:moveTo>
                      <a:pt x="1532" y="0"/>
                    </a:moveTo>
                    <a:lnTo>
                      <a:pt x="1610" y="1"/>
                    </a:lnTo>
                    <a:lnTo>
                      <a:pt x="1765" y="17"/>
                    </a:lnTo>
                    <a:lnTo>
                      <a:pt x="1914" y="46"/>
                    </a:lnTo>
                    <a:lnTo>
                      <a:pt x="2058" y="92"/>
                    </a:lnTo>
                    <a:lnTo>
                      <a:pt x="2196" y="150"/>
                    </a:lnTo>
                    <a:lnTo>
                      <a:pt x="2325" y="220"/>
                    </a:lnTo>
                    <a:lnTo>
                      <a:pt x="2448" y="303"/>
                    </a:lnTo>
                    <a:lnTo>
                      <a:pt x="2561" y="396"/>
                    </a:lnTo>
                    <a:lnTo>
                      <a:pt x="2665" y="500"/>
                    </a:lnTo>
                    <a:lnTo>
                      <a:pt x="2758" y="614"/>
                    </a:lnTo>
                    <a:lnTo>
                      <a:pt x="2841" y="736"/>
                    </a:lnTo>
                    <a:lnTo>
                      <a:pt x="2912" y="866"/>
                    </a:lnTo>
                    <a:lnTo>
                      <a:pt x="2971" y="1003"/>
                    </a:lnTo>
                    <a:lnTo>
                      <a:pt x="3015" y="1147"/>
                    </a:lnTo>
                    <a:lnTo>
                      <a:pt x="3046" y="1297"/>
                    </a:lnTo>
                    <a:lnTo>
                      <a:pt x="3061" y="1451"/>
                    </a:lnTo>
                    <a:lnTo>
                      <a:pt x="3063" y="1530"/>
                    </a:lnTo>
                    <a:lnTo>
                      <a:pt x="3061" y="1610"/>
                    </a:lnTo>
                    <a:lnTo>
                      <a:pt x="3046" y="1764"/>
                    </a:lnTo>
                    <a:lnTo>
                      <a:pt x="3015" y="1913"/>
                    </a:lnTo>
                    <a:lnTo>
                      <a:pt x="2971" y="2057"/>
                    </a:lnTo>
                    <a:lnTo>
                      <a:pt x="2912" y="2194"/>
                    </a:lnTo>
                    <a:lnTo>
                      <a:pt x="2841" y="2324"/>
                    </a:lnTo>
                    <a:lnTo>
                      <a:pt x="2758" y="2447"/>
                    </a:lnTo>
                    <a:lnTo>
                      <a:pt x="2665" y="2560"/>
                    </a:lnTo>
                    <a:lnTo>
                      <a:pt x="2561" y="2663"/>
                    </a:lnTo>
                    <a:lnTo>
                      <a:pt x="2448" y="2758"/>
                    </a:lnTo>
                    <a:lnTo>
                      <a:pt x="2325" y="2840"/>
                    </a:lnTo>
                    <a:lnTo>
                      <a:pt x="2196" y="2911"/>
                    </a:lnTo>
                    <a:lnTo>
                      <a:pt x="2058" y="2969"/>
                    </a:lnTo>
                    <a:lnTo>
                      <a:pt x="1914" y="3013"/>
                    </a:lnTo>
                    <a:lnTo>
                      <a:pt x="1765" y="3044"/>
                    </a:lnTo>
                    <a:lnTo>
                      <a:pt x="1610" y="3060"/>
                    </a:lnTo>
                    <a:lnTo>
                      <a:pt x="1532" y="3061"/>
                    </a:lnTo>
                    <a:lnTo>
                      <a:pt x="1453" y="3060"/>
                    </a:lnTo>
                    <a:lnTo>
                      <a:pt x="1297" y="3044"/>
                    </a:lnTo>
                    <a:lnTo>
                      <a:pt x="1148" y="3013"/>
                    </a:lnTo>
                    <a:lnTo>
                      <a:pt x="1004" y="2969"/>
                    </a:lnTo>
                    <a:lnTo>
                      <a:pt x="867" y="2911"/>
                    </a:lnTo>
                    <a:lnTo>
                      <a:pt x="737" y="2840"/>
                    </a:lnTo>
                    <a:lnTo>
                      <a:pt x="616" y="2758"/>
                    </a:lnTo>
                    <a:lnTo>
                      <a:pt x="502" y="2663"/>
                    </a:lnTo>
                    <a:lnTo>
                      <a:pt x="398" y="2560"/>
                    </a:lnTo>
                    <a:lnTo>
                      <a:pt x="305" y="2447"/>
                    </a:lnTo>
                    <a:lnTo>
                      <a:pt x="222" y="2324"/>
                    </a:lnTo>
                    <a:lnTo>
                      <a:pt x="150" y="2194"/>
                    </a:lnTo>
                    <a:lnTo>
                      <a:pt x="93" y="2057"/>
                    </a:lnTo>
                    <a:lnTo>
                      <a:pt x="48" y="1913"/>
                    </a:lnTo>
                    <a:lnTo>
                      <a:pt x="17" y="1764"/>
                    </a:lnTo>
                    <a:lnTo>
                      <a:pt x="1" y="1610"/>
                    </a:lnTo>
                    <a:lnTo>
                      <a:pt x="0" y="1530"/>
                    </a:lnTo>
                    <a:lnTo>
                      <a:pt x="1" y="1451"/>
                    </a:lnTo>
                    <a:lnTo>
                      <a:pt x="17" y="1297"/>
                    </a:lnTo>
                    <a:lnTo>
                      <a:pt x="48" y="1147"/>
                    </a:lnTo>
                    <a:lnTo>
                      <a:pt x="93" y="1003"/>
                    </a:lnTo>
                    <a:lnTo>
                      <a:pt x="150" y="866"/>
                    </a:lnTo>
                    <a:lnTo>
                      <a:pt x="222" y="736"/>
                    </a:lnTo>
                    <a:lnTo>
                      <a:pt x="305" y="614"/>
                    </a:lnTo>
                    <a:lnTo>
                      <a:pt x="398" y="500"/>
                    </a:lnTo>
                    <a:lnTo>
                      <a:pt x="502" y="396"/>
                    </a:lnTo>
                    <a:lnTo>
                      <a:pt x="616" y="303"/>
                    </a:lnTo>
                    <a:lnTo>
                      <a:pt x="737" y="220"/>
                    </a:lnTo>
                    <a:lnTo>
                      <a:pt x="867" y="150"/>
                    </a:lnTo>
                    <a:lnTo>
                      <a:pt x="1004" y="92"/>
                    </a:lnTo>
                    <a:lnTo>
                      <a:pt x="1148" y="46"/>
                    </a:lnTo>
                    <a:lnTo>
                      <a:pt x="1297" y="17"/>
                    </a:lnTo>
                    <a:lnTo>
                      <a:pt x="1453" y="1"/>
                    </a:lnTo>
                    <a:lnTo>
                      <a:pt x="153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013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0" name="Freeform 182">
                <a:extLst>
                  <a:ext uri="{FF2B5EF4-FFF2-40B4-BE49-F238E27FC236}">
                    <a16:creationId xmlns:a16="http://schemas.microsoft.com/office/drawing/2014/main" id="{102460B5-5C62-3E19-86C2-BBBEF6B496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1755" y="3388955"/>
                <a:ext cx="1239496" cy="1239496"/>
              </a:xfrm>
              <a:custGeom>
                <a:avLst/>
                <a:gdLst>
                  <a:gd name="T0" fmla="*/ 982 w 2271"/>
                  <a:gd name="T1" fmla="*/ 2272 h 2272"/>
                  <a:gd name="T2" fmla="*/ 958 w 2271"/>
                  <a:gd name="T3" fmla="*/ 2191 h 2272"/>
                  <a:gd name="T4" fmla="*/ 928 w 2271"/>
                  <a:gd name="T5" fmla="*/ 2033 h 2272"/>
                  <a:gd name="T6" fmla="*/ 919 w 2271"/>
                  <a:gd name="T7" fmla="*/ 1881 h 2272"/>
                  <a:gd name="T8" fmla="*/ 929 w 2271"/>
                  <a:gd name="T9" fmla="*/ 1734 h 2272"/>
                  <a:gd name="T10" fmla="*/ 959 w 2271"/>
                  <a:gd name="T11" fmla="*/ 1597 h 2272"/>
                  <a:gd name="T12" fmla="*/ 1007 w 2271"/>
                  <a:gd name="T13" fmla="*/ 1469 h 2272"/>
                  <a:gd name="T14" fmla="*/ 1070 w 2271"/>
                  <a:gd name="T15" fmla="*/ 1351 h 2272"/>
                  <a:gd name="T16" fmla="*/ 1151 w 2271"/>
                  <a:gd name="T17" fmla="*/ 1245 h 2272"/>
                  <a:gd name="T18" fmla="*/ 1244 w 2271"/>
                  <a:gd name="T19" fmla="*/ 1151 h 2272"/>
                  <a:gd name="T20" fmla="*/ 1350 w 2271"/>
                  <a:gd name="T21" fmla="*/ 1072 h 2272"/>
                  <a:gd name="T22" fmla="*/ 1468 w 2271"/>
                  <a:gd name="T23" fmla="*/ 1007 h 2272"/>
                  <a:gd name="T24" fmla="*/ 1597 w 2271"/>
                  <a:gd name="T25" fmla="*/ 961 h 2272"/>
                  <a:gd name="T26" fmla="*/ 1734 w 2271"/>
                  <a:gd name="T27" fmla="*/ 930 h 2272"/>
                  <a:gd name="T28" fmla="*/ 1879 w 2271"/>
                  <a:gd name="T29" fmla="*/ 919 h 2272"/>
                  <a:gd name="T30" fmla="*/ 2032 w 2271"/>
                  <a:gd name="T31" fmla="*/ 928 h 2272"/>
                  <a:gd name="T32" fmla="*/ 2190 w 2271"/>
                  <a:gd name="T33" fmla="*/ 958 h 2272"/>
                  <a:gd name="T34" fmla="*/ 2271 w 2271"/>
                  <a:gd name="T35" fmla="*/ 983 h 2272"/>
                  <a:gd name="T36" fmla="*/ 1288 w 2271"/>
                  <a:gd name="T37" fmla="*/ 0 h 2272"/>
                  <a:gd name="T38" fmla="*/ 1313 w 2271"/>
                  <a:gd name="T39" fmla="*/ 81 h 2272"/>
                  <a:gd name="T40" fmla="*/ 1343 w 2271"/>
                  <a:gd name="T41" fmla="*/ 239 h 2272"/>
                  <a:gd name="T42" fmla="*/ 1352 w 2271"/>
                  <a:gd name="T43" fmla="*/ 392 h 2272"/>
                  <a:gd name="T44" fmla="*/ 1341 w 2271"/>
                  <a:gd name="T45" fmla="*/ 537 h 2272"/>
                  <a:gd name="T46" fmla="*/ 1311 w 2271"/>
                  <a:gd name="T47" fmla="*/ 674 h 2272"/>
                  <a:gd name="T48" fmla="*/ 1264 w 2271"/>
                  <a:gd name="T49" fmla="*/ 804 h 2272"/>
                  <a:gd name="T50" fmla="*/ 1200 w 2271"/>
                  <a:gd name="T51" fmla="*/ 922 h 2272"/>
                  <a:gd name="T52" fmla="*/ 1120 w 2271"/>
                  <a:gd name="T53" fmla="*/ 1028 h 2272"/>
                  <a:gd name="T54" fmla="*/ 1026 w 2271"/>
                  <a:gd name="T55" fmla="*/ 1121 h 2272"/>
                  <a:gd name="T56" fmla="*/ 920 w 2271"/>
                  <a:gd name="T57" fmla="*/ 1200 h 2272"/>
                  <a:gd name="T58" fmla="*/ 802 w 2271"/>
                  <a:gd name="T59" fmla="*/ 1264 h 2272"/>
                  <a:gd name="T60" fmla="*/ 674 w 2271"/>
                  <a:gd name="T61" fmla="*/ 1312 h 2272"/>
                  <a:gd name="T62" fmla="*/ 536 w 2271"/>
                  <a:gd name="T63" fmla="*/ 1342 h 2272"/>
                  <a:gd name="T64" fmla="*/ 391 w 2271"/>
                  <a:gd name="T65" fmla="*/ 1353 h 2272"/>
                  <a:gd name="T66" fmla="*/ 238 w 2271"/>
                  <a:gd name="T67" fmla="*/ 1344 h 2272"/>
                  <a:gd name="T68" fmla="*/ 80 w 2271"/>
                  <a:gd name="T69" fmla="*/ 1313 h 2272"/>
                  <a:gd name="T70" fmla="*/ 0 w 2271"/>
                  <a:gd name="T71" fmla="*/ 1289 h 2272"/>
                  <a:gd name="T72" fmla="*/ 982 w 2271"/>
                  <a:gd name="T73" fmla="*/ 2272 h 2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71" h="2272">
                    <a:moveTo>
                      <a:pt x="982" y="2272"/>
                    </a:moveTo>
                    <a:lnTo>
                      <a:pt x="958" y="2191"/>
                    </a:lnTo>
                    <a:lnTo>
                      <a:pt x="928" y="2033"/>
                    </a:lnTo>
                    <a:lnTo>
                      <a:pt x="919" y="1881"/>
                    </a:lnTo>
                    <a:lnTo>
                      <a:pt x="929" y="1734"/>
                    </a:lnTo>
                    <a:lnTo>
                      <a:pt x="959" y="1597"/>
                    </a:lnTo>
                    <a:lnTo>
                      <a:pt x="1007" y="1469"/>
                    </a:lnTo>
                    <a:lnTo>
                      <a:pt x="1070" y="1351"/>
                    </a:lnTo>
                    <a:lnTo>
                      <a:pt x="1151" y="1245"/>
                    </a:lnTo>
                    <a:lnTo>
                      <a:pt x="1244" y="1151"/>
                    </a:lnTo>
                    <a:lnTo>
                      <a:pt x="1350" y="1072"/>
                    </a:lnTo>
                    <a:lnTo>
                      <a:pt x="1468" y="1007"/>
                    </a:lnTo>
                    <a:lnTo>
                      <a:pt x="1597" y="961"/>
                    </a:lnTo>
                    <a:lnTo>
                      <a:pt x="1734" y="930"/>
                    </a:lnTo>
                    <a:lnTo>
                      <a:pt x="1879" y="919"/>
                    </a:lnTo>
                    <a:lnTo>
                      <a:pt x="2032" y="928"/>
                    </a:lnTo>
                    <a:lnTo>
                      <a:pt x="2190" y="958"/>
                    </a:lnTo>
                    <a:lnTo>
                      <a:pt x="2271" y="983"/>
                    </a:lnTo>
                    <a:lnTo>
                      <a:pt x="1288" y="0"/>
                    </a:lnTo>
                    <a:lnTo>
                      <a:pt x="1313" y="81"/>
                    </a:lnTo>
                    <a:lnTo>
                      <a:pt x="1343" y="239"/>
                    </a:lnTo>
                    <a:lnTo>
                      <a:pt x="1352" y="392"/>
                    </a:lnTo>
                    <a:lnTo>
                      <a:pt x="1341" y="537"/>
                    </a:lnTo>
                    <a:lnTo>
                      <a:pt x="1311" y="674"/>
                    </a:lnTo>
                    <a:lnTo>
                      <a:pt x="1264" y="804"/>
                    </a:lnTo>
                    <a:lnTo>
                      <a:pt x="1200" y="922"/>
                    </a:lnTo>
                    <a:lnTo>
                      <a:pt x="1120" y="1028"/>
                    </a:lnTo>
                    <a:lnTo>
                      <a:pt x="1026" y="1121"/>
                    </a:lnTo>
                    <a:lnTo>
                      <a:pt x="920" y="1200"/>
                    </a:lnTo>
                    <a:lnTo>
                      <a:pt x="802" y="1264"/>
                    </a:lnTo>
                    <a:lnTo>
                      <a:pt x="674" y="1312"/>
                    </a:lnTo>
                    <a:lnTo>
                      <a:pt x="536" y="1342"/>
                    </a:lnTo>
                    <a:lnTo>
                      <a:pt x="391" y="1353"/>
                    </a:lnTo>
                    <a:lnTo>
                      <a:pt x="238" y="1344"/>
                    </a:lnTo>
                    <a:lnTo>
                      <a:pt x="80" y="1313"/>
                    </a:lnTo>
                    <a:lnTo>
                      <a:pt x="0" y="1289"/>
                    </a:lnTo>
                    <a:lnTo>
                      <a:pt x="982" y="22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013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1" name="Freeform 189">
                <a:extLst>
                  <a:ext uri="{FF2B5EF4-FFF2-40B4-BE49-F238E27FC236}">
                    <a16:creationId xmlns:a16="http://schemas.microsoft.com/office/drawing/2014/main" id="{9E44F78C-5C5C-DB7A-665F-1DCD7D518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2964" y="2295666"/>
                <a:ext cx="1671574" cy="1669393"/>
              </a:xfrm>
              <a:custGeom>
                <a:avLst/>
                <a:gdLst>
                  <a:gd name="T0" fmla="*/ 1453 w 3063"/>
                  <a:gd name="T1" fmla="*/ 2 h 3062"/>
                  <a:gd name="T2" fmla="*/ 1148 w 3063"/>
                  <a:gd name="T3" fmla="*/ 47 h 3062"/>
                  <a:gd name="T4" fmla="*/ 867 w 3063"/>
                  <a:gd name="T5" fmla="*/ 151 h 3062"/>
                  <a:gd name="T6" fmla="*/ 616 w 3063"/>
                  <a:gd name="T7" fmla="*/ 304 h 3062"/>
                  <a:gd name="T8" fmla="*/ 398 w 3063"/>
                  <a:gd name="T9" fmla="*/ 501 h 3062"/>
                  <a:gd name="T10" fmla="*/ 222 w 3063"/>
                  <a:gd name="T11" fmla="*/ 737 h 3062"/>
                  <a:gd name="T12" fmla="*/ 93 w 3063"/>
                  <a:gd name="T13" fmla="*/ 1005 h 3062"/>
                  <a:gd name="T14" fmla="*/ 17 w 3063"/>
                  <a:gd name="T15" fmla="*/ 1298 h 3062"/>
                  <a:gd name="T16" fmla="*/ 0 w 3063"/>
                  <a:gd name="T17" fmla="*/ 1531 h 3062"/>
                  <a:gd name="T18" fmla="*/ 17 w 3063"/>
                  <a:gd name="T19" fmla="*/ 1764 h 3062"/>
                  <a:gd name="T20" fmla="*/ 93 w 3063"/>
                  <a:gd name="T21" fmla="*/ 2057 h 3062"/>
                  <a:gd name="T22" fmla="*/ 222 w 3063"/>
                  <a:gd name="T23" fmla="*/ 2326 h 3062"/>
                  <a:gd name="T24" fmla="*/ 398 w 3063"/>
                  <a:gd name="T25" fmla="*/ 2560 h 3062"/>
                  <a:gd name="T26" fmla="*/ 616 w 3063"/>
                  <a:gd name="T27" fmla="*/ 2759 h 3062"/>
                  <a:gd name="T28" fmla="*/ 867 w 3063"/>
                  <a:gd name="T29" fmla="*/ 2912 h 3062"/>
                  <a:gd name="T30" fmla="*/ 1148 w 3063"/>
                  <a:gd name="T31" fmla="*/ 3014 h 3062"/>
                  <a:gd name="T32" fmla="*/ 1453 w 3063"/>
                  <a:gd name="T33" fmla="*/ 3061 h 3062"/>
                  <a:gd name="T34" fmla="*/ 1610 w 3063"/>
                  <a:gd name="T35" fmla="*/ 3061 h 3062"/>
                  <a:gd name="T36" fmla="*/ 1914 w 3063"/>
                  <a:gd name="T37" fmla="*/ 3014 h 3062"/>
                  <a:gd name="T38" fmla="*/ 2196 w 3063"/>
                  <a:gd name="T39" fmla="*/ 2912 h 3062"/>
                  <a:gd name="T40" fmla="*/ 2448 w 3063"/>
                  <a:gd name="T41" fmla="*/ 2759 h 3062"/>
                  <a:gd name="T42" fmla="*/ 2665 w 3063"/>
                  <a:gd name="T43" fmla="*/ 2560 h 3062"/>
                  <a:gd name="T44" fmla="*/ 2841 w 3063"/>
                  <a:gd name="T45" fmla="*/ 2326 h 3062"/>
                  <a:gd name="T46" fmla="*/ 2969 w 3063"/>
                  <a:gd name="T47" fmla="*/ 2057 h 3062"/>
                  <a:gd name="T48" fmla="*/ 3046 w 3063"/>
                  <a:gd name="T49" fmla="*/ 1764 h 3062"/>
                  <a:gd name="T50" fmla="*/ 3063 w 3063"/>
                  <a:gd name="T51" fmla="*/ 1531 h 3062"/>
                  <a:gd name="T52" fmla="*/ 3046 w 3063"/>
                  <a:gd name="T53" fmla="*/ 1298 h 3062"/>
                  <a:gd name="T54" fmla="*/ 2969 w 3063"/>
                  <a:gd name="T55" fmla="*/ 1005 h 3062"/>
                  <a:gd name="T56" fmla="*/ 2841 w 3063"/>
                  <a:gd name="T57" fmla="*/ 737 h 3062"/>
                  <a:gd name="T58" fmla="*/ 2665 w 3063"/>
                  <a:gd name="T59" fmla="*/ 501 h 3062"/>
                  <a:gd name="T60" fmla="*/ 2448 w 3063"/>
                  <a:gd name="T61" fmla="*/ 304 h 3062"/>
                  <a:gd name="T62" fmla="*/ 2196 w 3063"/>
                  <a:gd name="T63" fmla="*/ 151 h 3062"/>
                  <a:gd name="T64" fmla="*/ 1914 w 3063"/>
                  <a:gd name="T65" fmla="*/ 47 h 3062"/>
                  <a:gd name="T66" fmla="*/ 1610 w 3063"/>
                  <a:gd name="T67" fmla="*/ 2 h 30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63" h="3062">
                    <a:moveTo>
                      <a:pt x="1532" y="0"/>
                    </a:moveTo>
                    <a:lnTo>
                      <a:pt x="1453" y="2"/>
                    </a:lnTo>
                    <a:lnTo>
                      <a:pt x="1297" y="17"/>
                    </a:lnTo>
                    <a:lnTo>
                      <a:pt x="1148" y="47"/>
                    </a:lnTo>
                    <a:lnTo>
                      <a:pt x="1004" y="92"/>
                    </a:lnTo>
                    <a:lnTo>
                      <a:pt x="867" y="151"/>
                    </a:lnTo>
                    <a:lnTo>
                      <a:pt x="737" y="221"/>
                    </a:lnTo>
                    <a:lnTo>
                      <a:pt x="616" y="304"/>
                    </a:lnTo>
                    <a:lnTo>
                      <a:pt x="502" y="397"/>
                    </a:lnTo>
                    <a:lnTo>
                      <a:pt x="398" y="501"/>
                    </a:lnTo>
                    <a:lnTo>
                      <a:pt x="305" y="615"/>
                    </a:lnTo>
                    <a:lnTo>
                      <a:pt x="222" y="737"/>
                    </a:lnTo>
                    <a:lnTo>
                      <a:pt x="150" y="868"/>
                    </a:lnTo>
                    <a:lnTo>
                      <a:pt x="93" y="1005"/>
                    </a:lnTo>
                    <a:lnTo>
                      <a:pt x="48" y="1148"/>
                    </a:lnTo>
                    <a:lnTo>
                      <a:pt x="17" y="1298"/>
                    </a:lnTo>
                    <a:lnTo>
                      <a:pt x="1" y="1452"/>
                    </a:lnTo>
                    <a:lnTo>
                      <a:pt x="0" y="1531"/>
                    </a:lnTo>
                    <a:lnTo>
                      <a:pt x="1" y="1610"/>
                    </a:lnTo>
                    <a:lnTo>
                      <a:pt x="17" y="1764"/>
                    </a:lnTo>
                    <a:lnTo>
                      <a:pt x="48" y="1914"/>
                    </a:lnTo>
                    <a:lnTo>
                      <a:pt x="93" y="2057"/>
                    </a:lnTo>
                    <a:lnTo>
                      <a:pt x="150" y="2195"/>
                    </a:lnTo>
                    <a:lnTo>
                      <a:pt x="222" y="2326"/>
                    </a:lnTo>
                    <a:lnTo>
                      <a:pt x="305" y="2448"/>
                    </a:lnTo>
                    <a:lnTo>
                      <a:pt x="398" y="2560"/>
                    </a:lnTo>
                    <a:lnTo>
                      <a:pt x="502" y="2664"/>
                    </a:lnTo>
                    <a:lnTo>
                      <a:pt x="616" y="2759"/>
                    </a:lnTo>
                    <a:lnTo>
                      <a:pt x="737" y="2840"/>
                    </a:lnTo>
                    <a:lnTo>
                      <a:pt x="867" y="2912"/>
                    </a:lnTo>
                    <a:lnTo>
                      <a:pt x="1004" y="2970"/>
                    </a:lnTo>
                    <a:lnTo>
                      <a:pt x="1148" y="3014"/>
                    </a:lnTo>
                    <a:lnTo>
                      <a:pt x="1297" y="3045"/>
                    </a:lnTo>
                    <a:lnTo>
                      <a:pt x="1453" y="3061"/>
                    </a:lnTo>
                    <a:lnTo>
                      <a:pt x="1532" y="3062"/>
                    </a:lnTo>
                    <a:lnTo>
                      <a:pt x="1610" y="3061"/>
                    </a:lnTo>
                    <a:lnTo>
                      <a:pt x="1765" y="3045"/>
                    </a:lnTo>
                    <a:lnTo>
                      <a:pt x="1914" y="3014"/>
                    </a:lnTo>
                    <a:lnTo>
                      <a:pt x="2058" y="2970"/>
                    </a:lnTo>
                    <a:lnTo>
                      <a:pt x="2196" y="2912"/>
                    </a:lnTo>
                    <a:lnTo>
                      <a:pt x="2325" y="2840"/>
                    </a:lnTo>
                    <a:lnTo>
                      <a:pt x="2448" y="2759"/>
                    </a:lnTo>
                    <a:lnTo>
                      <a:pt x="2561" y="2664"/>
                    </a:lnTo>
                    <a:lnTo>
                      <a:pt x="2665" y="2560"/>
                    </a:lnTo>
                    <a:lnTo>
                      <a:pt x="2758" y="2448"/>
                    </a:lnTo>
                    <a:lnTo>
                      <a:pt x="2841" y="2326"/>
                    </a:lnTo>
                    <a:lnTo>
                      <a:pt x="2912" y="2195"/>
                    </a:lnTo>
                    <a:lnTo>
                      <a:pt x="2969" y="2057"/>
                    </a:lnTo>
                    <a:lnTo>
                      <a:pt x="3015" y="1914"/>
                    </a:lnTo>
                    <a:lnTo>
                      <a:pt x="3046" y="1764"/>
                    </a:lnTo>
                    <a:lnTo>
                      <a:pt x="3061" y="1610"/>
                    </a:lnTo>
                    <a:lnTo>
                      <a:pt x="3063" y="1531"/>
                    </a:lnTo>
                    <a:lnTo>
                      <a:pt x="3061" y="1452"/>
                    </a:lnTo>
                    <a:lnTo>
                      <a:pt x="3046" y="1298"/>
                    </a:lnTo>
                    <a:lnTo>
                      <a:pt x="3015" y="1148"/>
                    </a:lnTo>
                    <a:lnTo>
                      <a:pt x="2969" y="1005"/>
                    </a:lnTo>
                    <a:lnTo>
                      <a:pt x="2912" y="868"/>
                    </a:lnTo>
                    <a:lnTo>
                      <a:pt x="2841" y="737"/>
                    </a:lnTo>
                    <a:lnTo>
                      <a:pt x="2758" y="615"/>
                    </a:lnTo>
                    <a:lnTo>
                      <a:pt x="2665" y="501"/>
                    </a:lnTo>
                    <a:lnTo>
                      <a:pt x="2561" y="397"/>
                    </a:lnTo>
                    <a:lnTo>
                      <a:pt x="2448" y="304"/>
                    </a:lnTo>
                    <a:lnTo>
                      <a:pt x="2325" y="221"/>
                    </a:lnTo>
                    <a:lnTo>
                      <a:pt x="2196" y="151"/>
                    </a:lnTo>
                    <a:lnTo>
                      <a:pt x="2058" y="92"/>
                    </a:lnTo>
                    <a:lnTo>
                      <a:pt x="1914" y="47"/>
                    </a:lnTo>
                    <a:lnTo>
                      <a:pt x="1765" y="17"/>
                    </a:lnTo>
                    <a:lnTo>
                      <a:pt x="1610" y="2"/>
                    </a:lnTo>
                    <a:lnTo>
                      <a:pt x="153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013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3" name="Freeform 181">
                <a:extLst>
                  <a:ext uri="{FF2B5EF4-FFF2-40B4-BE49-F238E27FC236}">
                    <a16:creationId xmlns:a16="http://schemas.microsoft.com/office/drawing/2014/main" id="{67786D96-3D0F-5424-6C18-86EE7F3D3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7255" y="3369633"/>
                <a:ext cx="1239496" cy="1239496"/>
              </a:xfrm>
              <a:custGeom>
                <a:avLst/>
                <a:gdLst>
                  <a:gd name="T0" fmla="*/ 1288 w 2272"/>
                  <a:gd name="T1" fmla="*/ 2272 h 2272"/>
                  <a:gd name="T2" fmla="*/ 1313 w 2272"/>
                  <a:gd name="T3" fmla="*/ 2191 h 2272"/>
                  <a:gd name="T4" fmla="*/ 1344 w 2272"/>
                  <a:gd name="T5" fmla="*/ 2033 h 2272"/>
                  <a:gd name="T6" fmla="*/ 1353 w 2272"/>
                  <a:gd name="T7" fmla="*/ 1881 h 2272"/>
                  <a:gd name="T8" fmla="*/ 1342 w 2272"/>
                  <a:gd name="T9" fmla="*/ 1734 h 2272"/>
                  <a:gd name="T10" fmla="*/ 1312 w 2272"/>
                  <a:gd name="T11" fmla="*/ 1597 h 2272"/>
                  <a:gd name="T12" fmla="*/ 1264 w 2272"/>
                  <a:gd name="T13" fmla="*/ 1469 h 2272"/>
                  <a:gd name="T14" fmla="*/ 1200 w 2272"/>
                  <a:gd name="T15" fmla="*/ 1351 h 2272"/>
                  <a:gd name="T16" fmla="*/ 1121 w 2272"/>
                  <a:gd name="T17" fmla="*/ 1245 h 2272"/>
                  <a:gd name="T18" fmla="*/ 1027 w 2272"/>
                  <a:gd name="T19" fmla="*/ 1151 h 2272"/>
                  <a:gd name="T20" fmla="*/ 920 w 2272"/>
                  <a:gd name="T21" fmla="*/ 1072 h 2272"/>
                  <a:gd name="T22" fmla="*/ 802 w 2272"/>
                  <a:gd name="T23" fmla="*/ 1007 h 2272"/>
                  <a:gd name="T24" fmla="*/ 674 w 2272"/>
                  <a:gd name="T25" fmla="*/ 961 h 2272"/>
                  <a:gd name="T26" fmla="*/ 537 w 2272"/>
                  <a:gd name="T27" fmla="*/ 930 h 2272"/>
                  <a:gd name="T28" fmla="*/ 392 w 2272"/>
                  <a:gd name="T29" fmla="*/ 919 h 2272"/>
                  <a:gd name="T30" fmla="*/ 239 w 2272"/>
                  <a:gd name="T31" fmla="*/ 928 h 2272"/>
                  <a:gd name="T32" fmla="*/ 80 w 2272"/>
                  <a:gd name="T33" fmla="*/ 958 h 2272"/>
                  <a:gd name="T34" fmla="*/ 0 w 2272"/>
                  <a:gd name="T35" fmla="*/ 983 h 2272"/>
                  <a:gd name="T36" fmla="*/ 983 w 2272"/>
                  <a:gd name="T37" fmla="*/ 0 h 2272"/>
                  <a:gd name="T38" fmla="*/ 958 w 2272"/>
                  <a:gd name="T39" fmla="*/ 81 h 2272"/>
                  <a:gd name="T40" fmla="*/ 928 w 2272"/>
                  <a:gd name="T41" fmla="*/ 239 h 2272"/>
                  <a:gd name="T42" fmla="*/ 919 w 2272"/>
                  <a:gd name="T43" fmla="*/ 392 h 2272"/>
                  <a:gd name="T44" fmla="*/ 929 w 2272"/>
                  <a:gd name="T45" fmla="*/ 537 h 2272"/>
                  <a:gd name="T46" fmla="*/ 959 w 2272"/>
                  <a:gd name="T47" fmla="*/ 674 h 2272"/>
                  <a:gd name="T48" fmla="*/ 1007 w 2272"/>
                  <a:gd name="T49" fmla="*/ 804 h 2272"/>
                  <a:gd name="T50" fmla="*/ 1072 w 2272"/>
                  <a:gd name="T51" fmla="*/ 922 h 2272"/>
                  <a:gd name="T52" fmla="*/ 1151 w 2272"/>
                  <a:gd name="T53" fmla="*/ 1028 h 2272"/>
                  <a:gd name="T54" fmla="*/ 1244 w 2272"/>
                  <a:gd name="T55" fmla="*/ 1121 h 2272"/>
                  <a:gd name="T56" fmla="*/ 1351 w 2272"/>
                  <a:gd name="T57" fmla="*/ 1200 h 2272"/>
                  <a:gd name="T58" fmla="*/ 1469 w 2272"/>
                  <a:gd name="T59" fmla="*/ 1264 h 2272"/>
                  <a:gd name="T60" fmla="*/ 1597 w 2272"/>
                  <a:gd name="T61" fmla="*/ 1312 h 2272"/>
                  <a:gd name="T62" fmla="*/ 1734 w 2272"/>
                  <a:gd name="T63" fmla="*/ 1342 h 2272"/>
                  <a:gd name="T64" fmla="*/ 1881 w 2272"/>
                  <a:gd name="T65" fmla="*/ 1353 h 2272"/>
                  <a:gd name="T66" fmla="*/ 2032 w 2272"/>
                  <a:gd name="T67" fmla="*/ 1344 h 2272"/>
                  <a:gd name="T68" fmla="*/ 2191 w 2272"/>
                  <a:gd name="T69" fmla="*/ 1313 h 2272"/>
                  <a:gd name="T70" fmla="*/ 2272 w 2272"/>
                  <a:gd name="T71" fmla="*/ 1289 h 2272"/>
                  <a:gd name="T72" fmla="*/ 1288 w 2272"/>
                  <a:gd name="T73" fmla="*/ 2272 h 2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72" h="2272">
                    <a:moveTo>
                      <a:pt x="1288" y="2272"/>
                    </a:moveTo>
                    <a:lnTo>
                      <a:pt x="1313" y="2191"/>
                    </a:lnTo>
                    <a:lnTo>
                      <a:pt x="1344" y="2033"/>
                    </a:lnTo>
                    <a:lnTo>
                      <a:pt x="1353" y="1881"/>
                    </a:lnTo>
                    <a:lnTo>
                      <a:pt x="1342" y="1734"/>
                    </a:lnTo>
                    <a:lnTo>
                      <a:pt x="1312" y="1597"/>
                    </a:lnTo>
                    <a:lnTo>
                      <a:pt x="1264" y="1469"/>
                    </a:lnTo>
                    <a:lnTo>
                      <a:pt x="1200" y="1351"/>
                    </a:lnTo>
                    <a:lnTo>
                      <a:pt x="1121" y="1245"/>
                    </a:lnTo>
                    <a:lnTo>
                      <a:pt x="1027" y="1151"/>
                    </a:lnTo>
                    <a:lnTo>
                      <a:pt x="920" y="1072"/>
                    </a:lnTo>
                    <a:lnTo>
                      <a:pt x="802" y="1007"/>
                    </a:lnTo>
                    <a:lnTo>
                      <a:pt x="674" y="961"/>
                    </a:lnTo>
                    <a:lnTo>
                      <a:pt x="537" y="930"/>
                    </a:lnTo>
                    <a:lnTo>
                      <a:pt x="392" y="919"/>
                    </a:lnTo>
                    <a:lnTo>
                      <a:pt x="239" y="928"/>
                    </a:lnTo>
                    <a:lnTo>
                      <a:pt x="80" y="958"/>
                    </a:lnTo>
                    <a:lnTo>
                      <a:pt x="0" y="983"/>
                    </a:lnTo>
                    <a:lnTo>
                      <a:pt x="983" y="0"/>
                    </a:lnTo>
                    <a:lnTo>
                      <a:pt x="958" y="81"/>
                    </a:lnTo>
                    <a:lnTo>
                      <a:pt x="928" y="239"/>
                    </a:lnTo>
                    <a:lnTo>
                      <a:pt x="919" y="392"/>
                    </a:lnTo>
                    <a:lnTo>
                      <a:pt x="929" y="537"/>
                    </a:lnTo>
                    <a:lnTo>
                      <a:pt x="959" y="674"/>
                    </a:lnTo>
                    <a:lnTo>
                      <a:pt x="1007" y="804"/>
                    </a:lnTo>
                    <a:lnTo>
                      <a:pt x="1072" y="922"/>
                    </a:lnTo>
                    <a:lnTo>
                      <a:pt x="1151" y="1028"/>
                    </a:lnTo>
                    <a:lnTo>
                      <a:pt x="1244" y="1121"/>
                    </a:lnTo>
                    <a:lnTo>
                      <a:pt x="1351" y="1200"/>
                    </a:lnTo>
                    <a:lnTo>
                      <a:pt x="1469" y="1264"/>
                    </a:lnTo>
                    <a:lnTo>
                      <a:pt x="1597" y="1312"/>
                    </a:lnTo>
                    <a:lnTo>
                      <a:pt x="1734" y="1342"/>
                    </a:lnTo>
                    <a:lnTo>
                      <a:pt x="1881" y="1353"/>
                    </a:lnTo>
                    <a:lnTo>
                      <a:pt x="2032" y="1344"/>
                    </a:lnTo>
                    <a:lnTo>
                      <a:pt x="2191" y="1313"/>
                    </a:lnTo>
                    <a:lnTo>
                      <a:pt x="2272" y="1289"/>
                    </a:lnTo>
                    <a:lnTo>
                      <a:pt x="1288" y="227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013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4" name="Freeform 185">
                <a:extLst>
                  <a:ext uri="{FF2B5EF4-FFF2-40B4-BE49-F238E27FC236}">
                    <a16:creationId xmlns:a16="http://schemas.microsoft.com/office/drawing/2014/main" id="{9585FF4E-E092-9C70-430B-3A3466274D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0648" y="4033024"/>
                <a:ext cx="1669393" cy="1669392"/>
              </a:xfrm>
              <a:custGeom>
                <a:avLst/>
                <a:gdLst>
                  <a:gd name="T0" fmla="*/ 1609 w 3061"/>
                  <a:gd name="T1" fmla="*/ 1 h 3061"/>
                  <a:gd name="T2" fmla="*/ 1913 w 3061"/>
                  <a:gd name="T3" fmla="*/ 46 h 3061"/>
                  <a:gd name="T4" fmla="*/ 2194 w 3061"/>
                  <a:gd name="T5" fmla="*/ 150 h 3061"/>
                  <a:gd name="T6" fmla="*/ 2447 w 3061"/>
                  <a:gd name="T7" fmla="*/ 303 h 3061"/>
                  <a:gd name="T8" fmla="*/ 2663 w 3061"/>
                  <a:gd name="T9" fmla="*/ 500 h 3061"/>
                  <a:gd name="T10" fmla="*/ 2839 w 3061"/>
                  <a:gd name="T11" fmla="*/ 736 h 3061"/>
                  <a:gd name="T12" fmla="*/ 2969 w 3061"/>
                  <a:gd name="T13" fmla="*/ 1003 h 3061"/>
                  <a:gd name="T14" fmla="*/ 3044 w 3061"/>
                  <a:gd name="T15" fmla="*/ 1297 h 3061"/>
                  <a:gd name="T16" fmla="*/ 3061 w 3061"/>
                  <a:gd name="T17" fmla="*/ 1530 h 3061"/>
                  <a:gd name="T18" fmla="*/ 3044 w 3061"/>
                  <a:gd name="T19" fmla="*/ 1764 h 3061"/>
                  <a:gd name="T20" fmla="*/ 2969 w 3061"/>
                  <a:gd name="T21" fmla="*/ 2057 h 3061"/>
                  <a:gd name="T22" fmla="*/ 2839 w 3061"/>
                  <a:gd name="T23" fmla="*/ 2324 h 3061"/>
                  <a:gd name="T24" fmla="*/ 2663 w 3061"/>
                  <a:gd name="T25" fmla="*/ 2560 h 3061"/>
                  <a:gd name="T26" fmla="*/ 2447 w 3061"/>
                  <a:gd name="T27" fmla="*/ 2758 h 3061"/>
                  <a:gd name="T28" fmla="*/ 2194 w 3061"/>
                  <a:gd name="T29" fmla="*/ 2911 h 3061"/>
                  <a:gd name="T30" fmla="*/ 1913 w 3061"/>
                  <a:gd name="T31" fmla="*/ 3013 h 3061"/>
                  <a:gd name="T32" fmla="*/ 1609 w 3061"/>
                  <a:gd name="T33" fmla="*/ 3060 h 3061"/>
                  <a:gd name="T34" fmla="*/ 1451 w 3061"/>
                  <a:gd name="T35" fmla="*/ 3060 h 3061"/>
                  <a:gd name="T36" fmla="*/ 1147 w 3061"/>
                  <a:gd name="T37" fmla="*/ 3013 h 3061"/>
                  <a:gd name="T38" fmla="*/ 865 w 3061"/>
                  <a:gd name="T39" fmla="*/ 2911 h 3061"/>
                  <a:gd name="T40" fmla="*/ 614 w 3061"/>
                  <a:gd name="T41" fmla="*/ 2758 h 3061"/>
                  <a:gd name="T42" fmla="*/ 396 w 3061"/>
                  <a:gd name="T43" fmla="*/ 2560 h 3061"/>
                  <a:gd name="T44" fmla="*/ 220 w 3061"/>
                  <a:gd name="T45" fmla="*/ 2324 h 3061"/>
                  <a:gd name="T46" fmla="*/ 92 w 3061"/>
                  <a:gd name="T47" fmla="*/ 2057 h 3061"/>
                  <a:gd name="T48" fmla="*/ 16 w 3061"/>
                  <a:gd name="T49" fmla="*/ 1764 h 3061"/>
                  <a:gd name="T50" fmla="*/ 0 w 3061"/>
                  <a:gd name="T51" fmla="*/ 1530 h 3061"/>
                  <a:gd name="T52" fmla="*/ 16 w 3061"/>
                  <a:gd name="T53" fmla="*/ 1297 h 3061"/>
                  <a:gd name="T54" fmla="*/ 92 w 3061"/>
                  <a:gd name="T55" fmla="*/ 1003 h 3061"/>
                  <a:gd name="T56" fmla="*/ 220 w 3061"/>
                  <a:gd name="T57" fmla="*/ 736 h 3061"/>
                  <a:gd name="T58" fmla="*/ 396 w 3061"/>
                  <a:gd name="T59" fmla="*/ 500 h 3061"/>
                  <a:gd name="T60" fmla="*/ 614 w 3061"/>
                  <a:gd name="T61" fmla="*/ 303 h 3061"/>
                  <a:gd name="T62" fmla="*/ 865 w 3061"/>
                  <a:gd name="T63" fmla="*/ 150 h 3061"/>
                  <a:gd name="T64" fmla="*/ 1147 w 3061"/>
                  <a:gd name="T65" fmla="*/ 46 h 3061"/>
                  <a:gd name="T66" fmla="*/ 1451 w 3061"/>
                  <a:gd name="T67" fmla="*/ 1 h 30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61" h="3061">
                    <a:moveTo>
                      <a:pt x="1530" y="0"/>
                    </a:moveTo>
                    <a:lnTo>
                      <a:pt x="1609" y="1"/>
                    </a:lnTo>
                    <a:lnTo>
                      <a:pt x="1764" y="17"/>
                    </a:lnTo>
                    <a:lnTo>
                      <a:pt x="1913" y="46"/>
                    </a:lnTo>
                    <a:lnTo>
                      <a:pt x="2057" y="92"/>
                    </a:lnTo>
                    <a:lnTo>
                      <a:pt x="2194" y="150"/>
                    </a:lnTo>
                    <a:lnTo>
                      <a:pt x="2324" y="220"/>
                    </a:lnTo>
                    <a:lnTo>
                      <a:pt x="2447" y="303"/>
                    </a:lnTo>
                    <a:lnTo>
                      <a:pt x="2559" y="396"/>
                    </a:lnTo>
                    <a:lnTo>
                      <a:pt x="2663" y="500"/>
                    </a:lnTo>
                    <a:lnTo>
                      <a:pt x="2758" y="614"/>
                    </a:lnTo>
                    <a:lnTo>
                      <a:pt x="2839" y="736"/>
                    </a:lnTo>
                    <a:lnTo>
                      <a:pt x="2911" y="866"/>
                    </a:lnTo>
                    <a:lnTo>
                      <a:pt x="2969" y="1003"/>
                    </a:lnTo>
                    <a:lnTo>
                      <a:pt x="3013" y="1147"/>
                    </a:lnTo>
                    <a:lnTo>
                      <a:pt x="3044" y="1297"/>
                    </a:lnTo>
                    <a:lnTo>
                      <a:pt x="3060" y="1451"/>
                    </a:lnTo>
                    <a:lnTo>
                      <a:pt x="3061" y="1530"/>
                    </a:lnTo>
                    <a:lnTo>
                      <a:pt x="3060" y="1610"/>
                    </a:lnTo>
                    <a:lnTo>
                      <a:pt x="3044" y="1764"/>
                    </a:lnTo>
                    <a:lnTo>
                      <a:pt x="3013" y="1913"/>
                    </a:lnTo>
                    <a:lnTo>
                      <a:pt x="2969" y="2057"/>
                    </a:lnTo>
                    <a:lnTo>
                      <a:pt x="2911" y="2194"/>
                    </a:lnTo>
                    <a:lnTo>
                      <a:pt x="2839" y="2324"/>
                    </a:lnTo>
                    <a:lnTo>
                      <a:pt x="2758" y="2447"/>
                    </a:lnTo>
                    <a:lnTo>
                      <a:pt x="2663" y="2560"/>
                    </a:lnTo>
                    <a:lnTo>
                      <a:pt x="2559" y="2663"/>
                    </a:lnTo>
                    <a:lnTo>
                      <a:pt x="2447" y="2758"/>
                    </a:lnTo>
                    <a:lnTo>
                      <a:pt x="2324" y="2840"/>
                    </a:lnTo>
                    <a:lnTo>
                      <a:pt x="2194" y="2911"/>
                    </a:lnTo>
                    <a:lnTo>
                      <a:pt x="2057" y="2969"/>
                    </a:lnTo>
                    <a:lnTo>
                      <a:pt x="1913" y="3013"/>
                    </a:lnTo>
                    <a:lnTo>
                      <a:pt x="1764" y="3044"/>
                    </a:lnTo>
                    <a:lnTo>
                      <a:pt x="1609" y="3060"/>
                    </a:lnTo>
                    <a:lnTo>
                      <a:pt x="1530" y="3061"/>
                    </a:lnTo>
                    <a:lnTo>
                      <a:pt x="1451" y="3060"/>
                    </a:lnTo>
                    <a:lnTo>
                      <a:pt x="1297" y="3044"/>
                    </a:lnTo>
                    <a:lnTo>
                      <a:pt x="1147" y="3013"/>
                    </a:lnTo>
                    <a:lnTo>
                      <a:pt x="1003" y="2969"/>
                    </a:lnTo>
                    <a:lnTo>
                      <a:pt x="865" y="2911"/>
                    </a:lnTo>
                    <a:lnTo>
                      <a:pt x="736" y="2840"/>
                    </a:lnTo>
                    <a:lnTo>
                      <a:pt x="614" y="2758"/>
                    </a:lnTo>
                    <a:lnTo>
                      <a:pt x="500" y="2663"/>
                    </a:lnTo>
                    <a:lnTo>
                      <a:pt x="396" y="2560"/>
                    </a:lnTo>
                    <a:lnTo>
                      <a:pt x="303" y="2447"/>
                    </a:lnTo>
                    <a:lnTo>
                      <a:pt x="220" y="2324"/>
                    </a:lnTo>
                    <a:lnTo>
                      <a:pt x="150" y="2194"/>
                    </a:lnTo>
                    <a:lnTo>
                      <a:pt x="92" y="2057"/>
                    </a:lnTo>
                    <a:lnTo>
                      <a:pt x="46" y="1913"/>
                    </a:lnTo>
                    <a:lnTo>
                      <a:pt x="16" y="1764"/>
                    </a:lnTo>
                    <a:lnTo>
                      <a:pt x="1" y="1610"/>
                    </a:lnTo>
                    <a:lnTo>
                      <a:pt x="0" y="1530"/>
                    </a:lnTo>
                    <a:lnTo>
                      <a:pt x="1" y="1451"/>
                    </a:lnTo>
                    <a:lnTo>
                      <a:pt x="16" y="1297"/>
                    </a:lnTo>
                    <a:lnTo>
                      <a:pt x="46" y="1147"/>
                    </a:lnTo>
                    <a:lnTo>
                      <a:pt x="92" y="1003"/>
                    </a:lnTo>
                    <a:lnTo>
                      <a:pt x="150" y="866"/>
                    </a:lnTo>
                    <a:lnTo>
                      <a:pt x="220" y="736"/>
                    </a:lnTo>
                    <a:lnTo>
                      <a:pt x="303" y="614"/>
                    </a:lnTo>
                    <a:lnTo>
                      <a:pt x="396" y="500"/>
                    </a:lnTo>
                    <a:lnTo>
                      <a:pt x="500" y="396"/>
                    </a:lnTo>
                    <a:lnTo>
                      <a:pt x="614" y="303"/>
                    </a:lnTo>
                    <a:lnTo>
                      <a:pt x="736" y="220"/>
                    </a:lnTo>
                    <a:lnTo>
                      <a:pt x="865" y="150"/>
                    </a:lnTo>
                    <a:lnTo>
                      <a:pt x="1003" y="92"/>
                    </a:lnTo>
                    <a:lnTo>
                      <a:pt x="1147" y="46"/>
                    </a:lnTo>
                    <a:lnTo>
                      <a:pt x="1297" y="17"/>
                    </a:lnTo>
                    <a:lnTo>
                      <a:pt x="1451" y="1"/>
                    </a:lnTo>
                    <a:lnTo>
                      <a:pt x="153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013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6" name="Freeform 186">
                <a:extLst>
                  <a:ext uri="{FF2B5EF4-FFF2-40B4-BE49-F238E27FC236}">
                    <a16:creationId xmlns:a16="http://schemas.microsoft.com/office/drawing/2014/main" id="{6DBDDB31-A637-D6D3-6735-75A92622D5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967" y="2310201"/>
                <a:ext cx="1671574" cy="1669392"/>
              </a:xfrm>
              <a:custGeom>
                <a:avLst/>
                <a:gdLst>
                  <a:gd name="T0" fmla="*/ 1611 w 3063"/>
                  <a:gd name="T1" fmla="*/ 2 h 3062"/>
                  <a:gd name="T2" fmla="*/ 1914 w 3063"/>
                  <a:gd name="T3" fmla="*/ 47 h 3062"/>
                  <a:gd name="T4" fmla="*/ 2196 w 3063"/>
                  <a:gd name="T5" fmla="*/ 151 h 3062"/>
                  <a:gd name="T6" fmla="*/ 2448 w 3063"/>
                  <a:gd name="T7" fmla="*/ 304 h 3062"/>
                  <a:gd name="T8" fmla="*/ 2665 w 3063"/>
                  <a:gd name="T9" fmla="*/ 501 h 3062"/>
                  <a:gd name="T10" fmla="*/ 2841 w 3063"/>
                  <a:gd name="T11" fmla="*/ 737 h 3062"/>
                  <a:gd name="T12" fmla="*/ 2971 w 3063"/>
                  <a:gd name="T13" fmla="*/ 1005 h 3062"/>
                  <a:gd name="T14" fmla="*/ 3046 w 3063"/>
                  <a:gd name="T15" fmla="*/ 1298 h 3062"/>
                  <a:gd name="T16" fmla="*/ 3063 w 3063"/>
                  <a:gd name="T17" fmla="*/ 1531 h 3062"/>
                  <a:gd name="T18" fmla="*/ 3046 w 3063"/>
                  <a:gd name="T19" fmla="*/ 1764 h 3062"/>
                  <a:gd name="T20" fmla="*/ 2971 w 3063"/>
                  <a:gd name="T21" fmla="*/ 2057 h 3062"/>
                  <a:gd name="T22" fmla="*/ 2841 w 3063"/>
                  <a:gd name="T23" fmla="*/ 2326 h 3062"/>
                  <a:gd name="T24" fmla="*/ 2665 w 3063"/>
                  <a:gd name="T25" fmla="*/ 2560 h 3062"/>
                  <a:gd name="T26" fmla="*/ 2448 w 3063"/>
                  <a:gd name="T27" fmla="*/ 2759 h 3062"/>
                  <a:gd name="T28" fmla="*/ 2196 w 3063"/>
                  <a:gd name="T29" fmla="*/ 2912 h 3062"/>
                  <a:gd name="T30" fmla="*/ 1914 w 3063"/>
                  <a:gd name="T31" fmla="*/ 3014 h 3062"/>
                  <a:gd name="T32" fmla="*/ 1611 w 3063"/>
                  <a:gd name="T33" fmla="*/ 3061 h 3062"/>
                  <a:gd name="T34" fmla="*/ 1453 w 3063"/>
                  <a:gd name="T35" fmla="*/ 3061 h 3062"/>
                  <a:gd name="T36" fmla="*/ 1148 w 3063"/>
                  <a:gd name="T37" fmla="*/ 3014 h 3062"/>
                  <a:gd name="T38" fmla="*/ 867 w 3063"/>
                  <a:gd name="T39" fmla="*/ 2912 h 3062"/>
                  <a:gd name="T40" fmla="*/ 616 w 3063"/>
                  <a:gd name="T41" fmla="*/ 2759 h 3062"/>
                  <a:gd name="T42" fmla="*/ 398 w 3063"/>
                  <a:gd name="T43" fmla="*/ 2560 h 3062"/>
                  <a:gd name="T44" fmla="*/ 222 w 3063"/>
                  <a:gd name="T45" fmla="*/ 2326 h 3062"/>
                  <a:gd name="T46" fmla="*/ 93 w 3063"/>
                  <a:gd name="T47" fmla="*/ 2057 h 3062"/>
                  <a:gd name="T48" fmla="*/ 18 w 3063"/>
                  <a:gd name="T49" fmla="*/ 1764 h 3062"/>
                  <a:gd name="T50" fmla="*/ 0 w 3063"/>
                  <a:gd name="T51" fmla="*/ 1531 h 3062"/>
                  <a:gd name="T52" fmla="*/ 18 w 3063"/>
                  <a:gd name="T53" fmla="*/ 1298 h 3062"/>
                  <a:gd name="T54" fmla="*/ 93 w 3063"/>
                  <a:gd name="T55" fmla="*/ 1005 h 3062"/>
                  <a:gd name="T56" fmla="*/ 222 w 3063"/>
                  <a:gd name="T57" fmla="*/ 737 h 3062"/>
                  <a:gd name="T58" fmla="*/ 398 w 3063"/>
                  <a:gd name="T59" fmla="*/ 501 h 3062"/>
                  <a:gd name="T60" fmla="*/ 616 w 3063"/>
                  <a:gd name="T61" fmla="*/ 304 h 3062"/>
                  <a:gd name="T62" fmla="*/ 867 w 3063"/>
                  <a:gd name="T63" fmla="*/ 151 h 3062"/>
                  <a:gd name="T64" fmla="*/ 1148 w 3063"/>
                  <a:gd name="T65" fmla="*/ 47 h 3062"/>
                  <a:gd name="T66" fmla="*/ 1453 w 3063"/>
                  <a:gd name="T67" fmla="*/ 2 h 30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63" h="3062">
                    <a:moveTo>
                      <a:pt x="1532" y="0"/>
                    </a:moveTo>
                    <a:lnTo>
                      <a:pt x="1611" y="2"/>
                    </a:lnTo>
                    <a:lnTo>
                      <a:pt x="1765" y="17"/>
                    </a:lnTo>
                    <a:lnTo>
                      <a:pt x="1914" y="47"/>
                    </a:lnTo>
                    <a:lnTo>
                      <a:pt x="2058" y="92"/>
                    </a:lnTo>
                    <a:lnTo>
                      <a:pt x="2196" y="151"/>
                    </a:lnTo>
                    <a:lnTo>
                      <a:pt x="2325" y="221"/>
                    </a:lnTo>
                    <a:lnTo>
                      <a:pt x="2448" y="304"/>
                    </a:lnTo>
                    <a:lnTo>
                      <a:pt x="2561" y="397"/>
                    </a:lnTo>
                    <a:lnTo>
                      <a:pt x="2665" y="501"/>
                    </a:lnTo>
                    <a:lnTo>
                      <a:pt x="2759" y="615"/>
                    </a:lnTo>
                    <a:lnTo>
                      <a:pt x="2841" y="737"/>
                    </a:lnTo>
                    <a:lnTo>
                      <a:pt x="2912" y="868"/>
                    </a:lnTo>
                    <a:lnTo>
                      <a:pt x="2971" y="1005"/>
                    </a:lnTo>
                    <a:lnTo>
                      <a:pt x="3015" y="1148"/>
                    </a:lnTo>
                    <a:lnTo>
                      <a:pt x="3046" y="1298"/>
                    </a:lnTo>
                    <a:lnTo>
                      <a:pt x="3061" y="1452"/>
                    </a:lnTo>
                    <a:lnTo>
                      <a:pt x="3063" y="1531"/>
                    </a:lnTo>
                    <a:lnTo>
                      <a:pt x="3061" y="1610"/>
                    </a:lnTo>
                    <a:lnTo>
                      <a:pt x="3046" y="1764"/>
                    </a:lnTo>
                    <a:lnTo>
                      <a:pt x="3015" y="1914"/>
                    </a:lnTo>
                    <a:lnTo>
                      <a:pt x="2971" y="2057"/>
                    </a:lnTo>
                    <a:lnTo>
                      <a:pt x="2912" y="2195"/>
                    </a:lnTo>
                    <a:lnTo>
                      <a:pt x="2841" y="2326"/>
                    </a:lnTo>
                    <a:lnTo>
                      <a:pt x="2759" y="2448"/>
                    </a:lnTo>
                    <a:lnTo>
                      <a:pt x="2665" y="2560"/>
                    </a:lnTo>
                    <a:lnTo>
                      <a:pt x="2561" y="2664"/>
                    </a:lnTo>
                    <a:lnTo>
                      <a:pt x="2448" y="2759"/>
                    </a:lnTo>
                    <a:lnTo>
                      <a:pt x="2325" y="2840"/>
                    </a:lnTo>
                    <a:lnTo>
                      <a:pt x="2196" y="2912"/>
                    </a:lnTo>
                    <a:lnTo>
                      <a:pt x="2058" y="2970"/>
                    </a:lnTo>
                    <a:lnTo>
                      <a:pt x="1914" y="3014"/>
                    </a:lnTo>
                    <a:lnTo>
                      <a:pt x="1765" y="3045"/>
                    </a:lnTo>
                    <a:lnTo>
                      <a:pt x="1611" y="3061"/>
                    </a:lnTo>
                    <a:lnTo>
                      <a:pt x="1532" y="3062"/>
                    </a:lnTo>
                    <a:lnTo>
                      <a:pt x="1453" y="3061"/>
                    </a:lnTo>
                    <a:lnTo>
                      <a:pt x="1299" y="3045"/>
                    </a:lnTo>
                    <a:lnTo>
                      <a:pt x="1148" y="3014"/>
                    </a:lnTo>
                    <a:lnTo>
                      <a:pt x="1004" y="2970"/>
                    </a:lnTo>
                    <a:lnTo>
                      <a:pt x="867" y="2912"/>
                    </a:lnTo>
                    <a:lnTo>
                      <a:pt x="737" y="2840"/>
                    </a:lnTo>
                    <a:lnTo>
                      <a:pt x="616" y="2759"/>
                    </a:lnTo>
                    <a:lnTo>
                      <a:pt x="502" y="2664"/>
                    </a:lnTo>
                    <a:lnTo>
                      <a:pt x="398" y="2560"/>
                    </a:lnTo>
                    <a:lnTo>
                      <a:pt x="305" y="2448"/>
                    </a:lnTo>
                    <a:lnTo>
                      <a:pt x="222" y="2326"/>
                    </a:lnTo>
                    <a:lnTo>
                      <a:pt x="152" y="2195"/>
                    </a:lnTo>
                    <a:lnTo>
                      <a:pt x="93" y="2057"/>
                    </a:lnTo>
                    <a:lnTo>
                      <a:pt x="48" y="1914"/>
                    </a:lnTo>
                    <a:lnTo>
                      <a:pt x="18" y="1764"/>
                    </a:lnTo>
                    <a:lnTo>
                      <a:pt x="3" y="1610"/>
                    </a:lnTo>
                    <a:lnTo>
                      <a:pt x="0" y="1531"/>
                    </a:lnTo>
                    <a:lnTo>
                      <a:pt x="3" y="1452"/>
                    </a:lnTo>
                    <a:lnTo>
                      <a:pt x="18" y="1298"/>
                    </a:lnTo>
                    <a:lnTo>
                      <a:pt x="48" y="1148"/>
                    </a:lnTo>
                    <a:lnTo>
                      <a:pt x="93" y="1005"/>
                    </a:lnTo>
                    <a:lnTo>
                      <a:pt x="152" y="868"/>
                    </a:lnTo>
                    <a:lnTo>
                      <a:pt x="222" y="737"/>
                    </a:lnTo>
                    <a:lnTo>
                      <a:pt x="305" y="615"/>
                    </a:lnTo>
                    <a:lnTo>
                      <a:pt x="398" y="501"/>
                    </a:lnTo>
                    <a:lnTo>
                      <a:pt x="502" y="397"/>
                    </a:lnTo>
                    <a:lnTo>
                      <a:pt x="616" y="304"/>
                    </a:lnTo>
                    <a:lnTo>
                      <a:pt x="737" y="221"/>
                    </a:lnTo>
                    <a:lnTo>
                      <a:pt x="867" y="151"/>
                    </a:lnTo>
                    <a:lnTo>
                      <a:pt x="1004" y="92"/>
                    </a:lnTo>
                    <a:lnTo>
                      <a:pt x="1148" y="47"/>
                    </a:lnTo>
                    <a:lnTo>
                      <a:pt x="1299" y="17"/>
                    </a:lnTo>
                    <a:lnTo>
                      <a:pt x="1453" y="2"/>
                    </a:lnTo>
                    <a:lnTo>
                      <a:pt x="15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013" kern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20" name="Freeform 192">
              <a:extLst>
                <a:ext uri="{FF2B5EF4-FFF2-40B4-BE49-F238E27FC236}">
                  <a16:creationId xmlns:a16="http://schemas.microsoft.com/office/drawing/2014/main" id="{A8BFFB8B-ADA7-A463-3D8D-6A8AFA45A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6535" y="4241404"/>
              <a:ext cx="1242690" cy="1239536"/>
            </a:xfrm>
            <a:custGeom>
              <a:avLst/>
              <a:gdLst>
                <a:gd name="T0" fmla="*/ 828 w 1574"/>
                <a:gd name="T1" fmla="*/ 1 h 1575"/>
                <a:gd name="T2" fmla="*/ 983 w 1574"/>
                <a:gd name="T3" fmla="*/ 25 h 1575"/>
                <a:gd name="T4" fmla="*/ 1128 w 1574"/>
                <a:gd name="T5" fmla="*/ 78 h 1575"/>
                <a:gd name="T6" fmla="*/ 1258 w 1574"/>
                <a:gd name="T7" fmla="*/ 157 h 1575"/>
                <a:gd name="T8" fmla="*/ 1370 w 1574"/>
                <a:gd name="T9" fmla="*/ 258 h 1575"/>
                <a:gd name="T10" fmla="*/ 1460 w 1574"/>
                <a:gd name="T11" fmla="*/ 379 h 1575"/>
                <a:gd name="T12" fmla="*/ 1526 w 1574"/>
                <a:gd name="T13" fmla="*/ 517 h 1575"/>
                <a:gd name="T14" fmla="*/ 1565 w 1574"/>
                <a:gd name="T15" fmla="*/ 668 h 1575"/>
                <a:gd name="T16" fmla="*/ 1574 w 1574"/>
                <a:gd name="T17" fmla="*/ 788 h 1575"/>
                <a:gd name="T18" fmla="*/ 1565 w 1574"/>
                <a:gd name="T19" fmla="*/ 907 h 1575"/>
                <a:gd name="T20" fmla="*/ 1526 w 1574"/>
                <a:gd name="T21" fmla="*/ 1059 h 1575"/>
                <a:gd name="T22" fmla="*/ 1460 w 1574"/>
                <a:gd name="T23" fmla="*/ 1196 h 1575"/>
                <a:gd name="T24" fmla="*/ 1370 w 1574"/>
                <a:gd name="T25" fmla="*/ 1317 h 1575"/>
                <a:gd name="T26" fmla="*/ 1258 w 1574"/>
                <a:gd name="T27" fmla="*/ 1419 h 1575"/>
                <a:gd name="T28" fmla="*/ 1128 w 1574"/>
                <a:gd name="T29" fmla="*/ 1497 h 1575"/>
                <a:gd name="T30" fmla="*/ 983 w 1574"/>
                <a:gd name="T31" fmla="*/ 1550 h 1575"/>
                <a:gd name="T32" fmla="*/ 828 w 1574"/>
                <a:gd name="T33" fmla="*/ 1574 h 1575"/>
                <a:gd name="T34" fmla="*/ 746 w 1574"/>
                <a:gd name="T35" fmla="*/ 1574 h 1575"/>
                <a:gd name="T36" fmla="*/ 589 w 1574"/>
                <a:gd name="T37" fmla="*/ 1550 h 1575"/>
                <a:gd name="T38" fmla="*/ 445 w 1574"/>
                <a:gd name="T39" fmla="*/ 1497 h 1575"/>
                <a:gd name="T40" fmla="*/ 316 w 1574"/>
                <a:gd name="T41" fmla="*/ 1419 h 1575"/>
                <a:gd name="T42" fmla="*/ 203 w 1574"/>
                <a:gd name="T43" fmla="*/ 1317 h 1575"/>
                <a:gd name="T44" fmla="*/ 112 w 1574"/>
                <a:gd name="T45" fmla="*/ 1196 h 1575"/>
                <a:gd name="T46" fmla="*/ 46 w 1574"/>
                <a:gd name="T47" fmla="*/ 1059 h 1575"/>
                <a:gd name="T48" fmla="*/ 9 w 1574"/>
                <a:gd name="T49" fmla="*/ 907 h 1575"/>
                <a:gd name="T50" fmla="*/ 0 w 1574"/>
                <a:gd name="T51" fmla="*/ 788 h 1575"/>
                <a:gd name="T52" fmla="*/ 9 w 1574"/>
                <a:gd name="T53" fmla="*/ 668 h 1575"/>
                <a:gd name="T54" fmla="*/ 46 w 1574"/>
                <a:gd name="T55" fmla="*/ 517 h 1575"/>
                <a:gd name="T56" fmla="*/ 112 w 1574"/>
                <a:gd name="T57" fmla="*/ 379 h 1575"/>
                <a:gd name="T58" fmla="*/ 203 w 1574"/>
                <a:gd name="T59" fmla="*/ 258 h 1575"/>
                <a:gd name="T60" fmla="*/ 316 w 1574"/>
                <a:gd name="T61" fmla="*/ 157 h 1575"/>
                <a:gd name="T62" fmla="*/ 445 w 1574"/>
                <a:gd name="T63" fmla="*/ 78 h 1575"/>
                <a:gd name="T64" fmla="*/ 589 w 1574"/>
                <a:gd name="T65" fmla="*/ 25 h 1575"/>
                <a:gd name="T66" fmla="*/ 746 w 1574"/>
                <a:gd name="T67" fmla="*/ 1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4" h="1575">
                  <a:moveTo>
                    <a:pt x="786" y="0"/>
                  </a:moveTo>
                  <a:lnTo>
                    <a:pt x="828" y="1"/>
                  </a:lnTo>
                  <a:lnTo>
                    <a:pt x="907" y="9"/>
                  </a:lnTo>
                  <a:lnTo>
                    <a:pt x="983" y="25"/>
                  </a:lnTo>
                  <a:lnTo>
                    <a:pt x="1057" y="48"/>
                  </a:lnTo>
                  <a:lnTo>
                    <a:pt x="1128" y="78"/>
                  </a:lnTo>
                  <a:lnTo>
                    <a:pt x="1195" y="114"/>
                  </a:lnTo>
                  <a:lnTo>
                    <a:pt x="1258" y="157"/>
                  </a:lnTo>
                  <a:lnTo>
                    <a:pt x="1316" y="205"/>
                  </a:lnTo>
                  <a:lnTo>
                    <a:pt x="1370" y="258"/>
                  </a:lnTo>
                  <a:lnTo>
                    <a:pt x="1418" y="316"/>
                  </a:lnTo>
                  <a:lnTo>
                    <a:pt x="1460" y="379"/>
                  </a:lnTo>
                  <a:lnTo>
                    <a:pt x="1497" y="446"/>
                  </a:lnTo>
                  <a:lnTo>
                    <a:pt x="1526" y="517"/>
                  </a:lnTo>
                  <a:lnTo>
                    <a:pt x="1550" y="591"/>
                  </a:lnTo>
                  <a:lnTo>
                    <a:pt x="1565" y="668"/>
                  </a:lnTo>
                  <a:lnTo>
                    <a:pt x="1573" y="747"/>
                  </a:lnTo>
                  <a:lnTo>
                    <a:pt x="1574" y="788"/>
                  </a:lnTo>
                  <a:lnTo>
                    <a:pt x="1573" y="828"/>
                  </a:lnTo>
                  <a:lnTo>
                    <a:pt x="1565" y="907"/>
                  </a:lnTo>
                  <a:lnTo>
                    <a:pt x="1550" y="984"/>
                  </a:lnTo>
                  <a:lnTo>
                    <a:pt x="1526" y="1059"/>
                  </a:lnTo>
                  <a:lnTo>
                    <a:pt x="1497" y="1129"/>
                  </a:lnTo>
                  <a:lnTo>
                    <a:pt x="1460" y="1196"/>
                  </a:lnTo>
                  <a:lnTo>
                    <a:pt x="1418" y="1259"/>
                  </a:lnTo>
                  <a:lnTo>
                    <a:pt x="1370" y="1317"/>
                  </a:lnTo>
                  <a:lnTo>
                    <a:pt x="1316" y="1370"/>
                  </a:lnTo>
                  <a:lnTo>
                    <a:pt x="1258" y="1419"/>
                  </a:lnTo>
                  <a:lnTo>
                    <a:pt x="1195" y="1461"/>
                  </a:lnTo>
                  <a:lnTo>
                    <a:pt x="1128" y="1497"/>
                  </a:lnTo>
                  <a:lnTo>
                    <a:pt x="1057" y="1527"/>
                  </a:lnTo>
                  <a:lnTo>
                    <a:pt x="983" y="1550"/>
                  </a:lnTo>
                  <a:lnTo>
                    <a:pt x="907" y="1566"/>
                  </a:lnTo>
                  <a:lnTo>
                    <a:pt x="828" y="1574"/>
                  </a:lnTo>
                  <a:lnTo>
                    <a:pt x="786" y="1575"/>
                  </a:lnTo>
                  <a:lnTo>
                    <a:pt x="746" y="1574"/>
                  </a:lnTo>
                  <a:lnTo>
                    <a:pt x="667" y="1566"/>
                  </a:lnTo>
                  <a:lnTo>
                    <a:pt x="589" y="1550"/>
                  </a:lnTo>
                  <a:lnTo>
                    <a:pt x="515" y="1527"/>
                  </a:lnTo>
                  <a:lnTo>
                    <a:pt x="445" y="1497"/>
                  </a:lnTo>
                  <a:lnTo>
                    <a:pt x="378" y="1461"/>
                  </a:lnTo>
                  <a:lnTo>
                    <a:pt x="316" y="1419"/>
                  </a:lnTo>
                  <a:lnTo>
                    <a:pt x="257" y="1370"/>
                  </a:lnTo>
                  <a:lnTo>
                    <a:pt x="203" y="1317"/>
                  </a:lnTo>
                  <a:lnTo>
                    <a:pt x="155" y="1259"/>
                  </a:lnTo>
                  <a:lnTo>
                    <a:pt x="112" y="1196"/>
                  </a:lnTo>
                  <a:lnTo>
                    <a:pt x="76" y="1129"/>
                  </a:lnTo>
                  <a:lnTo>
                    <a:pt x="46" y="1059"/>
                  </a:lnTo>
                  <a:lnTo>
                    <a:pt x="24" y="984"/>
                  </a:lnTo>
                  <a:lnTo>
                    <a:pt x="9" y="907"/>
                  </a:lnTo>
                  <a:lnTo>
                    <a:pt x="0" y="828"/>
                  </a:lnTo>
                  <a:lnTo>
                    <a:pt x="0" y="788"/>
                  </a:lnTo>
                  <a:lnTo>
                    <a:pt x="0" y="747"/>
                  </a:lnTo>
                  <a:lnTo>
                    <a:pt x="9" y="668"/>
                  </a:lnTo>
                  <a:lnTo>
                    <a:pt x="24" y="591"/>
                  </a:lnTo>
                  <a:lnTo>
                    <a:pt x="46" y="517"/>
                  </a:lnTo>
                  <a:lnTo>
                    <a:pt x="76" y="446"/>
                  </a:lnTo>
                  <a:lnTo>
                    <a:pt x="112" y="379"/>
                  </a:lnTo>
                  <a:lnTo>
                    <a:pt x="155" y="316"/>
                  </a:lnTo>
                  <a:lnTo>
                    <a:pt x="203" y="258"/>
                  </a:lnTo>
                  <a:lnTo>
                    <a:pt x="257" y="205"/>
                  </a:lnTo>
                  <a:lnTo>
                    <a:pt x="316" y="157"/>
                  </a:lnTo>
                  <a:lnTo>
                    <a:pt x="378" y="114"/>
                  </a:lnTo>
                  <a:lnTo>
                    <a:pt x="445" y="78"/>
                  </a:lnTo>
                  <a:lnTo>
                    <a:pt x="515" y="48"/>
                  </a:lnTo>
                  <a:lnTo>
                    <a:pt x="589" y="25"/>
                  </a:lnTo>
                  <a:lnTo>
                    <a:pt x="667" y="9"/>
                  </a:lnTo>
                  <a:lnTo>
                    <a:pt x="746" y="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 defTabSz="685800">
                <a:defRPr/>
              </a:pPr>
              <a:endParaRPr lang="en-US" sz="1350" b="1" kern="0" dirty="0">
                <a:solidFill>
                  <a:srgbClr val="F39C11"/>
                </a:solidFill>
              </a:endParaRPr>
            </a:p>
          </p:txBody>
        </p:sp>
        <p:sp>
          <p:nvSpPr>
            <p:cNvPr id="824" name="Freeform 194">
              <a:extLst>
                <a:ext uri="{FF2B5EF4-FFF2-40B4-BE49-F238E27FC236}">
                  <a16:creationId xmlns:a16="http://schemas.microsoft.com/office/drawing/2014/main" id="{905B89E1-4BDB-7B30-9C10-2ECFD4BC8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9069" y="2510594"/>
              <a:ext cx="1239536" cy="1239536"/>
            </a:xfrm>
            <a:custGeom>
              <a:avLst/>
              <a:gdLst>
                <a:gd name="T0" fmla="*/ 746 w 1574"/>
                <a:gd name="T1" fmla="*/ 1 h 1575"/>
                <a:gd name="T2" fmla="*/ 589 w 1574"/>
                <a:gd name="T3" fmla="*/ 25 h 1575"/>
                <a:gd name="T4" fmla="*/ 446 w 1574"/>
                <a:gd name="T5" fmla="*/ 78 h 1575"/>
                <a:gd name="T6" fmla="*/ 316 w 1574"/>
                <a:gd name="T7" fmla="*/ 157 h 1575"/>
                <a:gd name="T8" fmla="*/ 203 w 1574"/>
                <a:gd name="T9" fmla="*/ 258 h 1575"/>
                <a:gd name="T10" fmla="*/ 114 w 1574"/>
                <a:gd name="T11" fmla="*/ 380 h 1575"/>
                <a:gd name="T12" fmla="*/ 46 w 1574"/>
                <a:gd name="T13" fmla="*/ 517 h 1575"/>
                <a:gd name="T14" fmla="*/ 9 w 1574"/>
                <a:gd name="T15" fmla="*/ 668 h 1575"/>
                <a:gd name="T16" fmla="*/ 0 w 1574"/>
                <a:gd name="T17" fmla="*/ 788 h 1575"/>
                <a:gd name="T18" fmla="*/ 9 w 1574"/>
                <a:gd name="T19" fmla="*/ 907 h 1575"/>
                <a:gd name="T20" fmla="*/ 46 w 1574"/>
                <a:gd name="T21" fmla="*/ 1059 h 1575"/>
                <a:gd name="T22" fmla="*/ 114 w 1574"/>
                <a:gd name="T23" fmla="*/ 1196 h 1575"/>
                <a:gd name="T24" fmla="*/ 203 w 1574"/>
                <a:gd name="T25" fmla="*/ 1317 h 1575"/>
                <a:gd name="T26" fmla="*/ 316 w 1574"/>
                <a:gd name="T27" fmla="*/ 1419 h 1575"/>
                <a:gd name="T28" fmla="*/ 446 w 1574"/>
                <a:gd name="T29" fmla="*/ 1498 h 1575"/>
                <a:gd name="T30" fmla="*/ 589 w 1574"/>
                <a:gd name="T31" fmla="*/ 1550 h 1575"/>
                <a:gd name="T32" fmla="*/ 746 w 1574"/>
                <a:gd name="T33" fmla="*/ 1575 h 1575"/>
                <a:gd name="T34" fmla="*/ 828 w 1574"/>
                <a:gd name="T35" fmla="*/ 1575 h 1575"/>
                <a:gd name="T36" fmla="*/ 983 w 1574"/>
                <a:gd name="T37" fmla="*/ 1550 h 1575"/>
                <a:gd name="T38" fmla="*/ 1129 w 1574"/>
                <a:gd name="T39" fmla="*/ 1498 h 1575"/>
                <a:gd name="T40" fmla="*/ 1258 w 1574"/>
                <a:gd name="T41" fmla="*/ 1419 h 1575"/>
                <a:gd name="T42" fmla="*/ 1370 w 1574"/>
                <a:gd name="T43" fmla="*/ 1317 h 1575"/>
                <a:gd name="T44" fmla="*/ 1460 w 1574"/>
                <a:gd name="T45" fmla="*/ 1196 h 1575"/>
                <a:gd name="T46" fmla="*/ 1526 w 1574"/>
                <a:gd name="T47" fmla="*/ 1059 h 1575"/>
                <a:gd name="T48" fmla="*/ 1565 w 1574"/>
                <a:gd name="T49" fmla="*/ 907 h 1575"/>
                <a:gd name="T50" fmla="*/ 1574 w 1574"/>
                <a:gd name="T51" fmla="*/ 788 h 1575"/>
                <a:gd name="T52" fmla="*/ 1565 w 1574"/>
                <a:gd name="T53" fmla="*/ 668 h 1575"/>
                <a:gd name="T54" fmla="*/ 1526 w 1574"/>
                <a:gd name="T55" fmla="*/ 517 h 1575"/>
                <a:gd name="T56" fmla="*/ 1460 w 1574"/>
                <a:gd name="T57" fmla="*/ 380 h 1575"/>
                <a:gd name="T58" fmla="*/ 1370 w 1574"/>
                <a:gd name="T59" fmla="*/ 258 h 1575"/>
                <a:gd name="T60" fmla="*/ 1258 w 1574"/>
                <a:gd name="T61" fmla="*/ 157 h 1575"/>
                <a:gd name="T62" fmla="*/ 1129 w 1574"/>
                <a:gd name="T63" fmla="*/ 78 h 1575"/>
                <a:gd name="T64" fmla="*/ 983 w 1574"/>
                <a:gd name="T65" fmla="*/ 25 h 1575"/>
                <a:gd name="T66" fmla="*/ 828 w 1574"/>
                <a:gd name="T67" fmla="*/ 1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4" h="1575">
                  <a:moveTo>
                    <a:pt x="786" y="0"/>
                  </a:moveTo>
                  <a:lnTo>
                    <a:pt x="746" y="1"/>
                  </a:lnTo>
                  <a:lnTo>
                    <a:pt x="667" y="9"/>
                  </a:lnTo>
                  <a:lnTo>
                    <a:pt x="589" y="25"/>
                  </a:lnTo>
                  <a:lnTo>
                    <a:pt x="515" y="48"/>
                  </a:lnTo>
                  <a:lnTo>
                    <a:pt x="446" y="78"/>
                  </a:lnTo>
                  <a:lnTo>
                    <a:pt x="378" y="114"/>
                  </a:lnTo>
                  <a:lnTo>
                    <a:pt x="316" y="157"/>
                  </a:lnTo>
                  <a:lnTo>
                    <a:pt x="258" y="205"/>
                  </a:lnTo>
                  <a:lnTo>
                    <a:pt x="203" y="258"/>
                  </a:lnTo>
                  <a:lnTo>
                    <a:pt x="155" y="316"/>
                  </a:lnTo>
                  <a:lnTo>
                    <a:pt x="114" y="380"/>
                  </a:lnTo>
                  <a:lnTo>
                    <a:pt x="77" y="446"/>
                  </a:lnTo>
                  <a:lnTo>
                    <a:pt x="46" y="517"/>
                  </a:lnTo>
                  <a:lnTo>
                    <a:pt x="24" y="591"/>
                  </a:lnTo>
                  <a:lnTo>
                    <a:pt x="9" y="668"/>
                  </a:lnTo>
                  <a:lnTo>
                    <a:pt x="0" y="748"/>
                  </a:lnTo>
                  <a:lnTo>
                    <a:pt x="0" y="788"/>
                  </a:lnTo>
                  <a:lnTo>
                    <a:pt x="0" y="828"/>
                  </a:lnTo>
                  <a:lnTo>
                    <a:pt x="9" y="907"/>
                  </a:lnTo>
                  <a:lnTo>
                    <a:pt x="24" y="985"/>
                  </a:lnTo>
                  <a:lnTo>
                    <a:pt x="46" y="1059"/>
                  </a:lnTo>
                  <a:lnTo>
                    <a:pt x="77" y="1129"/>
                  </a:lnTo>
                  <a:lnTo>
                    <a:pt x="114" y="1196"/>
                  </a:lnTo>
                  <a:lnTo>
                    <a:pt x="155" y="1259"/>
                  </a:lnTo>
                  <a:lnTo>
                    <a:pt x="203" y="1317"/>
                  </a:lnTo>
                  <a:lnTo>
                    <a:pt x="258" y="1371"/>
                  </a:lnTo>
                  <a:lnTo>
                    <a:pt x="316" y="1419"/>
                  </a:lnTo>
                  <a:lnTo>
                    <a:pt x="378" y="1462"/>
                  </a:lnTo>
                  <a:lnTo>
                    <a:pt x="446" y="1498"/>
                  </a:lnTo>
                  <a:lnTo>
                    <a:pt x="515" y="1528"/>
                  </a:lnTo>
                  <a:lnTo>
                    <a:pt x="589" y="1550"/>
                  </a:lnTo>
                  <a:lnTo>
                    <a:pt x="667" y="1567"/>
                  </a:lnTo>
                  <a:lnTo>
                    <a:pt x="746" y="1575"/>
                  </a:lnTo>
                  <a:lnTo>
                    <a:pt x="786" y="1575"/>
                  </a:lnTo>
                  <a:lnTo>
                    <a:pt x="828" y="1575"/>
                  </a:lnTo>
                  <a:lnTo>
                    <a:pt x="907" y="1567"/>
                  </a:lnTo>
                  <a:lnTo>
                    <a:pt x="983" y="1550"/>
                  </a:lnTo>
                  <a:lnTo>
                    <a:pt x="1057" y="1528"/>
                  </a:lnTo>
                  <a:lnTo>
                    <a:pt x="1129" y="1498"/>
                  </a:lnTo>
                  <a:lnTo>
                    <a:pt x="1195" y="1462"/>
                  </a:lnTo>
                  <a:lnTo>
                    <a:pt x="1258" y="1419"/>
                  </a:lnTo>
                  <a:lnTo>
                    <a:pt x="1317" y="1371"/>
                  </a:lnTo>
                  <a:lnTo>
                    <a:pt x="1370" y="1317"/>
                  </a:lnTo>
                  <a:lnTo>
                    <a:pt x="1418" y="1259"/>
                  </a:lnTo>
                  <a:lnTo>
                    <a:pt x="1460" y="1196"/>
                  </a:lnTo>
                  <a:lnTo>
                    <a:pt x="1497" y="1129"/>
                  </a:lnTo>
                  <a:lnTo>
                    <a:pt x="1526" y="1059"/>
                  </a:lnTo>
                  <a:lnTo>
                    <a:pt x="1550" y="985"/>
                  </a:lnTo>
                  <a:lnTo>
                    <a:pt x="1565" y="907"/>
                  </a:lnTo>
                  <a:lnTo>
                    <a:pt x="1573" y="828"/>
                  </a:lnTo>
                  <a:lnTo>
                    <a:pt x="1574" y="788"/>
                  </a:lnTo>
                  <a:lnTo>
                    <a:pt x="1573" y="748"/>
                  </a:lnTo>
                  <a:lnTo>
                    <a:pt x="1565" y="668"/>
                  </a:lnTo>
                  <a:lnTo>
                    <a:pt x="1550" y="591"/>
                  </a:lnTo>
                  <a:lnTo>
                    <a:pt x="1526" y="517"/>
                  </a:lnTo>
                  <a:lnTo>
                    <a:pt x="1497" y="446"/>
                  </a:lnTo>
                  <a:lnTo>
                    <a:pt x="1460" y="380"/>
                  </a:lnTo>
                  <a:lnTo>
                    <a:pt x="1418" y="316"/>
                  </a:lnTo>
                  <a:lnTo>
                    <a:pt x="1370" y="258"/>
                  </a:lnTo>
                  <a:lnTo>
                    <a:pt x="1317" y="205"/>
                  </a:lnTo>
                  <a:lnTo>
                    <a:pt x="1258" y="157"/>
                  </a:lnTo>
                  <a:lnTo>
                    <a:pt x="1195" y="114"/>
                  </a:lnTo>
                  <a:lnTo>
                    <a:pt x="1129" y="78"/>
                  </a:lnTo>
                  <a:lnTo>
                    <a:pt x="1057" y="48"/>
                  </a:lnTo>
                  <a:lnTo>
                    <a:pt x="983" y="25"/>
                  </a:lnTo>
                  <a:lnTo>
                    <a:pt x="907" y="9"/>
                  </a:lnTo>
                  <a:lnTo>
                    <a:pt x="828" y="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 defTabSz="685800">
                <a:defRPr/>
              </a:pPr>
              <a:endParaRPr lang="en-US" sz="1350" b="1" kern="0" dirty="0">
                <a:solidFill>
                  <a:srgbClr val="E84C3D"/>
                </a:solidFill>
              </a:endParaRPr>
            </a:p>
          </p:txBody>
        </p:sp>
        <p:sp>
          <p:nvSpPr>
            <p:cNvPr id="828" name="Freeform 192">
              <a:extLst>
                <a:ext uri="{FF2B5EF4-FFF2-40B4-BE49-F238E27FC236}">
                  <a16:creationId xmlns:a16="http://schemas.microsoft.com/office/drawing/2014/main" id="{C2693B84-600F-1073-1747-C38245DC2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7538" y="4241404"/>
              <a:ext cx="1242690" cy="1239536"/>
            </a:xfrm>
            <a:custGeom>
              <a:avLst/>
              <a:gdLst>
                <a:gd name="T0" fmla="*/ 828 w 1574"/>
                <a:gd name="T1" fmla="*/ 1 h 1575"/>
                <a:gd name="T2" fmla="*/ 983 w 1574"/>
                <a:gd name="T3" fmla="*/ 25 h 1575"/>
                <a:gd name="T4" fmla="*/ 1128 w 1574"/>
                <a:gd name="T5" fmla="*/ 78 h 1575"/>
                <a:gd name="T6" fmla="*/ 1258 w 1574"/>
                <a:gd name="T7" fmla="*/ 157 h 1575"/>
                <a:gd name="T8" fmla="*/ 1370 w 1574"/>
                <a:gd name="T9" fmla="*/ 258 h 1575"/>
                <a:gd name="T10" fmla="*/ 1460 w 1574"/>
                <a:gd name="T11" fmla="*/ 379 h 1575"/>
                <a:gd name="T12" fmla="*/ 1526 w 1574"/>
                <a:gd name="T13" fmla="*/ 517 h 1575"/>
                <a:gd name="T14" fmla="*/ 1565 w 1574"/>
                <a:gd name="T15" fmla="*/ 668 h 1575"/>
                <a:gd name="T16" fmla="*/ 1574 w 1574"/>
                <a:gd name="T17" fmla="*/ 788 h 1575"/>
                <a:gd name="T18" fmla="*/ 1565 w 1574"/>
                <a:gd name="T19" fmla="*/ 907 h 1575"/>
                <a:gd name="T20" fmla="*/ 1526 w 1574"/>
                <a:gd name="T21" fmla="*/ 1059 h 1575"/>
                <a:gd name="T22" fmla="*/ 1460 w 1574"/>
                <a:gd name="T23" fmla="*/ 1196 h 1575"/>
                <a:gd name="T24" fmla="*/ 1370 w 1574"/>
                <a:gd name="T25" fmla="*/ 1317 h 1575"/>
                <a:gd name="T26" fmla="*/ 1258 w 1574"/>
                <a:gd name="T27" fmla="*/ 1419 h 1575"/>
                <a:gd name="T28" fmla="*/ 1128 w 1574"/>
                <a:gd name="T29" fmla="*/ 1497 h 1575"/>
                <a:gd name="T30" fmla="*/ 983 w 1574"/>
                <a:gd name="T31" fmla="*/ 1550 h 1575"/>
                <a:gd name="T32" fmla="*/ 828 w 1574"/>
                <a:gd name="T33" fmla="*/ 1574 h 1575"/>
                <a:gd name="T34" fmla="*/ 746 w 1574"/>
                <a:gd name="T35" fmla="*/ 1574 h 1575"/>
                <a:gd name="T36" fmla="*/ 589 w 1574"/>
                <a:gd name="T37" fmla="*/ 1550 h 1575"/>
                <a:gd name="T38" fmla="*/ 445 w 1574"/>
                <a:gd name="T39" fmla="*/ 1497 h 1575"/>
                <a:gd name="T40" fmla="*/ 316 w 1574"/>
                <a:gd name="T41" fmla="*/ 1419 h 1575"/>
                <a:gd name="T42" fmla="*/ 203 w 1574"/>
                <a:gd name="T43" fmla="*/ 1317 h 1575"/>
                <a:gd name="T44" fmla="*/ 112 w 1574"/>
                <a:gd name="T45" fmla="*/ 1196 h 1575"/>
                <a:gd name="T46" fmla="*/ 46 w 1574"/>
                <a:gd name="T47" fmla="*/ 1059 h 1575"/>
                <a:gd name="T48" fmla="*/ 9 w 1574"/>
                <a:gd name="T49" fmla="*/ 907 h 1575"/>
                <a:gd name="T50" fmla="*/ 0 w 1574"/>
                <a:gd name="T51" fmla="*/ 788 h 1575"/>
                <a:gd name="T52" fmla="*/ 9 w 1574"/>
                <a:gd name="T53" fmla="*/ 668 h 1575"/>
                <a:gd name="T54" fmla="*/ 46 w 1574"/>
                <a:gd name="T55" fmla="*/ 517 h 1575"/>
                <a:gd name="T56" fmla="*/ 112 w 1574"/>
                <a:gd name="T57" fmla="*/ 379 h 1575"/>
                <a:gd name="T58" fmla="*/ 203 w 1574"/>
                <a:gd name="T59" fmla="*/ 258 h 1575"/>
                <a:gd name="T60" fmla="*/ 316 w 1574"/>
                <a:gd name="T61" fmla="*/ 157 h 1575"/>
                <a:gd name="T62" fmla="*/ 445 w 1574"/>
                <a:gd name="T63" fmla="*/ 78 h 1575"/>
                <a:gd name="T64" fmla="*/ 589 w 1574"/>
                <a:gd name="T65" fmla="*/ 25 h 1575"/>
                <a:gd name="T66" fmla="*/ 746 w 1574"/>
                <a:gd name="T67" fmla="*/ 1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4" h="1575">
                  <a:moveTo>
                    <a:pt x="786" y="0"/>
                  </a:moveTo>
                  <a:lnTo>
                    <a:pt x="828" y="1"/>
                  </a:lnTo>
                  <a:lnTo>
                    <a:pt x="907" y="9"/>
                  </a:lnTo>
                  <a:lnTo>
                    <a:pt x="983" y="25"/>
                  </a:lnTo>
                  <a:lnTo>
                    <a:pt x="1057" y="48"/>
                  </a:lnTo>
                  <a:lnTo>
                    <a:pt x="1128" y="78"/>
                  </a:lnTo>
                  <a:lnTo>
                    <a:pt x="1195" y="114"/>
                  </a:lnTo>
                  <a:lnTo>
                    <a:pt x="1258" y="157"/>
                  </a:lnTo>
                  <a:lnTo>
                    <a:pt x="1316" y="205"/>
                  </a:lnTo>
                  <a:lnTo>
                    <a:pt x="1370" y="258"/>
                  </a:lnTo>
                  <a:lnTo>
                    <a:pt x="1418" y="316"/>
                  </a:lnTo>
                  <a:lnTo>
                    <a:pt x="1460" y="379"/>
                  </a:lnTo>
                  <a:lnTo>
                    <a:pt x="1497" y="446"/>
                  </a:lnTo>
                  <a:lnTo>
                    <a:pt x="1526" y="517"/>
                  </a:lnTo>
                  <a:lnTo>
                    <a:pt x="1550" y="591"/>
                  </a:lnTo>
                  <a:lnTo>
                    <a:pt x="1565" y="668"/>
                  </a:lnTo>
                  <a:lnTo>
                    <a:pt x="1573" y="747"/>
                  </a:lnTo>
                  <a:lnTo>
                    <a:pt x="1574" y="788"/>
                  </a:lnTo>
                  <a:lnTo>
                    <a:pt x="1573" y="828"/>
                  </a:lnTo>
                  <a:lnTo>
                    <a:pt x="1565" y="907"/>
                  </a:lnTo>
                  <a:lnTo>
                    <a:pt x="1550" y="984"/>
                  </a:lnTo>
                  <a:lnTo>
                    <a:pt x="1526" y="1059"/>
                  </a:lnTo>
                  <a:lnTo>
                    <a:pt x="1497" y="1129"/>
                  </a:lnTo>
                  <a:lnTo>
                    <a:pt x="1460" y="1196"/>
                  </a:lnTo>
                  <a:lnTo>
                    <a:pt x="1418" y="1259"/>
                  </a:lnTo>
                  <a:lnTo>
                    <a:pt x="1370" y="1317"/>
                  </a:lnTo>
                  <a:lnTo>
                    <a:pt x="1316" y="1370"/>
                  </a:lnTo>
                  <a:lnTo>
                    <a:pt x="1258" y="1419"/>
                  </a:lnTo>
                  <a:lnTo>
                    <a:pt x="1195" y="1461"/>
                  </a:lnTo>
                  <a:lnTo>
                    <a:pt x="1128" y="1497"/>
                  </a:lnTo>
                  <a:lnTo>
                    <a:pt x="1057" y="1527"/>
                  </a:lnTo>
                  <a:lnTo>
                    <a:pt x="983" y="1550"/>
                  </a:lnTo>
                  <a:lnTo>
                    <a:pt x="907" y="1566"/>
                  </a:lnTo>
                  <a:lnTo>
                    <a:pt x="828" y="1574"/>
                  </a:lnTo>
                  <a:lnTo>
                    <a:pt x="786" y="1575"/>
                  </a:lnTo>
                  <a:lnTo>
                    <a:pt x="746" y="1574"/>
                  </a:lnTo>
                  <a:lnTo>
                    <a:pt x="667" y="1566"/>
                  </a:lnTo>
                  <a:lnTo>
                    <a:pt x="589" y="1550"/>
                  </a:lnTo>
                  <a:lnTo>
                    <a:pt x="515" y="1527"/>
                  </a:lnTo>
                  <a:lnTo>
                    <a:pt x="445" y="1497"/>
                  </a:lnTo>
                  <a:lnTo>
                    <a:pt x="378" y="1461"/>
                  </a:lnTo>
                  <a:lnTo>
                    <a:pt x="316" y="1419"/>
                  </a:lnTo>
                  <a:lnTo>
                    <a:pt x="257" y="1370"/>
                  </a:lnTo>
                  <a:lnTo>
                    <a:pt x="203" y="1317"/>
                  </a:lnTo>
                  <a:lnTo>
                    <a:pt x="155" y="1259"/>
                  </a:lnTo>
                  <a:lnTo>
                    <a:pt x="112" y="1196"/>
                  </a:lnTo>
                  <a:lnTo>
                    <a:pt x="76" y="1129"/>
                  </a:lnTo>
                  <a:lnTo>
                    <a:pt x="46" y="1059"/>
                  </a:lnTo>
                  <a:lnTo>
                    <a:pt x="24" y="984"/>
                  </a:lnTo>
                  <a:lnTo>
                    <a:pt x="9" y="907"/>
                  </a:lnTo>
                  <a:lnTo>
                    <a:pt x="0" y="828"/>
                  </a:lnTo>
                  <a:lnTo>
                    <a:pt x="0" y="788"/>
                  </a:lnTo>
                  <a:lnTo>
                    <a:pt x="0" y="747"/>
                  </a:lnTo>
                  <a:lnTo>
                    <a:pt x="9" y="668"/>
                  </a:lnTo>
                  <a:lnTo>
                    <a:pt x="24" y="591"/>
                  </a:lnTo>
                  <a:lnTo>
                    <a:pt x="46" y="517"/>
                  </a:lnTo>
                  <a:lnTo>
                    <a:pt x="76" y="446"/>
                  </a:lnTo>
                  <a:lnTo>
                    <a:pt x="112" y="379"/>
                  </a:lnTo>
                  <a:lnTo>
                    <a:pt x="155" y="316"/>
                  </a:lnTo>
                  <a:lnTo>
                    <a:pt x="203" y="258"/>
                  </a:lnTo>
                  <a:lnTo>
                    <a:pt x="257" y="205"/>
                  </a:lnTo>
                  <a:lnTo>
                    <a:pt x="316" y="157"/>
                  </a:lnTo>
                  <a:lnTo>
                    <a:pt x="378" y="114"/>
                  </a:lnTo>
                  <a:lnTo>
                    <a:pt x="445" y="78"/>
                  </a:lnTo>
                  <a:lnTo>
                    <a:pt x="515" y="48"/>
                  </a:lnTo>
                  <a:lnTo>
                    <a:pt x="589" y="25"/>
                  </a:lnTo>
                  <a:lnTo>
                    <a:pt x="667" y="9"/>
                  </a:lnTo>
                  <a:lnTo>
                    <a:pt x="746" y="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 defTabSz="685800">
                <a:defRPr/>
              </a:pPr>
              <a:endParaRPr lang="en-US" sz="1350" b="1" kern="0" dirty="0">
                <a:solidFill>
                  <a:srgbClr val="27AE61"/>
                </a:solidFill>
              </a:endParaRPr>
            </a:p>
          </p:txBody>
        </p:sp>
        <p:sp>
          <p:nvSpPr>
            <p:cNvPr id="832" name="Freeform 190">
              <a:extLst>
                <a:ext uri="{FF2B5EF4-FFF2-40B4-BE49-F238E27FC236}">
                  <a16:creationId xmlns:a16="http://schemas.microsoft.com/office/drawing/2014/main" id="{65BCA49E-D5AD-A702-A04B-6D42E6DA7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7407" y="2510594"/>
              <a:ext cx="1242690" cy="1239536"/>
            </a:xfrm>
            <a:custGeom>
              <a:avLst/>
              <a:gdLst>
                <a:gd name="T0" fmla="*/ 747 w 1575"/>
                <a:gd name="T1" fmla="*/ 1 h 1575"/>
                <a:gd name="T2" fmla="*/ 591 w 1575"/>
                <a:gd name="T3" fmla="*/ 25 h 1575"/>
                <a:gd name="T4" fmla="*/ 446 w 1575"/>
                <a:gd name="T5" fmla="*/ 78 h 1575"/>
                <a:gd name="T6" fmla="*/ 316 w 1575"/>
                <a:gd name="T7" fmla="*/ 157 h 1575"/>
                <a:gd name="T8" fmla="*/ 205 w 1575"/>
                <a:gd name="T9" fmla="*/ 258 h 1575"/>
                <a:gd name="T10" fmla="*/ 114 w 1575"/>
                <a:gd name="T11" fmla="*/ 380 h 1575"/>
                <a:gd name="T12" fmla="*/ 48 w 1575"/>
                <a:gd name="T13" fmla="*/ 517 h 1575"/>
                <a:gd name="T14" fmla="*/ 9 w 1575"/>
                <a:gd name="T15" fmla="*/ 668 h 1575"/>
                <a:gd name="T16" fmla="*/ 0 w 1575"/>
                <a:gd name="T17" fmla="*/ 788 h 1575"/>
                <a:gd name="T18" fmla="*/ 9 w 1575"/>
                <a:gd name="T19" fmla="*/ 907 h 1575"/>
                <a:gd name="T20" fmla="*/ 48 w 1575"/>
                <a:gd name="T21" fmla="*/ 1059 h 1575"/>
                <a:gd name="T22" fmla="*/ 114 w 1575"/>
                <a:gd name="T23" fmla="*/ 1196 h 1575"/>
                <a:gd name="T24" fmla="*/ 205 w 1575"/>
                <a:gd name="T25" fmla="*/ 1317 h 1575"/>
                <a:gd name="T26" fmla="*/ 316 w 1575"/>
                <a:gd name="T27" fmla="*/ 1419 h 1575"/>
                <a:gd name="T28" fmla="*/ 446 w 1575"/>
                <a:gd name="T29" fmla="*/ 1498 h 1575"/>
                <a:gd name="T30" fmla="*/ 591 w 1575"/>
                <a:gd name="T31" fmla="*/ 1550 h 1575"/>
                <a:gd name="T32" fmla="*/ 747 w 1575"/>
                <a:gd name="T33" fmla="*/ 1575 h 1575"/>
                <a:gd name="T34" fmla="*/ 828 w 1575"/>
                <a:gd name="T35" fmla="*/ 1575 h 1575"/>
                <a:gd name="T36" fmla="*/ 984 w 1575"/>
                <a:gd name="T37" fmla="*/ 1550 h 1575"/>
                <a:gd name="T38" fmla="*/ 1129 w 1575"/>
                <a:gd name="T39" fmla="*/ 1498 h 1575"/>
                <a:gd name="T40" fmla="*/ 1258 w 1575"/>
                <a:gd name="T41" fmla="*/ 1419 h 1575"/>
                <a:gd name="T42" fmla="*/ 1370 w 1575"/>
                <a:gd name="T43" fmla="*/ 1317 h 1575"/>
                <a:gd name="T44" fmla="*/ 1461 w 1575"/>
                <a:gd name="T45" fmla="*/ 1196 h 1575"/>
                <a:gd name="T46" fmla="*/ 1527 w 1575"/>
                <a:gd name="T47" fmla="*/ 1059 h 1575"/>
                <a:gd name="T48" fmla="*/ 1566 w 1575"/>
                <a:gd name="T49" fmla="*/ 907 h 1575"/>
                <a:gd name="T50" fmla="*/ 1575 w 1575"/>
                <a:gd name="T51" fmla="*/ 788 h 1575"/>
                <a:gd name="T52" fmla="*/ 1566 w 1575"/>
                <a:gd name="T53" fmla="*/ 668 h 1575"/>
                <a:gd name="T54" fmla="*/ 1527 w 1575"/>
                <a:gd name="T55" fmla="*/ 517 h 1575"/>
                <a:gd name="T56" fmla="*/ 1461 w 1575"/>
                <a:gd name="T57" fmla="*/ 380 h 1575"/>
                <a:gd name="T58" fmla="*/ 1370 w 1575"/>
                <a:gd name="T59" fmla="*/ 258 h 1575"/>
                <a:gd name="T60" fmla="*/ 1258 w 1575"/>
                <a:gd name="T61" fmla="*/ 157 h 1575"/>
                <a:gd name="T62" fmla="*/ 1129 w 1575"/>
                <a:gd name="T63" fmla="*/ 78 h 1575"/>
                <a:gd name="T64" fmla="*/ 984 w 1575"/>
                <a:gd name="T65" fmla="*/ 25 h 1575"/>
                <a:gd name="T66" fmla="*/ 828 w 1575"/>
                <a:gd name="T67" fmla="*/ 1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5" h="1575">
                  <a:moveTo>
                    <a:pt x="788" y="0"/>
                  </a:moveTo>
                  <a:lnTo>
                    <a:pt x="747" y="1"/>
                  </a:lnTo>
                  <a:lnTo>
                    <a:pt x="667" y="9"/>
                  </a:lnTo>
                  <a:lnTo>
                    <a:pt x="591" y="25"/>
                  </a:lnTo>
                  <a:lnTo>
                    <a:pt x="517" y="48"/>
                  </a:lnTo>
                  <a:lnTo>
                    <a:pt x="446" y="78"/>
                  </a:lnTo>
                  <a:lnTo>
                    <a:pt x="378" y="114"/>
                  </a:lnTo>
                  <a:lnTo>
                    <a:pt x="316" y="157"/>
                  </a:lnTo>
                  <a:lnTo>
                    <a:pt x="258" y="205"/>
                  </a:lnTo>
                  <a:lnTo>
                    <a:pt x="205" y="258"/>
                  </a:lnTo>
                  <a:lnTo>
                    <a:pt x="157" y="316"/>
                  </a:lnTo>
                  <a:lnTo>
                    <a:pt x="114" y="380"/>
                  </a:lnTo>
                  <a:lnTo>
                    <a:pt x="78" y="446"/>
                  </a:lnTo>
                  <a:lnTo>
                    <a:pt x="48" y="517"/>
                  </a:lnTo>
                  <a:lnTo>
                    <a:pt x="25" y="591"/>
                  </a:lnTo>
                  <a:lnTo>
                    <a:pt x="9" y="668"/>
                  </a:lnTo>
                  <a:lnTo>
                    <a:pt x="1" y="748"/>
                  </a:lnTo>
                  <a:lnTo>
                    <a:pt x="0" y="788"/>
                  </a:lnTo>
                  <a:lnTo>
                    <a:pt x="1" y="828"/>
                  </a:lnTo>
                  <a:lnTo>
                    <a:pt x="9" y="907"/>
                  </a:lnTo>
                  <a:lnTo>
                    <a:pt x="25" y="985"/>
                  </a:lnTo>
                  <a:lnTo>
                    <a:pt x="48" y="1059"/>
                  </a:lnTo>
                  <a:lnTo>
                    <a:pt x="78" y="1129"/>
                  </a:lnTo>
                  <a:lnTo>
                    <a:pt x="114" y="1196"/>
                  </a:lnTo>
                  <a:lnTo>
                    <a:pt x="157" y="1259"/>
                  </a:lnTo>
                  <a:lnTo>
                    <a:pt x="205" y="1317"/>
                  </a:lnTo>
                  <a:lnTo>
                    <a:pt x="258" y="1371"/>
                  </a:lnTo>
                  <a:lnTo>
                    <a:pt x="316" y="1419"/>
                  </a:lnTo>
                  <a:lnTo>
                    <a:pt x="378" y="1462"/>
                  </a:lnTo>
                  <a:lnTo>
                    <a:pt x="446" y="1498"/>
                  </a:lnTo>
                  <a:lnTo>
                    <a:pt x="517" y="1528"/>
                  </a:lnTo>
                  <a:lnTo>
                    <a:pt x="591" y="1550"/>
                  </a:lnTo>
                  <a:lnTo>
                    <a:pt x="667" y="1567"/>
                  </a:lnTo>
                  <a:lnTo>
                    <a:pt x="747" y="1575"/>
                  </a:lnTo>
                  <a:lnTo>
                    <a:pt x="788" y="1575"/>
                  </a:lnTo>
                  <a:lnTo>
                    <a:pt x="828" y="1575"/>
                  </a:lnTo>
                  <a:lnTo>
                    <a:pt x="907" y="1567"/>
                  </a:lnTo>
                  <a:lnTo>
                    <a:pt x="984" y="1550"/>
                  </a:lnTo>
                  <a:lnTo>
                    <a:pt x="1059" y="1528"/>
                  </a:lnTo>
                  <a:lnTo>
                    <a:pt x="1129" y="1498"/>
                  </a:lnTo>
                  <a:lnTo>
                    <a:pt x="1196" y="1462"/>
                  </a:lnTo>
                  <a:lnTo>
                    <a:pt x="1258" y="1419"/>
                  </a:lnTo>
                  <a:lnTo>
                    <a:pt x="1317" y="1371"/>
                  </a:lnTo>
                  <a:lnTo>
                    <a:pt x="1370" y="1317"/>
                  </a:lnTo>
                  <a:lnTo>
                    <a:pt x="1419" y="1259"/>
                  </a:lnTo>
                  <a:lnTo>
                    <a:pt x="1461" y="1196"/>
                  </a:lnTo>
                  <a:lnTo>
                    <a:pt x="1497" y="1129"/>
                  </a:lnTo>
                  <a:lnTo>
                    <a:pt x="1527" y="1059"/>
                  </a:lnTo>
                  <a:lnTo>
                    <a:pt x="1550" y="985"/>
                  </a:lnTo>
                  <a:lnTo>
                    <a:pt x="1566" y="907"/>
                  </a:lnTo>
                  <a:lnTo>
                    <a:pt x="1575" y="828"/>
                  </a:lnTo>
                  <a:lnTo>
                    <a:pt x="1575" y="788"/>
                  </a:lnTo>
                  <a:lnTo>
                    <a:pt x="1575" y="748"/>
                  </a:lnTo>
                  <a:lnTo>
                    <a:pt x="1566" y="668"/>
                  </a:lnTo>
                  <a:lnTo>
                    <a:pt x="1550" y="591"/>
                  </a:lnTo>
                  <a:lnTo>
                    <a:pt x="1527" y="517"/>
                  </a:lnTo>
                  <a:lnTo>
                    <a:pt x="1497" y="446"/>
                  </a:lnTo>
                  <a:lnTo>
                    <a:pt x="1461" y="380"/>
                  </a:lnTo>
                  <a:lnTo>
                    <a:pt x="1419" y="316"/>
                  </a:lnTo>
                  <a:lnTo>
                    <a:pt x="1370" y="258"/>
                  </a:lnTo>
                  <a:lnTo>
                    <a:pt x="1317" y="205"/>
                  </a:lnTo>
                  <a:lnTo>
                    <a:pt x="1258" y="157"/>
                  </a:lnTo>
                  <a:lnTo>
                    <a:pt x="1196" y="114"/>
                  </a:lnTo>
                  <a:lnTo>
                    <a:pt x="1129" y="78"/>
                  </a:lnTo>
                  <a:lnTo>
                    <a:pt x="1059" y="48"/>
                  </a:lnTo>
                  <a:lnTo>
                    <a:pt x="984" y="25"/>
                  </a:lnTo>
                  <a:lnTo>
                    <a:pt x="907" y="9"/>
                  </a:lnTo>
                  <a:lnTo>
                    <a:pt x="828" y="1"/>
                  </a:lnTo>
                  <a:lnTo>
                    <a:pt x="788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 defTabSz="685800">
                <a:defRPr/>
              </a:pPr>
              <a:endParaRPr lang="en-US" sz="1350" b="1" kern="0" dirty="0">
                <a:solidFill>
                  <a:srgbClr val="297FB8"/>
                </a:solidFill>
              </a:endParaRPr>
            </a:p>
          </p:txBody>
        </p:sp>
        <p:sp>
          <p:nvSpPr>
            <p:cNvPr id="835" name="Freeform 188">
              <a:extLst>
                <a:ext uri="{FF2B5EF4-FFF2-40B4-BE49-F238E27FC236}">
                  <a16:creationId xmlns:a16="http://schemas.microsoft.com/office/drawing/2014/main" id="{4CCA9357-BC9D-482E-46DE-58AA3684E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541" y="4241404"/>
              <a:ext cx="1242690" cy="1239536"/>
            </a:xfrm>
            <a:custGeom>
              <a:avLst/>
              <a:gdLst>
                <a:gd name="T0" fmla="*/ 828 w 1575"/>
                <a:gd name="T1" fmla="*/ 1 h 1575"/>
                <a:gd name="T2" fmla="*/ 984 w 1575"/>
                <a:gd name="T3" fmla="*/ 25 h 1575"/>
                <a:gd name="T4" fmla="*/ 1129 w 1575"/>
                <a:gd name="T5" fmla="*/ 78 h 1575"/>
                <a:gd name="T6" fmla="*/ 1258 w 1575"/>
                <a:gd name="T7" fmla="*/ 157 h 1575"/>
                <a:gd name="T8" fmla="*/ 1370 w 1575"/>
                <a:gd name="T9" fmla="*/ 258 h 1575"/>
                <a:gd name="T10" fmla="*/ 1461 w 1575"/>
                <a:gd name="T11" fmla="*/ 379 h 1575"/>
                <a:gd name="T12" fmla="*/ 1527 w 1575"/>
                <a:gd name="T13" fmla="*/ 517 h 1575"/>
                <a:gd name="T14" fmla="*/ 1566 w 1575"/>
                <a:gd name="T15" fmla="*/ 668 h 1575"/>
                <a:gd name="T16" fmla="*/ 1575 w 1575"/>
                <a:gd name="T17" fmla="*/ 788 h 1575"/>
                <a:gd name="T18" fmla="*/ 1566 w 1575"/>
                <a:gd name="T19" fmla="*/ 907 h 1575"/>
                <a:gd name="T20" fmla="*/ 1527 w 1575"/>
                <a:gd name="T21" fmla="*/ 1059 h 1575"/>
                <a:gd name="T22" fmla="*/ 1461 w 1575"/>
                <a:gd name="T23" fmla="*/ 1196 h 1575"/>
                <a:gd name="T24" fmla="*/ 1370 w 1575"/>
                <a:gd name="T25" fmla="*/ 1317 h 1575"/>
                <a:gd name="T26" fmla="*/ 1258 w 1575"/>
                <a:gd name="T27" fmla="*/ 1419 h 1575"/>
                <a:gd name="T28" fmla="*/ 1129 w 1575"/>
                <a:gd name="T29" fmla="*/ 1497 h 1575"/>
                <a:gd name="T30" fmla="*/ 984 w 1575"/>
                <a:gd name="T31" fmla="*/ 1550 h 1575"/>
                <a:gd name="T32" fmla="*/ 828 w 1575"/>
                <a:gd name="T33" fmla="*/ 1574 h 1575"/>
                <a:gd name="T34" fmla="*/ 746 w 1575"/>
                <a:gd name="T35" fmla="*/ 1574 h 1575"/>
                <a:gd name="T36" fmla="*/ 591 w 1575"/>
                <a:gd name="T37" fmla="*/ 1550 h 1575"/>
                <a:gd name="T38" fmla="*/ 446 w 1575"/>
                <a:gd name="T39" fmla="*/ 1497 h 1575"/>
                <a:gd name="T40" fmla="*/ 316 w 1575"/>
                <a:gd name="T41" fmla="*/ 1419 h 1575"/>
                <a:gd name="T42" fmla="*/ 205 w 1575"/>
                <a:gd name="T43" fmla="*/ 1317 h 1575"/>
                <a:gd name="T44" fmla="*/ 114 w 1575"/>
                <a:gd name="T45" fmla="*/ 1196 h 1575"/>
                <a:gd name="T46" fmla="*/ 48 w 1575"/>
                <a:gd name="T47" fmla="*/ 1059 h 1575"/>
                <a:gd name="T48" fmla="*/ 9 w 1575"/>
                <a:gd name="T49" fmla="*/ 907 h 1575"/>
                <a:gd name="T50" fmla="*/ 0 w 1575"/>
                <a:gd name="T51" fmla="*/ 788 h 1575"/>
                <a:gd name="T52" fmla="*/ 9 w 1575"/>
                <a:gd name="T53" fmla="*/ 668 h 1575"/>
                <a:gd name="T54" fmla="*/ 48 w 1575"/>
                <a:gd name="T55" fmla="*/ 517 h 1575"/>
                <a:gd name="T56" fmla="*/ 114 w 1575"/>
                <a:gd name="T57" fmla="*/ 379 h 1575"/>
                <a:gd name="T58" fmla="*/ 205 w 1575"/>
                <a:gd name="T59" fmla="*/ 258 h 1575"/>
                <a:gd name="T60" fmla="*/ 316 w 1575"/>
                <a:gd name="T61" fmla="*/ 157 h 1575"/>
                <a:gd name="T62" fmla="*/ 446 w 1575"/>
                <a:gd name="T63" fmla="*/ 78 h 1575"/>
                <a:gd name="T64" fmla="*/ 591 w 1575"/>
                <a:gd name="T65" fmla="*/ 25 h 1575"/>
                <a:gd name="T66" fmla="*/ 746 w 1575"/>
                <a:gd name="T67" fmla="*/ 1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5" h="1575">
                  <a:moveTo>
                    <a:pt x="787" y="0"/>
                  </a:moveTo>
                  <a:lnTo>
                    <a:pt x="828" y="1"/>
                  </a:lnTo>
                  <a:lnTo>
                    <a:pt x="907" y="9"/>
                  </a:lnTo>
                  <a:lnTo>
                    <a:pt x="984" y="25"/>
                  </a:lnTo>
                  <a:lnTo>
                    <a:pt x="1058" y="48"/>
                  </a:lnTo>
                  <a:lnTo>
                    <a:pt x="1129" y="78"/>
                  </a:lnTo>
                  <a:lnTo>
                    <a:pt x="1196" y="114"/>
                  </a:lnTo>
                  <a:lnTo>
                    <a:pt x="1258" y="157"/>
                  </a:lnTo>
                  <a:lnTo>
                    <a:pt x="1317" y="205"/>
                  </a:lnTo>
                  <a:lnTo>
                    <a:pt x="1370" y="258"/>
                  </a:lnTo>
                  <a:lnTo>
                    <a:pt x="1418" y="316"/>
                  </a:lnTo>
                  <a:lnTo>
                    <a:pt x="1461" y="379"/>
                  </a:lnTo>
                  <a:lnTo>
                    <a:pt x="1497" y="446"/>
                  </a:lnTo>
                  <a:lnTo>
                    <a:pt x="1527" y="517"/>
                  </a:lnTo>
                  <a:lnTo>
                    <a:pt x="1550" y="591"/>
                  </a:lnTo>
                  <a:lnTo>
                    <a:pt x="1566" y="668"/>
                  </a:lnTo>
                  <a:lnTo>
                    <a:pt x="1573" y="747"/>
                  </a:lnTo>
                  <a:lnTo>
                    <a:pt x="1575" y="788"/>
                  </a:lnTo>
                  <a:lnTo>
                    <a:pt x="1573" y="828"/>
                  </a:lnTo>
                  <a:lnTo>
                    <a:pt x="1566" y="907"/>
                  </a:lnTo>
                  <a:lnTo>
                    <a:pt x="1550" y="984"/>
                  </a:lnTo>
                  <a:lnTo>
                    <a:pt x="1527" y="1059"/>
                  </a:lnTo>
                  <a:lnTo>
                    <a:pt x="1497" y="1129"/>
                  </a:lnTo>
                  <a:lnTo>
                    <a:pt x="1461" y="1196"/>
                  </a:lnTo>
                  <a:lnTo>
                    <a:pt x="1418" y="1259"/>
                  </a:lnTo>
                  <a:lnTo>
                    <a:pt x="1370" y="1317"/>
                  </a:lnTo>
                  <a:lnTo>
                    <a:pt x="1317" y="1370"/>
                  </a:lnTo>
                  <a:lnTo>
                    <a:pt x="1258" y="1419"/>
                  </a:lnTo>
                  <a:lnTo>
                    <a:pt x="1196" y="1461"/>
                  </a:lnTo>
                  <a:lnTo>
                    <a:pt x="1129" y="1497"/>
                  </a:lnTo>
                  <a:lnTo>
                    <a:pt x="1058" y="1527"/>
                  </a:lnTo>
                  <a:lnTo>
                    <a:pt x="984" y="1550"/>
                  </a:lnTo>
                  <a:lnTo>
                    <a:pt x="907" y="1566"/>
                  </a:lnTo>
                  <a:lnTo>
                    <a:pt x="828" y="1574"/>
                  </a:lnTo>
                  <a:lnTo>
                    <a:pt x="787" y="1575"/>
                  </a:lnTo>
                  <a:lnTo>
                    <a:pt x="746" y="1574"/>
                  </a:lnTo>
                  <a:lnTo>
                    <a:pt x="667" y="1566"/>
                  </a:lnTo>
                  <a:lnTo>
                    <a:pt x="591" y="1550"/>
                  </a:lnTo>
                  <a:lnTo>
                    <a:pt x="516" y="1527"/>
                  </a:lnTo>
                  <a:lnTo>
                    <a:pt x="446" y="1497"/>
                  </a:lnTo>
                  <a:lnTo>
                    <a:pt x="378" y="1461"/>
                  </a:lnTo>
                  <a:lnTo>
                    <a:pt x="316" y="1419"/>
                  </a:lnTo>
                  <a:lnTo>
                    <a:pt x="258" y="1370"/>
                  </a:lnTo>
                  <a:lnTo>
                    <a:pt x="205" y="1317"/>
                  </a:lnTo>
                  <a:lnTo>
                    <a:pt x="155" y="1259"/>
                  </a:lnTo>
                  <a:lnTo>
                    <a:pt x="114" y="1196"/>
                  </a:lnTo>
                  <a:lnTo>
                    <a:pt x="78" y="1129"/>
                  </a:lnTo>
                  <a:lnTo>
                    <a:pt x="48" y="1059"/>
                  </a:lnTo>
                  <a:lnTo>
                    <a:pt x="25" y="984"/>
                  </a:lnTo>
                  <a:lnTo>
                    <a:pt x="9" y="907"/>
                  </a:lnTo>
                  <a:lnTo>
                    <a:pt x="0" y="828"/>
                  </a:lnTo>
                  <a:lnTo>
                    <a:pt x="0" y="788"/>
                  </a:lnTo>
                  <a:lnTo>
                    <a:pt x="0" y="747"/>
                  </a:lnTo>
                  <a:lnTo>
                    <a:pt x="9" y="668"/>
                  </a:lnTo>
                  <a:lnTo>
                    <a:pt x="25" y="591"/>
                  </a:lnTo>
                  <a:lnTo>
                    <a:pt x="48" y="517"/>
                  </a:lnTo>
                  <a:lnTo>
                    <a:pt x="78" y="446"/>
                  </a:lnTo>
                  <a:lnTo>
                    <a:pt x="114" y="379"/>
                  </a:lnTo>
                  <a:lnTo>
                    <a:pt x="155" y="316"/>
                  </a:lnTo>
                  <a:lnTo>
                    <a:pt x="205" y="258"/>
                  </a:lnTo>
                  <a:lnTo>
                    <a:pt x="258" y="205"/>
                  </a:lnTo>
                  <a:lnTo>
                    <a:pt x="316" y="157"/>
                  </a:lnTo>
                  <a:lnTo>
                    <a:pt x="378" y="114"/>
                  </a:lnTo>
                  <a:lnTo>
                    <a:pt x="446" y="78"/>
                  </a:lnTo>
                  <a:lnTo>
                    <a:pt x="516" y="48"/>
                  </a:lnTo>
                  <a:lnTo>
                    <a:pt x="591" y="25"/>
                  </a:lnTo>
                  <a:lnTo>
                    <a:pt x="667" y="9"/>
                  </a:lnTo>
                  <a:lnTo>
                    <a:pt x="746" y="1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 defTabSz="685800">
                <a:defRPr/>
              </a:pPr>
              <a:endParaRPr lang="en-US" sz="1350" b="1" kern="0" dirty="0">
                <a:solidFill>
                  <a:srgbClr val="8D44AD"/>
                </a:solidFill>
              </a:endParaRPr>
            </a:p>
          </p:txBody>
        </p:sp>
        <p:sp>
          <p:nvSpPr>
            <p:cNvPr id="837" name="Freeform 187">
              <a:extLst>
                <a:ext uri="{FF2B5EF4-FFF2-40B4-BE49-F238E27FC236}">
                  <a16:creationId xmlns:a16="http://schemas.microsoft.com/office/drawing/2014/main" id="{00E8DD11-476C-9B0C-DDEF-94A0C59AA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410" y="2491273"/>
              <a:ext cx="1242690" cy="1239536"/>
            </a:xfrm>
            <a:custGeom>
              <a:avLst/>
              <a:gdLst>
                <a:gd name="T0" fmla="*/ 828 w 1575"/>
                <a:gd name="T1" fmla="*/ 1 h 1575"/>
                <a:gd name="T2" fmla="*/ 985 w 1575"/>
                <a:gd name="T3" fmla="*/ 25 h 1575"/>
                <a:gd name="T4" fmla="*/ 1129 w 1575"/>
                <a:gd name="T5" fmla="*/ 78 h 1575"/>
                <a:gd name="T6" fmla="*/ 1258 w 1575"/>
                <a:gd name="T7" fmla="*/ 157 h 1575"/>
                <a:gd name="T8" fmla="*/ 1371 w 1575"/>
                <a:gd name="T9" fmla="*/ 258 h 1575"/>
                <a:gd name="T10" fmla="*/ 1461 w 1575"/>
                <a:gd name="T11" fmla="*/ 380 h 1575"/>
                <a:gd name="T12" fmla="*/ 1528 w 1575"/>
                <a:gd name="T13" fmla="*/ 517 h 1575"/>
                <a:gd name="T14" fmla="*/ 1566 w 1575"/>
                <a:gd name="T15" fmla="*/ 668 h 1575"/>
                <a:gd name="T16" fmla="*/ 1575 w 1575"/>
                <a:gd name="T17" fmla="*/ 788 h 1575"/>
                <a:gd name="T18" fmla="*/ 1566 w 1575"/>
                <a:gd name="T19" fmla="*/ 907 h 1575"/>
                <a:gd name="T20" fmla="*/ 1528 w 1575"/>
                <a:gd name="T21" fmla="*/ 1059 h 1575"/>
                <a:gd name="T22" fmla="*/ 1461 w 1575"/>
                <a:gd name="T23" fmla="*/ 1196 h 1575"/>
                <a:gd name="T24" fmla="*/ 1371 w 1575"/>
                <a:gd name="T25" fmla="*/ 1317 h 1575"/>
                <a:gd name="T26" fmla="*/ 1258 w 1575"/>
                <a:gd name="T27" fmla="*/ 1419 h 1575"/>
                <a:gd name="T28" fmla="*/ 1129 w 1575"/>
                <a:gd name="T29" fmla="*/ 1498 h 1575"/>
                <a:gd name="T30" fmla="*/ 985 w 1575"/>
                <a:gd name="T31" fmla="*/ 1550 h 1575"/>
                <a:gd name="T32" fmla="*/ 828 w 1575"/>
                <a:gd name="T33" fmla="*/ 1575 h 1575"/>
                <a:gd name="T34" fmla="*/ 747 w 1575"/>
                <a:gd name="T35" fmla="*/ 1575 h 1575"/>
                <a:gd name="T36" fmla="*/ 591 w 1575"/>
                <a:gd name="T37" fmla="*/ 1550 h 1575"/>
                <a:gd name="T38" fmla="*/ 446 w 1575"/>
                <a:gd name="T39" fmla="*/ 1498 h 1575"/>
                <a:gd name="T40" fmla="*/ 316 w 1575"/>
                <a:gd name="T41" fmla="*/ 1419 h 1575"/>
                <a:gd name="T42" fmla="*/ 205 w 1575"/>
                <a:gd name="T43" fmla="*/ 1317 h 1575"/>
                <a:gd name="T44" fmla="*/ 114 w 1575"/>
                <a:gd name="T45" fmla="*/ 1196 h 1575"/>
                <a:gd name="T46" fmla="*/ 48 w 1575"/>
                <a:gd name="T47" fmla="*/ 1059 h 1575"/>
                <a:gd name="T48" fmla="*/ 9 w 1575"/>
                <a:gd name="T49" fmla="*/ 907 h 1575"/>
                <a:gd name="T50" fmla="*/ 0 w 1575"/>
                <a:gd name="T51" fmla="*/ 788 h 1575"/>
                <a:gd name="T52" fmla="*/ 9 w 1575"/>
                <a:gd name="T53" fmla="*/ 668 h 1575"/>
                <a:gd name="T54" fmla="*/ 48 w 1575"/>
                <a:gd name="T55" fmla="*/ 517 h 1575"/>
                <a:gd name="T56" fmla="*/ 114 w 1575"/>
                <a:gd name="T57" fmla="*/ 380 h 1575"/>
                <a:gd name="T58" fmla="*/ 205 w 1575"/>
                <a:gd name="T59" fmla="*/ 258 h 1575"/>
                <a:gd name="T60" fmla="*/ 316 w 1575"/>
                <a:gd name="T61" fmla="*/ 157 h 1575"/>
                <a:gd name="T62" fmla="*/ 446 w 1575"/>
                <a:gd name="T63" fmla="*/ 78 h 1575"/>
                <a:gd name="T64" fmla="*/ 591 w 1575"/>
                <a:gd name="T65" fmla="*/ 25 h 1575"/>
                <a:gd name="T66" fmla="*/ 747 w 1575"/>
                <a:gd name="T67" fmla="*/ 1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5" h="1575">
                  <a:moveTo>
                    <a:pt x="788" y="0"/>
                  </a:moveTo>
                  <a:lnTo>
                    <a:pt x="828" y="1"/>
                  </a:lnTo>
                  <a:lnTo>
                    <a:pt x="907" y="9"/>
                  </a:lnTo>
                  <a:lnTo>
                    <a:pt x="985" y="25"/>
                  </a:lnTo>
                  <a:lnTo>
                    <a:pt x="1059" y="48"/>
                  </a:lnTo>
                  <a:lnTo>
                    <a:pt x="1129" y="78"/>
                  </a:lnTo>
                  <a:lnTo>
                    <a:pt x="1196" y="114"/>
                  </a:lnTo>
                  <a:lnTo>
                    <a:pt x="1258" y="157"/>
                  </a:lnTo>
                  <a:lnTo>
                    <a:pt x="1317" y="205"/>
                  </a:lnTo>
                  <a:lnTo>
                    <a:pt x="1371" y="258"/>
                  </a:lnTo>
                  <a:lnTo>
                    <a:pt x="1419" y="316"/>
                  </a:lnTo>
                  <a:lnTo>
                    <a:pt x="1461" y="380"/>
                  </a:lnTo>
                  <a:lnTo>
                    <a:pt x="1497" y="446"/>
                  </a:lnTo>
                  <a:lnTo>
                    <a:pt x="1528" y="517"/>
                  </a:lnTo>
                  <a:lnTo>
                    <a:pt x="1550" y="591"/>
                  </a:lnTo>
                  <a:lnTo>
                    <a:pt x="1566" y="668"/>
                  </a:lnTo>
                  <a:lnTo>
                    <a:pt x="1575" y="748"/>
                  </a:lnTo>
                  <a:lnTo>
                    <a:pt x="1575" y="788"/>
                  </a:lnTo>
                  <a:lnTo>
                    <a:pt x="1575" y="828"/>
                  </a:lnTo>
                  <a:lnTo>
                    <a:pt x="1566" y="907"/>
                  </a:lnTo>
                  <a:lnTo>
                    <a:pt x="1550" y="985"/>
                  </a:lnTo>
                  <a:lnTo>
                    <a:pt x="1528" y="1059"/>
                  </a:lnTo>
                  <a:lnTo>
                    <a:pt x="1497" y="1129"/>
                  </a:lnTo>
                  <a:lnTo>
                    <a:pt x="1461" y="1196"/>
                  </a:lnTo>
                  <a:lnTo>
                    <a:pt x="1419" y="1259"/>
                  </a:lnTo>
                  <a:lnTo>
                    <a:pt x="1371" y="1317"/>
                  </a:lnTo>
                  <a:lnTo>
                    <a:pt x="1317" y="1371"/>
                  </a:lnTo>
                  <a:lnTo>
                    <a:pt x="1258" y="1419"/>
                  </a:lnTo>
                  <a:lnTo>
                    <a:pt x="1196" y="1462"/>
                  </a:lnTo>
                  <a:lnTo>
                    <a:pt x="1129" y="1498"/>
                  </a:lnTo>
                  <a:lnTo>
                    <a:pt x="1059" y="1528"/>
                  </a:lnTo>
                  <a:lnTo>
                    <a:pt x="985" y="1550"/>
                  </a:lnTo>
                  <a:lnTo>
                    <a:pt x="907" y="1567"/>
                  </a:lnTo>
                  <a:lnTo>
                    <a:pt x="828" y="1575"/>
                  </a:lnTo>
                  <a:lnTo>
                    <a:pt x="788" y="1575"/>
                  </a:lnTo>
                  <a:lnTo>
                    <a:pt x="747" y="1575"/>
                  </a:lnTo>
                  <a:lnTo>
                    <a:pt x="667" y="1567"/>
                  </a:lnTo>
                  <a:lnTo>
                    <a:pt x="591" y="1550"/>
                  </a:lnTo>
                  <a:lnTo>
                    <a:pt x="517" y="1528"/>
                  </a:lnTo>
                  <a:lnTo>
                    <a:pt x="446" y="1498"/>
                  </a:lnTo>
                  <a:lnTo>
                    <a:pt x="380" y="1462"/>
                  </a:lnTo>
                  <a:lnTo>
                    <a:pt x="316" y="1419"/>
                  </a:lnTo>
                  <a:lnTo>
                    <a:pt x="258" y="1371"/>
                  </a:lnTo>
                  <a:lnTo>
                    <a:pt x="205" y="1317"/>
                  </a:lnTo>
                  <a:lnTo>
                    <a:pt x="157" y="1259"/>
                  </a:lnTo>
                  <a:lnTo>
                    <a:pt x="114" y="1196"/>
                  </a:lnTo>
                  <a:lnTo>
                    <a:pt x="78" y="1129"/>
                  </a:lnTo>
                  <a:lnTo>
                    <a:pt x="48" y="1059"/>
                  </a:lnTo>
                  <a:lnTo>
                    <a:pt x="25" y="985"/>
                  </a:lnTo>
                  <a:lnTo>
                    <a:pt x="9" y="907"/>
                  </a:lnTo>
                  <a:lnTo>
                    <a:pt x="1" y="828"/>
                  </a:lnTo>
                  <a:lnTo>
                    <a:pt x="0" y="788"/>
                  </a:lnTo>
                  <a:lnTo>
                    <a:pt x="1" y="748"/>
                  </a:lnTo>
                  <a:lnTo>
                    <a:pt x="9" y="668"/>
                  </a:lnTo>
                  <a:lnTo>
                    <a:pt x="25" y="591"/>
                  </a:lnTo>
                  <a:lnTo>
                    <a:pt x="48" y="517"/>
                  </a:lnTo>
                  <a:lnTo>
                    <a:pt x="78" y="446"/>
                  </a:lnTo>
                  <a:lnTo>
                    <a:pt x="114" y="380"/>
                  </a:lnTo>
                  <a:lnTo>
                    <a:pt x="157" y="316"/>
                  </a:lnTo>
                  <a:lnTo>
                    <a:pt x="205" y="258"/>
                  </a:lnTo>
                  <a:lnTo>
                    <a:pt x="258" y="205"/>
                  </a:lnTo>
                  <a:lnTo>
                    <a:pt x="316" y="157"/>
                  </a:lnTo>
                  <a:lnTo>
                    <a:pt x="380" y="114"/>
                  </a:lnTo>
                  <a:lnTo>
                    <a:pt x="446" y="78"/>
                  </a:lnTo>
                  <a:lnTo>
                    <a:pt x="517" y="48"/>
                  </a:lnTo>
                  <a:lnTo>
                    <a:pt x="591" y="25"/>
                  </a:lnTo>
                  <a:lnTo>
                    <a:pt x="667" y="9"/>
                  </a:lnTo>
                  <a:lnTo>
                    <a:pt x="747" y="1"/>
                  </a:lnTo>
                  <a:lnTo>
                    <a:pt x="7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 defTabSz="685800">
                <a:defRPr/>
              </a:pPr>
              <a:endParaRPr lang="en-US" sz="1350" b="1" kern="0" dirty="0">
                <a:solidFill>
                  <a:srgbClr val="2D3E50"/>
                </a:solidFill>
              </a:endParaRPr>
            </a:p>
          </p:txBody>
        </p:sp>
        <p:sp>
          <p:nvSpPr>
            <p:cNvPr id="838" name="TextBox 837">
              <a:extLst>
                <a:ext uri="{FF2B5EF4-FFF2-40B4-BE49-F238E27FC236}">
                  <a16:creationId xmlns:a16="http://schemas.microsoft.com/office/drawing/2014/main" id="{16EF41DC-A157-BFF2-0C7C-06728AAC7E5B}"/>
                </a:ext>
              </a:extLst>
            </p:cNvPr>
            <p:cNvSpPr txBox="1"/>
            <p:nvPr/>
          </p:nvSpPr>
          <p:spPr>
            <a:xfrm>
              <a:off x="4434177" y="4172808"/>
              <a:ext cx="1554480" cy="307777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defTabSz="685800">
                <a:defRPr/>
              </a:pPr>
              <a:r>
                <a:rPr lang="en-US" b="1" kern="0" dirty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Sample text</a:t>
              </a:r>
            </a:p>
          </p:txBody>
        </p:sp>
        <p:sp>
          <p:nvSpPr>
            <p:cNvPr id="839" name="TextBox 838">
              <a:extLst>
                <a:ext uri="{FF2B5EF4-FFF2-40B4-BE49-F238E27FC236}">
                  <a16:creationId xmlns:a16="http://schemas.microsoft.com/office/drawing/2014/main" id="{97A9502D-8C19-0C2E-B839-A1D76451FB25}"/>
                </a:ext>
              </a:extLst>
            </p:cNvPr>
            <p:cNvSpPr txBox="1"/>
            <p:nvPr/>
          </p:nvSpPr>
          <p:spPr>
            <a:xfrm>
              <a:off x="7911469" y="4172807"/>
              <a:ext cx="1554480" cy="307777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defTabSz="685800">
                <a:defRPr/>
              </a:pPr>
              <a:r>
                <a:rPr lang="en-US" b="1" kern="0" dirty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Sample text</a:t>
              </a:r>
            </a:p>
          </p:txBody>
        </p:sp>
        <p:sp>
          <p:nvSpPr>
            <p:cNvPr id="840" name="TextBox 839">
              <a:extLst>
                <a:ext uri="{FF2B5EF4-FFF2-40B4-BE49-F238E27FC236}">
                  <a16:creationId xmlns:a16="http://schemas.microsoft.com/office/drawing/2014/main" id="{4B330497-A9B6-2056-D203-A0A00B0B477F}"/>
                </a:ext>
              </a:extLst>
            </p:cNvPr>
            <p:cNvSpPr txBox="1"/>
            <p:nvPr/>
          </p:nvSpPr>
          <p:spPr>
            <a:xfrm>
              <a:off x="2711723" y="1984248"/>
              <a:ext cx="1554480" cy="307777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defTabSz="685800">
                <a:defRPr/>
              </a:pPr>
              <a:r>
                <a:rPr lang="en-US" b="1" kern="0" dirty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Sample text</a:t>
              </a:r>
            </a:p>
          </p:txBody>
        </p:sp>
        <p:sp>
          <p:nvSpPr>
            <p:cNvPr id="841" name="TextBox 840">
              <a:extLst>
                <a:ext uri="{FF2B5EF4-FFF2-40B4-BE49-F238E27FC236}">
                  <a16:creationId xmlns:a16="http://schemas.microsoft.com/office/drawing/2014/main" id="{2D645485-A755-CB1E-9353-479DB68321D5}"/>
                </a:ext>
              </a:extLst>
            </p:cNvPr>
            <p:cNvSpPr txBox="1"/>
            <p:nvPr/>
          </p:nvSpPr>
          <p:spPr>
            <a:xfrm>
              <a:off x="2711723" y="2449538"/>
              <a:ext cx="1554480" cy="861774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lvl="0"/>
              <a:r>
                <a:rPr lang="en-US" sz="1000" b="1" dirty="0">
                  <a:solidFill>
                    <a:schemeClr val="tx1"/>
                  </a:solidFill>
                  <a:latin typeface="+mn-lt"/>
                </a:rPr>
                <a:t>Lorem Ipsum</a:t>
              </a:r>
              <a:r>
                <a:rPr lang="en-US" sz="1000" dirty="0">
                  <a:solidFill>
                    <a:schemeClr val="tx1"/>
                  </a:solidFill>
                  <a:latin typeface="+mn-lt"/>
                </a:rPr>
                <a:t> is simply dummy text of the printing and typesetting industry. Lorem Ipsum has </a:t>
              </a:r>
            </a:p>
          </p:txBody>
        </p:sp>
        <p:sp>
          <p:nvSpPr>
            <p:cNvPr id="842" name="TextBox 841">
              <a:extLst>
                <a:ext uri="{FF2B5EF4-FFF2-40B4-BE49-F238E27FC236}">
                  <a16:creationId xmlns:a16="http://schemas.microsoft.com/office/drawing/2014/main" id="{A35A9EB9-2B73-D368-109E-519C030CB030}"/>
                </a:ext>
              </a:extLst>
            </p:cNvPr>
            <p:cNvSpPr txBox="1"/>
            <p:nvPr/>
          </p:nvSpPr>
          <p:spPr>
            <a:xfrm>
              <a:off x="6174545" y="1984244"/>
              <a:ext cx="1554480" cy="307777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defTabSz="685800">
                <a:defRPr/>
              </a:pPr>
              <a:r>
                <a:rPr lang="en-US" b="1" kern="0" dirty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Sample text</a:t>
              </a:r>
            </a:p>
          </p:txBody>
        </p:sp>
        <p:sp>
          <p:nvSpPr>
            <p:cNvPr id="843" name="TextBox 842">
              <a:extLst>
                <a:ext uri="{FF2B5EF4-FFF2-40B4-BE49-F238E27FC236}">
                  <a16:creationId xmlns:a16="http://schemas.microsoft.com/office/drawing/2014/main" id="{06A8F574-0918-C3F4-9D01-8234C0E37187}"/>
                </a:ext>
              </a:extLst>
            </p:cNvPr>
            <p:cNvSpPr txBox="1"/>
            <p:nvPr/>
          </p:nvSpPr>
          <p:spPr>
            <a:xfrm>
              <a:off x="9796303" y="1984245"/>
              <a:ext cx="1554480" cy="307777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defTabSz="685800">
                <a:defRPr/>
              </a:pPr>
              <a:r>
                <a:rPr lang="en-US" b="1" kern="0" dirty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Sample text</a:t>
              </a:r>
            </a:p>
          </p:txBody>
        </p:sp>
        <p:sp>
          <p:nvSpPr>
            <p:cNvPr id="844" name="TextBox 843">
              <a:extLst>
                <a:ext uri="{FF2B5EF4-FFF2-40B4-BE49-F238E27FC236}">
                  <a16:creationId xmlns:a16="http://schemas.microsoft.com/office/drawing/2014/main" id="{E8424190-071C-CFBD-83C1-69627872F1D8}"/>
                </a:ext>
              </a:extLst>
            </p:cNvPr>
            <p:cNvSpPr txBox="1"/>
            <p:nvPr/>
          </p:nvSpPr>
          <p:spPr>
            <a:xfrm>
              <a:off x="890995" y="4172808"/>
              <a:ext cx="1554480" cy="307777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defTabSz="685800">
                <a:defRPr/>
              </a:pPr>
              <a:r>
                <a:rPr lang="en-US" b="1" kern="0" dirty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Sample text</a:t>
              </a:r>
            </a:p>
          </p:txBody>
        </p:sp>
        <p:sp>
          <p:nvSpPr>
            <p:cNvPr id="845" name="TextBox 844">
              <a:extLst>
                <a:ext uri="{FF2B5EF4-FFF2-40B4-BE49-F238E27FC236}">
                  <a16:creationId xmlns:a16="http://schemas.microsoft.com/office/drawing/2014/main" id="{5296F538-DE22-4A58-FB99-60E00964D5E1}"/>
                </a:ext>
              </a:extLst>
            </p:cNvPr>
            <p:cNvSpPr txBox="1"/>
            <p:nvPr/>
          </p:nvSpPr>
          <p:spPr>
            <a:xfrm>
              <a:off x="6174545" y="2449538"/>
              <a:ext cx="1554480" cy="861774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lvl="0"/>
              <a:r>
                <a:rPr lang="en-US" sz="1000" b="1" dirty="0">
                  <a:solidFill>
                    <a:schemeClr val="tx1"/>
                  </a:solidFill>
                  <a:latin typeface="+mn-lt"/>
                </a:rPr>
                <a:t>Lorem Ipsum</a:t>
              </a:r>
              <a:r>
                <a:rPr lang="en-US" sz="1000" dirty="0">
                  <a:solidFill>
                    <a:schemeClr val="tx1"/>
                  </a:solidFill>
                  <a:latin typeface="+mn-lt"/>
                </a:rPr>
                <a:t> is simply dummy text of the printing and typesetting industry. Lorem Ipsum has </a:t>
              </a:r>
            </a:p>
          </p:txBody>
        </p:sp>
        <p:sp>
          <p:nvSpPr>
            <p:cNvPr id="846" name="TextBox 845">
              <a:extLst>
                <a:ext uri="{FF2B5EF4-FFF2-40B4-BE49-F238E27FC236}">
                  <a16:creationId xmlns:a16="http://schemas.microsoft.com/office/drawing/2014/main" id="{1B58139F-4F54-0EC5-B113-50733DC57497}"/>
                </a:ext>
              </a:extLst>
            </p:cNvPr>
            <p:cNvSpPr txBox="1"/>
            <p:nvPr/>
          </p:nvSpPr>
          <p:spPr>
            <a:xfrm>
              <a:off x="9796303" y="2449538"/>
              <a:ext cx="1554480" cy="861774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lvl="0"/>
              <a:r>
                <a:rPr lang="en-US" sz="1000" b="1" dirty="0">
                  <a:solidFill>
                    <a:schemeClr val="tx1"/>
                  </a:solidFill>
                  <a:latin typeface="+mn-lt"/>
                </a:rPr>
                <a:t>Lorem Ipsum</a:t>
              </a:r>
              <a:r>
                <a:rPr lang="en-US" sz="1000" dirty="0">
                  <a:solidFill>
                    <a:schemeClr val="tx1"/>
                  </a:solidFill>
                  <a:latin typeface="+mn-lt"/>
                </a:rPr>
                <a:t> is simply dummy text of the printing and typesetting industry. Lorem Ipsum has </a:t>
              </a:r>
            </a:p>
          </p:txBody>
        </p:sp>
        <p:sp>
          <p:nvSpPr>
            <p:cNvPr id="847" name="TextBox 846">
              <a:extLst>
                <a:ext uri="{FF2B5EF4-FFF2-40B4-BE49-F238E27FC236}">
                  <a16:creationId xmlns:a16="http://schemas.microsoft.com/office/drawing/2014/main" id="{8D47825A-937D-703C-DBAD-0B4F4FD78B16}"/>
                </a:ext>
              </a:extLst>
            </p:cNvPr>
            <p:cNvSpPr txBox="1"/>
            <p:nvPr/>
          </p:nvSpPr>
          <p:spPr>
            <a:xfrm>
              <a:off x="7911469" y="4659477"/>
              <a:ext cx="1554480" cy="861774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lvl="0"/>
              <a:r>
                <a:rPr lang="en-US" sz="1000" b="1" dirty="0">
                  <a:solidFill>
                    <a:schemeClr val="tx1"/>
                  </a:solidFill>
                  <a:latin typeface="+mn-lt"/>
                </a:rPr>
                <a:t>Lorem Ipsum</a:t>
              </a:r>
              <a:r>
                <a:rPr lang="en-US" sz="1000" dirty="0">
                  <a:solidFill>
                    <a:schemeClr val="tx1"/>
                  </a:solidFill>
                  <a:latin typeface="+mn-lt"/>
                </a:rPr>
                <a:t> is simply dummy text of the printing and typesetting industry. Lorem Ipsum has </a:t>
              </a:r>
            </a:p>
          </p:txBody>
        </p:sp>
        <p:sp>
          <p:nvSpPr>
            <p:cNvPr id="848" name="TextBox 847">
              <a:extLst>
                <a:ext uri="{FF2B5EF4-FFF2-40B4-BE49-F238E27FC236}">
                  <a16:creationId xmlns:a16="http://schemas.microsoft.com/office/drawing/2014/main" id="{9CBD5FF5-E217-2796-0E1D-4930B7F52C7B}"/>
                </a:ext>
              </a:extLst>
            </p:cNvPr>
            <p:cNvSpPr txBox="1"/>
            <p:nvPr/>
          </p:nvSpPr>
          <p:spPr>
            <a:xfrm>
              <a:off x="4434177" y="4524051"/>
              <a:ext cx="1554480" cy="861774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lvl="0"/>
              <a:r>
                <a:rPr lang="en-US" sz="1000" b="1" dirty="0">
                  <a:solidFill>
                    <a:schemeClr val="tx1"/>
                  </a:solidFill>
                  <a:latin typeface="+mn-lt"/>
                </a:rPr>
                <a:t>Lorem Ipsum</a:t>
              </a:r>
              <a:r>
                <a:rPr lang="en-US" sz="1000" dirty="0">
                  <a:solidFill>
                    <a:schemeClr val="tx1"/>
                  </a:solidFill>
                  <a:latin typeface="+mn-lt"/>
                </a:rPr>
                <a:t> is simply dummy text of the printing and typesetting industry. Lorem Ipsum has </a:t>
              </a:r>
            </a:p>
          </p:txBody>
        </p:sp>
        <p:sp>
          <p:nvSpPr>
            <p:cNvPr id="849" name="TextBox 848">
              <a:extLst>
                <a:ext uri="{FF2B5EF4-FFF2-40B4-BE49-F238E27FC236}">
                  <a16:creationId xmlns:a16="http://schemas.microsoft.com/office/drawing/2014/main" id="{55D812FD-3A7A-2714-D279-C81E977574F9}"/>
                </a:ext>
              </a:extLst>
            </p:cNvPr>
            <p:cNvSpPr txBox="1"/>
            <p:nvPr/>
          </p:nvSpPr>
          <p:spPr>
            <a:xfrm>
              <a:off x="890995" y="4618073"/>
              <a:ext cx="1554480" cy="861774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lvl="0"/>
              <a:r>
                <a:rPr lang="en-US" sz="1000" b="1" dirty="0">
                  <a:solidFill>
                    <a:schemeClr val="tx1"/>
                  </a:solidFill>
                  <a:latin typeface="+mn-lt"/>
                </a:rPr>
                <a:t>Lorem Ipsum</a:t>
              </a:r>
              <a:r>
                <a:rPr lang="en-US" sz="1000" dirty="0">
                  <a:solidFill>
                    <a:schemeClr val="tx1"/>
                  </a:solidFill>
                  <a:latin typeface="+mn-lt"/>
                </a:rPr>
                <a:t> is simply dummy text of the printing and typesetting industry. Lorem Ipsum has </a:t>
              </a:r>
            </a:p>
          </p:txBody>
        </p:sp>
        <p:grpSp>
          <p:nvGrpSpPr>
            <p:cNvPr id="1065" name="Google Shape;133;p15" descr="Bullseye">
              <a:extLst>
                <a:ext uri="{FF2B5EF4-FFF2-40B4-BE49-F238E27FC236}">
                  <a16:creationId xmlns:a16="http://schemas.microsoft.com/office/drawing/2014/main" id="{490860BA-A152-D2A3-ABB0-4CD9800CD1DB}"/>
                </a:ext>
              </a:extLst>
            </p:cNvPr>
            <p:cNvGrpSpPr/>
            <p:nvPr/>
          </p:nvGrpSpPr>
          <p:grpSpPr>
            <a:xfrm>
              <a:off x="3220990" y="4621977"/>
              <a:ext cx="477792" cy="478390"/>
              <a:chOff x="7111972" y="1870580"/>
              <a:chExt cx="751525" cy="752477"/>
            </a:xfrm>
            <a:solidFill>
              <a:schemeClr val="accent1"/>
            </a:solidFill>
          </p:grpSpPr>
          <p:sp>
            <p:nvSpPr>
              <p:cNvPr id="1066" name="Google Shape;134;p15">
                <a:extLst>
                  <a:ext uri="{FF2B5EF4-FFF2-40B4-BE49-F238E27FC236}">
                    <a16:creationId xmlns:a16="http://schemas.microsoft.com/office/drawing/2014/main" id="{2F4C8F2A-4567-BD0A-1187-A759864BD18C}"/>
                  </a:ext>
                </a:extLst>
              </p:cNvPr>
              <p:cNvSpPr/>
              <p:nvPr/>
            </p:nvSpPr>
            <p:spPr>
              <a:xfrm>
                <a:off x="7377721" y="1870580"/>
                <a:ext cx="485776" cy="485775"/>
              </a:xfrm>
              <a:custGeom>
                <a:avLst/>
                <a:gdLst/>
                <a:ahLst/>
                <a:cxnLst/>
                <a:rect l="l" t="t" r="r" b="b"/>
                <a:pathLst>
                  <a:path w="485775" h="485775" extrusionOk="0">
                    <a:moveTo>
                      <a:pt x="401003" y="85725"/>
                    </a:moveTo>
                    <a:lnTo>
                      <a:pt x="391478" y="0"/>
                    </a:lnTo>
                    <a:lnTo>
                      <a:pt x="286703" y="104775"/>
                    </a:lnTo>
                    <a:lnTo>
                      <a:pt x="292417" y="154305"/>
                    </a:lnTo>
                    <a:lnTo>
                      <a:pt x="140017" y="306705"/>
                    </a:lnTo>
                    <a:cubicBezTo>
                      <a:pt x="126682" y="300038"/>
                      <a:pt x="111442" y="295275"/>
                      <a:pt x="95250" y="295275"/>
                    </a:cubicBezTo>
                    <a:cubicBezTo>
                      <a:pt x="42863" y="295275"/>
                      <a:pt x="0" y="338138"/>
                      <a:pt x="0" y="390525"/>
                    </a:cubicBezTo>
                    <a:cubicBezTo>
                      <a:pt x="0" y="442913"/>
                      <a:pt x="42863" y="485775"/>
                      <a:pt x="95250" y="485775"/>
                    </a:cubicBezTo>
                    <a:cubicBezTo>
                      <a:pt x="147638" y="485775"/>
                      <a:pt x="190500" y="442913"/>
                      <a:pt x="190500" y="390525"/>
                    </a:cubicBezTo>
                    <a:cubicBezTo>
                      <a:pt x="190500" y="374333"/>
                      <a:pt x="186690" y="360045"/>
                      <a:pt x="180022" y="346710"/>
                    </a:cubicBezTo>
                    <a:lnTo>
                      <a:pt x="332423" y="194310"/>
                    </a:lnTo>
                    <a:lnTo>
                      <a:pt x="381953" y="200025"/>
                    </a:lnTo>
                    <a:lnTo>
                      <a:pt x="486728" y="95250"/>
                    </a:lnTo>
                    <a:lnTo>
                      <a:pt x="401003" y="8572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7" name="Google Shape;135;p15">
                <a:extLst>
                  <a:ext uri="{FF2B5EF4-FFF2-40B4-BE49-F238E27FC236}">
                    <a16:creationId xmlns:a16="http://schemas.microsoft.com/office/drawing/2014/main" id="{78AECBF0-7E15-25DD-3376-F3015BD57FD4}"/>
                  </a:ext>
                </a:extLst>
              </p:cNvPr>
              <p:cNvSpPr/>
              <p:nvPr/>
            </p:nvSpPr>
            <p:spPr>
              <a:xfrm>
                <a:off x="7111972" y="1899156"/>
                <a:ext cx="723901" cy="723901"/>
              </a:xfrm>
              <a:custGeom>
                <a:avLst/>
                <a:gdLst/>
                <a:ahLst/>
                <a:cxnLst/>
                <a:rect l="l" t="t" r="r" b="b"/>
                <a:pathLst>
                  <a:path w="723900" h="723900" extrusionOk="0">
                    <a:moveTo>
                      <a:pt x="674370" y="198120"/>
                    </a:moveTo>
                    <a:lnTo>
                      <a:pt x="661988" y="211455"/>
                    </a:lnTo>
                    <a:lnTo>
                      <a:pt x="643890" y="209550"/>
                    </a:lnTo>
                    <a:lnTo>
                      <a:pt x="623888" y="206693"/>
                    </a:lnTo>
                    <a:cubicBezTo>
                      <a:pt x="650558" y="252413"/>
                      <a:pt x="666750" y="304800"/>
                      <a:pt x="666750" y="361950"/>
                    </a:cubicBezTo>
                    <a:cubicBezTo>
                      <a:pt x="666750" y="529590"/>
                      <a:pt x="529590" y="666750"/>
                      <a:pt x="361950" y="666750"/>
                    </a:cubicBezTo>
                    <a:cubicBezTo>
                      <a:pt x="194310" y="666750"/>
                      <a:pt x="57150" y="529590"/>
                      <a:pt x="57150" y="361950"/>
                    </a:cubicBezTo>
                    <a:cubicBezTo>
                      <a:pt x="57150" y="194310"/>
                      <a:pt x="194310" y="57150"/>
                      <a:pt x="361950" y="57150"/>
                    </a:cubicBezTo>
                    <a:cubicBezTo>
                      <a:pt x="418148" y="57150"/>
                      <a:pt x="471488" y="72390"/>
                      <a:pt x="517208" y="100013"/>
                    </a:cubicBezTo>
                    <a:lnTo>
                      <a:pt x="515303" y="80963"/>
                    </a:lnTo>
                    <a:lnTo>
                      <a:pt x="512445" y="61913"/>
                    </a:lnTo>
                    <a:lnTo>
                      <a:pt x="525780" y="48578"/>
                    </a:lnTo>
                    <a:lnTo>
                      <a:pt x="532448" y="41910"/>
                    </a:lnTo>
                    <a:cubicBezTo>
                      <a:pt x="481013" y="15240"/>
                      <a:pt x="423863" y="0"/>
                      <a:pt x="361950" y="0"/>
                    </a:cubicBez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300038"/>
                      <a:pt x="708660" y="242888"/>
                      <a:pt x="681038" y="192405"/>
                    </a:cubicBezTo>
                    <a:lnTo>
                      <a:pt x="674370" y="1981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8" name="Google Shape;136;p15">
                <a:extLst>
                  <a:ext uri="{FF2B5EF4-FFF2-40B4-BE49-F238E27FC236}">
                    <a16:creationId xmlns:a16="http://schemas.microsoft.com/office/drawing/2014/main" id="{EE22C93F-D9F1-C743-9611-195EFFBA5AFD}"/>
                  </a:ext>
                </a:extLst>
              </p:cNvPr>
              <p:cNvSpPr/>
              <p:nvPr/>
            </p:nvSpPr>
            <p:spPr>
              <a:xfrm>
                <a:off x="7245316" y="2032503"/>
                <a:ext cx="457200" cy="457201"/>
              </a:xfrm>
              <a:custGeom>
                <a:avLst/>
                <a:gdLst/>
                <a:ahLst/>
                <a:cxnLst/>
                <a:rect l="l" t="t" r="r" b="b"/>
                <a:pathLst>
                  <a:path w="457200" h="457200" extrusionOk="0">
                    <a:moveTo>
                      <a:pt x="387668" y="163830"/>
                    </a:moveTo>
                    <a:cubicBezTo>
                      <a:pt x="396240" y="183833"/>
                      <a:pt x="400050" y="205740"/>
                      <a:pt x="400050" y="228600"/>
                    </a:cubicBezTo>
                    <a:cubicBezTo>
                      <a:pt x="400050" y="322898"/>
                      <a:pt x="322898" y="400050"/>
                      <a:pt x="228600" y="400050"/>
                    </a:cubicBezTo>
                    <a:cubicBezTo>
                      <a:pt x="134302" y="400050"/>
                      <a:pt x="57150" y="322898"/>
                      <a:pt x="57150" y="228600"/>
                    </a:cubicBezTo>
                    <a:cubicBezTo>
                      <a:pt x="57150" y="134302"/>
                      <a:pt x="134302" y="57150"/>
                      <a:pt x="228600" y="57150"/>
                    </a:cubicBezTo>
                    <a:cubicBezTo>
                      <a:pt x="251460" y="57150"/>
                      <a:pt x="273368" y="61913"/>
                      <a:pt x="293370" y="69532"/>
                    </a:cubicBezTo>
                    <a:lnTo>
                      <a:pt x="336233" y="26670"/>
                    </a:lnTo>
                    <a:cubicBezTo>
                      <a:pt x="303848" y="9525"/>
                      <a:pt x="267653" y="0"/>
                      <a:pt x="228600" y="0"/>
                    </a:cubicBezTo>
                    <a:cubicBezTo>
                      <a:pt x="102870" y="0"/>
                      <a:pt x="0" y="102870"/>
                      <a:pt x="0" y="228600"/>
                    </a:cubicBezTo>
                    <a:cubicBezTo>
                      <a:pt x="0" y="354330"/>
                      <a:pt x="102870" y="457200"/>
                      <a:pt x="228600" y="457200"/>
                    </a:cubicBezTo>
                    <a:cubicBezTo>
                      <a:pt x="354330" y="457200"/>
                      <a:pt x="457200" y="354330"/>
                      <a:pt x="457200" y="228600"/>
                    </a:cubicBezTo>
                    <a:cubicBezTo>
                      <a:pt x="457200" y="189548"/>
                      <a:pt x="447675" y="153352"/>
                      <a:pt x="430530" y="120968"/>
                    </a:cubicBezTo>
                    <a:lnTo>
                      <a:pt x="387668" y="1638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69" name="Google Shape;331;p23">
              <a:extLst>
                <a:ext uri="{FF2B5EF4-FFF2-40B4-BE49-F238E27FC236}">
                  <a16:creationId xmlns:a16="http://schemas.microsoft.com/office/drawing/2014/main" id="{A574FC10-F0AD-A85A-C227-1998823A57BE}"/>
                </a:ext>
              </a:extLst>
            </p:cNvPr>
            <p:cNvSpPr/>
            <p:nvPr/>
          </p:nvSpPr>
          <p:spPr>
            <a:xfrm>
              <a:off x="4946584" y="2866101"/>
              <a:ext cx="544336" cy="528522"/>
            </a:xfrm>
            <a:custGeom>
              <a:avLst/>
              <a:gdLst/>
              <a:ahLst/>
              <a:cxnLst/>
              <a:rect l="l" t="t" r="r" b="b"/>
              <a:pathLst>
                <a:path w="97" h="94" extrusionOk="0">
                  <a:moveTo>
                    <a:pt x="96" y="16"/>
                  </a:moveTo>
                  <a:cubicBezTo>
                    <a:pt x="95" y="16"/>
                    <a:pt x="94" y="16"/>
                    <a:pt x="94" y="16"/>
                  </a:cubicBezTo>
                  <a:cubicBezTo>
                    <a:pt x="94" y="16"/>
                    <a:pt x="94" y="16"/>
                    <a:pt x="87" y="27"/>
                  </a:cubicBezTo>
                  <a:cubicBezTo>
                    <a:pt x="87" y="27"/>
                    <a:pt x="87" y="27"/>
                    <a:pt x="81" y="27"/>
                  </a:cubicBezTo>
                  <a:cubicBezTo>
                    <a:pt x="81" y="27"/>
                    <a:pt x="81" y="27"/>
                    <a:pt x="73" y="19"/>
                  </a:cubicBezTo>
                  <a:cubicBezTo>
                    <a:pt x="73" y="19"/>
                    <a:pt x="73" y="19"/>
                    <a:pt x="73" y="12"/>
                  </a:cubicBezTo>
                  <a:cubicBezTo>
                    <a:pt x="73" y="12"/>
                    <a:pt x="73" y="12"/>
                    <a:pt x="83" y="4"/>
                  </a:cubicBezTo>
                  <a:cubicBezTo>
                    <a:pt x="83" y="3"/>
                    <a:pt x="83" y="2"/>
                    <a:pt x="82" y="2"/>
                  </a:cubicBezTo>
                  <a:cubicBezTo>
                    <a:pt x="82" y="2"/>
                    <a:pt x="82" y="2"/>
                    <a:pt x="81" y="2"/>
                  </a:cubicBezTo>
                  <a:cubicBezTo>
                    <a:pt x="81" y="2"/>
                    <a:pt x="79" y="2"/>
                    <a:pt x="77" y="2"/>
                  </a:cubicBezTo>
                  <a:cubicBezTo>
                    <a:pt x="77" y="1"/>
                    <a:pt x="76" y="1"/>
                    <a:pt x="75" y="1"/>
                  </a:cubicBezTo>
                  <a:cubicBezTo>
                    <a:pt x="69" y="0"/>
                    <a:pt x="66" y="3"/>
                    <a:pt x="64" y="5"/>
                  </a:cubicBezTo>
                  <a:cubicBezTo>
                    <a:pt x="62" y="8"/>
                    <a:pt x="61" y="10"/>
                    <a:pt x="61" y="10"/>
                  </a:cubicBezTo>
                  <a:cubicBezTo>
                    <a:pt x="61" y="10"/>
                    <a:pt x="61" y="11"/>
                    <a:pt x="61" y="14"/>
                  </a:cubicBezTo>
                  <a:cubicBezTo>
                    <a:pt x="61" y="18"/>
                    <a:pt x="61" y="23"/>
                    <a:pt x="62" y="26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2" y="30"/>
                    <a:pt x="59" y="35"/>
                    <a:pt x="59" y="35"/>
                  </a:cubicBezTo>
                  <a:cubicBezTo>
                    <a:pt x="59" y="35"/>
                    <a:pt x="59" y="35"/>
                    <a:pt x="52" y="42"/>
                  </a:cubicBezTo>
                  <a:cubicBezTo>
                    <a:pt x="52" y="42"/>
                    <a:pt x="52" y="42"/>
                    <a:pt x="50" y="45"/>
                  </a:cubicBezTo>
                  <a:cubicBezTo>
                    <a:pt x="50" y="45"/>
                    <a:pt x="50" y="45"/>
                    <a:pt x="43" y="39"/>
                  </a:cubicBezTo>
                  <a:cubicBezTo>
                    <a:pt x="43" y="40"/>
                    <a:pt x="42" y="41"/>
                    <a:pt x="42" y="41"/>
                  </a:cubicBezTo>
                  <a:cubicBezTo>
                    <a:pt x="42" y="41"/>
                    <a:pt x="42" y="41"/>
                    <a:pt x="35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3"/>
                    <a:pt x="35" y="33"/>
                    <a:pt x="34" y="31"/>
                  </a:cubicBezTo>
                  <a:cubicBezTo>
                    <a:pt x="34" y="31"/>
                    <a:pt x="34" y="31"/>
                    <a:pt x="31" y="29"/>
                  </a:cubicBezTo>
                  <a:cubicBezTo>
                    <a:pt x="31" y="29"/>
                    <a:pt x="31" y="29"/>
                    <a:pt x="33" y="27"/>
                  </a:cubicBezTo>
                  <a:cubicBezTo>
                    <a:pt x="33" y="27"/>
                    <a:pt x="33" y="27"/>
                    <a:pt x="31" y="26"/>
                  </a:cubicBezTo>
                  <a:cubicBezTo>
                    <a:pt x="31" y="25"/>
                    <a:pt x="31" y="24"/>
                    <a:pt x="31" y="23"/>
                  </a:cubicBezTo>
                  <a:cubicBezTo>
                    <a:pt x="32" y="22"/>
                    <a:pt x="39" y="20"/>
                    <a:pt x="45" y="18"/>
                  </a:cubicBezTo>
                  <a:cubicBezTo>
                    <a:pt x="45" y="18"/>
                    <a:pt x="45" y="18"/>
                    <a:pt x="47" y="17"/>
                  </a:cubicBezTo>
                  <a:cubicBezTo>
                    <a:pt x="47" y="17"/>
                    <a:pt x="47" y="17"/>
                    <a:pt x="46" y="15"/>
                  </a:cubicBezTo>
                  <a:cubicBezTo>
                    <a:pt x="46" y="15"/>
                    <a:pt x="46" y="15"/>
                    <a:pt x="45" y="12"/>
                  </a:cubicBezTo>
                  <a:cubicBezTo>
                    <a:pt x="45" y="12"/>
                    <a:pt x="45" y="12"/>
                    <a:pt x="44" y="11"/>
                  </a:cubicBezTo>
                  <a:cubicBezTo>
                    <a:pt x="44" y="11"/>
                    <a:pt x="44" y="11"/>
                    <a:pt x="44" y="10"/>
                  </a:cubicBezTo>
                  <a:cubicBezTo>
                    <a:pt x="43" y="10"/>
                    <a:pt x="38" y="10"/>
                    <a:pt x="32" y="11"/>
                  </a:cubicBezTo>
                  <a:cubicBezTo>
                    <a:pt x="23" y="13"/>
                    <a:pt x="17" y="17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4"/>
                  </a:cubicBezTo>
                  <a:cubicBezTo>
                    <a:pt x="11" y="27"/>
                    <a:pt x="11" y="29"/>
                    <a:pt x="11" y="30"/>
                  </a:cubicBezTo>
                  <a:cubicBezTo>
                    <a:pt x="11" y="31"/>
                    <a:pt x="11" y="33"/>
                    <a:pt x="9" y="33"/>
                  </a:cubicBezTo>
                  <a:cubicBezTo>
                    <a:pt x="9" y="33"/>
                    <a:pt x="9" y="33"/>
                    <a:pt x="6" y="31"/>
                  </a:cubicBezTo>
                  <a:cubicBezTo>
                    <a:pt x="6" y="31"/>
                    <a:pt x="6" y="31"/>
                    <a:pt x="0" y="38"/>
                  </a:cubicBezTo>
                  <a:cubicBezTo>
                    <a:pt x="0" y="38"/>
                    <a:pt x="0" y="38"/>
                    <a:pt x="10" y="48"/>
                  </a:cubicBezTo>
                  <a:cubicBezTo>
                    <a:pt x="10" y="48"/>
                    <a:pt x="10" y="48"/>
                    <a:pt x="17" y="41"/>
                  </a:cubicBezTo>
                  <a:cubicBezTo>
                    <a:pt x="17" y="41"/>
                    <a:pt x="17" y="41"/>
                    <a:pt x="13" y="37"/>
                  </a:cubicBezTo>
                  <a:cubicBezTo>
                    <a:pt x="14" y="37"/>
                    <a:pt x="15" y="37"/>
                    <a:pt x="16" y="36"/>
                  </a:cubicBezTo>
                  <a:cubicBezTo>
                    <a:pt x="17" y="35"/>
                    <a:pt x="21" y="35"/>
                    <a:pt x="23" y="36"/>
                  </a:cubicBezTo>
                  <a:cubicBezTo>
                    <a:pt x="23" y="36"/>
                    <a:pt x="23" y="36"/>
                    <a:pt x="24" y="37"/>
                  </a:cubicBezTo>
                  <a:cubicBezTo>
                    <a:pt x="24" y="37"/>
                    <a:pt x="24" y="37"/>
                    <a:pt x="25" y="36"/>
                  </a:cubicBezTo>
                  <a:cubicBezTo>
                    <a:pt x="25" y="36"/>
                    <a:pt x="25" y="36"/>
                    <a:pt x="27" y="39"/>
                  </a:cubicBezTo>
                  <a:cubicBezTo>
                    <a:pt x="27" y="39"/>
                    <a:pt x="27" y="39"/>
                    <a:pt x="29" y="40"/>
                  </a:cubicBezTo>
                  <a:cubicBezTo>
                    <a:pt x="29" y="40"/>
                    <a:pt x="29" y="40"/>
                    <a:pt x="29" y="39"/>
                  </a:cubicBezTo>
                  <a:cubicBezTo>
                    <a:pt x="29" y="39"/>
                    <a:pt x="29" y="39"/>
                    <a:pt x="37" y="47"/>
                  </a:cubicBezTo>
                  <a:cubicBezTo>
                    <a:pt x="36" y="48"/>
                    <a:pt x="36" y="48"/>
                    <a:pt x="36" y="49"/>
                  </a:cubicBezTo>
                  <a:cubicBezTo>
                    <a:pt x="36" y="49"/>
                    <a:pt x="36" y="49"/>
                    <a:pt x="42" y="55"/>
                  </a:cubicBezTo>
                  <a:cubicBezTo>
                    <a:pt x="42" y="55"/>
                    <a:pt x="42" y="55"/>
                    <a:pt x="15" y="84"/>
                  </a:cubicBezTo>
                  <a:cubicBezTo>
                    <a:pt x="13" y="86"/>
                    <a:pt x="14" y="89"/>
                    <a:pt x="17" y="91"/>
                  </a:cubicBezTo>
                  <a:cubicBezTo>
                    <a:pt x="19" y="93"/>
                    <a:pt x="22" y="94"/>
                    <a:pt x="23" y="93"/>
                  </a:cubicBezTo>
                  <a:cubicBezTo>
                    <a:pt x="23" y="93"/>
                    <a:pt x="23" y="93"/>
                    <a:pt x="50" y="63"/>
                  </a:cubicBezTo>
                  <a:cubicBezTo>
                    <a:pt x="50" y="63"/>
                    <a:pt x="50" y="63"/>
                    <a:pt x="77" y="89"/>
                  </a:cubicBezTo>
                  <a:cubicBezTo>
                    <a:pt x="79" y="91"/>
                    <a:pt x="82" y="90"/>
                    <a:pt x="84" y="88"/>
                  </a:cubicBezTo>
                  <a:cubicBezTo>
                    <a:pt x="86" y="85"/>
                    <a:pt x="87" y="82"/>
                    <a:pt x="85" y="81"/>
                  </a:cubicBezTo>
                  <a:cubicBezTo>
                    <a:pt x="85" y="81"/>
                    <a:pt x="85" y="81"/>
                    <a:pt x="58" y="54"/>
                  </a:cubicBezTo>
                  <a:cubicBezTo>
                    <a:pt x="58" y="54"/>
                    <a:pt x="58" y="54"/>
                    <a:pt x="59" y="53"/>
                  </a:cubicBezTo>
                  <a:cubicBezTo>
                    <a:pt x="59" y="53"/>
                    <a:pt x="59" y="53"/>
                    <a:pt x="59" y="52"/>
                  </a:cubicBezTo>
                  <a:cubicBezTo>
                    <a:pt x="59" y="52"/>
                    <a:pt x="65" y="45"/>
                    <a:pt x="69" y="42"/>
                  </a:cubicBezTo>
                  <a:cubicBezTo>
                    <a:pt x="71" y="40"/>
                    <a:pt x="73" y="39"/>
                    <a:pt x="74" y="38"/>
                  </a:cubicBezTo>
                  <a:cubicBezTo>
                    <a:pt x="75" y="38"/>
                    <a:pt x="77" y="38"/>
                    <a:pt x="77" y="38"/>
                  </a:cubicBezTo>
                  <a:cubicBezTo>
                    <a:pt x="77" y="38"/>
                    <a:pt x="83" y="39"/>
                    <a:pt x="83" y="39"/>
                  </a:cubicBezTo>
                  <a:cubicBezTo>
                    <a:pt x="92" y="39"/>
                    <a:pt x="96" y="28"/>
                    <a:pt x="96" y="28"/>
                  </a:cubicBezTo>
                  <a:cubicBezTo>
                    <a:pt x="96" y="28"/>
                    <a:pt x="96" y="27"/>
                    <a:pt x="97" y="21"/>
                  </a:cubicBezTo>
                  <a:cubicBezTo>
                    <a:pt x="97" y="19"/>
                    <a:pt x="97" y="18"/>
                    <a:pt x="97" y="17"/>
                  </a:cubicBezTo>
                  <a:cubicBezTo>
                    <a:pt x="96" y="16"/>
                    <a:pt x="96" y="16"/>
                    <a:pt x="96" y="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50" tIns="68575" rIns="137150" bIns="685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70" name="Google Shape;332;p23" descr="Cloud Computing">
              <a:extLst>
                <a:ext uri="{FF2B5EF4-FFF2-40B4-BE49-F238E27FC236}">
                  <a16:creationId xmlns:a16="http://schemas.microsoft.com/office/drawing/2014/main" id="{EC1D3E14-61DE-D981-5A98-C8D4A59D194C}"/>
                </a:ext>
              </a:extLst>
            </p:cNvPr>
            <p:cNvGrpSpPr/>
            <p:nvPr/>
          </p:nvGrpSpPr>
          <p:grpSpPr>
            <a:xfrm>
              <a:off x="6696038" y="4586333"/>
              <a:ext cx="545690" cy="549678"/>
              <a:chOff x="5705475" y="3031807"/>
              <a:chExt cx="782002" cy="787718"/>
            </a:xfrm>
            <a:solidFill>
              <a:schemeClr val="accent1"/>
            </a:solidFill>
          </p:grpSpPr>
          <p:sp>
            <p:nvSpPr>
              <p:cNvPr id="1071" name="Google Shape;333;p23">
                <a:extLst>
                  <a:ext uri="{FF2B5EF4-FFF2-40B4-BE49-F238E27FC236}">
                    <a16:creationId xmlns:a16="http://schemas.microsoft.com/office/drawing/2014/main" id="{96C7E1B1-2E36-508F-67E4-44CA337A19A8}"/>
                  </a:ext>
                </a:extLst>
              </p:cNvPr>
              <p:cNvSpPr/>
              <p:nvPr/>
            </p:nvSpPr>
            <p:spPr>
              <a:xfrm>
                <a:off x="5991225" y="3031807"/>
                <a:ext cx="496252" cy="320992"/>
              </a:xfrm>
              <a:custGeom>
                <a:avLst/>
                <a:gdLst/>
                <a:ahLst/>
                <a:cxnLst/>
                <a:rect l="l" t="t" r="r" b="b"/>
                <a:pathLst>
                  <a:path w="496252" h="320992" extrusionOk="0">
                    <a:moveTo>
                      <a:pt x="422910" y="124777"/>
                    </a:moveTo>
                    <a:cubicBezTo>
                      <a:pt x="415290" y="80010"/>
                      <a:pt x="375285" y="45720"/>
                      <a:pt x="328613" y="45720"/>
                    </a:cubicBezTo>
                    <a:cubicBezTo>
                      <a:pt x="323850" y="45720"/>
                      <a:pt x="318135" y="46672"/>
                      <a:pt x="313373" y="46672"/>
                    </a:cubicBezTo>
                    <a:cubicBezTo>
                      <a:pt x="290513" y="18097"/>
                      <a:pt x="255270" y="0"/>
                      <a:pt x="215265" y="0"/>
                    </a:cubicBezTo>
                    <a:cubicBezTo>
                      <a:pt x="157163" y="0"/>
                      <a:pt x="108585" y="39052"/>
                      <a:pt x="93345" y="92393"/>
                    </a:cubicBezTo>
                    <a:cubicBezTo>
                      <a:pt x="40005" y="102870"/>
                      <a:pt x="0" y="149543"/>
                      <a:pt x="0" y="205740"/>
                    </a:cubicBezTo>
                    <a:cubicBezTo>
                      <a:pt x="0" y="269557"/>
                      <a:pt x="51435" y="320993"/>
                      <a:pt x="114300" y="320993"/>
                    </a:cubicBezTo>
                    <a:lnTo>
                      <a:pt x="114300" y="320993"/>
                    </a:lnTo>
                    <a:cubicBezTo>
                      <a:pt x="114300" y="320993"/>
                      <a:pt x="396240" y="320993"/>
                      <a:pt x="400050" y="320993"/>
                    </a:cubicBezTo>
                    <a:cubicBezTo>
                      <a:pt x="455295" y="320993"/>
                      <a:pt x="496253" y="276225"/>
                      <a:pt x="496253" y="220980"/>
                    </a:cubicBezTo>
                    <a:cubicBezTo>
                      <a:pt x="496253" y="175260"/>
                      <a:pt x="464820" y="137160"/>
                      <a:pt x="422910" y="124777"/>
                    </a:cubicBezTo>
                    <a:close/>
                    <a:moveTo>
                      <a:pt x="394335" y="263843"/>
                    </a:moveTo>
                    <a:lnTo>
                      <a:pt x="112395" y="263843"/>
                    </a:lnTo>
                    <a:cubicBezTo>
                      <a:pt x="90488" y="261937"/>
                      <a:pt x="71438" y="249555"/>
                      <a:pt x="61913" y="230505"/>
                    </a:cubicBezTo>
                    <a:cubicBezTo>
                      <a:pt x="53340" y="210503"/>
                      <a:pt x="55245" y="187643"/>
                      <a:pt x="68580" y="169545"/>
                    </a:cubicBezTo>
                    <a:cubicBezTo>
                      <a:pt x="80010" y="154305"/>
                      <a:pt x="97155" y="145733"/>
                      <a:pt x="115252" y="145733"/>
                    </a:cubicBezTo>
                    <a:cubicBezTo>
                      <a:pt x="118110" y="145733"/>
                      <a:pt x="121920" y="145733"/>
                      <a:pt x="124777" y="146685"/>
                    </a:cubicBezTo>
                    <a:lnTo>
                      <a:pt x="141923" y="149543"/>
                    </a:lnTo>
                    <a:lnTo>
                      <a:pt x="141923" y="130493"/>
                    </a:lnTo>
                    <a:cubicBezTo>
                      <a:pt x="141923" y="96202"/>
                      <a:pt x="164783" y="66675"/>
                      <a:pt x="198120" y="59055"/>
                    </a:cubicBezTo>
                    <a:cubicBezTo>
                      <a:pt x="203835" y="58102"/>
                      <a:pt x="209550" y="57150"/>
                      <a:pt x="215265" y="57150"/>
                    </a:cubicBezTo>
                    <a:cubicBezTo>
                      <a:pt x="215265" y="57150"/>
                      <a:pt x="215265" y="57150"/>
                      <a:pt x="215265" y="57150"/>
                    </a:cubicBezTo>
                    <a:lnTo>
                      <a:pt x="215265" y="57150"/>
                    </a:lnTo>
                    <a:cubicBezTo>
                      <a:pt x="215265" y="57150"/>
                      <a:pt x="215265" y="57150"/>
                      <a:pt x="215265" y="57150"/>
                    </a:cubicBezTo>
                    <a:cubicBezTo>
                      <a:pt x="242888" y="57150"/>
                      <a:pt x="267653" y="72390"/>
                      <a:pt x="280035" y="97155"/>
                    </a:cubicBezTo>
                    <a:lnTo>
                      <a:pt x="285750" y="108585"/>
                    </a:lnTo>
                    <a:lnTo>
                      <a:pt x="298133" y="103823"/>
                    </a:lnTo>
                    <a:cubicBezTo>
                      <a:pt x="303848" y="101918"/>
                      <a:pt x="310515" y="100965"/>
                      <a:pt x="317183" y="100965"/>
                    </a:cubicBezTo>
                    <a:cubicBezTo>
                      <a:pt x="329565" y="100965"/>
                      <a:pt x="340995" y="104775"/>
                      <a:pt x="351473" y="111443"/>
                    </a:cubicBezTo>
                    <a:cubicBezTo>
                      <a:pt x="366713" y="122873"/>
                      <a:pt x="376238" y="140970"/>
                      <a:pt x="376238" y="160020"/>
                    </a:cubicBezTo>
                    <a:lnTo>
                      <a:pt x="376238" y="175260"/>
                    </a:lnTo>
                    <a:lnTo>
                      <a:pt x="395288" y="175260"/>
                    </a:lnTo>
                    <a:cubicBezTo>
                      <a:pt x="420053" y="175260"/>
                      <a:pt x="440055" y="195262"/>
                      <a:pt x="440055" y="220028"/>
                    </a:cubicBezTo>
                    <a:cubicBezTo>
                      <a:pt x="439103" y="243840"/>
                      <a:pt x="419100" y="263843"/>
                      <a:pt x="394335" y="2638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2" name="Google Shape;334;p23">
                <a:extLst>
                  <a:ext uri="{FF2B5EF4-FFF2-40B4-BE49-F238E27FC236}">
                    <a16:creationId xmlns:a16="http://schemas.microsoft.com/office/drawing/2014/main" id="{2962C6B2-DAC5-366B-CFFA-18B666E78AC8}"/>
                  </a:ext>
                </a:extLst>
              </p:cNvPr>
              <p:cNvSpPr/>
              <p:nvPr/>
            </p:nvSpPr>
            <p:spPr>
              <a:xfrm>
                <a:off x="5705475" y="3390900"/>
                <a:ext cx="457200" cy="428625"/>
              </a:xfrm>
              <a:custGeom>
                <a:avLst/>
                <a:gdLst/>
                <a:ahLst/>
                <a:cxnLst/>
                <a:rect l="l" t="t" r="r" b="b"/>
                <a:pathLst>
                  <a:path w="457200" h="428625" extrusionOk="0">
                    <a:moveTo>
                      <a:pt x="426720" y="0"/>
                    </a:moveTo>
                    <a:lnTo>
                      <a:pt x="30480" y="0"/>
                    </a:lnTo>
                    <a:cubicBezTo>
                      <a:pt x="13335" y="0"/>
                      <a:pt x="0" y="13335"/>
                      <a:pt x="0" y="30480"/>
                    </a:cubicBezTo>
                    <a:lnTo>
                      <a:pt x="0" y="302895"/>
                    </a:lnTo>
                    <a:cubicBezTo>
                      <a:pt x="0" y="320040"/>
                      <a:pt x="13335" y="333375"/>
                      <a:pt x="30480" y="333375"/>
                    </a:cubicBezTo>
                    <a:cubicBezTo>
                      <a:pt x="30480" y="333375"/>
                      <a:pt x="30480" y="333375"/>
                      <a:pt x="30480" y="333375"/>
                    </a:cubicBezTo>
                    <a:lnTo>
                      <a:pt x="180975" y="333375"/>
                    </a:lnTo>
                    <a:lnTo>
                      <a:pt x="180975" y="371475"/>
                    </a:lnTo>
                    <a:lnTo>
                      <a:pt x="114300" y="371475"/>
                    </a:lnTo>
                    <a:lnTo>
                      <a:pt x="114300" y="428625"/>
                    </a:lnTo>
                    <a:lnTo>
                      <a:pt x="342900" y="428625"/>
                    </a:lnTo>
                    <a:lnTo>
                      <a:pt x="342900" y="371475"/>
                    </a:lnTo>
                    <a:lnTo>
                      <a:pt x="276225" y="371475"/>
                    </a:lnTo>
                    <a:lnTo>
                      <a:pt x="276225" y="333375"/>
                    </a:lnTo>
                    <a:lnTo>
                      <a:pt x="426720" y="333375"/>
                    </a:lnTo>
                    <a:cubicBezTo>
                      <a:pt x="443865" y="333375"/>
                      <a:pt x="457200" y="320040"/>
                      <a:pt x="457200" y="302895"/>
                    </a:cubicBezTo>
                    <a:lnTo>
                      <a:pt x="457200" y="302895"/>
                    </a:lnTo>
                    <a:lnTo>
                      <a:pt x="457200" y="30480"/>
                    </a:lnTo>
                    <a:cubicBezTo>
                      <a:pt x="457200" y="13335"/>
                      <a:pt x="443865" y="0"/>
                      <a:pt x="426720" y="0"/>
                    </a:cubicBezTo>
                    <a:close/>
                    <a:moveTo>
                      <a:pt x="400050" y="276225"/>
                    </a:moveTo>
                    <a:lnTo>
                      <a:pt x="57150" y="276225"/>
                    </a:lnTo>
                    <a:lnTo>
                      <a:pt x="57150" y="57150"/>
                    </a:lnTo>
                    <a:lnTo>
                      <a:pt x="400050" y="57150"/>
                    </a:lnTo>
                    <a:lnTo>
                      <a:pt x="400050" y="27622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3" name="Google Shape;335;p23">
                <a:extLst>
                  <a:ext uri="{FF2B5EF4-FFF2-40B4-BE49-F238E27FC236}">
                    <a16:creationId xmlns:a16="http://schemas.microsoft.com/office/drawing/2014/main" id="{798FA6C2-A348-172D-B715-A63EAA6CDD2F}"/>
                  </a:ext>
                </a:extLst>
              </p:cNvPr>
              <p:cNvSpPr/>
              <p:nvPr/>
            </p:nvSpPr>
            <p:spPr>
              <a:xfrm>
                <a:off x="6207442" y="3390900"/>
                <a:ext cx="167870" cy="211454"/>
              </a:xfrm>
              <a:custGeom>
                <a:avLst/>
                <a:gdLst/>
                <a:ahLst/>
                <a:cxnLst/>
                <a:rect l="l" t="t" r="r" b="b"/>
                <a:pathLst>
                  <a:path w="167870" h="211454" extrusionOk="0">
                    <a:moveTo>
                      <a:pt x="96203" y="0"/>
                    </a:moveTo>
                    <a:cubicBezTo>
                      <a:pt x="105728" y="12382"/>
                      <a:pt x="110490" y="28575"/>
                      <a:pt x="110490" y="43815"/>
                    </a:cubicBezTo>
                    <a:cubicBezTo>
                      <a:pt x="110490" y="72390"/>
                      <a:pt x="94297" y="98107"/>
                      <a:pt x="69532" y="111443"/>
                    </a:cubicBezTo>
                    <a:lnTo>
                      <a:pt x="69532" y="72390"/>
                    </a:lnTo>
                    <a:lnTo>
                      <a:pt x="0" y="142875"/>
                    </a:lnTo>
                    <a:lnTo>
                      <a:pt x="69532" y="211455"/>
                    </a:lnTo>
                    <a:lnTo>
                      <a:pt x="69532" y="172402"/>
                    </a:lnTo>
                    <a:cubicBezTo>
                      <a:pt x="140970" y="153352"/>
                      <a:pt x="182880" y="80010"/>
                      <a:pt x="162878" y="8573"/>
                    </a:cubicBezTo>
                    <a:cubicBezTo>
                      <a:pt x="161925" y="5715"/>
                      <a:pt x="160972" y="2857"/>
                      <a:pt x="160020" y="0"/>
                    </a:cubicBezTo>
                    <a:lnTo>
                      <a:pt x="962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4" name="Google Shape;336;p23">
                <a:extLst>
                  <a:ext uri="{FF2B5EF4-FFF2-40B4-BE49-F238E27FC236}">
                    <a16:creationId xmlns:a16="http://schemas.microsoft.com/office/drawing/2014/main" id="{DF0942D3-390D-9E7E-8C67-4726276856A4}"/>
                  </a:ext>
                </a:extLst>
              </p:cNvPr>
              <p:cNvSpPr/>
              <p:nvPr/>
            </p:nvSpPr>
            <p:spPr>
              <a:xfrm>
                <a:off x="5785254" y="3141344"/>
                <a:ext cx="167870" cy="211455"/>
              </a:xfrm>
              <a:custGeom>
                <a:avLst/>
                <a:gdLst/>
                <a:ahLst/>
                <a:cxnLst/>
                <a:rect l="l" t="t" r="r" b="b"/>
                <a:pathLst>
                  <a:path w="167870" h="211455" extrusionOk="0">
                    <a:moveTo>
                      <a:pt x="71668" y="211455"/>
                    </a:moveTo>
                    <a:cubicBezTo>
                      <a:pt x="64048" y="201930"/>
                      <a:pt x="57380" y="182880"/>
                      <a:pt x="57380" y="167640"/>
                    </a:cubicBezTo>
                    <a:cubicBezTo>
                      <a:pt x="57380" y="139065"/>
                      <a:pt x="73573" y="113348"/>
                      <a:pt x="98338" y="100013"/>
                    </a:cubicBezTo>
                    <a:lnTo>
                      <a:pt x="98338" y="139065"/>
                    </a:lnTo>
                    <a:lnTo>
                      <a:pt x="167870" y="68580"/>
                    </a:lnTo>
                    <a:lnTo>
                      <a:pt x="98338" y="0"/>
                    </a:lnTo>
                    <a:lnTo>
                      <a:pt x="98338" y="39053"/>
                    </a:lnTo>
                    <a:cubicBezTo>
                      <a:pt x="26900" y="58103"/>
                      <a:pt x="-15010" y="131445"/>
                      <a:pt x="4993" y="202883"/>
                    </a:cubicBezTo>
                    <a:cubicBezTo>
                      <a:pt x="5945" y="205740"/>
                      <a:pt x="6898" y="208598"/>
                      <a:pt x="7850" y="211455"/>
                    </a:cubicBezTo>
                    <a:lnTo>
                      <a:pt x="71668" y="21145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5" name="Google Shape;121;p15" descr="Lightbulb and gear">
              <a:extLst>
                <a:ext uri="{FF2B5EF4-FFF2-40B4-BE49-F238E27FC236}">
                  <a16:creationId xmlns:a16="http://schemas.microsoft.com/office/drawing/2014/main" id="{1853EE43-E3E3-817C-84A4-CCFD6ADAB857}"/>
                </a:ext>
              </a:extLst>
            </p:cNvPr>
            <p:cNvGrpSpPr/>
            <p:nvPr/>
          </p:nvGrpSpPr>
          <p:grpSpPr>
            <a:xfrm>
              <a:off x="1463532" y="2846886"/>
              <a:ext cx="492446" cy="528310"/>
              <a:chOff x="9757834" y="7059864"/>
              <a:chExt cx="759641" cy="814962"/>
            </a:xfrm>
            <a:solidFill>
              <a:schemeClr val="accent1"/>
            </a:solidFill>
          </p:grpSpPr>
          <p:sp>
            <p:nvSpPr>
              <p:cNvPr id="1076" name="Google Shape;122;p15">
                <a:extLst>
                  <a:ext uri="{FF2B5EF4-FFF2-40B4-BE49-F238E27FC236}">
                    <a16:creationId xmlns:a16="http://schemas.microsoft.com/office/drawing/2014/main" id="{E9711BDE-F6B1-D813-0BFE-0A4C9E9CDC43}"/>
                  </a:ext>
                </a:extLst>
              </p:cNvPr>
              <p:cNvSpPr/>
              <p:nvPr/>
            </p:nvSpPr>
            <p:spPr>
              <a:xfrm>
                <a:off x="10028253" y="7330193"/>
                <a:ext cx="209550" cy="209550"/>
              </a:xfrm>
              <a:custGeom>
                <a:avLst/>
                <a:gdLst/>
                <a:ahLst/>
                <a:cxnLst/>
                <a:rect l="l" t="t" r="r" b="b"/>
                <a:pathLst>
                  <a:path w="209550" h="209550" extrusionOk="0">
                    <a:moveTo>
                      <a:pt x="187547" y="64675"/>
                    </a:moveTo>
                    <a:lnTo>
                      <a:pt x="195644" y="40672"/>
                    </a:lnTo>
                    <a:lnTo>
                      <a:pt x="177355" y="22384"/>
                    </a:lnTo>
                    <a:lnTo>
                      <a:pt x="153353" y="30480"/>
                    </a:lnTo>
                    <a:cubicBezTo>
                      <a:pt x="147113" y="26964"/>
                      <a:pt x="140457" y="24244"/>
                      <a:pt x="133541" y="22384"/>
                    </a:cubicBezTo>
                    <a:lnTo>
                      <a:pt x="122301" y="0"/>
                    </a:lnTo>
                    <a:lnTo>
                      <a:pt x="96774" y="0"/>
                    </a:lnTo>
                    <a:lnTo>
                      <a:pt x="85439" y="22479"/>
                    </a:lnTo>
                    <a:cubicBezTo>
                      <a:pt x="78498" y="24356"/>
                      <a:pt x="71813" y="27075"/>
                      <a:pt x="65532" y="30575"/>
                    </a:cubicBezTo>
                    <a:lnTo>
                      <a:pt x="41529" y="22479"/>
                    </a:lnTo>
                    <a:lnTo>
                      <a:pt x="23241" y="40767"/>
                    </a:lnTo>
                    <a:lnTo>
                      <a:pt x="30861" y="64770"/>
                    </a:lnTo>
                    <a:cubicBezTo>
                      <a:pt x="27206" y="70976"/>
                      <a:pt x="24388" y="77637"/>
                      <a:pt x="22479" y="84582"/>
                    </a:cubicBezTo>
                    <a:lnTo>
                      <a:pt x="0" y="95821"/>
                    </a:lnTo>
                    <a:lnTo>
                      <a:pt x="0" y="120968"/>
                    </a:lnTo>
                    <a:lnTo>
                      <a:pt x="22479" y="132302"/>
                    </a:lnTo>
                    <a:cubicBezTo>
                      <a:pt x="24332" y="139221"/>
                      <a:pt x="27052" y="145878"/>
                      <a:pt x="30575" y="152114"/>
                    </a:cubicBezTo>
                    <a:lnTo>
                      <a:pt x="22479" y="176117"/>
                    </a:lnTo>
                    <a:lnTo>
                      <a:pt x="41529" y="194405"/>
                    </a:lnTo>
                    <a:lnTo>
                      <a:pt x="65532" y="186214"/>
                    </a:lnTo>
                    <a:cubicBezTo>
                      <a:pt x="71767" y="189763"/>
                      <a:pt x="78423" y="192515"/>
                      <a:pt x="85344" y="194405"/>
                    </a:cubicBezTo>
                    <a:lnTo>
                      <a:pt x="96583" y="216789"/>
                    </a:lnTo>
                    <a:lnTo>
                      <a:pt x="122111" y="216789"/>
                    </a:lnTo>
                    <a:lnTo>
                      <a:pt x="133445" y="194786"/>
                    </a:lnTo>
                    <a:cubicBezTo>
                      <a:pt x="140245" y="192937"/>
                      <a:pt x="146800" y="190283"/>
                      <a:pt x="152972" y="186880"/>
                    </a:cubicBezTo>
                    <a:lnTo>
                      <a:pt x="176879" y="195072"/>
                    </a:lnTo>
                    <a:lnTo>
                      <a:pt x="195167" y="176689"/>
                    </a:lnTo>
                    <a:lnTo>
                      <a:pt x="187071" y="152781"/>
                    </a:lnTo>
                    <a:cubicBezTo>
                      <a:pt x="190710" y="146497"/>
                      <a:pt x="193618" y="139818"/>
                      <a:pt x="195739" y="132874"/>
                    </a:cubicBezTo>
                    <a:lnTo>
                      <a:pt x="218123" y="121634"/>
                    </a:lnTo>
                    <a:lnTo>
                      <a:pt x="218123" y="95821"/>
                    </a:lnTo>
                    <a:lnTo>
                      <a:pt x="195644" y="84487"/>
                    </a:lnTo>
                    <a:cubicBezTo>
                      <a:pt x="193825" y="77556"/>
                      <a:pt x="191103" y="70896"/>
                      <a:pt x="187547" y="64675"/>
                    </a:cubicBezTo>
                    <a:close/>
                    <a:moveTo>
                      <a:pt x="109442" y="146875"/>
                    </a:moveTo>
                    <a:cubicBezTo>
                      <a:pt x="88401" y="146875"/>
                      <a:pt x="71342" y="129817"/>
                      <a:pt x="71342" y="108775"/>
                    </a:cubicBezTo>
                    <a:cubicBezTo>
                      <a:pt x="71342" y="87734"/>
                      <a:pt x="88401" y="70675"/>
                      <a:pt x="109442" y="70675"/>
                    </a:cubicBezTo>
                    <a:cubicBezTo>
                      <a:pt x="130356" y="70982"/>
                      <a:pt x="147236" y="87861"/>
                      <a:pt x="147542" y="108775"/>
                    </a:cubicBezTo>
                    <a:cubicBezTo>
                      <a:pt x="147542" y="129817"/>
                      <a:pt x="130484" y="146875"/>
                      <a:pt x="109442" y="1468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7" name="Google Shape;123;p15">
                <a:extLst>
                  <a:ext uri="{FF2B5EF4-FFF2-40B4-BE49-F238E27FC236}">
                    <a16:creationId xmlns:a16="http://schemas.microsoft.com/office/drawing/2014/main" id="{CB308432-D62E-068F-B2D4-94928489AD8C}"/>
                  </a:ext>
                </a:extLst>
              </p:cNvPr>
              <p:cNvSpPr/>
              <p:nvPr/>
            </p:nvSpPr>
            <p:spPr>
              <a:xfrm>
                <a:off x="10029681" y="7734146"/>
                <a:ext cx="20955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209550" h="47625" extrusionOk="0">
                    <a:moveTo>
                      <a:pt x="189835" y="0"/>
                    </a:moveTo>
                    <a:lnTo>
                      <a:pt x="25910" y="0"/>
                    </a:lnTo>
                    <a:cubicBezTo>
                      <a:pt x="10734" y="894"/>
                      <a:pt x="-845" y="13922"/>
                      <a:pt x="48" y="29098"/>
                    </a:cubicBezTo>
                    <a:cubicBezTo>
                      <a:pt x="869" y="43027"/>
                      <a:pt x="11981" y="54139"/>
                      <a:pt x="25910" y="54959"/>
                    </a:cubicBezTo>
                    <a:lnTo>
                      <a:pt x="189835" y="54959"/>
                    </a:lnTo>
                    <a:cubicBezTo>
                      <a:pt x="205011" y="54065"/>
                      <a:pt x="216590" y="41037"/>
                      <a:pt x="215696" y="25861"/>
                    </a:cubicBezTo>
                    <a:cubicBezTo>
                      <a:pt x="214875" y="11932"/>
                      <a:pt x="203763" y="820"/>
                      <a:pt x="18983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8" name="Google Shape;124;p15">
                <a:extLst>
                  <a:ext uri="{FF2B5EF4-FFF2-40B4-BE49-F238E27FC236}">
                    <a16:creationId xmlns:a16="http://schemas.microsoft.com/office/drawing/2014/main" id="{4DDE7890-25D9-B5A1-5BED-FB1E0389E8C3}"/>
                  </a:ext>
                </a:extLst>
              </p:cNvPr>
              <p:cNvSpPr/>
              <p:nvPr/>
            </p:nvSpPr>
            <p:spPr>
              <a:xfrm>
                <a:off x="10078070" y="7827201"/>
                <a:ext cx="114299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14300" h="47625" extrusionOk="0">
                    <a:moveTo>
                      <a:pt x="59531" y="54959"/>
                    </a:moveTo>
                    <a:cubicBezTo>
                      <a:pt x="90631" y="54910"/>
                      <a:pt x="116487" y="31001"/>
                      <a:pt x="118967" y="0"/>
                    </a:cubicBezTo>
                    <a:lnTo>
                      <a:pt x="0" y="0"/>
                    </a:lnTo>
                    <a:cubicBezTo>
                      <a:pt x="2527" y="31016"/>
                      <a:pt x="28413" y="54914"/>
                      <a:pt x="59531" y="5495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9" name="Google Shape;125;p15">
                <a:extLst>
                  <a:ext uri="{FF2B5EF4-FFF2-40B4-BE49-F238E27FC236}">
                    <a16:creationId xmlns:a16="http://schemas.microsoft.com/office/drawing/2014/main" id="{F0CDBF5C-120C-FE08-D11B-BB258A51D393}"/>
                  </a:ext>
                </a:extLst>
              </p:cNvPr>
              <p:cNvSpPr/>
              <p:nvPr/>
            </p:nvSpPr>
            <p:spPr>
              <a:xfrm>
                <a:off x="9899189" y="7201983"/>
                <a:ext cx="466725" cy="485773"/>
              </a:xfrm>
              <a:custGeom>
                <a:avLst/>
                <a:gdLst/>
                <a:ahLst/>
                <a:cxnLst/>
                <a:rect l="l" t="t" r="r" b="b"/>
                <a:pathLst>
                  <a:path w="466725" h="485775" extrusionOk="0">
                    <a:moveTo>
                      <a:pt x="476250" y="243364"/>
                    </a:moveTo>
                    <a:lnTo>
                      <a:pt x="476250" y="235172"/>
                    </a:lnTo>
                    <a:cubicBezTo>
                      <a:pt x="473823" y="105160"/>
                      <a:pt x="368157" y="804"/>
                      <a:pt x="238125" y="0"/>
                    </a:cubicBezTo>
                    <a:lnTo>
                      <a:pt x="238125" y="0"/>
                    </a:lnTo>
                    <a:cubicBezTo>
                      <a:pt x="108093" y="804"/>
                      <a:pt x="2427" y="105160"/>
                      <a:pt x="0" y="235172"/>
                    </a:cubicBezTo>
                    <a:lnTo>
                      <a:pt x="0" y="243364"/>
                    </a:lnTo>
                    <a:cubicBezTo>
                      <a:pt x="871" y="271562"/>
                      <a:pt x="6473" y="299414"/>
                      <a:pt x="16573" y="325755"/>
                    </a:cubicBezTo>
                    <a:cubicBezTo>
                      <a:pt x="26214" y="350609"/>
                      <a:pt x="40213" y="373543"/>
                      <a:pt x="57912" y="393478"/>
                    </a:cubicBezTo>
                    <a:cubicBezTo>
                      <a:pt x="79724" y="417195"/>
                      <a:pt x="103537" y="463391"/>
                      <a:pt x="113633" y="483965"/>
                    </a:cubicBezTo>
                    <a:cubicBezTo>
                      <a:pt x="116721" y="490180"/>
                      <a:pt x="123076" y="494096"/>
                      <a:pt x="130016" y="494062"/>
                    </a:cubicBezTo>
                    <a:lnTo>
                      <a:pt x="346234" y="494062"/>
                    </a:lnTo>
                    <a:cubicBezTo>
                      <a:pt x="353174" y="494096"/>
                      <a:pt x="359529" y="490180"/>
                      <a:pt x="362617" y="483965"/>
                    </a:cubicBezTo>
                    <a:cubicBezTo>
                      <a:pt x="372713" y="463391"/>
                      <a:pt x="396526" y="417290"/>
                      <a:pt x="418338" y="393478"/>
                    </a:cubicBezTo>
                    <a:cubicBezTo>
                      <a:pt x="436037" y="373543"/>
                      <a:pt x="450036" y="350609"/>
                      <a:pt x="459676" y="325755"/>
                    </a:cubicBezTo>
                    <a:cubicBezTo>
                      <a:pt x="469777" y="299414"/>
                      <a:pt x="475379" y="271562"/>
                      <a:pt x="476250" y="243364"/>
                    </a:cubicBezTo>
                    <a:close/>
                    <a:moveTo>
                      <a:pt x="421386" y="242507"/>
                    </a:moveTo>
                    <a:cubicBezTo>
                      <a:pt x="420709" y="264394"/>
                      <a:pt x="416429" y="286020"/>
                      <a:pt x="408718" y="306515"/>
                    </a:cubicBezTo>
                    <a:cubicBezTo>
                      <a:pt x="401485" y="324971"/>
                      <a:pt x="391037" y="341999"/>
                      <a:pt x="377857" y="356807"/>
                    </a:cubicBezTo>
                    <a:cubicBezTo>
                      <a:pt x="356714" y="381975"/>
                      <a:pt x="338588" y="409531"/>
                      <a:pt x="323850" y="438912"/>
                    </a:cubicBezTo>
                    <a:lnTo>
                      <a:pt x="152400" y="438912"/>
                    </a:lnTo>
                    <a:cubicBezTo>
                      <a:pt x="137831" y="409455"/>
                      <a:pt x="119864" y="381803"/>
                      <a:pt x="98870" y="356521"/>
                    </a:cubicBezTo>
                    <a:cubicBezTo>
                      <a:pt x="85690" y="341713"/>
                      <a:pt x="75241" y="324685"/>
                      <a:pt x="68008" y="306229"/>
                    </a:cubicBezTo>
                    <a:cubicBezTo>
                      <a:pt x="60135" y="285761"/>
                      <a:pt x="55694" y="264135"/>
                      <a:pt x="54864" y="242221"/>
                    </a:cubicBezTo>
                    <a:lnTo>
                      <a:pt x="54864" y="235363"/>
                    </a:lnTo>
                    <a:cubicBezTo>
                      <a:pt x="56570" y="135350"/>
                      <a:pt x="137813" y="54995"/>
                      <a:pt x="237839" y="54388"/>
                    </a:cubicBezTo>
                    <a:lnTo>
                      <a:pt x="237839" y="54388"/>
                    </a:lnTo>
                    <a:cubicBezTo>
                      <a:pt x="337865" y="54995"/>
                      <a:pt x="419109" y="135350"/>
                      <a:pt x="420814" y="2353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0" name="Google Shape;126;p15">
                <a:extLst>
                  <a:ext uri="{FF2B5EF4-FFF2-40B4-BE49-F238E27FC236}">
                    <a16:creationId xmlns:a16="http://schemas.microsoft.com/office/drawing/2014/main" id="{3F7219D8-D712-C8EA-0D80-44A0E35F0D6D}"/>
                  </a:ext>
                </a:extLst>
              </p:cNvPr>
              <p:cNvSpPr/>
              <p:nvPr/>
            </p:nvSpPr>
            <p:spPr>
              <a:xfrm>
                <a:off x="10120360" y="7059864"/>
                <a:ext cx="38099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104775" extrusionOk="0">
                    <a:moveTo>
                      <a:pt x="19050" y="104775"/>
                    </a:moveTo>
                    <a:cubicBezTo>
                      <a:pt x="29571" y="104775"/>
                      <a:pt x="38100" y="96246"/>
                      <a:pt x="38100" y="85725"/>
                    </a:cubicBezTo>
                    <a:lnTo>
                      <a:pt x="38100" y="19050"/>
                    </a:lnTo>
                    <a:cubicBezTo>
                      <a:pt x="38100" y="8529"/>
                      <a:pt x="29571" y="0"/>
                      <a:pt x="19050" y="0"/>
                    </a:cubicBezTo>
                    <a:cubicBezTo>
                      <a:pt x="8529" y="0"/>
                      <a:pt x="0" y="8529"/>
                      <a:pt x="0" y="19050"/>
                    </a:cubicBezTo>
                    <a:lnTo>
                      <a:pt x="0" y="85725"/>
                    </a:lnTo>
                    <a:cubicBezTo>
                      <a:pt x="0" y="96246"/>
                      <a:pt x="8529" y="104775"/>
                      <a:pt x="19050" y="1047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1" name="Google Shape;127;p15">
                <a:extLst>
                  <a:ext uri="{FF2B5EF4-FFF2-40B4-BE49-F238E27FC236}">
                    <a16:creationId xmlns:a16="http://schemas.microsoft.com/office/drawing/2014/main" id="{769ABB87-4406-4EAB-F0ED-5E142EA01932}"/>
                  </a:ext>
                </a:extLst>
              </p:cNvPr>
              <p:cNvSpPr/>
              <p:nvPr/>
            </p:nvSpPr>
            <p:spPr>
              <a:xfrm>
                <a:off x="9861277" y="7169257"/>
                <a:ext cx="762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76200" extrusionOk="0">
                    <a:moveTo>
                      <a:pt x="52105" y="79111"/>
                    </a:moveTo>
                    <a:cubicBezTo>
                      <a:pt x="59535" y="86496"/>
                      <a:pt x="71535" y="86496"/>
                      <a:pt x="78965" y="79111"/>
                    </a:cubicBezTo>
                    <a:cubicBezTo>
                      <a:pt x="86351" y="71680"/>
                      <a:pt x="86351" y="59680"/>
                      <a:pt x="78965" y="52250"/>
                    </a:cubicBezTo>
                    <a:lnTo>
                      <a:pt x="31817" y="4911"/>
                    </a:lnTo>
                    <a:cubicBezTo>
                      <a:pt x="24008" y="-2140"/>
                      <a:pt x="11962" y="-1525"/>
                      <a:pt x="4910" y="6283"/>
                    </a:cubicBezTo>
                    <a:cubicBezTo>
                      <a:pt x="-1654" y="13555"/>
                      <a:pt x="-1634" y="24619"/>
                      <a:pt x="4956" y="318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2" name="Google Shape;128;p15">
                <a:extLst>
                  <a:ext uri="{FF2B5EF4-FFF2-40B4-BE49-F238E27FC236}">
                    <a16:creationId xmlns:a16="http://schemas.microsoft.com/office/drawing/2014/main" id="{6CB9F9A9-8023-39AD-F84C-781602D7CD5F}"/>
                  </a:ext>
                </a:extLst>
              </p:cNvPr>
              <p:cNvSpPr/>
              <p:nvPr/>
            </p:nvSpPr>
            <p:spPr>
              <a:xfrm>
                <a:off x="10332848" y="7174200"/>
                <a:ext cx="762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76200" extrusionOk="0">
                    <a:moveTo>
                      <a:pt x="19446" y="83407"/>
                    </a:moveTo>
                    <a:cubicBezTo>
                      <a:pt x="24523" y="83411"/>
                      <a:pt x="29392" y="81388"/>
                      <a:pt x="32971" y="77787"/>
                    </a:cubicBezTo>
                    <a:lnTo>
                      <a:pt x="80025" y="30162"/>
                    </a:lnTo>
                    <a:cubicBezTo>
                      <a:pt x="86162" y="21617"/>
                      <a:pt x="84210" y="9714"/>
                      <a:pt x="75664" y="3577"/>
                    </a:cubicBezTo>
                    <a:cubicBezTo>
                      <a:pt x="68922" y="-1265"/>
                      <a:pt x="59819" y="-1184"/>
                      <a:pt x="53164" y="3778"/>
                    </a:cubicBezTo>
                    <a:lnTo>
                      <a:pt x="5539" y="51403"/>
                    </a:lnTo>
                    <a:cubicBezTo>
                      <a:pt x="-1846" y="58834"/>
                      <a:pt x="-1846" y="70833"/>
                      <a:pt x="5539" y="78264"/>
                    </a:cubicBezTo>
                    <a:cubicBezTo>
                      <a:pt x="9290" y="81786"/>
                      <a:pt x="14306" y="83641"/>
                      <a:pt x="19446" y="834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3" name="Google Shape;129;p15">
                <a:extLst>
                  <a:ext uri="{FF2B5EF4-FFF2-40B4-BE49-F238E27FC236}">
                    <a16:creationId xmlns:a16="http://schemas.microsoft.com/office/drawing/2014/main" id="{62158521-F74B-9D24-4A97-1A52D8A74049}"/>
                  </a:ext>
                </a:extLst>
              </p:cNvPr>
              <p:cNvSpPr/>
              <p:nvPr/>
            </p:nvSpPr>
            <p:spPr>
              <a:xfrm>
                <a:off x="9757834" y="7417056"/>
                <a:ext cx="104775" cy="38099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38100" extrusionOk="0">
                    <a:moveTo>
                      <a:pt x="85725" y="0"/>
                    </a:moveTo>
                    <a:lnTo>
                      <a:pt x="19050" y="0"/>
                    </a:lnTo>
                    <a:cubicBezTo>
                      <a:pt x="8529" y="0"/>
                      <a:pt x="0" y="8529"/>
                      <a:pt x="0" y="19050"/>
                    </a:cubicBezTo>
                    <a:cubicBezTo>
                      <a:pt x="0" y="29571"/>
                      <a:pt x="8529" y="38100"/>
                      <a:pt x="19050" y="38100"/>
                    </a:cubicBezTo>
                    <a:lnTo>
                      <a:pt x="85725" y="38100"/>
                    </a:lnTo>
                    <a:cubicBezTo>
                      <a:pt x="96246" y="38100"/>
                      <a:pt x="104775" y="29571"/>
                      <a:pt x="104775" y="19050"/>
                    </a:cubicBezTo>
                    <a:cubicBezTo>
                      <a:pt x="104775" y="8529"/>
                      <a:pt x="96246" y="0"/>
                      <a:pt x="857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4" name="Google Shape;130;p15">
                <a:extLst>
                  <a:ext uri="{FF2B5EF4-FFF2-40B4-BE49-F238E27FC236}">
                    <a16:creationId xmlns:a16="http://schemas.microsoft.com/office/drawing/2014/main" id="{33DCBDD4-A21A-B575-EC54-C13279BA113F}"/>
                  </a:ext>
                </a:extLst>
              </p:cNvPr>
              <p:cNvSpPr/>
              <p:nvPr/>
            </p:nvSpPr>
            <p:spPr>
              <a:xfrm>
                <a:off x="9859568" y="7618588"/>
                <a:ext cx="76200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85725" extrusionOk="0">
                    <a:moveTo>
                      <a:pt x="53808" y="4581"/>
                    </a:moveTo>
                    <a:lnTo>
                      <a:pt x="6659" y="52206"/>
                    </a:lnTo>
                    <a:cubicBezTo>
                      <a:pt x="-1332" y="59049"/>
                      <a:pt x="-2263" y="71075"/>
                      <a:pt x="4581" y="79066"/>
                    </a:cubicBezTo>
                    <a:cubicBezTo>
                      <a:pt x="11425" y="87058"/>
                      <a:pt x="23451" y="87987"/>
                      <a:pt x="31442" y="81144"/>
                    </a:cubicBezTo>
                    <a:cubicBezTo>
                      <a:pt x="32187" y="80506"/>
                      <a:pt x="32882" y="79811"/>
                      <a:pt x="33520" y="79066"/>
                    </a:cubicBezTo>
                    <a:lnTo>
                      <a:pt x="80669" y="31441"/>
                    </a:lnTo>
                    <a:cubicBezTo>
                      <a:pt x="87512" y="23450"/>
                      <a:pt x="86582" y="11424"/>
                      <a:pt x="78590" y="4581"/>
                    </a:cubicBezTo>
                    <a:cubicBezTo>
                      <a:pt x="71459" y="-1527"/>
                      <a:pt x="60941" y="-1527"/>
                      <a:pt x="53808" y="45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5" name="Google Shape;131;p15">
                <a:extLst>
                  <a:ext uri="{FF2B5EF4-FFF2-40B4-BE49-F238E27FC236}">
                    <a16:creationId xmlns:a16="http://schemas.microsoft.com/office/drawing/2014/main" id="{6F03031F-06EE-9C22-3355-4212A7792F3B}"/>
                  </a:ext>
                </a:extLst>
              </p:cNvPr>
              <p:cNvSpPr/>
              <p:nvPr/>
            </p:nvSpPr>
            <p:spPr>
              <a:xfrm>
                <a:off x="10332628" y="7613260"/>
                <a:ext cx="8572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85725" extrusionOk="0">
                    <a:moveTo>
                      <a:pt x="33190" y="6283"/>
                    </a:moveTo>
                    <a:cubicBezTo>
                      <a:pt x="26139" y="-1525"/>
                      <a:pt x="14093" y="-2140"/>
                      <a:pt x="6283" y="4911"/>
                    </a:cubicBezTo>
                    <a:cubicBezTo>
                      <a:pt x="-1525" y="11961"/>
                      <a:pt x="-2140" y="24007"/>
                      <a:pt x="4911" y="31817"/>
                    </a:cubicBezTo>
                    <a:cubicBezTo>
                      <a:pt x="5330" y="32280"/>
                      <a:pt x="5772" y="32724"/>
                      <a:pt x="6234" y="33144"/>
                    </a:cubicBezTo>
                    <a:lnTo>
                      <a:pt x="53859" y="80769"/>
                    </a:lnTo>
                    <a:cubicBezTo>
                      <a:pt x="60593" y="88853"/>
                      <a:pt x="72605" y="89947"/>
                      <a:pt x="80689" y="83213"/>
                    </a:cubicBezTo>
                    <a:cubicBezTo>
                      <a:pt x="88773" y="76480"/>
                      <a:pt x="89866" y="64468"/>
                      <a:pt x="83133" y="56384"/>
                    </a:cubicBezTo>
                    <a:cubicBezTo>
                      <a:pt x="82219" y="55288"/>
                      <a:pt x="81187" y="54298"/>
                      <a:pt x="80052" y="534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6" name="Google Shape;132;p15">
                <a:extLst>
                  <a:ext uri="{FF2B5EF4-FFF2-40B4-BE49-F238E27FC236}">
                    <a16:creationId xmlns:a16="http://schemas.microsoft.com/office/drawing/2014/main" id="{F1D7ED2C-0D8F-8FB2-EB89-9901AD6A5ECD}"/>
                  </a:ext>
                </a:extLst>
              </p:cNvPr>
              <p:cNvSpPr/>
              <p:nvPr/>
            </p:nvSpPr>
            <p:spPr>
              <a:xfrm>
                <a:off x="10412700" y="7416420"/>
                <a:ext cx="104775" cy="38099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38100" extrusionOk="0">
                    <a:moveTo>
                      <a:pt x="85725" y="0"/>
                    </a:moveTo>
                    <a:lnTo>
                      <a:pt x="19050" y="0"/>
                    </a:lnTo>
                    <a:cubicBezTo>
                      <a:pt x="8529" y="0"/>
                      <a:pt x="0" y="8529"/>
                      <a:pt x="0" y="19050"/>
                    </a:cubicBezTo>
                    <a:cubicBezTo>
                      <a:pt x="0" y="29571"/>
                      <a:pt x="8529" y="38100"/>
                      <a:pt x="19050" y="38100"/>
                    </a:cubicBezTo>
                    <a:lnTo>
                      <a:pt x="85725" y="38100"/>
                    </a:lnTo>
                    <a:cubicBezTo>
                      <a:pt x="96246" y="38100"/>
                      <a:pt x="104775" y="29571"/>
                      <a:pt x="104775" y="19050"/>
                    </a:cubicBezTo>
                    <a:cubicBezTo>
                      <a:pt x="104775" y="8529"/>
                      <a:pt x="96246" y="0"/>
                      <a:pt x="857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7" name="Google Shape;327;p23">
              <a:extLst>
                <a:ext uri="{FF2B5EF4-FFF2-40B4-BE49-F238E27FC236}">
                  <a16:creationId xmlns:a16="http://schemas.microsoft.com/office/drawing/2014/main" id="{0A0ABD76-ADE0-359E-28DA-FFA0EDDC2EA0}"/>
                </a:ext>
              </a:extLst>
            </p:cNvPr>
            <p:cNvGrpSpPr/>
            <p:nvPr/>
          </p:nvGrpSpPr>
          <p:grpSpPr>
            <a:xfrm>
              <a:off x="8394568" y="2862841"/>
              <a:ext cx="668538" cy="535042"/>
              <a:chOff x="10755313" y="4014788"/>
              <a:chExt cx="1001712" cy="801688"/>
            </a:xfrm>
            <a:solidFill>
              <a:schemeClr val="accent1"/>
            </a:solidFill>
          </p:grpSpPr>
          <p:sp>
            <p:nvSpPr>
              <p:cNvPr id="1088" name="Google Shape;328;p23">
                <a:extLst>
                  <a:ext uri="{FF2B5EF4-FFF2-40B4-BE49-F238E27FC236}">
                    <a16:creationId xmlns:a16="http://schemas.microsoft.com/office/drawing/2014/main" id="{221F357A-0D5E-81A6-48EE-37956B494A3C}"/>
                  </a:ext>
                </a:extLst>
              </p:cNvPr>
              <p:cNvSpPr/>
              <p:nvPr/>
            </p:nvSpPr>
            <p:spPr>
              <a:xfrm>
                <a:off x="10755313" y="4014788"/>
                <a:ext cx="1001712" cy="669925"/>
              </a:xfrm>
              <a:custGeom>
                <a:avLst/>
                <a:gdLst/>
                <a:ahLst/>
                <a:cxnLst/>
                <a:rect l="l" t="t" r="r" b="b"/>
                <a:pathLst>
                  <a:path w="264" h="176" extrusionOk="0">
                    <a:moveTo>
                      <a:pt x="193" y="176"/>
                    </a:moveTo>
                    <a:cubicBezTo>
                      <a:pt x="188" y="176"/>
                      <a:pt x="184" y="172"/>
                      <a:pt x="184" y="167"/>
                    </a:cubicBezTo>
                    <a:cubicBezTo>
                      <a:pt x="184" y="162"/>
                      <a:pt x="188" y="159"/>
                      <a:pt x="193" y="159"/>
                    </a:cubicBezTo>
                    <a:cubicBezTo>
                      <a:pt x="211" y="158"/>
                      <a:pt x="211" y="158"/>
                      <a:pt x="211" y="158"/>
                    </a:cubicBezTo>
                    <a:cubicBezTo>
                      <a:pt x="211" y="158"/>
                      <a:pt x="212" y="158"/>
                      <a:pt x="212" y="158"/>
                    </a:cubicBezTo>
                    <a:cubicBezTo>
                      <a:pt x="212" y="158"/>
                      <a:pt x="212" y="158"/>
                      <a:pt x="212" y="158"/>
                    </a:cubicBezTo>
                    <a:cubicBezTo>
                      <a:pt x="231" y="158"/>
                      <a:pt x="246" y="142"/>
                      <a:pt x="246" y="123"/>
                    </a:cubicBezTo>
                    <a:cubicBezTo>
                      <a:pt x="246" y="104"/>
                      <a:pt x="231" y="88"/>
                      <a:pt x="211" y="88"/>
                    </a:cubicBezTo>
                    <a:cubicBezTo>
                      <a:pt x="209" y="88"/>
                      <a:pt x="206" y="88"/>
                      <a:pt x="203" y="89"/>
                    </a:cubicBezTo>
                    <a:cubicBezTo>
                      <a:pt x="201" y="90"/>
                      <a:pt x="198" y="89"/>
                      <a:pt x="195" y="87"/>
                    </a:cubicBezTo>
                    <a:cubicBezTo>
                      <a:pt x="193" y="85"/>
                      <a:pt x="192" y="82"/>
                      <a:pt x="193" y="79"/>
                    </a:cubicBezTo>
                    <a:cubicBezTo>
                      <a:pt x="193" y="76"/>
                      <a:pt x="194" y="73"/>
                      <a:pt x="194" y="70"/>
                    </a:cubicBezTo>
                    <a:cubicBezTo>
                      <a:pt x="194" y="41"/>
                      <a:pt x="170" y="18"/>
                      <a:pt x="141" y="18"/>
                    </a:cubicBezTo>
                    <a:cubicBezTo>
                      <a:pt x="113" y="18"/>
                      <a:pt x="91" y="38"/>
                      <a:pt x="88" y="66"/>
                    </a:cubicBezTo>
                    <a:cubicBezTo>
                      <a:pt x="88" y="68"/>
                      <a:pt x="87" y="71"/>
                      <a:pt x="84" y="72"/>
                    </a:cubicBezTo>
                    <a:cubicBezTo>
                      <a:pt x="82" y="74"/>
                      <a:pt x="79" y="74"/>
                      <a:pt x="77" y="73"/>
                    </a:cubicBezTo>
                    <a:cubicBezTo>
                      <a:pt x="71" y="71"/>
                      <a:pt x="67" y="70"/>
                      <a:pt x="62" y="70"/>
                    </a:cubicBezTo>
                    <a:cubicBezTo>
                      <a:pt x="37" y="70"/>
                      <a:pt x="18" y="90"/>
                      <a:pt x="18" y="114"/>
                    </a:cubicBezTo>
                    <a:cubicBezTo>
                      <a:pt x="18" y="138"/>
                      <a:pt x="37" y="158"/>
                      <a:pt x="60" y="158"/>
                    </a:cubicBezTo>
                    <a:cubicBezTo>
                      <a:pt x="61" y="158"/>
                      <a:pt x="61" y="158"/>
                      <a:pt x="61" y="158"/>
                    </a:cubicBezTo>
                    <a:cubicBezTo>
                      <a:pt x="65" y="159"/>
                      <a:pt x="65" y="159"/>
                      <a:pt x="65" y="159"/>
                    </a:cubicBezTo>
                    <a:cubicBezTo>
                      <a:pt x="80" y="159"/>
                      <a:pt x="80" y="159"/>
                      <a:pt x="80" y="159"/>
                    </a:cubicBezTo>
                    <a:cubicBezTo>
                      <a:pt x="85" y="159"/>
                      <a:pt x="88" y="162"/>
                      <a:pt x="88" y="167"/>
                    </a:cubicBezTo>
                    <a:cubicBezTo>
                      <a:pt x="88" y="172"/>
                      <a:pt x="85" y="176"/>
                      <a:pt x="80" y="176"/>
                    </a:cubicBezTo>
                    <a:cubicBezTo>
                      <a:pt x="63" y="176"/>
                      <a:pt x="63" y="176"/>
                      <a:pt x="63" y="176"/>
                    </a:cubicBezTo>
                    <a:cubicBezTo>
                      <a:pt x="62" y="176"/>
                      <a:pt x="62" y="176"/>
                      <a:pt x="62" y="176"/>
                    </a:cubicBezTo>
                    <a:cubicBezTo>
                      <a:pt x="28" y="176"/>
                      <a:pt x="0" y="148"/>
                      <a:pt x="0" y="114"/>
                    </a:cubicBezTo>
                    <a:cubicBezTo>
                      <a:pt x="0" y="80"/>
                      <a:pt x="28" y="53"/>
                      <a:pt x="62" y="53"/>
                    </a:cubicBezTo>
                    <a:cubicBezTo>
                      <a:pt x="65" y="53"/>
                      <a:pt x="69" y="53"/>
                      <a:pt x="73" y="54"/>
                    </a:cubicBezTo>
                    <a:cubicBezTo>
                      <a:pt x="80" y="23"/>
                      <a:pt x="108" y="0"/>
                      <a:pt x="141" y="0"/>
                    </a:cubicBezTo>
                    <a:cubicBezTo>
                      <a:pt x="180" y="0"/>
                      <a:pt x="211" y="32"/>
                      <a:pt x="211" y="70"/>
                    </a:cubicBezTo>
                    <a:cubicBezTo>
                      <a:pt x="211" y="70"/>
                      <a:pt x="211" y="70"/>
                      <a:pt x="211" y="70"/>
                    </a:cubicBezTo>
                    <a:cubicBezTo>
                      <a:pt x="211" y="70"/>
                      <a:pt x="211" y="70"/>
                      <a:pt x="211" y="70"/>
                    </a:cubicBezTo>
                    <a:cubicBezTo>
                      <a:pt x="240" y="70"/>
                      <a:pt x="264" y="94"/>
                      <a:pt x="264" y="123"/>
                    </a:cubicBezTo>
                    <a:cubicBezTo>
                      <a:pt x="264" y="152"/>
                      <a:pt x="240" y="176"/>
                      <a:pt x="211" y="176"/>
                    </a:cubicBezTo>
                    <a:cubicBezTo>
                      <a:pt x="211" y="176"/>
                      <a:pt x="211" y="176"/>
                      <a:pt x="210" y="176"/>
                    </a:cubicBezTo>
                    <a:lnTo>
                      <a:pt x="193" y="17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37150" tIns="68575" rIns="137150" bIns="685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9" name="Google Shape;329;p23">
                <a:extLst>
                  <a:ext uri="{FF2B5EF4-FFF2-40B4-BE49-F238E27FC236}">
                    <a16:creationId xmlns:a16="http://schemas.microsoft.com/office/drawing/2014/main" id="{3E7035B4-933C-8485-0650-C895F805670E}"/>
                  </a:ext>
                </a:extLst>
              </p:cNvPr>
              <p:cNvSpPr/>
              <p:nvPr/>
            </p:nvSpPr>
            <p:spPr>
              <a:xfrm>
                <a:off x="11122025" y="4251326"/>
                <a:ext cx="334962" cy="565150"/>
              </a:xfrm>
              <a:custGeom>
                <a:avLst/>
                <a:gdLst/>
                <a:ahLst/>
                <a:cxnLst/>
                <a:rect l="l" t="t" r="r" b="b"/>
                <a:pathLst>
                  <a:path w="211" h="356" extrusionOk="0">
                    <a:moveTo>
                      <a:pt x="211" y="146"/>
                    </a:moveTo>
                    <a:lnTo>
                      <a:pt x="127" y="146"/>
                    </a:lnTo>
                    <a:lnTo>
                      <a:pt x="127" y="0"/>
                    </a:lnTo>
                    <a:lnTo>
                      <a:pt x="0" y="210"/>
                    </a:lnTo>
                    <a:lnTo>
                      <a:pt x="84" y="210"/>
                    </a:lnTo>
                    <a:lnTo>
                      <a:pt x="84" y="356"/>
                    </a:lnTo>
                    <a:lnTo>
                      <a:pt x="211" y="14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37150" tIns="68575" rIns="137150" bIns="685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0" name="Google Shape;330;p23" descr="Trophy">
              <a:extLst>
                <a:ext uri="{FF2B5EF4-FFF2-40B4-BE49-F238E27FC236}">
                  <a16:creationId xmlns:a16="http://schemas.microsoft.com/office/drawing/2014/main" id="{E449E96C-09AE-634B-B5B2-8491D1DD2527}"/>
                </a:ext>
              </a:extLst>
            </p:cNvPr>
            <p:cNvSpPr/>
            <p:nvPr/>
          </p:nvSpPr>
          <p:spPr>
            <a:xfrm>
              <a:off x="10237794" y="4593649"/>
              <a:ext cx="480172" cy="535046"/>
            </a:xfrm>
            <a:custGeom>
              <a:avLst/>
              <a:gdLst/>
              <a:ahLst/>
              <a:cxnLst/>
              <a:rect l="l" t="t" r="r" b="b"/>
              <a:pathLst>
                <a:path w="666750" h="742950" extrusionOk="0">
                  <a:moveTo>
                    <a:pt x="570548" y="361950"/>
                  </a:moveTo>
                  <a:cubicBezTo>
                    <a:pt x="537210" y="396240"/>
                    <a:pt x="505778" y="418148"/>
                    <a:pt x="437198" y="425768"/>
                  </a:cubicBezTo>
                  <a:cubicBezTo>
                    <a:pt x="455295" y="407670"/>
                    <a:pt x="476250" y="389573"/>
                    <a:pt x="494348" y="367665"/>
                  </a:cubicBezTo>
                  <a:cubicBezTo>
                    <a:pt x="501967" y="359093"/>
                    <a:pt x="516255" y="340043"/>
                    <a:pt x="516255" y="339090"/>
                  </a:cubicBezTo>
                  <a:cubicBezTo>
                    <a:pt x="532448" y="312420"/>
                    <a:pt x="541973" y="281940"/>
                    <a:pt x="541973" y="248602"/>
                  </a:cubicBezTo>
                  <a:lnTo>
                    <a:pt x="541973" y="124778"/>
                  </a:lnTo>
                  <a:lnTo>
                    <a:pt x="608648" y="124778"/>
                  </a:lnTo>
                  <a:lnTo>
                    <a:pt x="608648" y="269558"/>
                  </a:lnTo>
                  <a:cubicBezTo>
                    <a:pt x="609600" y="271463"/>
                    <a:pt x="611505" y="319088"/>
                    <a:pt x="570548" y="361950"/>
                  </a:cubicBezTo>
                  <a:close/>
                  <a:moveTo>
                    <a:pt x="97155" y="361950"/>
                  </a:moveTo>
                  <a:cubicBezTo>
                    <a:pt x="55245" y="319088"/>
                    <a:pt x="57150" y="271463"/>
                    <a:pt x="57150" y="269558"/>
                  </a:cubicBezTo>
                  <a:lnTo>
                    <a:pt x="57150" y="123825"/>
                  </a:lnTo>
                  <a:lnTo>
                    <a:pt x="123825" y="123825"/>
                  </a:lnTo>
                  <a:lnTo>
                    <a:pt x="123825" y="247650"/>
                  </a:lnTo>
                  <a:cubicBezTo>
                    <a:pt x="123825" y="280988"/>
                    <a:pt x="133350" y="311468"/>
                    <a:pt x="149543" y="338138"/>
                  </a:cubicBezTo>
                  <a:cubicBezTo>
                    <a:pt x="149543" y="339090"/>
                    <a:pt x="163830" y="359093"/>
                    <a:pt x="171450" y="366713"/>
                  </a:cubicBezTo>
                  <a:cubicBezTo>
                    <a:pt x="190500" y="388620"/>
                    <a:pt x="210502" y="406718"/>
                    <a:pt x="228600" y="424815"/>
                  </a:cubicBezTo>
                  <a:cubicBezTo>
                    <a:pt x="161925" y="417195"/>
                    <a:pt x="129540" y="395288"/>
                    <a:pt x="97155" y="361950"/>
                  </a:cubicBezTo>
                  <a:close/>
                  <a:moveTo>
                    <a:pt x="666750" y="266700"/>
                  </a:moveTo>
                  <a:lnTo>
                    <a:pt x="666750" y="66675"/>
                  </a:lnTo>
                  <a:lnTo>
                    <a:pt x="542925" y="66675"/>
                  </a:lnTo>
                  <a:lnTo>
                    <a:pt x="542925" y="0"/>
                  </a:lnTo>
                  <a:lnTo>
                    <a:pt x="333375" y="0"/>
                  </a:lnTo>
                  <a:lnTo>
                    <a:pt x="123825" y="0"/>
                  </a:lnTo>
                  <a:lnTo>
                    <a:pt x="123825" y="66675"/>
                  </a:lnTo>
                  <a:lnTo>
                    <a:pt x="0" y="66675"/>
                  </a:lnTo>
                  <a:lnTo>
                    <a:pt x="0" y="265748"/>
                  </a:lnTo>
                  <a:cubicBezTo>
                    <a:pt x="0" y="275273"/>
                    <a:pt x="0" y="340995"/>
                    <a:pt x="54293" y="399098"/>
                  </a:cubicBezTo>
                  <a:cubicBezTo>
                    <a:pt x="106680" y="454343"/>
                    <a:pt x="170498" y="482918"/>
                    <a:pt x="281940" y="484823"/>
                  </a:cubicBezTo>
                  <a:cubicBezTo>
                    <a:pt x="290513" y="499110"/>
                    <a:pt x="295275" y="515303"/>
                    <a:pt x="295275" y="532448"/>
                  </a:cubicBezTo>
                  <a:lnTo>
                    <a:pt x="295275" y="656273"/>
                  </a:lnTo>
                  <a:lnTo>
                    <a:pt x="247650" y="656273"/>
                  </a:lnTo>
                  <a:cubicBezTo>
                    <a:pt x="226695" y="656273"/>
                    <a:pt x="209550" y="673418"/>
                    <a:pt x="209550" y="694373"/>
                  </a:cubicBezTo>
                  <a:lnTo>
                    <a:pt x="161925" y="694373"/>
                  </a:lnTo>
                  <a:cubicBezTo>
                    <a:pt x="140970" y="694373"/>
                    <a:pt x="123825" y="711518"/>
                    <a:pt x="123825" y="732473"/>
                  </a:cubicBezTo>
                  <a:lnTo>
                    <a:pt x="123825" y="751523"/>
                  </a:lnTo>
                  <a:lnTo>
                    <a:pt x="542925" y="751523"/>
                  </a:lnTo>
                  <a:lnTo>
                    <a:pt x="542925" y="732473"/>
                  </a:lnTo>
                  <a:cubicBezTo>
                    <a:pt x="542925" y="711518"/>
                    <a:pt x="525780" y="694373"/>
                    <a:pt x="504825" y="694373"/>
                  </a:cubicBezTo>
                  <a:lnTo>
                    <a:pt x="457200" y="694373"/>
                  </a:lnTo>
                  <a:cubicBezTo>
                    <a:pt x="457200" y="673418"/>
                    <a:pt x="440055" y="656273"/>
                    <a:pt x="419100" y="656273"/>
                  </a:cubicBezTo>
                  <a:lnTo>
                    <a:pt x="371475" y="656273"/>
                  </a:lnTo>
                  <a:lnTo>
                    <a:pt x="371475" y="533400"/>
                  </a:lnTo>
                  <a:cubicBezTo>
                    <a:pt x="371475" y="516255"/>
                    <a:pt x="376238" y="500063"/>
                    <a:pt x="384810" y="485775"/>
                  </a:cubicBezTo>
                  <a:cubicBezTo>
                    <a:pt x="496253" y="483870"/>
                    <a:pt x="560070" y="454343"/>
                    <a:pt x="612458" y="400050"/>
                  </a:cubicBezTo>
                  <a:cubicBezTo>
                    <a:pt x="666750" y="342900"/>
                    <a:pt x="666750" y="276225"/>
                    <a:pt x="666750" y="2667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56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C2A57-1800-BFAA-6453-FF35D4FD0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4146"/>
          </a:xfrm>
        </p:spPr>
        <p:txBody>
          <a:bodyPr/>
          <a:lstStyle/>
          <a:p>
            <a:r>
              <a:rPr lang="en-US" dirty="0"/>
              <a:t>Title of the page</a:t>
            </a:r>
          </a:p>
        </p:txBody>
      </p:sp>
      <p:grpSp>
        <p:nvGrpSpPr>
          <p:cNvPr id="816" name="Group 815">
            <a:extLst>
              <a:ext uri="{FF2B5EF4-FFF2-40B4-BE49-F238E27FC236}">
                <a16:creationId xmlns:a16="http://schemas.microsoft.com/office/drawing/2014/main" id="{895B2682-E0DC-EC5D-3D67-3BCCB832732E}"/>
              </a:ext>
            </a:extLst>
          </p:cNvPr>
          <p:cNvGrpSpPr/>
          <p:nvPr/>
        </p:nvGrpSpPr>
        <p:grpSpPr>
          <a:xfrm>
            <a:off x="3798818" y="2025570"/>
            <a:ext cx="4594364" cy="4363738"/>
            <a:chOff x="3798818" y="2025570"/>
            <a:chExt cx="4594364" cy="4363738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63813880-529B-314B-B0E6-E71716A67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112" y="2025570"/>
              <a:ext cx="2459443" cy="3171083"/>
            </a:xfrm>
            <a:custGeom>
              <a:avLst/>
              <a:gdLst>
                <a:gd name="T0" fmla="*/ 510 w 1444"/>
                <a:gd name="T1" fmla="*/ 0 h 1867"/>
                <a:gd name="T2" fmla="*/ 0 w 1444"/>
                <a:gd name="T3" fmla="*/ 102 h 1867"/>
                <a:gd name="T4" fmla="*/ 17 w 1444"/>
                <a:gd name="T5" fmla="*/ 141 h 1867"/>
                <a:gd name="T6" fmla="*/ 17 w 1444"/>
                <a:gd name="T7" fmla="*/ 141 h 1867"/>
                <a:gd name="T8" fmla="*/ 197 w 1444"/>
                <a:gd name="T9" fmla="*/ 569 h 1867"/>
                <a:gd name="T10" fmla="*/ 510 w 1444"/>
                <a:gd name="T11" fmla="*/ 629 h 1867"/>
                <a:gd name="T12" fmla="*/ 510 w 1444"/>
                <a:gd name="T13" fmla="*/ 629 h 1867"/>
                <a:gd name="T14" fmla="*/ 510 w 1444"/>
                <a:gd name="T15" fmla="*/ 629 h 1867"/>
                <a:gd name="T16" fmla="*/ 983 w 1444"/>
                <a:gd name="T17" fmla="*/ 1025 h 1867"/>
                <a:gd name="T18" fmla="*/ 1064 w 1444"/>
                <a:gd name="T19" fmla="*/ 1313 h 1867"/>
                <a:gd name="T20" fmla="*/ 510 w 1444"/>
                <a:gd name="T21" fmla="*/ 1867 h 1867"/>
                <a:gd name="T22" fmla="*/ 1444 w 1444"/>
                <a:gd name="T23" fmla="*/ 933 h 1867"/>
                <a:gd name="T24" fmla="*/ 510 w 1444"/>
                <a:gd name="T25" fmla="*/ 0 h 1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4" h="1867">
                  <a:moveTo>
                    <a:pt x="510" y="0"/>
                  </a:moveTo>
                  <a:cubicBezTo>
                    <a:pt x="329" y="0"/>
                    <a:pt x="157" y="36"/>
                    <a:pt x="0" y="102"/>
                  </a:cubicBezTo>
                  <a:cubicBezTo>
                    <a:pt x="17" y="141"/>
                    <a:pt x="17" y="141"/>
                    <a:pt x="17" y="141"/>
                  </a:cubicBezTo>
                  <a:cubicBezTo>
                    <a:pt x="17" y="141"/>
                    <a:pt x="17" y="141"/>
                    <a:pt x="17" y="141"/>
                  </a:cubicBezTo>
                  <a:cubicBezTo>
                    <a:pt x="197" y="569"/>
                    <a:pt x="197" y="569"/>
                    <a:pt x="197" y="569"/>
                  </a:cubicBezTo>
                  <a:cubicBezTo>
                    <a:pt x="304" y="571"/>
                    <a:pt x="410" y="591"/>
                    <a:pt x="510" y="629"/>
                  </a:cubicBezTo>
                  <a:cubicBezTo>
                    <a:pt x="510" y="629"/>
                    <a:pt x="510" y="629"/>
                    <a:pt x="510" y="629"/>
                  </a:cubicBezTo>
                  <a:cubicBezTo>
                    <a:pt x="510" y="629"/>
                    <a:pt x="510" y="629"/>
                    <a:pt x="510" y="629"/>
                  </a:cubicBezTo>
                  <a:cubicBezTo>
                    <a:pt x="702" y="701"/>
                    <a:pt x="871" y="836"/>
                    <a:pt x="983" y="1025"/>
                  </a:cubicBezTo>
                  <a:cubicBezTo>
                    <a:pt x="1035" y="1109"/>
                    <a:pt x="1064" y="1207"/>
                    <a:pt x="1064" y="1313"/>
                  </a:cubicBezTo>
                  <a:cubicBezTo>
                    <a:pt x="1064" y="1619"/>
                    <a:pt x="816" y="1867"/>
                    <a:pt x="510" y="1867"/>
                  </a:cubicBezTo>
                  <a:cubicBezTo>
                    <a:pt x="1026" y="1867"/>
                    <a:pt x="1444" y="1449"/>
                    <a:pt x="1444" y="933"/>
                  </a:cubicBezTo>
                  <a:cubicBezTo>
                    <a:pt x="1444" y="418"/>
                    <a:pt x="1026" y="0"/>
                    <a:pt x="5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1867">
                <a:latin typeface="+mn-lt"/>
              </a:endParaRPr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DBC430A5-B197-B9BA-417B-78B7319CF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8957" y="2228190"/>
              <a:ext cx="1566597" cy="2968463"/>
            </a:xfrm>
            <a:custGeom>
              <a:avLst/>
              <a:gdLst>
                <a:gd name="T0" fmla="*/ 920 w 920"/>
                <a:gd name="T1" fmla="*/ 814 h 1748"/>
                <a:gd name="T2" fmla="*/ 443 w 920"/>
                <a:gd name="T3" fmla="*/ 0 h 1748"/>
                <a:gd name="T4" fmla="*/ 902 w 920"/>
                <a:gd name="T5" fmla="*/ 804 h 1748"/>
                <a:gd name="T6" fmla="*/ 174 w 920"/>
                <a:gd name="T7" fmla="*/ 1716 h 1748"/>
                <a:gd name="T8" fmla="*/ 0 w 920"/>
                <a:gd name="T9" fmla="*/ 1748 h 1748"/>
                <a:gd name="T10" fmla="*/ 920 w 920"/>
                <a:gd name="T11" fmla="*/ 814 h 1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0" h="1748">
                  <a:moveTo>
                    <a:pt x="920" y="814"/>
                  </a:moveTo>
                  <a:cubicBezTo>
                    <a:pt x="920" y="465"/>
                    <a:pt x="728" y="160"/>
                    <a:pt x="443" y="0"/>
                  </a:cubicBezTo>
                  <a:cubicBezTo>
                    <a:pt x="718" y="163"/>
                    <a:pt x="902" y="462"/>
                    <a:pt x="902" y="804"/>
                  </a:cubicBezTo>
                  <a:cubicBezTo>
                    <a:pt x="902" y="1250"/>
                    <a:pt x="591" y="1622"/>
                    <a:pt x="174" y="1716"/>
                  </a:cubicBezTo>
                  <a:cubicBezTo>
                    <a:pt x="119" y="1735"/>
                    <a:pt x="61" y="1746"/>
                    <a:pt x="0" y="1748"/>
                  </a:cubicBezTo>
                  <a:cubicBezTo>
                    <a:pt x="509" y="1740"/>
                    <a:pt x="920" y="1325"/>
                    <a:pt x="920" y="8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1867">
                <a:latin typeface="+mn-lt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2DCF24D-3065-7457-1376-2F20D09F6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111" y="2055222"/>
              <a:ext cx="670458" cy="978505"/>
            </a:xfrm>
            <a:custGeom>
              <a:avLst/>
              <a:gdLst>
                <a:gd name="T0" fmla="*/ 394 w 394"/>
                <a:gd name="T1" fmla="*/ 576 h 576"/>
                <a:gd name="T2" fmla="*/ 300 w 394"/>
                <a:gd name="T3" fmla="*/ 0 h 576"/>
                <a:gd name="T4" fmla="*/ 0 w 394"/>
                <a:gd name="T5" fmla="*/ 85 h 576"/>
                <a:gd name="T6" fmla="*/ 197 w 394"/>
                <a:gd name="T7" fmla="*/ 552 h 576"/>
                <a:gd name="T8" fmla="*/ 394 w 394"/>
                <a:gd name="T9" fmla="*/ 576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576">
                  <a:moveTo>
                    <a:pt x="394" y="576"/>
                  </a:moveTo>
                  <a:cubicBezTo>
                    <a:pt x="300" y="0"/>
                    <a:pt x="300" y="0"/>
                    <a:pt x="300" y="0"/>
                  </a:cubicBezTo>
                  <a:cubicBezTo>
                    <a:pt x="196" y="16"/>
                    <a:pt x="95" y="45"/>
                    <a:pt x="0" y="85"/>
                  </a:cubicBezTo>
                  <a:cubicBezTo>
                    <a:pt x="197" y="552"/>
                    <a:pt x="197" y="552"/>
                    <a:pt x="197" y="552"/>
                  </a:cubicBezTo>
                  <a:cubicBezTo>
                    <a:pt x="263" y="553"/>
                    <a:pt x="329" y="561"/>
                    <a:pt x="394" y="5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1867">
                <a:latin typeface="+mn-lt"/>
              </a:endParaRPr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48523EC9-EC1E-70D3-6D74-D0572D629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111" y="2187007"/>
              <a:ext cx="368998" cy="807185"/>
            </a:xfrm>
            <a:custGeom>
              <a:avLst/>
              <a:gdLst>
                <a:gd name="T0" fmla="*/ 17 w 217"/>
                <a:gd name="T1" fmla="*/ 0 h 475"/>
                <a:gd name="T2" fmla="*/ 0 w 217"/>
                <a:gd name="T3" fmla="*/ 7 h 475"/>
                <a:gd name="T4" fmla="*/ 197 w 217"/>
                <a:gd name="T5" fmla="*/ 474 h 475"/>
                <a:gd name="T6" fmla="*/ 217 w 217"/>
                <a:gd name="T7" fmla="*/ 475 h 475"/>
                <a:gd name="T8" fmla="*/ 17 w 217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475">
                  <a:moveTo>
                    <a:pt x="17" y="0"/>
                  </a:moveTo>
                  <a:cubicBezTo>
                    <a:pt x="12" y="3"/>
                    <a:pt x="6" y="5"/>
                    <a:pt x="0" y="7"/>
                  </a:cubicBezTo>
                  <a:cubicBezTo>
                    <a:pt x="197" y="474"/>
                    <a:pt x="197" y="474"/>
                    <a:pt x="197" y="474"/>
                  </a:cubicBezTo>
                  <a:cubicBezTo>
                    <a:pt x="204" y="474"/>
                    <a:pt x="210" y="474"/>
                    <a:pt x="217" y="475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1867">
                <a:latin typeface="+mn-lt"/>
              </a:endParaRPr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C9514423-2840-91F7-A3FB-B9F5C96F8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8818" y="2766862"/>
              <a:ext cx="3192499" cy="3268274"/>
            </a:xfrm>
            <a:custGeom>
              <a:avLst/>
              <a:gdLst>
                <a:gd name="T0" fmla="*/ 258 w 1875"/>
                <a:gd name="T1" fmla="*/ 1534 h 1924"/>
                <a:gd name="T2" fmla="*/ 601 w 1875"/>
                <a:gd name="T3" fmla="*/ 1924 h 1924"/>
                <a:gd name="T4" fmla="*/ 626 w 1875"/>
                <a:gd name="T5" fmla="*/ 1890 h 1924"/>
                <a:gd name="T6" fmla="*/ 626 w 1875"/>
                <a:gd name="T7" fmla="*/ 1890 h 1924"/>
                <a:gd name="T8" fmla="*/ 907 w 1875"/>
                <a:gd name="T9" fmla="*/ 1520 h 1924"/>
                <a:gd name="T10" fmla="*/ 803 w 1875"/>
                <a:gd name="T11" fmla="*/ 1220 h 1924"/>
                <a:gd name="T12" fmla="*/ 802 w 1875"/>
                <a:gd name="T13" fmla="*/ 1219 h 1924"/>
                <a:gd name="T14" fmla="*/ 802 w 1875"/>
                <a:gd name="T15" fmla="*/ 1219 h 1924"/>
                <a:gd name="T16" fmla="*/ 909 w 1875"/>
                <a:gd name="T17" fmla="*/ 611 h 1924"/>
                <a:gd name="T18" fmla="*/ 1118 w 1875"/>
                <a:gd name="T19" fmla="*/ 397 h 1924"/>
                <a:gd name="T20" fmla="*/ 1875 w 1875"/>
                <a:gd name="T21" fmla="*/ 600 h 1924"/>
                <a:gd name="T22" fmla="*/ 599 w 1875"/>
                <a:gd name="T23" fmla="*/ 258 h 1924"/>
                <a:gd name="T24" fmla="*/ 258 w 1875"/>
                <a:gd name="T25" fmla="*/ 1534 h 1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75" h="1924">
                  <a:moveTo>
                    <a:pt x="258" y="1534"/>
                  </a:moveTo>
                  <a:cubicBezTo>
                    <a:pt x="348" y="1690"/>
                    <a:pt x="466" y="1821"/>
                    <a:pt x="601" y="1924"/>
                  </a:cubicBezTo>
                  <a:cubicBezTo>
                    <a:pt x="626" y="1890"/>
                    <a:pt x="626" y="1890"/>
                    <a:pt x="626" y="1890"/>
                  </a:cubicBezTo>
                  <a:cubicBezTo>
                    <a:pt x="626" y="1890"/>
                    <a:pt x="626" y="1890"/>
                    <a:pt x="626" y="1890"/>
                  </a:cubicBezTo>
                  <a:cubicBezTo>
                    <a:pt x="907" y="1520"/>
                    <a:pt x="907" y="1520"/>
                    <a:pt x="907" y="1520"/>
                  </a:cubicBezTo>
                  <a:cubicBezTo>
                    <a:pt x="855" y="1427"/>
                    <a:pt x="820" y="1325"/>
                    <a:pt x="803" y="1220"/>
                  </a:cubicBezTo>
                  <a:cubicBezTo>
                    <a:pt x="802" y="1219"/>
                    <a:pt x="802" y="1219"/>
                    <a:pt x="802" y="1219"/>
                  </a:cubicBezTo>
                  <a:cubicBezTo>
                    <a:pt x="802" y="1219"/>
                    <a:pt x="802" y="1219"/>
                    <a:pt x="802" y="1219"/>
                  </a:cubicBezTo>
                  <a:cubicBezTo>
                    <a:pt x="769" y="1017"/>
                    <a:pt x="801" y="803"/>
                    <a:pt x="909" y="611"/>
                  </a:cubicBezTo>
                  <a:cubicBezTo>
                    <a:pt x="956" y="525"/>
                    <a:pt x="1026" y="450"/>
                    <a:pt x="1118" y="397"/>
                  </a:cubicBezTo>
                  <a:cubicBezTo>
                    <a:pt x="1383" y="244"/>
                    <a:pt x="1722" y="335"/>
                    <a:pt x="1875" y="600"/>
                  </a:cubicBezTo>
                  <a:cubicBezTo>
                    <a:pt x="1617" y="153"/>
                    <a:pt x="1046" y="0"/>
                    <a:pt x="599" y="258"/>
                  </a:cubicBezTo>
                  <a:cubicBezTo>
                    <a:pt x="153" y="516"/>
                    <a:pt x="0" y="1087"/>
                    <a:pt x="258" y="15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1867">
                <a:latin typeface="+mn-lt"/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8E00C642-0ACF-EBCE-9E1E-ACF7BE323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558" y="2771804"/>
              <a:ext cx="2960227" cy="1825226"/>
            </a:xfrm>
            <a:custGeom>
              <a:avLst/>
              <a:gdLst>
                <a:gd name="T0" fmla="*/ 470 w 1739"/>
                <a:gd name="T1" fmla="*/ 255 h 1075"/>
                <a:gd name="T2" fmla="*/ 4 w 1739"/>
                <a:gd name="T3" fmla="*/ 1075 h 1075"/>
                <a:gd name="T4" fmla="*/ 470 w 1739"/>
                <a:gd name="T5" fmla="*/ 275 h 1075"/>
                <a:gd name="T6" fmla="*/ 1624 w 1739"/>
                <a:gd name="T7" fmla="*/ 451 h 1075"/>
                <a:gd name="T8" fmla="*/ 1739 w 1739"/>
                <a:gd name="T9" fmla="*/ 585 h 1075"/>
                <a:gd name="T10" fmla="*/ 470 w 1739"/>
                <a:gd name="T11" fmla="*/ 25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39" h="1075">
                  <a:moveTo>
                    <a:pt x="470" y="255"/>
                  </a:moveTo>
                  <a:cubicBezTo>
                    <a:pt x="168" y="430"/>
                    <a:pt x="0" y="749"/>
                    <a:pt x="4" y="1075"/>
                  </a:cubicBezTo>
                  <a:cubicBezTo>
                    <a:pt x="7" y="756"/>
                    <a:pt x="174" y="446"/>
                    <a:pt x="470" y="275"/>
                  </a:cubicBezTo>
                  <a:cubicBezTo>
                    <a:pt x="856" y="53"/>
                    <a:pt x="1334" y="136"/>
                    <a:pt x="1624" y="451"/>
                  </a:cubicBezTo>
                  <a:cubicBezTo>
                    <a:pt x="1668" y="488"/>
                    <a:pt x="1707" y="533"/>
                    <a:pt x="1739" y="585"/>
                  </a:cubicBezTo>
                  <a:cubicBezTo>
                    <a:pt x="1477" y="148"/>
                    <a:pt x="913" y="0"/>
                    <a:pt x="470" y="2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1867">
                <a:latin typeface="+mn-lt"/>
              </a:endParaRPr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E08BAE48-8D1B-9F5E-D8C3-4D9DD5594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270" y="5038510"/>
              <a:ext cx="902728" cy="996626"/>
            </a:xfrm>
            <a:custGeom>
              <a:avLst/>
              <a:gdLst>
                <a:gd name="T0" fmla="*/ 453 w 530"/>
                <a:gd name="T1" fmla="*/ 0 h 586"/>
                <a:gd name="T2" fmla="*/ 0 w 530"/>
                <a:gd name="T3" fmla="*/ 369 h 586"/>
                <a:gd name="T4" fmla="*/ 224 w 530"/>
                <a:gd name="T5" fmla="*/ 586 h 586"/>
                <a:gd name="T6" fmla="*/ 530 w 530"/>
                <a:gd name="T7" fmla="*/ 182 h 586"/>
                <a:gd name="T8" fmla="*/ 453 w 530"/>
                <a:gd name="T9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0" h="586">
                  <a:moveTo>
                    <a:pt x="453" y="0"/>
                  </a:moveTo>
                  <a:cubicBezTo>
                    <a:pt x="0" y="369"/>
                    <a:pt x="0" y="369"/>
                    <a:pt x="0" y="369"/>
                  </a:cubicBezTo>
                  <a:cubicBezTo>
                    <a:pt x="67" y="451"/>
                    <a:pt x="142" y="524"/>
                    <a:pt x="224" y="586"/>
                  </a:cubicBezTo>
                  <a:cubicBezTo>
                    <a:pt x="530" y="182"/>
                    <a:pt x="530" y="182"/>
                    <a:pt x="530" y="182"/>
                  </a:cubicBezTo>
                  <a:cubicBezTo>
                    <a:pt x="498" y="124"/>
                    <a:pt x="472" y="63"/>
                    <a:pt x="4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1867">
                <a:latin typeface="+mn-lt"/>
              </a:endParaRPr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8182C5FD-E235-55E8-0640-870B0D906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8739" y="5318554"/>
              <a:ext cx="545262" cy="716583"/>
            </a:xfrm>
            <a:custGeom>
              <a:avLst/>
              <a:gdLst>
                <a:gd name="T0" fmla="*/ 0 w 320"/>
                <a:gd name="T1" fmla="*/ 410 h 422"/>
                <a:gd name="T2" fmla="*/ 14 w 320"/>
                <a:gd name="T3" fmla="*/ 422 h 422"/>
                <a:gd name="T4" fmla="*/ 320 w 320"/>
                <a:gd name="T5" fmla="*/ 18 h 422"/>
                <a:gd name="T6" fmla="*/ 311 w 320"/>
                <a:gd name="T7" fmla="*/ 0 h 422"/>
                <a:gd name="T8" fmla="*/ 0 w 320"/>
                <a:gd name="T9" fmla="*/ 41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" h="422">
                  <a:moveTo>
                    <a:pt x="0" y="410"/>
                  </a:moveTo>
                  <a:cubicBezTo>
                    <a:pt x="5" y="414"/>
                    <a:pt x="9" y="418"/>
                    <a:pt x="14" y="422"/>
                  </a:cubicBezTo>
                  <a:cubicBezTo>
                    <a:pt x="320" y="18"/>
                    <a:pt x="320" y="18"/>
                    <a:pt x="320" y="18"/>
                  </a:cubicBezTo>
                  <a:cubicBezTo>
                    <a:pt x="317" y="12"/>
                    <a:pt x="314" y="6"/>
                    <a:pt x="311" y="0"/>
                  </a:cubicBezTo>
                  <a:lnTo>
                    <a:pt x="0" y="4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1867">
                <a:latin typeface="+mn-lt"/>
              </a:endParaRPr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D7DC0F3C-9670-B7EA-A1C3-2D0BB6095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8993" y="3784902"/>
              <a:ext cx="3474189" cy="2604406"/>
            </a:xfrm>
            <a:custGeom>
              <a:avLst/>
              <a:gdLst>
                <a:gd name="T0" fmla="*/ 1875 w 2041"/>
                <a:gd name="T1" fmla="*/ 934 h 1533"/>
                <a:gd name="T2" fmla="*/ 2041 w 2041"/>
                <a:gd name="T3" fmla="*/ 441 h 1533"/>
                <a:gd name="T4" fmla="*/ 2000 w 2041"/>
                <a:gd name="T5" fmla="*/ 436 h 1533"/>
                <a:gd name="T6" fmla="*/ 2000 w 2041"/>
                <a:gd name="T7" fmla="*/ 436 h 1533"/>
                <a:gd name="T8" fmla="*/ 1539 w 2041"/>
                <a:gd name="T9" fmla="*/ 378 h 1533"/>
                <a:gd name="T10" fmla="*/ 1331 w 2041"/>
                <a:gd name="T11" fmla="*/ 619 h 1533"/>
                <a:gd name="T12" fmla="*/ 1331 w 2041"/>
                <a:gd name="T13" fmla="*/ 619 h 1533"/>
                <a:gd name="T14" fmla="*/ 1331 w 2041"/>
                <a:gd name="T15" fmla="*/ 619 h 1533"/>
                <a:gd name="T16" fmla="*/ 751 w 2041"/>
                <a:gd name="T17" fmla="*/ 831 h 1533"/>
                <a:gd name="T18" fmla="*/ 461 w 2041"/>
                <a:gd name="T19" fmla="*/ 757 h 1533"/>
                <a:gd name="T20" fmla="*/ 258 w 2041"/>
                <a:gd name="T21" fmla="*/ 0 h 1533"/>
                <a:gd name="T22" fmla="*/ 600 w 2041"/>
                <a:gd name="T23" fmla="*/ 1275 h 1533"/>
                <a:gd name="T24" fmla="*/ 1875 w 2041"/>
                <a:gd name="T25" fmla="*/ 934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41" h="1533">
                  <a:moveTo>
                    <a:pt x="1875" y="934"/>
                  </a:moveTo>
                  <a:cubicBezTo>
                    <a:pt x="1966" y="777"/>
                    <a:pt x="2020" y="610"/>
                    <a:pt x="2041" y="441"/>
                  </a:cubicBezTo>
                  <a:cubicBezTo>
                    <a:pt x="2000" y="436"/>
                    <a:pt x="2000" y="436"/>
                    <a:pt x="2000" y="436"/>
                  </a:cubicBezTo>
                  <a:cubicBezTo>
                    <a:pt x="2000" y="436"/>
                    <a:pt x="2000" y="436"/>
                    <a:pt x="2000" y="436"/>
                  </a:cubicBezTo>
                  <a:cubicBezTo>
                    <a:pt x="1539" y="378"/>
                    <a:pt x="1539" y="378"/>
                    <a:pt x="1539" y="378"/>
                  </a:cubicBezTo>
                  <a:cubicBezTo>
                    <a:pt x="1484" y="470"/>
                    <a:pt x="1413" y="551"/>
                    <a:pt x="1331" y="619"/>
                  </a:cubicBezTo>
                  <a:cubicBezTo>
                    <a:pt x="1331" y="619"/>
                    <a:pt x="1331" y="619"/>
                    <a:pt x="1331" y="619"/>
                  </a:cubicBezTo>
                  <a:cubicBezTo>
                    <a:pt x="1331" y="619"/>
                    <a:pt x="1331" y="619"/>
                    <a:pt x="1331" y="619"/>
                  </a:cubicBezTo>
                  <a:cubicBezTo>
                    <a:pt x="1173" y="749"/>
                    <a:pt x="971" y="828"/>
                    <a:pt x="751" y="831"/>
                  </a:cubicBezTo>
                  <a:cubicBezTo>
                    <a:pt x="653" y="834"/>
                    <a:pt x="552" y="810"/>
                    <a:pt x="461" y="757"/>
                  </a:cubicBezTo>
                  <a:cubicBezTo>
                    <a:pt x="196" y="604"/>
                    <a:pt x="105" y="265"/>
                    <a:pt x="258" y="0"/>
                  </a:cubicBezTo>
                  <a:cubicBezTo>
                    <a:pt x="0" y="446"/>
                    <a:pt x="153" y="1018"/>
                    <a:pt x="600" y="1275"/>
                  </a:cubicBezTo>
                  <a:cubicBezTo>
                    <a:pt x="1046" y="1533"/>
                    <a:pt x="1617" y="1380"/>
                    <a:pt x="1875" y="9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1867">
                <a:latin typeface="+mn-lt"/>
              </a:endParaRPr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3AB2B422-3308-A1FD-2D6E-AD0CC13CF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3934" y="3806318"/>
              <a:ext cx="2620880" cy="2442968"/>
            </a:xfrm>
            <a:custGeom>
              <a:avLst/>
              <a:gdLst>
                <a:gd name="T0" fmla="*/ 597 w 1540"/>
                <a:gd name="T1" fmla="*/ 1263 h 1438"/>
                <a:gd name="T2" fmla="*/ 1540 w 1540"/>
                <a:gd name="T3" fmla="*/ 1258 h 1438"/>
                <a:gd name="T4" fmla="*/ 614 w 1540"/>
                <a:gd name="T5" fmla="*/ 1253 h 1438"/>
                <a:gd name="T6" fmla="*/ 189 w 1540"/>
                <a:gd name="T7" fmla="*/ 167 h 1438"/>
                <a:gd name="T8" fmla="*/ 248 w 1540"/>
                <a:gd name="T9" fmla="*/ 0 h 1438"/>
                <a:gd name="T10" fmla="*/ 597 w 1540"/>
                <a:gd name="T11" fmla="*/ 1263 h 1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0" h="1438">
                  <a:moveTo>
                    <a:pt x="597" y="1263"/>
                  </a:moveTo>
                  <a:cubicBezTo>
                    <a:pt x="900" y="1438"/>
                    <a:pt x="1259" y="1424"/>
                    <a:pt x="1540" y="1258"/>
                  </a:cubicBezTo>
                  <a:cubicBezTo>
                    <a:pt x="1262" y="1415"/>
                    <a:pt x="911" y="1425"/>
                    <a:pt x="614" y="1253"/>
                  </a:cubicBezTo>
                  <a:cubicBezTo>
                    <a:pt x="229" y="1031"/>
                    <a:pt x="62" y="575"/>
                    <a:pt x="189" y="167"/>
                  </a:cubicBezTo>
                  <a:cubicBezTo>
                    <a:pt x="200" y="110"/>
                    <a:pt x="219" y="54"/>
                    <a:pt x="248" y="0"/>
                  </a:cubicBezTo>
                  <a:cubicBezTo>
                    <a:pt x="0" y="445"/>
                    <a:pt x="154" y="1008"/>
                    <a:pt x="597" y="126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1867">
                <a:latin typeface="+mn-lt"/>
              </a:endParaRPr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B3B1273D-4180-E7CC-9C3A-1BA7E9968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3958" y="4427355"/>
              <a:ext cx="1059224" cy="621038"/>
            </a:xfrm>
            <a:custGeom>
              <a:avLst/>
              <a:gdLst>
                <a:gd name="T0" fmla="*/ 0 w 622"/>
                <a:gd name="T1" fmla="*/ 158 h 365"/>
                <a:gd name="T2" fmla="*/ 547 w 622"/>
                <a:gd name="T3" fmla="*/ 365 h 365"/>
                <a:gd name="T4" fmla="*/ 622 w 622"/>
                <a:gd name="T5" fmla="*/ 63 h 365"/>
                <a:gd name="T6" fmla="*/ 120 w 622"/>
                <a:gd name="T7" fmla="*/ 0 h 365"/>
                <a:gd name="T8" fmla="*/ 0 w 622"/>
                <a:gd name="T9" fmla="*/ 15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2" h="365">
                  <a:moveTo>
                    <a:pt x="0" y="158"/>
                  </a:moveTo>
                  <a:cubicBezTo>
                    <a:pt x="547" y="365"/>
                    <a:pt x="547" y="365"/>
                    <a:pt x="547" y="365"/>
                  </a:cubicBezTo>
                  <a:cubicBezTo>
                    <a:pt x="584" y="267"/>
                    <a:pt x="609" y="165"/>
                    <a:pt x="622" y="63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86" y="57"/>
                    <a:pt x="46" y="110"/>
                    <a:pt x="0" y="158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1867">
                <a:latin typeface="+mn-lt"/>
              </a:endParaRPr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19979FCB-D03B-213B-BF40-7E59B5346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0105" y="4427355"/>
              <a:ext cx="873077" cy="138374"/>
            </a:xfrm>
            <a:custGeom>
              <a:avLst/>
              <a:gdLst>
                <a:gd name="T0" fmla="*/ 511 w 513"/>
                <a:gd name="T1" fmla="*/ 81 h 81"/>
                <a:gd name="T2" fmla="*/ 513 w 513"/>
                <a:gd name="T3" fmla="*/ 63 h 81"/>
                <a:gd name="T4" fmla="*/ 11 w 513"/>
                <a:gd name="T5" fmla="*/ 0 h 81"/>
                <a:gd name="T6" fmla="*/ 0 w 513"/>
                <a:gd name="T7" fmla="*/ 17 h 81"/>
                <a:gd name="T8" fmla="*/ 511 w 513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81">
                  <a:moveTo>
                    <a:pt x="511" y="81"/>
                  </a:moveTo>
                  <a:cubicBezTo>
                    <a:pt x="512" y="75"/>
                    <a:pt x="513" y="69"/>
                    <a:pt x="513" y="6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7" y="6"/>
                    <a:pt x="4" y="11"/>
                    <a:pt x="0" y="17"/>
                  </a:cubicBezTo>
                  <a:lnTo>
                    <a:pt x="511" y="8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1867">
                <a:latin typeface="+mn-lt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14E627F-EFFA-05BC-81FB-5E5CDE7E74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1983" y="3315418"/>
              <a:ext cx="1886177" cy="1881235"/>
            </a:xfrm>
            <a:prstGeom prst="ellipse">
              <a:avLst/>
            </a:prstGeom>
            <a:gradFill flip="none" rotWithShape="1">
              <a:gsLst>
                <a:gs pos="0">
                  <a:schemeClr val="accent4"/>
                </a:gs>
                <a:gs pos="76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1867">
                <a:latin typeface="+mn-lt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843C435-1CEE-8E6E-CC27-D9514D0F4525}"/>
                </a:ext>
              </a:extLst>
            </p:cNvPr>
            <p:cNvSpPr txBox="1"/>
            <p:nvPr/>
          </p:nvSpPr>
          <p:spPr>
            <a:xfrm>
              <a:off x="5650784" y="4064411"/>
              <a:ext cx="1048576" cy="37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Title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BAC7B15-86C8-7C30-AFDD-1F79BE4D0CDE}"/>
                </a:ext>
              </a:extLst>
            </p:cNvPr>
            <p:cNvSpPr txBox="1"/>
            <p:nvPr/>
          </p:nvSpPr>
          <p:spPr>
            <a:xfrm>
              <a:off x="6057096" y="2521989"/>
              <a:ext cx="1048576" cy="37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Title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9AEB3D3-538C-2F6A-67AA-37AB51AF8B2A}"/>
                </a:ext>
              </a:extLst>
            </p:cNvPr>
            <p:cNvSpPr txBox="1"/>
            <p:nvPr/>
          </p:nvSpPr>
          <p:spPr>
            <a:xfrm>
              <a:off x="7005949" y="5014310"/>
              <a:ext cx="1048576" cy="37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Title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15D66A7-59CF-3D1B-5EB1-906B9154E383}"/>
                </a:ext>
              </a:extLst>
            </p:cNvPr>
            <p:cNvSpPr txBox="1"/>
            <p:nvPr/>
          </p:nvSpPr>
          <p:spPr>
            <a:xfrm>
              <a:off x="4096132" y="4786586"/>
              <a:ext cx="1048576" cy="37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Title</a:t>
              </a:r>
            </a:p>
          </p:txBody>
        </p:sp>
        <p:grpSp>
          <p:nvGrpSpPr>
            <p:cNvPr id="718" name="Group 717">
              <a:extLst>
                <a:ext uri="{FF2B5EF4-FFF2-40B4-BE49-F238E27FC236}">
                  <a16:creationId xmlns:a16="http://schemas.microsoft.com/office/drawing/2014/main" id="{328D71AE-7C89-A386-B652-C7F856B777BB}"/>
                </a:ext>
              </a:extLst>
            </p:cNvPr>
            <p:cNvGrpSpPr/>
            <p:nvPr/>
          </p:nvGrpSpPr>
          <p:grpSpPr>
            <a:xfrm>
              <a:off x="6696617" y="2827341"/>
              <a:ext cx="654930" cy="654928"/>
              <a:chOff x="5819101" y="1798421"/>
              <a:chExt cx="648743" cy="648742"/>
            </a:xfrm>
          </p:grpSpPr>
          <p:grpSp>
            <p:nvGrpSpPr>
              <p:cNvPr id="719" name="Graphic 4">
                <a:extLst>
                  <a:ext uri="{FF2B5EF4-FFF2-40B4-BE49-F238E27FC236}">
                    <a16:creationId xmlns:a16="http://schemas.microsoft.com/office/drawing/2014/main" id="{83F31887-BA88-D471-EE09-13574E480E73}"/>
                  </a:ext>
                </a:extLst>
              </p:cNvPr>
              <p:cNvGrpSpPr/>
              <p:nvPr/>
            </p:nvGrpSpPr>
            <p:grpSpPr>
              <a:xfrm>
                <a:off x="5819101" y="1798421"/>
                <a:ext cx="648743" cy="648742"/>
                <a:chOff x="11471064" y="1102570"/>
                <a:chExt cx="1684933" cy="1684933"/>
              </a:xfrm>
            </p:grpSpPr>
            <p:sp>
              <p:nvSpPr>
                <p:cNvPr id="769" name="Freeform 695">
                  <a:extLst>
                    <a:ext uri="{FF2B5EF4-FFF2-40B4-BE49-F238E27FC236}">
                      <a16:creationId xmlns:a16="http://schemas.microsoft.com/office/drawing/2014/main" id="{1C2C05CC-2D82-75F1-73F3-A9B5E2494291}"/>
                    </a:ext>
                  </a:extLst>
                </p:cNvPr>
                <p:cNvSpPr/>
                <p:nvPr/>
              </p:nvSpPr>
              <p:spPr>
                <a:xfrm>
                  <a:off x="11471064" y="1102570"/>
                  <a:ext cx="1684933" cy="1684933"/>
                </a:xfrm>
                <a:custGeom>
                  <a:avLst/>
                  <a:gdLst>
                    <a:gd name="connsiteX0" fmla="*/ 1684934 w 1684933"/>
                    <a:gd name="connsiteY0" fmla="*/ 842467 h 1684933"/>
                    <a:gd name="connsiteX1" fmla="*/ 842467 w 1684933"/>
                    <a:gd name="connsiteY1" fmla="*/ 1684934 h 1684933"/>
                    <a:gd name="connsiteX2" fmla="*/ 0 w 1684933"/>
                    <a:gd name="connsiteY2" fmla="*/ 842467 h 1684933"/>
                    <a:gd name="connsiteX3" fmla="*/ 842467 w 1684933"/>
                    <a:gd name="connsiteY3" fmla="*/ 0 h 1684933"/>
                    <a:gd name="connsiteX4" fmla="*/ 1684934 w 1684933"/>
                    <a:gd name="connsiteY4" fmla="*/ 842467 h 1684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4933" h="1684933">
                      <a:moveTo>
                        <a:pt x="1684934" y="842467"/>
                      </a:moveTo>
                      <a:cubicBezTo>
                        <a:pt x="1684934" y="1307749"/>
                        <a:pt x="1307749" y="1684934"/>
                        <a:pt x="842467" y="1684934"/>
                      </a:cubicBezTo>
                      <a:cubicBezTo>
                        <a:pt x="377185" y="1684934"/>
                        <a:pt x="0" y="1307749"/>
                        <a:pt x="0" y="842467"/>
                      </a:cubicBezTo>
                      <a:cubicBezTo>
                        <a:pt x="0" y="377185"/>
                        <a:pt x="377185" y="0"/>
                        <a:pt x="842467" y="0"/>
                      </a:cubicBezTo>
                      <a:cubicBezTo>
                        <a:pt x="1307749" y="0"/>
                        <a:pt x="1684934" y="377185"/>
                        <a:pt x="1684934" y="842467"/>
                      </a:cubicBezTo>
                      <a:close/>
                    </a:path>
                  </a:pathLst>
                </a:custGeom>
                <a:gradFill>
                  <a:gsLst>
                    <a:gs pos="8205">
                      <a:srgbClr val="FFFFFF"/>
                    </a:gs>
                    <a:gs pos="100000">
                      <a:srgbClr val="E1E9F5"/>
                    </a:gs>
                  </a:gsLst>
                  <a:lin ang="2840956" scaled="1"/>
                </a:gradFill>
                <a:ln w="9508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RS"/>
                </a:p>
              </p:txBody>
            </p:sp>
            <p:sp>
              <p:nvSpPr>
                <p:cNvPr id="774" name="Freeform 696">
                  <a:extLst>
                    <a:ext uri="{FF2B5EF4-FFF2-40B4-BE49-F238E27FC236}">
                      <a16:creationId xmlns:a16="http://schemas.microsoft.com/office/drawing/2014/main" id="{5616E8B6-B329-95DC-4603-1437306A3621}"/>
                    </a:ext>
                  </a:extLst>
                </p:cNvPr>
                <p:cNvSpPr/>
                <p:nvPr/>
              </p:nvSpPr>
              <p:spPr>
                <a:xfrm>
                  <a:off x="11571970" y="1203476"/>
                  <a:ext cx="1483122" cy="1483122"/>
                </a:xfrm>
                <a:custGeom>
                  <a:avLst/>
                  <a:gdLst>
                    <a:gd name="connsiteX0" fmla="*/ 1483123 w 1483122"/>
                    <a:gd name="connsiteY0" fmla="*/ 741561 h 1483122"/>
                    <a:gd name="connsiteX1" fmla="*/ 741561 w 1483122"/>
                    <a:gd name="connsiteY1" fmla="*/ 1483123 h 1483122"/>
                    <a:gd name="connsiteX2" fmla="*/ 0 w 1483122"/>
                    <a:gd name="connsiteY2" fmla="*/ 741561 h 1483122"/>
                    <a:gd name="connsiteX3" fmla="*/ 741561 w 1483122"/>
                    <a:gd name="connsiteY3" fmla="*/ 0 h 1483122"/>
                    <a:gd name="connsiteX4" fmla="*/ 1483123 w 1483122"/>
                    <a:gd name="connsiteY4" fmla="*/ 741561 h 1483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3122" h="1483122">
                      <a:moveTo>
                        <a:pt x="1483123" y="741561"/>
                      </a:moveTo>
                      <a:cubicBezTo>
                        <a:pt x="1483123" y="1151114"/>
                        <a:pt x="1151114" y="1483123"/>
                        <a:pt x="741561" y="1483123"/>
                      </a:cubicBezTo>
                      <a:cubicBezTo>
                        <a:pt x="332008" y="1483123"/>
                        <a:pt x="0" y="1151114"/>
                        <a:pt x="0" y="741561"/>
                      </a:cubicBezTo>
                      <a:cubicBezTo>
                        <a:pt x="0" y="332008"/>
                        <a:pt x="332008" y="0"/>
                        <a:pt x="741561" y="0"/>
                      </a:cubicBezTo>
                      <a:cubicBezTo>
                        <a:pt x="1151114" y="0"/>
                        <a:pt x="1483123" y="332008"/>
                        <a:pt x="1483123" y="7415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08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RS"/>
                </a:p>
              </p:txBody>
            </p:sp>
          </p:grpSp>
          <p:sp>
            <p:nvSpPr>
              <p:cNvPr id="720" name="Oval 719">
                <a:extLst>
                  <a:ext uri="{FF2B5EF4-FFF2-40B4-BE49-F238E27FC236}">
                    <a16:creationId xmlns:a16="http://schemas.microsoft.com/office/drawing/2014/main" id="{7FA7ABBB-C520-CB7A-9B85-CDC43E07CE83}"/>
                  </a:ext>
                </a:extLst>
              </p:cNvPr>
              <p:cNvSpPr/>
              <p:nvPr/>
            </p:nvSpPr>
            <p:spPr>
              <a:xfrm>
                <a:off x="5894539" y="1857596"/>
                <a:ext cx="504188" cy="504188"/>
              </a:xfrm>
              <a:prstGeom prst="ellipse">
                <a:avLst/>
              </a:prstGeom>
              <a:solidFill>
                <a:schemeClr val="bg1"/>
              </a:solidFill>
              <a:ln/>
              <a:effectLst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100" dirty="0">
                  <a:solidFill>
                    <a:srgbClr val="FFFFFF"/>
                  </a:solidFill>
                  <a:ea typeface="linea-basic-10" charset="0"/>
                  <a:cs typeface="linea-basic-10" charset="0"/>
                </a:endParaRPr>
              </a:p>
            </p:txBody>
          </p:sp>
          <p:grpSp>
            <p:nvGrpSpPr>
              <p:cNvPr id="721" name="Google Shape;121;p15" descr="Lightbulb and gear">
                <a:extLst>
                  <a:ext uri="{FF2B5EF4-FFF2-40B4-BE49-F238E27FC236}">
                    <a16:creationId xmlns:a16="http://schemas.microsoft.com/office/drawing/2014/main" id="{8488F590-708A-3F18-FFB2-19198C9C5F20}"/>
                  </a:ext>
                </a:extLst>
              </p:cNvPr>
              <p:cNvGrpSpPr/>
              <p:nvPr/>
            </p:nvGrpSpPr>
            <p:grpSpPr>
              <a:xfrm>
                <a:off x="6022628" y="1976654"/>
                <a:ext cx="248010" cy="266072"/>
                <a:chOff x="9757834" y="7059864"/>
                <a:chExt cx="759641" cy="814962"/>
              </a:xfrm>
              <a:solidFill>
                <a:schemeClr val="accent1"/>
              </a:solidFill>
            </p:grpSpPr>
            <p:sp>
              <p:nvSpPr>
                <p:cNvPr id="722" name="Google Shape;122;p15">
                  <a:extLst>
                    <a:ext uri="{FF2B5EF4-FFF2-40B4-BE49-F238E27FC236}">
                      <a16:creationId xmlns:a16="http://schemas.microsoft.com/office/drawing/2014/main" id="{4D827EAF-2EBE-E372-EEAA-C0F89D4BBD84}"/>
                    </a:ext>
                  </a:extLst>
                </p:cNvPr>
                <p:cNvSpPr/>
                <p:nvPr/>
              </p:nvSpPr>
              <p:spPr>
                <a:xfrm>
                  <a:off x="10028253" y="7330193"/>
                  <a:ext cx="209550" cy="20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550" h="209550" extrusionOk="0">
                      <a:moveTo>
                        <a:pt x="187547" y="64675"/>
                      </a:moveTo>
                      <a:lnTo>
                        <a:pt x="195644" y="40672"/>
                      </a:lnTo>
                      <a:lnTo>
                        <a:pt x="177355" y="22384"/>
                      </a:lnTo>
                      <a:lnTo>
                        <a:pt x="153353" y="30480"/>
                      </a:lnTo>
                      <a:cubicBezTo>
                        <a:pt x="147113" y="26964"/>
                        <a:pt x="140457" y="24244"/>
                        <a:pt x="133541" y="22384"/>
                      </a:cubicBezTo>
                      <a:lnTo>
                        <a:pt x="122301" y="0"/>
                      </a:lnTo>
                      <a:lnTo>
                        <a:pt x="96774" y="0"/>
                      </a:lnTo>
                      <a:lnTo>
                        <a:pt x="85439" y="22479"/>
                      </a:lnTo>
                      <a:cubicBezTo>
                        <a:pt x="78498" y="24356"/>
                        <a:pt x="71813" y="27075"/>
                        <a:pt x="65532" y="30575"/>
                      </a:cubicBezTo>
                      <a:lnTo>
                        <a:pt x="41529" y="22479"/>
                      </a:lnTo>
                      <a:lnTo>
                        <a:pt x="23241" y="40767"/>
                      </a:lnTo>
                      <a:lnTo>
                        <a:pt x="30861" y="64770"/>
                      </a:lnTo>
                      <a:cubicBezTo>
                        <a:pt x="27206" y="70976"/>
                        <a:pt x="24388" y="77637"/>
                        <a:pt x="22479" y="84582"/>
                      </a:cubicBezTo>
                      <a:lnTo>
                        <a:pt x="0" y="95821"/>
                      </a:lnTo>
                      <a:lnTo>
                        <a:pt x="0" y="120968"/>
                      </a:lnTo>
                      <a:lnTo>
                        <a:pt x="22479" y="132302"/>
                      </a:lnTo>
                      <a:cubicBezTo>
                        <a:pt x="24332" y="139221"/>
                        <a:pt x="27052" y="145878"/>
                        <a:pt x="30575" y="152114"/>
                      </a:cubicBezTo>
                      <a:lnTo>
                        <a:pt x="22479" y="176117"/>
                      </a:lnTo>
                      <a:lnTo>
                        <a:pt x="41529" y="194405"/>
                      </a:lnTo>
                      <a:lnTo>
                        <a:pt x="65532" y="186214"/>
                      </a:lnTo>
                      <a:cubicBezTo>
                        <a:pt x="71767" y="189763"/>
                        <a:pt x="78423" y="192515"/>
                        <a:pt x="85344" y="194405"/>
                      </a:cubicBezTo>
                      <a:lnTo>
                        <a:pt x="96583" y="216789"/>
                      </a:lnTo>
                      <a:lnTo>
                        <a:pt x="122111" y="216789"/>
                      </a:lnTo>
                      <a:lnTo>
                        <a:pt x="133445" y="194786"/>
                      </a:lnTo>
                      <a:cubicBezTo>
                        <a:pt x="140245" y="192937"/>
                        <a:pt x="146800" y="190283"/>
                        <a:pt x="152972" y="186880"/>
                      </a:cubicBezTo>
                      <a:lnTo>
                        <a:pt x="176879" y="195072"/>
                      </a:lnTo>
                      <a:lnTo>
                        <a:pt x="195167" y="176689"/>
                      </a:lnTo>
                      <a:lnTo>
                        <a:pt x="187071" y="152781"/>
                      </a:lnTo>
                      <a:cubicBezTo>
                        <a:pt x="190710" y="146497"/>
                        <a:pt x="193618" y="139818"/>
                        <a:pt x="195739" y="132874"/>
                      </a:cubicBezTo>
                      <a:lnTo>
                        <a:pt x="218123" y="121634"/>
                      </a:lnTo>
                      <a:lnTo>
                        <a:pt x="218123" y="95821"/>
                      </a:lnTo>
                      <a:lnTo>
                        <a:pt x="195644" y="84487"/>
                      </a:lnTo>
                      <a:cubicBezTo>
                        <a:pt x="193825" y="77556"/>
                        <a:pt x="191103" y="70896"/>
                        <a:pt x="187547" y="64675"/>
                      </a:cubicBezTo>
                      <a:close/>
                      <a:moveTo>
                        <a:pt x="109442" y="146875"/>
                      </a:moveTo>
                      <a:cubicBezTo>
                        <a:pt x="88401" y="146875"/>
                        <a:pt x="71342" y="129817"/>
                        <a:pt x="71342" y="108775"/>
                      </a:cubicBezTo>
                      <a:cubicBezTo>
                        <a:pt x="71342" y="87734"/>
                        <a:pt x="88401" y="70675"/>
                        <a:pt x="109442" y="70675"/>
                      </a:cubicBezTo>
                      <a:cubicBezTo>
                        <a:pt x="130356" y="70982"/>
                        <a:pt x="147236" y="87861"/>
                        <a:pt x="147542" y="108775"/>
                      </a:cubicBezTo>
                      <a:cubicBezTo>
                        <a:pt x="147542" y="129817"/>
                        <a:pt x="130484" y="146875"/>
                        <a:pt x="109442" y="1468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+mn-lt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3" name="Google Shape;123;p15">
                  <a:extLst>
                    <a:ext uri="{FF2B5EF4-FFF2-40B4-BE49-F238E27FC236}">
                      <a16:creationId xmlns:a16="http://schemas.microsoft.com/office/drawing/2014/main" id="{A7060FC0-D270-CD13-51FF-7DF5B9A7D59F}"/>
                    </a:ext>
                  </a:extLst>
                </p:cNvPr>
                <p:cNvSpPr/>
                <p:nvPr/>
              </p:nvSpPr>
              <p:spPr>
                <a:xfrm>
                  <a:off x="10029681" y="7734146"/>
                  <a:ext cx="209550" cy="4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550" h="47625" extrusionOk="0">
                      <a:moveTo>
                        <a:pt x="189835" y="0"/>
                      </a:moveTo>
                      <a:lnTo>
                        <a:pt x="25910" y="0"/>
                      </a:lnTo>
                      <a:cubicBezTo>
                        <a:pt x="10734" y="894"/>
                        <a:pt x="-845" y="13922"/>
                        <a:pt x="48" y="29098"/>
                      </a:cubicBezTo>
                      <a:cubicBezTo>
                        <a:pt x="869" y="43027"/>
                        <a:pt x="11981" y="54139"/>
                        <a:pt x="25910" y="54959"/>
                      </a:cubicBezTo>
                      <a:lnTo>
                        <a:pt x="189835" y="54959"/>
                      </a:lnTo>
                      <a:cubicBezTo>
                        <a:pt x="205011" y="54065"/>
                        <a:pt x="216590" y="41037"/>
                        <a:pt x="215696" y="25861"/>
                      </a:cubicBezTo>
                      <a:cubicBezTo>
                        <a:pt x="214875" y="11932"/>
                        <a:pt x="203763" y="820"/>
                        <a:pt x="18983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+mn-lt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4" name="Google Shape;124;p15">
                  <a:extLst>
                    <a:ext uri="{FF2B5EF4-FFF2-40B4-BE49-F238E27FC236}">
                      <a16:creationId xmlns:a16="http://schemas.microsoft.com/office/drawing/2014/main" id="{B7F604F2-81F5-2BAF-26E6-61FBA5B774EE}"/>
                    </a:ext>
                  </a:extLst>
                </p:cNvPr>
                <p:cNvSpPr/>
                <p:nvPr/>
              </p:nvSpPr>
              <p:spPr>
                <a:xfrm>
                  <a:off x="10078070" y="7827201"/>
                  <a:ext cx="114299" cy="4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00" h="47625" extrusionOk="0">
                      <a:moveTo>
                        <a:pt x="59531" y="54959"/>
                      </a:moveTo>
                      <a:cubicBezTo>
                        <a:pt x="90631" y="54910"/>
                        <a:pt x="116487" y="31001"/>
                        <a:pt x="118967" y="0"/>
                      </a:cubicBezTo>
                      <a:lnTo>
                        <a:pt x="0" y="0"/>
                      </a:lnTo>
                      <a:cubicBezTo>
                        <a:pt x="2527" y="31016"/>
                        <a:pt x="28413" y="54914"/>
                        <a:pt x="59531" y="549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+mn-lt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5" name="Google Shape;125;p15">
                  <a:extLst>
                    <a:ext uri="{FF2B5EF4-FFF2-40B4-BE49-F238E27FC236}">
                      <a16:creationId xmlns:a16="http://schemas.microsoft.com/office/drawing/2014/main" id="{035C2FB8-DF30-6A3A-800C-A3CD9B150011}"/>
                    </a:ext>
                  </a:extLst>
                </p:cNvPr>
                <p:cNvSpPr/>
                <p:nvPr/>
              </p:nvSpPr>
              <p:spPr>
                <a:xfrm>
                  <a:off x="9899189" y="7201983"/>
                  <a:ext cx="466725" cy="485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5" h="485775" extrusionOk="0">
                      <a:moveTo>
                        <a:pt x="476250" y="243364"/>
                      </a:moveTo>
                      <a:lnTo>
                        <a:pt x="476250" y="235172"/>
                      </a:lnTo>
                      <a:cubicBezTo>
                        <a:pt x="473823" y="105160"/>
                        <a:pt x="368157" y="804"/>
                        <a:pt x="238125" y="0"/>
                      </a:cubicBezTo>
                      <a:lnTo>
                        <a:pt x="238125" y="0"/>
                      </a:lnTo>
                      <a:cubicBezTo>
                        <a:pt x="108093" y="804"/>
                        <a:pt x="2427" y="105160"/>
                        <a:pt x="0" y="235172"/>
                      </a:cubicBezTo>
                      <a:lnTo>
                        <a:pt x="0" y="243364"/>
                      </a:lnTo>
                      <a:cubicBezTo>
                        <a:pt x="871" y="271562"/>
                        <a:pt x="6473" y="299414"/>
                        <a:pt x="16573" y="325755"/>
                      </a:cubicBezTo>
                      <a:cubicBezTo>
                        <a:pt x="26214" y="350609"/>
                        <a:pt x="40213" y="373543"/>
                        <a:pt x="57912" y="393478"/>
                      </a:cubicBezTo>
                      <a:cubicBezTo>
                        <a:pt x="79724" y="417195"/>
                        <a:pt x="103537" y="463391"/>
                        <a:pt x="113633" y="483965"/>
                      </a:cubicBezTo>
                      <a:cubicBezTo>
                        <a:pt x="116721" y="490180"/>
                        <a:pt x="123076" y="494096"/>
                        <a:pt x="130016" y="494062"/>
                      </a:cubicBezTo>
                      <a:lnTo>
                        <a:pt x="346234" y="494062"/>
                      </a:lnTo>
                      <a:cubicBezTo>
                        <a:pt x="353174" y="494096"/>
                        <a:pt x="359529" y="490180"/>
                        <a:pt x="362617" y="483965"/>
                      </a:cubicBezTo>
                      <a:cubicBezTo>
                        <a:pt x="372713" y="463391"/>
                        <a:pt x="396526" y="417290"/>
                        <a:pt x="418338" y="393478"/>
                      </a:cubicBezTo>
                      <a:cubicBezTo>
                        <a:pt x="436037" y="373543"/>
                        <a:pt x="450036" y="350609"/>
                        <a:pt x="459676" y="325755"/>
                      </a:cubicBezTo>
                      <a:cubicBezTo>
                        <a:pt x="469777" y="299414"/>
                        <a:pt x="475379" y="271562"/>
                        <a:pt x="476250" y="243364"/>
                      </a:cubicBezTo>
                      <a:close/>
                      <a:moveTo>
                        <a:pt x="421386" y="242507"/>
                      </a:moveTo>
                      <a:cubicBezTo>
                        <a:pt x="420709" y="264394"/>
                        <a:pt x="416429" y="286020"/>
                        <a:pt x="408718" y="306515"/>
                      </a:cubicBezTo>
                      <a:cubicBezTo>
                        <a:pt x="401485" y="324971"/>
                        <a:pt x="391037" y="341999"/>
                        <a:pt x="377857" y="356807"/>
                      </a:cubicBezTo>
                      <a:cubicBezTo>
                        <a:pt x="356714" y="381975"/>
                        <a:pt x="338588" y="409531"/>
                        <a:pt x="323850" y="438912"/>
                      </a:cubicBezTo>
                      <a:lnTo>
                        <a:pt x="152400" y="438912"/>
                      </a:lnTo>
                      <a:cubicBezTo>
                        <a:pt x="137831" y="409455"/>
                        <a:pt x="119864" y="381803"/>
                        <a:pt x="98870" y="356521"/>
                      </a:cubicBezTo>
                      <a:cubicBezTo>
                        <a:pt x="85690" y="341713"/>
                        <a:pt x="75241" y="324685"/>
                        <a:pt x="68008" y="306229"/>
                      </a:cubicBezTo>
                      <a:cubicBezTo>
                        <a:pt x="60135" y="285761"/>
                        <a:pt x="55694" y="264135"/>
                        <a:pt x="54864" y="242221"/>
                      </a:cubicBezTo>
                      <a:lnTo>
                        <a:pt x="54864" y="235363"/>
                      </a:lnTo>
                      <a:cubicBezTo>
                        <a:pt x="56570" y="135350"/>
                        <a:pt x="137813" y="54995"/>
                        <a:pt x="237839" y="54388"/>
                      </a:cubicBezTo>
                      <a:lnTo>
                        <a:pt x="237839" y="54388"/>
                      </a:lnTo>
                      <a:cubicBezTo>
                        <a:pt x="337865" y="54995"/>
                        <a:pt x="419109" y="135350"/>
                        <a:pt x="420814" y="2353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+mn-lt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6" name="Google Shape;126;p15">
                  <a:extLst>
                    <a:ext uri="{FF2B5EF4-FFF2-40B4-BE49-F238E27FC236}">
                      <a16:creationId xmlns:a16="http://schemas.microsoft.com/office/drawing/2014/main" id="{BE65EE5A-F616-4E9A-AC73-40B9D5610192}"/>
                    </a:ext>
                  </a:extLst>
                </p:cNvPr>
                <p:cNvSpPr/>
                <p:nvPr/>
              </p:nvSpPr>
              <p:spPr>
                <a:xfrm>
                  <a:off x="10120360" y="7059864"/>
                  <a:ext cx="38099" cy="1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00" h="104775" extrusionOk="0">
                      <a:moveTo>
                        <a:pt x="19050" y="104775"/>
                      </a:moveTo>
                      <a:cubicBezTo>
                        <a:pt x="29571" y="104775"/>
                        <a:pt x="38100" y="96246"/>
                        <a:pt x="38100" y="85725"/>
                      </a:cubicBezTo>
                      <a:lnTo>
                        <a:pt x="38100" y="19050"/>
                      </a:lnTo>
                      <a:cubicBezTo>
                        <a:pt x="38100" y="8529"/>
                        <a:pt x="29571" y="0"/>
                        <a:pt x="19050" y="0"/>
                      </a:cubicBezTo>
                      <a:cubicBezTo>
                        <a:pt x="8529" y="0"/>
                        <a:pt x="0" y="8529"/>
                        <a:pt x="0" y="19050"/>
                      </a:cubicBezTo>
                      <a:lnTo>
                        <a:pt x="0" y="85725"/>
                      </a:lnTo>
                      <a:cubicBezTo>
                        <a:pt x="0" y="96246"/>
                        <a:pt x="8529" y="104775"/>
                        <a:pt x="19050" y="1047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+mn-lt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7" name="Google Shape;127;p15">
                  <a:extLst>
                    <a:ext uri="{FF2B5EF4-FFF2-40B4-BE49-F238E27FC236}">
                      <a16:creationId xmlns:a16="http://schemas.microsoft.com/office/drawing/2014/main" id="{F5CBF063-D15D-7381-30DD-A4ACC356F83E}"/>
                    </a:ext>
                  </a:extLst>
                </p:cNvPr>
                <p:cNvSpPr/>
                <p:nvPr/>
              </p:nvSpPr>
              <p:spPr>
                <a:xfrm>
                  <a:off x="9861277" y="7169257"/>
                  <a:ext cx="76200" cy="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00" h="76200" extrusionOk="0">
                      <a:moveTo>
                        <a:pt x="52105" y="79111"/>
                      </a:moveTo>
                      <a:cubicBezTo>
                        <a:pt x="59535" y="86496"/>
                        <a:pt x="71535" y="86496"/>
                        <a:pt x="78965" y="79111"/>
                      </a:cubicBezTo>
                      <a:cubicBezTo>
                        <a:pt x="86351" y="71680"/>
                        <a:pt x="86351" y="59680"/>
                        <a:pt x="78965" y="52250"/>
                      </a:cubicBezTo>
                      <a:lnTo>
                        <a:pt x="31817" y="4911"/>
                      </a:lnTo>
                      <a:cubicBezTo>
                        <a:pt x="24008" y="-2140"/>
                        <a:pt x="11962" y="-1525"/>
                        <a:pt x="4910" y="6283"/>
                      </a:cubicBezTo>
                      <a:cubicBezTo>
                        <a:pt x="-1654" y="13555"/>
                        <a:pt x="-1634" y="24619"/>
                        <a:pt x="4956" y="318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+mn-lt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8" name="Google Shape;128;p15">
                  <a:extLst>
                    <a:ext uri="{FF2B5EF4-FFF2-40B4-BE49-F238E27FC236}">
                      <a16:creationId xmlns:a16="http://schemas.microsoft.com/office/drawing/2014/main" id="{82749FD0-6E18-B8A3-9016-995E99BBF002}"/>
                    </a:ext>
                  </a:extLst>
                </p:cNvPr>
                <p:cNvSpPr/>
                <p:nvPr/>
              </p:nvSpPr>
              <p:spPr>
                <a:xfrm>
                  <a:off x="10332848" y="7174200"/>
                  <a:ext cx="76200" cy="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00" h="76200" extrusionOk="0">
                      <a:moveTo>
                        <a:pt x="19446" y="83407"/>
                      </a:moveTo>
                      <a:cubicBezTo>
                        <a:pt x="24523" y="83411"/>
                        <a:pt x="29392" y="81388"/>
                        <a:pt x="32971" y="77787"/>
                      </a:cubicBezTo>
                      <a:lnTo>
                        <a:pt x="80025" y="30162"/>
                      </a:lnTo>
                      <a:cubicBezTo>
                        <a:pt x="86162" y="21617"/>
                        <a:pt x="84210" y="9714"/>
                        <a:pt x="75664" y="3577"/>
                      </a:cubicBezTo>
                      <a:cubicBezTo>
                        <a:pt x="68922" y="-1265"/>
                        <a:pt x="59819" y="-1184"/>
                        <a:pt x="53164" y="3778"/>
                      </a:cubicBezTo>
                      <a:lnTo>
                        <a:pt x="5539" y="51403"/>
                      </a:lnTo>
                      <a:cubicBezTo>
                        <a:pt x="-1846" y="58834"/>
                        <a:pt x="-1846" y="70833"/>
                        <a:pt x="5539" y="78264"/>
                      </a:cubicBezTo>
                      <a:cubicBezTo>
                        <a:pt x="9290" y="81786"/>
                        <a:pt x="14306" y="83641"/>
                        <a:pt x="19446" y="834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+mn-lt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9" name="Google Shape;129;p15">
                  <a:extLst>
                    <a:ext uri="{FF2B5EF4-FFF2-40B4-BE49-F238E27FC236}">
                      <a16:creationId xmlns:a16="http://schemas.microsoft.com/office/drawing/2014/main" id="{68D4701F-279B-7168-AC4B-36F193D26B80}"/>
                    </a:ext>
                  </a:extLst>
                </p:cNvPr>
                <p:cNvSpPr/>
                <p:nvPr/>
              </p:nvSpPr>
              <p:spPr>
                <a:xfrm>
                  <a:off x="9757834" y="7417056"/>
                  <a:ext cx="104775" cy="38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75" h="38100" extrusionOk="0">
                      <a:moveTo>
                        <a:pt x="85725" y="0"/>
                      </a:moveTo>
                      <a:lnTo>
                        <a:pt x="19050" y="0"/>
                      </a:lnTo>
                      <a:cubicBezTo>
                        <a:pt x="8529" y="0"/>
                        <a:pt x="0" y="8529"/>
                        <a:pt x="0" y="19050"/>
                      </a:cubicBezTo>
                      <a:cubicBezTo>
                        <a:pt x="0" y="29571"/>
                        <a:pt x="8529" y="38100"/>
                        <a:pt x="19050" y="38100"/>
                      </a:cubicBezTo>
                      <a:lnTo>
                        <a:pt x="85725" y="38100"/>
                      </a:lnTo>
                      <a:cubicBezTo>
                        <a:pt x="96246" y="38100"/>
                        <a:pt x="104775" y="29571"/>
                        <a:pt x="104775" y="19050"/>
                      </a:cubicBezTo>
                      <a:cubicBezTo>
                        <a:pt x="104775" y="8529"/>
                        <a:pt x="96246" y="0"/>
                        <a:pt x="8572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+mn-lt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0" name="Google Shape;130;p15">
                  <a:extLst>
                    <a:ext uri="{FF2B5EF4-FFF2-40B4-BE49-F238E27FC236}">
                      <a16:creationId xmlns:a16="http://schemas.microsoft.com/office/drawing/2014/main" id="{B16D5E53-3B69-F3A3-69C6-CD3ACB0E97B2}"/>
                    </a:ext>
                  </a:extLst>
                </p:cNvPr>
                <p:cNvSpPr/>
                <p:nvPr/>
              </p:nvSpPr>
              <p:spPr>
                <a:xfrm>
                  <a:off x="9859568" y="7618588"/>
                  <a:ext cx="76200" cy="8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00" h="85725" extrusionOk="0">
                      <a:moveTo>
                        <a:pt x="53808" y="4581"/>
                      </a:moveTo>
                      <a:lnTo>
                        <a:pt x="6659" y="52206"/>
                      </a:lnTo>
                      <a:cubicBezTo>
                        <a:pt x="-1332" y="59049"/>
                        <a:pt x="-2263" y="71075"/>
                        <a:pt x="4581" y="79066"/>
                      </a:cubicBezTo>
                      <a:cubicBezTo>
                        <a:pt x="11425" y="87058"/>
                        <a:pt x="23451" y="87987"/>
                        <a:pt x="31442" y="81144"/>
                      </a:cubicBezTo>
                      <a:cubicBezTo>
                        <a:pt x="32187" y="80506"/>
                        <a:pt x="32882" y="79811"/>
                        <a:pt x="33520" y="79066"/>
                      </a:cubicBezTo>
                      <a:lnTo>
                        <a:pt x="80669" y="31441"/>
                      </a:lnTo>
                      <a:cubicBezTo>
                        <a:pt x="87512" y="23450"/>
                        <a:pt x="86582" y="11424"/>
                        <a:pt x="78590" y="4581"/>
                      </a:cubicBezTo>
                      <a:cubicBezTo>
                        <a:pt x="71459" y="-1527"/>
                        <a:pt x="60941" y="-1527"/>
                        <a:pt x="53808" y="45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+mn-lt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1" name="Google Shape;131;p15">
                  <a:extLst>
                    <a:ext uri="{FF2B5EF4-FFF2-40B4-BE49-F238E27FC236}">
                      <a16:creationId xmlns:a16="http://schemas.microsoft.com/office/drawing/2014/main" id="{0807F14E-3E91-40D9-801B-99F68F7A0BE0}"/>
                    </a:ext>
                  </a:extLst>
                </p:cNvPr>
                <p:cNvSpPr/>
                <p:nvPr/>
              </p:nvSpPr>
              <p:spPr>
                <a:xfrm>
                  <a:off x="10332628" y="7613260"/>
                  <a:ext cx="85725" cy="8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5" h="85725" extrusionOk="0">
                      <a:moveTo>
                        <a:pt x="33190" y="6283"/>
                      </a:moveTo>
                      <a:cubicBezTo>
                        <a:pt x="26139" y="-1525"/>
                        <a:pt x="14093" y="-2140"/>
                        <a:pt x="6283" y="4911"/>
                      </a:cubicBezTo>
                      <a:cubicBezTo>
                        <a:pt x="-1525" y="11961"/>
                        <a:pt x="-2140" y="24007"/>
                        <a:pt x="4911" y="31817"/>
                      </a:cubicBezTo>
                      <a:cubicBezTo>
                        <a:pt x="5330" y="32280"/>
                        <a:pt x="5772" y="32724"/>
                        <a:pt x="6234" y="33144"/>
                      </a:cubicBezTo>
                      <a:lnTo>
                        <a:pt x="53859" y="80769"/>
                      </a:lnTo>
                      <a:cubicBezTo>
                        <a:pt x="60593" y="88853"/>
                        <a:pt x="72605" y="89947"/>
                        <a:pt x="80689" y="83213"/>
                      </a:cubicBezTo>
                      <a:cubicBezTo>
                        <a:pt x="88773" y="76480"/>
                        <a:pt x="89866" y="64468"/>
                        <a:pt x="83133" y="56384"/>
                      </a:cubicBezTo>
                      <a:cubicBezTo>
                        <a:pt x="82219" y="55288"/>
                        <a:pt x="81187" y="54298"/>
                        <a:pt x="80052" y="534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+mn-lt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2" name="Google Shape;132;p15">
                  <a:extLst>
                    <a:ext uri="{FF2B5EF4-FFF2-40B4-BE49-F238E27FC236}">
                      <a16:creationId xmlns:a16="http://schemas.microsoft.com/office/drawing/2014/main" id="{DF0D0ECF-C64A-084C-49B4-440E855CC5FC}"/>
                    </a:ext>
                  </a:extLst>
                </p:cNvPr>
                <p:cNvSpPr/>
                <p:nvPr/>
              </p:nvSpPr>
              <p:spPr>
                <a:xfrm>
                  <a:off x="10412700" y="7416420"/>
                  <a:ext cx="104775" cy="38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75" h="38100" extrusionOk="0">
                      <a:moveTo>
                        <a:pt x="85725" y="0"/>
                      </a:moveTo>
                      <a:lnTo>
                        <a:pt x="19050" y="0"/>
                      </a:lnTo>
                      <a:cubicBezTo>
                        <a:pt x="8529" y="0"/>
                        <a:pt x="0" y="8529"/>
                        <a:pt x="0" y="19050"/>
                      </a:cubicBezTo>
                      <a:cubicBezTo>
                        <a:pt x="0" y="29571"/>
                        <a:pt x="8529" y="38100"/>
                        <a:pt x="19050" y="38100"/>
                      </a:cubicBezTo>
                      <a:lnTo>
                        <a:pt x="85725" y="38100"/>
                      </a:lnTo>
                      <a:cubicBezTo>
                        <a:pt x="96246" y="38100"/>
                        <a:pt x="104775" y="29571"/>
                        <a:pt x="104775" y="19050"/>
                      </a:cubicBezTo>
                      <a:cubicBezTo>
                        <a:pt x="104775" y="8529"/>
                        <a:pt x="96246" y="0"/>
                        <a:pt x="8572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+mn-lt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77" name="Group 776">
              <a:extLst>
                <a:ext uri="{FF2B5EF4-FFF2-40B4-BE49-F238E27FC236}">
                  <a16:creationId xmlns:a16="http://schemas.microsoft.com/office/drawing/2014/main" id="{10A95C6F-F49A-0556-1CF7-EE65A41B729B}"/>
                </a:ext>
              </a:extLst>
            </p:cNvPr>
            <p:cNvGrpSpPr/>
            <p:nvPr/>
          </p:nvGrpSpPr>
          <p:grpSpPr>
            <a:xfrm>
              <a:off x="6521777" y="5215813"/>
              <a:ext cx="654930" cy="654928"/>
              <a:chOff x="7747005" y="3290163"/>
              <a:chExt cx="648743" cy="648742"/>
            </a:xfrm>
          </p:grpSpPr>
          <p:grpSp>
            <p:nvGrpSpPr>
              <p:cNvPr id="778" name="Graphic 4">
                <a:extLst>
                  <a:ext uri="{FF2B5EF4-FFF2-40B4-BE49-F238E27FC236}">
                    <a16:creationId xmlns:a16="http://schemas.microsoft.com/office/drawing/2014/main" id="{2020245E-6399-0589-F42F-9316F5DBF7C5}"/>
                  </a:ext>
                </a:extLst>
              </p:cNvPr>
              <p:cNvGrpSpPr/>
              <p:nvPr/>
            </p:nvGrpSpPr>
            <p:grpSpPr>
              <a:xfrm>
                <a:off x="7747005" y="3290163"/>
                <a:ext cx="648743" cy="648742"/>
                <a:chOff x="16478269" y="4976966"/>
                <a:chExt cx="1684933" cy="1684933"/>
              </a:xfrm>
            </p:grpSpPr>
            <p:sp>
              <p:nvSpPr>
                <p:cNvPr id="784" name="Freeform 698">
                  <a:extLst>
                    <a:ext uri="{FF2B5EF4-FFF2-40B4-BE49-F238E27FC236}">
                      <a16:creationId xmlns:a16="http://schemas.microsoft.com/office/drawing/2014/main" id="{A0C9EC88-3D5B-A96F-7862-35F42A7346D9}"/>
                    </a:ext>
                  </a:extLst>
                </p:cNvPr>
                <p:cNvSpPr/>
                <p:nvPr/>
              </p:nvSpPr>
              <p:spPr>
                <a:xfrm>
                  <a:off x="16478269" y="4976966"/>
                  <a:ext cx="1684933" cy="1684933"/>
                </a:xfrm>
                <a:custGeom>
                  <a:avLst/>
                  <a:gdLst>
                    <a:gd name="connsiteX0" fmla="*/ 1684934 w 1684933"/>
                    <a:gd name="connsiteY0" fmla="*/ 842467 h 1684933"/>
                    <a:gd name="connsiteX1" fmla="*/ 842467 w 1684933"/>
                    <a:gd name="connsiteY1" fmla="*/ 1684934 h 1684933"/>
                    <a:gd name="connsiteX2" fmla="*/ 0 w 1684933"/>
                    <a:gd name="connsiteY2" fmla="*/ 842467 h 1684933"/>
                    <a:gd name="connsiteX3" fmla="*/ 842467 w 1684933"/>
                    <a:gd name="connsiteY3" fmla="*/ 0 h 1684933"/>
                    <a:gd name="connsiteX4" fmla="*/ 1684934 w 1684933"/>
                    <a:gd name="connsiteY4" fmla="*/ 842467 h 1684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4933" h="1684933">
                      <a:moveTo>
                        <a:pt x="1684934" y="842467"/>
                      </a:moveTo>
                      <a:cubicBezTo>
                        <a:pt x="1684934" y="1307749"/>
                        <a:pt x="1307748" y="1684934"/>
                        <a:pt x="842467" y="1684934"/>
                      </a:cubicBezTo>
                      <a:cubicBezTo>
                        <a:pt x="377185" y="1684934"/>
                        <a:pt x="0" y="1307749"/>
                        <a:pt x="0" y="842467"/>
                      </a:cubicBezTo>
                      <a:cubicBezTo>
                        <a:pt x="0" y="377185"/>
                        <a:pt x="377185" y="0"/>
                        <a:pt x="842467" y="0"/>
                      </a:cubicBezTo>
                      <a:cubicBezTo>
                        <a:pt x="1307748" y="0"/>
                        <a:pt x="1684934" y="377185"/>
                        <a:pt x="1684934" y="842467"/>
                      </a:cubicBezTo>
                      <a:close/>
                    </a:path>
                  </a:pathLst>
                </a:custGeom>
                <a:gradFill>
                  <a:gsLst>
                    <a:gs pos="8205">
                      <a:srgbClr val="FFFFFF"/>
                    </a:gs>
                    <a:gs pos="100000">
                      <a:srgbClr val="E1E9F5"/>
                    </a:gs>
                  </a:gsLst>
                  <a:lin ang="2840958" scaled="1"/>
                </a:gradFill>
                <a:ln w="9508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RS"/>
                </a:p>
              </p:txBody>
            </p:sp>
            <p:sp>
              <p:nvSpPr>
                <p:cNvPr id="785" name="Freeform 699">
                  <a:extLst>
                    <a:ext uri="{FF2B5EF4-FFF2-40B4-BE49-F238E27FC236}">
                      <a16:creationId xmlns:a16="http://schemas.microsoft.com/office/drawing/2014/main" id="{9156573F-912B-05C8-FF87-56A63D14B537}"/>
                    </a:ext>
                  </a:extLst>
                </p:cNvPr>
                <p:cNvSpPr/>
                <p:nvPr/>
              </p:nvSpPr>
              <p:spPr>
                <a:xfrm>
                  <a:off x="16579174" y="5077872"/>
                  <a:ext cx="1483122" cy="1483122"/>
                </a:xfrm>
                <a:custGeom>
                  <a:avLst/>
                  <a:gdLst>
                    <a:gd name="connsiteX0" fmla="*/ 1483123 w 1483122"/>
                    <a:gd name="connsiteY0" fmla="*/ 741561 h 1483122"/>
                    <a:gd name="connsiteX1" fmla="*/ 741561 w 1483122"/>
                    <a:gd name="connsiteY1" fmla="*/ 1483123 h 1483122"/>
                    <a:gd name="connsiteX2" fmla="*/ 0 w 1483122"/>
                    <a:gd name="connsiteY2" fmla="*/ 741561 h 1483122"/>
                    <a:gd name="connsiteX3" fmla="*/ 741561 w 1483122"/>
                    <a:gd name="connsiteY3" fmla="*/ 0 h 1483122"/>
                    <a:gd name="connsiteX4" fmla="*/ 1483123 w 1483122"/>
                    <a:gd name="connsiteY4" fmla="*/ 741561 h 1483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3122" h="1483122">
                      <a:moveTo>
                        <a:pt x="1483123" y="741561"/>
                      </a:moveTo>
                      <a:cubicBezTo>
                        <a:pt x="1483123" y="1151114"/>
                        <a:pt x="1151114" y="1483123"/>
                        <a:pt x="741561" y="1483123"/>
                      </a:cubicBezTo>
                      <a:cubicBezTo>
                        <a:pt x="332008" y="1483123"/>
                        <a:pt x="0" y="1151114"/>
                        <a:pt x="0" y="741561"/>
                      </a:cubicBezTo>
                      <a:cubicBezTo>
                        <a:pt x="0" y="332008"/>
                        <a:pt x="332008" y="0"/>
                        <a:pt x="741561" y="0"/>
                      </a:cubicBezTo>
                      <a:cubicBezTo>
                        <a:pt x="1151114" y="0"/>
                        <a:pt x="1483123" y="332008"/>
                        <a:pt x="1483123" y="7415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08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RS"/>
                </a:p>
              </p:txBody>
            </p:sp>
          </p:grpSp>
          <p:sp>
            <p:nvSpPr>
              <p:cNvPr id="779" name="Oval 778">
                <a:extLst>
                  <a:ext uri="{FF2B5EF4-FFF2-40B4-BE49-F238E27FC236}">
                    <a16:creationId xmlns:a16="http://schemas.microsoft.com/office/drawing/2014/main" id="{CB18FF4C-9023-C059-5B24-B22BC4B9994D}"/>
                  </a:ext>
                </a:extLst>
              </p:cNvPr>
              <p:cNvSpPr/>
              <p:nvPr/>
            </p:nvSpPr>
            <p:spPr>
              <a:xfrm>
                <a:off x="7827638" y="3363596"/>
                <a:ext cx="504188" cy="504188"/>
              </a:xfrm>
              <a:prstGeom prst="ellipse">
                <a:avLst/>
              </a:prstGeom>
              <a:solidFill>
                <a:schemeClr val="bg1"/>
              </a:solidFill>
              <a:ln/>
              <a:effectLst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100" dirty="0">
                  <a:solidFill>
                    <a:srgbClr val="FFFFFF"/>
                  </a:solidFill>
                  <a:ea typeface="linea-basic-10" charset="0"/>
                  <a:cs typeface="linea-basic-10" charset="0"/>
                </a:endParaRPr>
              </a:p>
            </p:txBody>
          </p:sp>
          <p:grpSp>
            <p:nvGrpSpPr>
              <p:cNvPr id="780" name="Google Shape;133;p15" descr="Bullseye">
                <a:extLst>
                  <a:ext uri="{FF2B5EF4-FFF2-40B4-BE49-F238E27FC236}">
                    <a16:creationId xmlns:a16="http://schemas.microsoft.com/office/drawing/2014/main" id="{C0C311B6-813B-7613-A661-F6632ED31A60}"/>
                  </a:ext>
                </a:extLst>
              </p:cNvPr>
              <p:cNvGrpSpPr/>
              <p:nvPr/>
            </p:nvGrpSpPr>
            <p:grpSpPr>
              <a:xfrm>
                <a:off x="7959418" y="3495225"/>
                <a:ext cx="240628" cy="240930"/>
                <a:chOff x="7111972" y="1870580"/>
                <a:chExt cx="751525" cy="752477"/>
              </a:xfrm>
              <a:solidFill>
                <a:schemeClr val="accent1"/>
              </a:solidFill>
            </p:grpSpPr>
            <p:sp>
              <p:nvSpPr>
                <p:cNvPr id="781" name="Google Shape;134;p15">
                  <a:extLst>
                    <a:ext uri="{FF2B5EF4-FFF2-40B4-BE49-F238E27FC236}">
                      <a16:creationId xmlns:a16="http://schemas.microsoft.com/office/drawing/2014/main" id="{AC768995-531E-73A0-9F69-20DB659A0C55}"/>
                    </a:ext>
                  </a:extLst>
                </p:cNvPr>
                <p:cNvSpPr/>
                <p:nvPr/>
              </p:nvSpPr>
              <p:spPr>
                <a:xfrm>
                  <a:off x="7377721" y="1870580"/>
                  <a:ext cx="485776" cy="48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75" h="485775" extrusionOk="0">
                      <a:moveTo>
                        <a:pt x="401003" y="85725"/>
                      </a:moveTo>
                      <a:lnTo>
                        <a:pt x="391478" y="0"/>
                      </a:lnTo>
                      <a:lnTo>
                        <a:pt x="286703" y="104775"/>
                      </a:lnTo>
                      <a:lnTo>
                        <a:pt x="292417" y="154305"/>
                      </a:lnTo>
                      <a:lnTo>
                        <a:pt x="140017" y="306705"/>
                      </a:lnTo>
                      <a:cubicBezTo>
                        <a:pt x="126682" y="300038"/>
                        <a:pt x="111442" y="295275"/>
                        <a:pt x="95250" y="295275"/>
                      </a:cubicBezTo>
                      <a:cubicBezTo>
                        <a:pt x="42863" y="295275"/>
                        <a:pt x="0" y="338138"/>
                        <a:pt x="0" y="390525"/>
                      </a:cubicBezTo>
                      <a:cubicBezTo>
                        <a:pt x="0" y="442913"/>
                        <a:pt x="42863" y="485775"/>
                        <a:pt x="95250" y="485775"/>
                      </a:cubicBezTo>
                      <a:cubicBezTo>
                        <a:pt x="147638" y="485775"/>
                        <a:pt x="190500" y="442913"/>
                        <a:pt x="190500" y="390525"/>
                      </a:cubicBezTo>
                      <a:cubicBezTo>
                        <a:pt x="190500" y="374333"/>
                        <a:pt x="186690" y="360045"/>
                        <a:pt x="180022" y="346710"/>
                      </a:cubicBezTo>
                      <a:lnTo>
                        <a:pt x="332423" y="194310"/>
                      </a:lnTo>
                      <a:lnTo>
                        <a:pt x="381953" y="200025"/>
                      </a:lnTo>
                      <a:lnTo>
                        <a:pt x="486728" y="95250"/>
                      </a:lnTo>
                      <a:lnTo>
                        <a:pt x="401003" y="8572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+mn-lt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2" name="Google Shape;135;p15">
                  <a:extLst>
                    <a:ext uri="{FF2B5EF4-FFF2-40B4-BE49-F238E27FC236}">
                      <a16:creationId xmlns:a16="http://schemas.microsoft.com/office/drawing/2014/main" id="{A9E506C1-DBAC-67F3-3D85-D986564852F8}"/>
                    </a:ext>
                  </a:extLst>
                </p:cNvPr>
                <p:cNvSpPr/>
                <p:nvPr/>
              </p:nvSpPr>
              <p:spPr>
                <a:xfrm>
                  <a:off x="7111972" y="1899156"/>
                  <a:ext cx="723901" cy="723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900" h="723900" extrusionOk="0">
                      <a:moveTo>
                        <a:pt x="674370" y="198120"/>
                      </a:moveTo>
                      <a:lnTo>
                        <a:pt x="661988" y="211455"/>
                      </a:lnTo>
                      <a:lnTo>
                        <a:pt x="643890" y="209550"/>
                      </a:lnTo>
                      <a:lnTo>
                        <a:pt x="623888" y="206693"/>
                      </a:lnTo>
                      <a:cubicBezTo>
                        <a:pt x="650558" y="252413"/>
                        <a:pt x="666750" y="304800"/>
                        <a:pt x="666750" y="361950"/>
                      </a:cubicBezTo>
                      <a:cubicBezTo>
                        <a:pt x="666750" y="529590"/>
                        <a:pt x="529590" y="666750"/>
                        <a:pt x="361950" y="666750"/>
                      </a:cubicBezTo>
                      <a:cubicBezTo>
                        <a:pt x="194310" y="666750"/>
                        <a:pt x="57150" y="529590"/>
                        <a:pt x="57150" y="361950"/>
                      </a:cubicBezTo>
                      <a:cubicBezTo>
                        <a:pt x="57150" y="194310"/>
                        <a:pt x="194310" y="57150"/>
                        <a:pt x="361950" y="57150"/>
                      </a:cubicBezTo>
                      <a:cubicBezTo>
                        <a:pt x="418148" y="57150"/>
                        <a:pt x="471488" y="72390"/>
                        <a:pt x="517208" y="100013"/>
                      </a:cubicBezTo>
                      <a:lnTo>
                        <a:pt x="515303" y="80963"/>
                      </a:lnTo>
                      <a:lnTo>
                        <a:pt x="512445" y="61913"/>
                      </a:lnTo>
                      <a:lnTo>
                        <a:pt x="525780" y="48578"/>
                      </a:lnTo>
                      <a:lnTo>
                        <a:pt x="532448" y="41910"/>
                      </a:lnTo>
                      <a:cubicBezTo>
                        <a:pt x="481013" y="15240"/>
                        <a:pt x="423863" y="0"/>
                        <a:pt x="361950" y="0"/>
                      </a:cubicBezTo>
                      <a:cubicBezTo>
                        <a:pt x="161925" y="0"/>
                        <a:pt x="0" y="161925"/>
                        <a:pt x="0" y="361950"/>
                      </a:cubicBezTo>
                      <a:cubicBezTo>
                        <a:pt x="0" y="561975"/>
                        <a:pt x="161925" y="723900"/>
                        <a:pt x="361950" y="723900"/>
                      </a:cubicBezTo>
                      <a:cubicBezTo>
                        <a:pt x="561975" y="723900"/>
                        <a:pt x="723900" y="561975"/>
                        <a:pt x="723900" y="361950"/>
                      </a:cubicBezTo>
                      <a:cubicBezTo>
                        <a:pt x="723900" y="300038"/>
                        <a:pt x="708660" y="242888"/>
                        <a:pt x="681038" y="192405"/>
                      </a:cubicBezTo>
                      <a:lnTo>
                        <a:pt x="674370" y="1981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+mn-lt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3" name="Google Shape;136;p15">
                  <a:extLst>
                    <a:ext uri="{FF2B5EF4-FFF2-40B4-BE49-F238E27FC236}">
                      <a16:creationId xmlns:a16="http://schemas.microsoft.com/office/drawing/2014/main" id="{1046A849-4ED9-18BD-F507-1BE325F570A0}"/>
                    </a:ext>
                  </a:extLst>
                </p:cNvPr>
                <p:cNvSpPr/>
                <p:nvPr/>
              </p:nvSpPr>
              <p:spPr>
                <a:xfrm>
                  <a:off x="7245316" y="2032503"/>
                  <a:ext cx="457200" cy="457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0" h="457200" extrusionOk="0">
                      <a:moveTo>
                        <a:pt x="387668" y="163830"/>
                      </a:moveTo>
                      <a:cubicBezTo>
                        <a:pt x="396240" y="183833"/>
                        <a:pt x="400050" y="205740"/>
                        <a:pt x="400050" y="228600"/>
                      </a:cubicBezTo>
                      <a:cubicBezTo>
                        <a:pt x="400050" y="322898"/>
                        <a:pt x="322898" y="400050"/>
                        <a:pt x="228600" y="400050"/>
                      </a:cubicBezTo>
                      <a:cubicBezTo>
                        <a:pt x="134302" y="400050"/>
                        <a:pt x="57150" y="322898"/>
                        <a:pt x="57150" y="228600"/>
                      </a:cubicBezTo>
                      <a:cubicBezTo>
                        <a:pt x="57150" y="134302"/>
                        <a:pt x="134302" y="57150"/>
                        <a:pt x="228600" y="57150"/>
                      </a:cubicBezTo>
                      <a:cubicBezTo>
                        <a:pt x="251460" y="57150"/>
                        <a:pt x="273368" y="61913"/>
                        <a:pt x="293370" y="69532"/>
                      </a:cubicBezTo>
                      <a:lnTo>
                        <a:pt x="336233" y="26670"/>
                      </a:lnTo>
                      <a:cubicBezTo>
                        <a:pt x="303848" y="9525"/>
                        <a:pt x="267653" y="0"/>
                        <a:pt x="228600" y="0"/>
                      </a:cubicBezTo>
                      <a:cubicBezTo>
                        <a:pt x="102870" y="0"/>
                        <a:pt x="0" y="102870"/>
                        <a:pt x="0" y="228600"/>
                      </a:cubicBezTo>
                      <a:cubicBezTo>
                        <a:pt x="0" y="354330"/>
                        <a:pt x="102870" y="457200"/>
                        <a:pt x="228600" y="457200"/>
                      </a:cubicBezTo>
                      <a:cubicBezTo>
                        <a:pt x="354330" y="457200"/>
                        <a:pt x="457200" y="354330"/>
                        <a:pt x="457200" y="228600"/>
                      </a:cubicBezTo>
                      <a:cubicBezTo>
                        <a:pt x="457200" y="189548"/>
                        <a:pt x="447675" y="153352"/>
                        <a:pt x="430530" y="120968"/>
                      </a:cubicBezTo>
                      <a:lnTo>
                        <a:pt x="387668" y="1638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+mn-lt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86" name="Group 785">
              <a:extLst>
                <a:ext uri="{FF2B5EF4-FFF2-40B4-BE49-F238E27FC236}">
                  <a16:creationId xmlns:a16="http://schemas.microsoft.com/office/drawing/2014/main" id="{579D91C8-B175-0DE3-5022-1E3EA42B5917}"/>
                </a:ext>
              </a:extLst>
            </p:cNvPr>
            <p:cNvGrpSpPr/>
            <p:nvPr/>
          </p:nvGrpSpPr>
          <p:grpSpPr>
            <a:xfrm>
              <a:off x="4373244" y="3859455"/>
              <a:ext cx="654930" cy="654928"/>
              <a:chOff x="6931130" y="5580558"/>
              <a:chExt cx="648743" cy="648742"/>
            </a:xfrm>
          </p:grpSpPr>
          <p:grpSp>
            <p:nvGrpSpPr>
              <p:cNvPr id="787" name="Graphic 4">
                <a:extLst>
                  <a:ext uri="{FF2B5EF4-FFF2-40B4-BE49-F238E27FC236}">
                    <a16:creationId xmlns:a16="http://schemas.microsoft.com/office/drawing/2014/main" id="{C1F797C9-C78B-D53C-2C4B-D92995C86911}"/>
                  </a:ext>
                </a:extLst>
              </p:cNvPr>
              <p:cNvGrpSpPr/>
              <p:nvPr/>
            </p:nvGrpSpPr>
            <p:grpSpPr>
              <a:xfrm>
                <a:off x="6931130" y="5580558"/>
                <a:ext cx="648743" cy="648742"/>
                <a:chOff x="14359250" y="10925639"/>
                <a:chExt cx="1684933" cy="1684933"/>
              </a:xfrm>
            </p:grpSpPr>
            <p:sp>
              <p:nvSpPr>
                <p:cNvPr id="790" name="Freeform 701">
                  <a:extLst>
                    <a:ext uri="{FF2B5EF4-FFF2-40B4-BE49-F238E27FC236}">
                      <a16:creationId xmlns:a16="http://schemas.microsoft.com/office/drawing/2014/main" id="{71488672-FDA1-4107-1753-5E604E444DFF}"/>
                    </a:ext>
                  </a:extLst>
                </p:cNvPr>
                <p:cNvSpPr/>
                <p:nvPr/>
              </p:nvSpPr>
              <p:spPr>
                <a:xfrm>
                  <a:off x="14359250" y="10925639"/>
                  <a:ext cx="1684933" cy="1684933"/>
                </a:xfrm>
                <a:custGeom>
                  <a:avLst/>
                  <a:gdLst>
                    <a:gd name="connsiteX0" fmla="*/ 1684934 w 1684933"/>
                    <a:gd name="connsiteY0" fmla="*/ 842467 h 1684933"/>
                    <a:gd name="connsiteX1" fmla="*/ 842467 w 1684933"/>
                    <a:gd name="connsiteY1" fmla="*/ 1684934 h 1684933"/>
                    <a:gd name="connsiteX2" fmla="*/ 0 w 1684933"/>
                    <a:gd name="connsiteY2" fmla="*/ 842467 h 1684933"/>
                    <a:gd name="connsiteX3" fmla="*/ 842467 w 1684933"/>
                    <a:gd name="connsiteY3" fmla="*/ 0 h 1684933"/>
                    <a:gd name="connsiteX4" fmla="*/ 1684934 w 1684933"/>
                    <a:gd name="connsiteY4" fmla="*/ 842467 h 1684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4933" h="1684933">
                      <a:moveTo>
                        <a:pt x="1684934" y="842467"/>
                      </a:moveTo>
                      <a:cubicBezTo>
                        <a:pt x="1684934" y="1307748"/>
                        <a:pt x="1307749" y="1684934"/>
                        <a:pt x="842467" y="1684934"/>
                      </a:cubicBezTo>
                      <a:cubicBezTo>
                        <a:pt x="377185" y="1684934"/>
                        <a:pt x="0" y="1307748"/>
                        <a:pt x="0" y="842467"/>
                      </a:cubicBezTo>
                      <a:cubicBezTo>
                        <a:pt x="0" y="377185"/>
                        <a:pt x="377185" y="0"/>
                        <a:pt x="842467" y="0"/>
                      </a:cubicBezTo>
                      <a:cubicBezTo>
                        <a:pt x="1307749" y="0"/>
                        <a:pt x="1684934" y="377185"/>
                        <a:pt x="1684934" y="842467"/>
                      </a:cubicBezTo>
                      <a:close/>
                    </a:path>
                  </a:pathLst>
                </a:custGeom>
                <a:gradFill>
                  <a:gsLst>
                    <a:gs pos="8205">
                      <a:srgbClr val="FFFFFF"/>
                    </a:gs>
                    <a:gs pos="100000">
                      <a:srgbClr val="E1E9F5"/>
                    </a:gs>
                  </a:gsLst>
                  <a:lin ang="2840959" scaled="1"/>
                </a:gradFill>
                <a:ln w="9508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RS"/>
                </a:p>
              </p:txBody>
            </p:sp>
            <p:sp>
              <p:nvSpPr>
                <p:cNvPr id="791" name="Freeform 702">
                  <a:extLst>
                    <a:ext uri="{FF2B5EF4-FFF2-40B4-BE49-F238E27FC236}">
                      <a16:creationId xmlns:a16="http://schemas.microsoft.com/office/drawing/2014/main" id="{79ADC935-18B1-90E8-3373-AC111C6E9FAA}"/>
                    </a:ext>
                  </a:extLst>
                </p:cNvPr>
                <p:cNvSpPr/>
                <p:nvPr/>
              </p:nvSpPr>
              <p:spPr>
                <a:xfrm rot="-4846898">
                  <a:off x="14460232" y="11026192"/>
                  <a:ext cx="1483145" cy="1483145"/>
                </a:xfrm>
                <a:custGeom>
                  <a:avLst/>
                  <a:gdLst>
                    <a:gd name="connsiteX0" fmla="*/ 1483145 w 1483145"/>
                    <a:gd name="connsiteY0" fmla="*/ 741572 h 1483145"/>
                    <a:gd name="connsiteX1" fmla="*/ 741573 w 1483145"/>
                    <a:gd name="connsiteY1" fmla="*/ 1483145 h 1483145"/>
                    <a:gd name="connsiteX2" fmla="*/ 0 w 1483145"/>
                    <a:gd name="connsiteY2" fmla="*/ 741572 h 1483145"/>
                    <a:gd name="connsiteX3" fmla="*/ 741573 w 1483145"/>
                    <a:gd name="connsiteY3" fmla="*/ 0 h 1483145"/>
                    <a:gd name="connsiteX4" fmla="*/ 1483145 w 1483145"/>
                    <a:gd name="connsiteY4" fmla="*/ 741572 h 1483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3145" h="1483145">
                      <a:moveTo>
                        <a:pt x="1483145" y="741572"/>
                      </a:moveTo>
                      <a:cubicBezTo>
                        <a:pt x="1483145" y="1151132"/>
                        <a:pt x="1151132" y="1483145"/>
                        <a:pt x="741573" y="1483145"/>
                      </a:cubicBezTo>
                      <a:cubicBezTo>
                        <a:pt x="332013" y="1483145"/>
                        <a:pt x="0" y="1151132"/>
                        <a:pt x="0" y="741572"/>
                      </a:cubicBezTo>
                      <a:cubicBezTo>
                        <a:pt x="0" y="332013"/>
                        <a:pt x="332013" y="0"/>
                        <a:pt x="741573" y="0"/>
                      </a:cubicBezTo>
                      <a:cubicBezTo>
                        <a:pt x="1151132" y="0"/>
                        <a:pt x="1483145" y="332013"/>
                        <a:pt x="1483145" y="7415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08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RS"/>
                </a:p>
              </p:txBody>
            </p:sp>
          </p:grpSp>
          <p:sp>
            <p:nvSpPr>
              <p:cNvPr id="788" name="Oval 787">
                <a:extLst>
                  <a:ext uri="{FF2B5EF4-FFF2-40B4-BE49-F238E27FC236}">
                    <a16:creationId xmlns:a16="http://schemas.microsoft.com/office/drawing/2014/main" id="{D47EDCD9-1EAE-4918-0FAF-AC3C74A75B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06097" y="5659258"/>
                <a:ext cx="504176" cy="504174"/>
              </a:xfrm>
              <a:prstGeom prst="ellipse">
                <a:avLst/>
              </a:prstGeom>
              <a:solidFill>
                <a:schemeClr val="bg1"/>
              </a:solidFill>
              <a:ln/>
              <a:effectLst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100" dirty="0">
                  <a:solidFill>
                    <a:srgbClr val="FFFFFF"/>
                  </a:solidFill>
                  <a:ea typeface="linea-basic-10" charset="0"/>
                  <a:cs typeface="linea-basic-10" charset="0"/>
                </a:endParaRPr>
              </a:p>
            </p:txBody>
          </p:sp>
          <p:sp>
            <p:nvSpPr>
              <p:cNvPr id="789" name="Google Shape;331;p23">
                <a:extLst>
                  <a:ext uri="{FF2B5EF4-FFF2-40B4-BE49-F238E27FC236}">
                    <a16:creationId xmlns:a16="http://schemas.microsoft.com/office/drawing/2014/main" id="{36113543-98A0-F034-5553-2DD469918BF6}"/>
                  </a:ext>
                </a:extLst>
              </p:cNvPr>
              <p:cNvSpPr/>
              <p:nvPr/>
            </p:nvSpPr>
            <p:spPr>
              <a:xfrm>
                <a:off x="7121113" y="5778255"/>
                <a:ext cx="274142" cy="266178"/>
              </a:xfrm>
              <a:custGeom>
                <a:avLst/>
                <a:gdLst/>
                <a:ahLst/>
                <a:cxnLst/>
                <a:rect l="l" t="t" r="r" b="b"/>
                <a:pathLst>
                  <a:path w="97" h="94" extrusionOk="0">
                    <a:moveTo>
                      <a:pt x="96" y="16"/>
                    </a:moveTo>
                    <a:cubicBezTo>
                      <a:pt x="95" y="16"/>
                      <a:pt x="94" y="16"/>
                      <a:pt x="94" y="16"/>
                    </a:cubicBezTo>
                    <a:cubicBezTo>
                      <a:pt x="94" y="16"/>
                      <a:pt x="94" y="16"/>
                      <a:pt x="87" y="27"/>
                    </a:cubicBezTo>
                    <a:cubicBezTo>
                      <a:pt x="87" y="27"/>
                      <a:pt x="87" y="27"/>
                      <a:pt x="81" y="27"/>
                    </a:cubicBezTo>
                    <a:cubicBezTo>
                      <a:pt x="81" y="27"/>
                      <a:pt x="81" y="27"/>
                      <a:pt x="73" y="19"/>
                    </a:cubicBezTo>
                    <a:cubicBezTo>
                      <a:pt x="73" y="19"/>
                      <a:pt x="73" y="19"/>
                      <a:pt x="73" y="12"/>
                    </a:cubicBezTo>
                    <a:cubicBezTo>
                      <a:pt x="73" y="12"/>
                      <a:pt x="73" y="12"/>
                      <a:pt x="83" y="4"/>
                    </a:cubicBezTo>
                    <a:cubicBezTo>
                      <a:pt x="83" y="3"/>
                      <a:pt x="83" y="2"/>
                      <a:pt x="82" y="2"/>
                    </a:cubicBezTo>
                    <a:cubicBezTo>
                      <a:pt x="82" y="2"/>
                      <a:pt x="82" y="2"/>
                      <a:pt x="81" y="2"/>
                    </a:cubicBezTo>
                    <a:cubicBezTo>
                      <a:pt x="81" y="2"/>
                      <a:pt x="79" y="2"/>
                      <a:pt x="77" y="2"/>
                    </a:cubicBezTo>
                    <a:cubicBezTo>
                      <a:pt x="77" y="1"/>
                      <a:pt x="76" y="1"/>
                      <a:pt x="75" y="1"/>
                    </a:cubicBezTo>
                    <a:cubicBezTo>
                      <a:pt x="69" y="0"/>
                      <a:pt x="66" y="3"/>
                      <a:pt x="64" y="5"/>
                    </a:cubicBezTo>
                    <a:cubicBezTo>
                      <a:pt x="62" y="8"/>
                      <a:pt x="61" y="10"/>
                      <a:pt x="61" y="10"/>
                    </a:cubicBezTo>
                    <a:cubicBezTo>
                      <a:pt x="61" y="10"/>
                      <a:pt x="61" y="11"/>
                      <a:pt x="61" y="14"/>
                    </a:cubicBezTo>
                    <a:cubicBezTo>
                      <a:pt x="61" y="18"/>
                      <a:pt x="61" y="23"/>
                      <a:pt x="62" y="26"/>
                    </a:cubicBezTo>
                    <a:cubicBezTo>
                      <a:pt x="63" y="27"/>
                      <a:pt x="63" y="27"/>
                      <a:pt x="63" y="27"/>
                    </a:cubicBezTo>
                    <a:cubicBezTo>
                      <a:pt x="62" y="30"/>
                      <a:pt x="59" y="35"/>
                      <a:pt x="59" y="35"/>
                    </a:cubicBezTo>
                    <a:cubicBezTo>
                      <a:pt x="59" y="35"/>
                      <a:pt x="59" y="35"/>
                      <a:pt x="52" y="42"/>
                    </a:cubicBezTo>
                    <a:cubicBezTo>
                      <a:pt x="52" y="42"/>
                      <a:pt x="52" y="42"/>
                      <a:pt x="50" y="45"/>
                    </a:cubicBezTo>
                    <a:cubicBezTo>
                      <a:pt x="50" y="45"/>
                      <a:pt x="50" y="45"/>
                      <a:pt x="43" y="39"/>
                    </a:cubicBezTo>
                    <a:cubicBezTo>
                      <a:pt x="43" y="40"/>
                      <a:pt x="42" y="41"/>
                      <a:pt x="42" y="41"/>
                    </a:cubicBezTo>
                    <a:cubicBezTo>
                      <a:pt x="42" y="41"/>
                      <a:pt x="42" y="41"/>
                      <a:pt x="35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3"/>
                      <a:pt x="35" y="33"/>
                      <a:pt x="34" y="31"/>
                    </a:cubicBezTo>
                    <a:cubicBezTo>
                      <a:pt x="34" y="31"/>
                      <a:pt x="34" y="31"/>
                      <a:pt x="31" y="29"/>
                    </a:cubicBezTo>
                    <a:cubicBezTo>
                      <a:pt x="31" y="29"/>
                      <a:pt x="31" y="29"/>
                      <a:pt x="33" y="27"/>
                    </a:cubicBezTo>
                    <a:cubicBezTo>
                      <a:pt x="33" y="27"/>
                      <a:pt x="33" y="27"/>
                      <a:pt x="31" y="26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2" y="22"/>
                      <a:pt x="39" y="20"/>
                      <a:pt x="45" y="18"/>
                    </a:cubicBezTo>
                    <a:cubicBezTo>
                      <a:pt x="45" y="18"/>
                      <a:pt x="45" y="18"/>
                      <a:pt x="47" y="17"/>
                    </a:cubicBezTo>
                    <a:cubicBezTo>
                      <a:pt x="47" y="17"/>
                      <a:pt x="47" y="17"/>
                      <a:pt x="46" y="15"/>
                    </a:cubicBezTo>
                    <a:cubicBezTo>
                      <a:pt x="46" y="15"/>
                      <a:pt x="46" y="15"/>
                      <a:pt x="45" y="12"/>
                    </a:cubicBezTo>
                    <a:cubicBezTo>
                      <a:pt x="45" y="12"/>
                      <a:pt x="45" y="12"/>
                      <a:pt x="44" y="11"/>
                    </a:cubicBezTo>
                    <a:cubicBezTo>
                      <a:pt x="44" y="11"/>
                      <a:pt x="44" y="11"/>
                      <a:pt x="44" y="10"/>
                    </a:cubicBezTo>
                    <a:cubicBezTo>
                      <a:pt x="43" y="10"/>
                      <a:pt x="38" y="10"/>
                      <a:pt x="32" y="11"/>
                    </a:cubicBezTo>
                    <a:cubicBezTo>
                      <a:pt x="23" y="13"/>
                      <a:pt x="17" y="17"/>
                      <a:pt x="11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1" y="23"/>
                      <a:pt x="11" y="24"/>
                    </a:cubicBezTo>
                    <a:cubicBezTo>
                      <a:pt x="11" y="27"/>
                      <a:pt x="11" y="29"/>
                      <a:pt x="11" y="30"/>
                    </a:cubicBezTo>
                    <a:cubicBezTo>
                      <a:pt x="11" y="31"/>
                      <a:pt x="11" y="33"/>
                      <a:pt x="9" y="33"/>
                    </a:cubicBezTo>
                    <a:cubicBezTo>
                      <a:pt x="9" y="33"/>
                      <a:pt x="9" y="33"/>
                      <a:pt x="6" y="31"/>
                    </a:cubicBezTo>
                    <a:cubicBezTo>
                      <a:pt x="6" y="31"/>
                      <a:pt x="6" y="31"/>
                      <a:pt x="0" y="38"/>
                    </a:cubicBezTo>
                    <a:cubicBezTo>
                      <a:pt x="0" y="38"/>
                      <a:pt x="0" y="38"/>
                      <a:pt x="10" y="48"/>
                    </a:cubicBezTo>
                    <a:cubicBezTo>
                      <a:pt x="10" y="48"/>
                      <a:pt x="10" y="48"/>
                      <a:pt x="17" y="41"/>
                    </a:cubicBezTo>
                    <a:cubicBezTo>
                      <a:pt x="17" y="41"/>
                      <a:pt x="17" y="41"/>
                      <a:pt x="13" y="37"/>
                    </a:cubicBezTo>
                    <a:cubicBezTo>
                      <a:pt x="14" y="37"/>
                      <a:pt x="15" y="37"/>
                      <a:pt x="16" y="36"/>
                    </a:cubicBezTo>
                    <a:cubicBezTo>
                      <a:pt x="17" y="35"/>
                      <a:pt x="21" y="35"/>
                      <a:pt x="23" y="36"/>
                    </a:cubicBezTo>
                    <a:cubicBezTo>
                      <a:pt x="23" y="36"/>
                      <a:pt x="23" y="36"/>
                      <a:pt x="24" y="37"/>
                    </a:cubicBezTo>
                    <a:cubicBezTo>
                      <a:pt x="24" y="37"/>
                      <a:pt x="24" y="37"/>
                      <a:pt x="25" y="36"/>
                    </a:cubicBezTo>
                    <a:cubicBezTo>
                      <a:pt x="25" y="36"/>
                      <a:pt x="25" y="36"/>
                      <a:pt x="27" y="39"/>
                    </a:cubicBezTo>
                    <a:cubicBezTo>
                      <a:pt x="27" y="39"/>
                      <a:pt x="27" y="39"/>
                      <a:pt x="29" y="40"/>
                    </a:cubicBezTo>
                    <a:cubicBezTo>
                      <a:pt x="29" y="40"/>
                      <a:pt x="29" y="40"/>
                      <a:pt x="29" y="39"/>
                    </a:cubicBezTo>
                    <a:cubicBezTo>
                      <a:pt x="29" y="39"/>
                      <a:pt x="29" y="39"/>
                      <a:pt x="37" y="47"/>
                    </a:cubicBezTo>
                    <a:cubicBezTo>
                      <a:pt x="36" y="48"/>
                      <a:pt x="36" y="48"/>
                      <a:pt x="36" y="49"/>
                    </a:cubicBezTo>
                    <a:cubicBezTo>
                      <a:pt x="36" y="49"/>
                      <a:pt x="36" y="49"/>
                      <a:pt x="42" y="55"/>
                    </a:cubicBezTo>
                    <a:cubicBezTo>
                      <a:pt x="42" y="55"/>
                      <a:pt x="42" y="55"/>
                      <a:pt x="15" y="84"/>
                    </a:cubicBezTo>
                    <a:cubicBezTo>
                      <a:pt x="13" y="86"/>
                      <a:pt x="14" y="89"/>
                      <a:pt x="17" y="91"/>
                    </a:cubicBezTo>
                    <a:cubicBezTo>
                      <a:pt x="19" y="93"/>
                      <a:pt x="22" y="94"/>
                      <a:pt x="23" y="93"/>
                    </a:cubicBezTo>
                    <a:cubicBezTo>
                      <a:pt x="23" y="93"/>
                      <a:pt x="23" y="93"/>
                      <a:pt x="50" y="63"/>
                    </a:cubicBezTo>
                    <a:cubicBezTo>
                      <a:pt x="50" y="63"/>
                      <a:pt x="50" y="63"/>
                      <a:pt x="77" y="89"/>
                    </a:cubicBezTo>
                    <a:cubicBezTo>
                      <a:pt x="79" y="91"/>
                      <a:pt x="82" y="90"/>
                      <a:pt x="84" y="88"/>
                    </a:cubicBezTo>
                    <a:cubicBezTo>
                      <a:pt x="86" y="85"/>
                      <a:pt x="87" y="82"/>
                      <a:pt x="85" y="81"/>
                    </a:cubicBezTo>
                    <a:cubicBezTo>
                      <a:pt x="85" y="81"/>
                      <a:pt x="85" y="81"/>
                      <a:pt x="58" y="54"/>
                    </a:cubicBezTo>
                    <a:cubicBezTo>
                      <a:pt x="58" y="54"/>
                      <a:pt x="58" y="54"/>
                      <a:pt x="59" y="53"/>
                    </a:cubicBezTo>
                    <a:cubicBezTo>
                      <a:pt x="59" y="53"/>
                      <a:pt x="59" y="53"/>
                      <a:pt x="59" y="52"/>
                    </a:cubicBezTo>
                    <a:cubicBezTo>
                      <a:pt x="59" y="52"/>
                      <a:pt x="65" y="45"/>
                      <a:pt x="69" y="42"/>
                    </a:cubicBezTo>
                    <a:cubicBezTo>
                      <a:pt x="71" y="40"/>
                      <a:pt x="73" y="39"/>
                      <a:pt x="74" y="38"/>
                    </a:cubicBezTo>
                    <a:cubicBezTo>
                      <a:pt x="75" y="38"/>
                      <a:pt x="77" y="38"/>
                      <a:pt x="77" y="38"/>
                    </a:cubicBezTo>
                    <a:cubicBezTo>
                      <a:pt x="77" y="38"/>
                      <a:pt x="83" y="39"/>
                      <a:pt x="83" y="39"/>
                    </a:cubicBezTo>
                    <a:cubicBezTo>
                      <a:pt x="92" y="39"/>
                      <a:pt x="96" y="28"/>
                      <a:pt x="96" y="28"/>
                    </a:cubicBezTo>
                    <a:cubicBezTo>
                      <a:pt x="96" y="28"/>
                      <a:pt x="96" y="27"/>
                      <a:pt x="97" y="21"/>
                    </a:cubicBezTo>
                    <a:cubicBezTo>
                      <a:pt x="97" y="19"/>
                      <a:pt x="97" y="18"/>
                      <a:pt x="97" y="17"/>
                    </a:cubicBezTo>
                    <a:cubicBezTo>
                      <a:pt x="96" y="16"/>
                      <a:pt x="96" y="16"/>
                      <a:pt x="96" y="1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50" tIns="68575" rIns="137150" bIns="685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5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07" name="Group 806">
            <a:extLst>
              <a:ext uri="{FF2B5EF4-FFF2-40B4-BE49-F238E27FC236}">
                <a16:creationId xmlns:a16="http://schemas.microsoft.com/office/drawing/2014/main" id="{BCC737EA-920B-6548-9580-35F94357F767}"/>
              </a:ext>
            </a:extLst>
          </p:cNvPr>
          <p:cNvGrpSpPr/>
          <p:nvPr/>
        </p:nvGrpSpPr>
        <p:grpSpPr>
          <a:xfrm>
            <a:off x="909946" y="3784902"/>
            <a:ext cx="2800022" cy="1371600"/>
            <a:chOff x="6805478" y="1071177"/>
            <a:chExt cx="3748222" cy="1371600"/>
          </a:xfrm>
        </p:grpSpPr>
        <p:sp>
          <p:nvSpPr>
            <p:cNvPr id="808" name="Google Shape;167;p17">
              <a:extLst>
                <a:ext uri="{FF2B5EF4-FFF2-40B4-BE49-F238E27FC236}">
                  <a16:creationId xmlns:a16="http://schemas.microsoft.com/office/drawing/2014/main" id="{CDA813B2-073D-C39D-58AF-A9431EC15D95}"/>
                </a:ext>
              </a:extLst>
            </p:cNvPr>
            <p:cNvSpPr/>
            <p:nvPr/>
          </p:nvSpPr>
          <p:spPr>
            <a:xfrm>
              <a:off x="6805478" y="1071177"/>
              <a:ext cx="3748222" cy="1371600"/>
            </a:xfrm>
            <a:prstGeom prst="roundRect">
              <a:avLst>
                <a:gd name="adj" fmla="val 7738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TextBox 808">
              <a:extLst>
                <a:ext uri="{FF2B5EF4-FFF2-40B4-BE49-F238E27FC236}">
                  <a16:creationId xmlns:a16="http://schemas.microsoft.com/office/drawing/2014/main" id="{C508848F-02CC-CFD4-E6B6-0847BCFC13CC}"/>
                </a:ext>
              </a:extLst>
            </p:cNvPr>
            <p:cNvSpPr txBox="1"/>
            <p:nvPr/>
          </p:nvSpPr>
          <p:spPr>
            <a:xfrm>
              <a:off x="6929529" y="1169893"/>
              <a:ext cx="3500120" cy="11741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id-ID" sz="1200" dirty="0">
                  <a:solidFill>
                    <a:schemeClr val="tx1"/>
                  </a:solidFill>
                  <a:latin typeface="+mn-lt"/>
                  <a:ea typeface="Times New Roman" panose="02020603050405020304" pitchFamily="18" charset="0"/>
                </a:rPr>
                <a:t>Lorem ipsum dolor sit amet, consectetuer adipiscing elit. Maecenas porttitor congue massa. </a:t>
              </a:r>
            </a:p>
          </p:txBody>
        </p:sp>
      </p:grpSp>
      <p:grpSp>
        <p:nvGrpSpPr>
          <p:cNvPr id="810" name="Group 809">
            <a:extLst>
              <a:ext uri="{FF2B5EF4-FFF2-40B4-BE49-F238E27FC236}">
                <a16:creationId xmlns:a16="http://schemas.microsoft.com/office/drawing/2014/main" id="{C21D9FD6-5ACE-E049-249F-2F2B5241F904}"/>
              </a:ext>
            </a:extLst>
          </p:cNvPr>
          <p:cNvGrpSpPr/>
          <p:nvPr/>
        </p:nvGrpSpPr>
        <p:grpSpPr>
          <a:xfrm>
            <a:off x="8553778" y="3784902"/>
            <a:ext cx="2800022" cy="1371600"/>
            <a:chOff x="6805478" y="1071177"/>
            <a:chExt cx="3748222" cy="1371600"/>
          </a:xfrm>
        </p:grpSpPr>
        <p:sp>
          <p:nvSpPr>
            <p:cNvPr id="811" name="Google Shape;167;p17">
              <a:extLst>
                <a:ext uri="{FF2B5EF4-FFF2-40B4-BE49-F238E27FC236}">
                  <a16:creationId xmlns:a16="http://schemas.microsoft.com/office/drawing/2014/main" id="{E3F176E6-358A-D5B6-25E4-83104B51F508}"/>
                </a:ext>
              </a:extLst>
            </p:cNvPr>
            <p:cNvSpPr/>
            <p:nvPr/>
          </p:nvSpPr>
          <p:spPr>
            <a:xfrm>
              <a:off x="6805478" y="1071177"/>
              <a:ext cx="3748222" cy="1371600"/>
            </a:xfrm>
            <a:prstGeom prst="roundRect">
              <a:avLst>
                <a:gd name="adj" fmla="val 7738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TextBox 811">
              <a:extLst>
                <a:ext uri="{FF2B5EF4-FFF2-40B4-BE49-F238E27FC236}">
                  <a16:creationId xmlns:a16="http://schemas.microsoft.com/office/drawing/2014/main" id="{9F52B17C-617E-3E27-1B0F-3AB1223F992C}"/>
                </a:ext>
              </a:extLst>
            </p:cNvPr>
            <p:cNvSpPr txBox="1"/>
            <p:nvPr/>
          </p:nvSpPr>
          <p:spPr>
            <a:xfrm>
              <a:off x="6929529" y="1169893"/>
              <a:ext cx="3500120" cy="11741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200" dirty="0">
                  <a:solidFill>
                    <a:schemeClr val="tx1"/>
                  </a:solidFill>
                  <a:latin typeface="+mn-lt"/>
                  <a:ea typeface="Times New Roman" panose="02020603050405020304" pitchFamily="18" charset="0"/>
                </a:rPr>
                <a:t>Lorem ipsum dolor sit amet, consectetuer adipiscing elit. Maecenas porttitor congue massa. </a:t>
              </a:r>
            </a:p>
          </p:txBody>
        </p:sp>
      </p:grpSp>
      <p:grpSp>
        <p:nvGrpSpPr>
          <p:cNvPr id="813" name="Group 812">
            <a:extLst>
              <a:ext uri="{FF2B5EF4-FFF2-40B4-BE49-F238E27FC236}">
                <a16:creationId xmlns:a16="http://schemas.microsoft.com/office/drawing/2014/main" id="{590778F2-E36C-061D-0398-42C71F0DE0DD}"/>
              </a:ext>
            </a:extLst>
          </p:cNvPr>
          <p:cNvGrpSpPr/>
          <p:nvPr/>
        </p:nvGrpSpPr>
        <p:grpSpPr>
          <a:xfrm>
            <a:off x="7603332" y="1515480"/>
            <a:ext cx="2800022" cy="1371600"/>
            <a:chOff x="6805478" y="1071177"/>
            <a:chExt cx="3748222" cy="1371600"/>
          </a:xfrm>
        </p:grpSpPr>
        <p:sp>
          <p:nvSpPr>
            <p:cNvPr id="814" name="Google Shape;167;p17">
              <a:extLst>
                <a:ext uri="{FF2B5EF4-FFF2-40B4-BE49-F238E27FC236}">
                  <a16:creationId xmlns:a16="http://schemas.microsoft.com/office/drawing/2014/main" id="{6C3061E0-B767-AE5D-9D24-5976547DA617}"/>
                </a:ext>
              </a:extLst>
            </p:cNvPr>
            <p:cNvSpPr/>
            <p:nvPr/>
          </p:nvSpPr>
          <p:spPr>
            <a:xfrm>
              <a:off x="6805478" y="1071177"/>
              <a:ext cx="3748222" cy="1371600"/>
            </a:xfrm>
            <a:prstGeom prst="roundRect">
              <a:avLst>
                <a:gd name="adj" fmla="val 7738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TextBox 814">
              <a:extLst>
                <a:ext uri="{FF2B5EF4-FFF2-40B4-BE49-F238E27FC236}">
                  <a16:creationId xmlns:a16="http://schemas.microsoft.com/office/drawing/2014/main" id="{FE056144-8CD5-3344-7179-E7A0E63ED090}"/>
                </a:ext>
              </a:extLst>
            </p:cNvPr>
            <p:cNvSpPr txBox="1"/>
            <p:nvPr/>
          </p:nvSpPr>
          <p:spPr>
            <a:xfrm>
              <a:off x="6929529" y="1169893"/>
              <a:ext cx="3500120" cy="11741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200" dirty="0">
                  <a:solidFill>
                    <a:schemeClr val="tx1"/>
                  </a:solidFill>
                  <a:latin typeface="+mn-lt"/>
                  <a:ea typeface="Times New Roman" panose="02020603050405020304" pitchFamily="18" charset="0"/>
                </a:rPr>
                <a:t>Lorem ipsum dolor sit amet, consectetuer adipiscing elit. Maecenas porttitor congue massa.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394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ctor fintech financial technology concept">
            <a:extLst>
              <a:ext uri="{FF2B5EF4-FFF2-40B4-BE49-F238E27FC236}">
                <a16:creationId xmlns:a16="http://schemas.microsoft.com/office/drawing/2014/main" id="{BB8951D6-8A49-5D90-59E6-E68767C347EC}"/>
              </a:ext>
            </a:extLst>
          </p:cNvPr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 r="328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0" name="Google Shape;680;p4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147D25-2882-1019-4C90-B38DC220DF6E}"/>
              </a:ext>
            </a:extLst>
          </p:cNvPr>
          <p:cNvGrpSpPr/>
          <p:nvPr/>
        </p:nvGrpSpPr>
        <p:grpSpPr>
          <a:xfrm>
            <a:off x="569286" y="6100981"/>
            <a:ext cx="294768" cy="294768"/>
            <a:chOff x="569286" y="6100981"/>
            <a:chExt cx="294768" cy="29476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6244DFF-AC02-0FB3-D88A-A99A9374BE29}"/>
                </a:ext>
              </a:extLst>
            </p:cNvPr>
            <p:cNvSpPr/>
            <p:nvPr/>
          </p:nvSpPr>
          <p:spPr>
            <a:xfrm>
              <a:off x="569286" y="6100981"/>
              <a:ext cx="294768" cy="29476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9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B569835-347F-E3D8-E047-658771F2C9C1}"/>
                </a:ext>
              </a:extLst>
            </p:cNvPr>
            <p:cNvSpPr/>
            <p:nvPr/>
          </p:nvSpPr>
          <p:spPr>
            <a:xfrm>
              <a:off x="682554" y="6185728"/>
              <a:ext cx="68230" cy="125275"/>
            </a:xfrm>
            <a:custGeom>
              <a:avLst/>
              <a:gdLst>
                <a:gd name="connsiteX0" fmla="*/ 174435 w 174434"/>
                <a:gd name="connsiteY0" fmla="*/ 99738 h 320271"/>
                <a:gd name="connsiteX1" fmla="*/ 113824 w 174434"/>
                <a:gd name="connsiteY1" fmla="*/ 99738 h 320271"/>
                <a:gd name="connsiteX2" fmla="*/ 113824 w 174434"/>
                <a:gd name="connsiteY2" fmla="*/ 72563 h 320271"/>
                <a:gd name="connsiteX3" fmla="*/ 126558 w 174434"/>
                <a:gd name="connsiteY3" fmla="*/ 56983 h 320271"/>
                <a:gd name="connsiteX4" fmla="*/ 128052 w 174434"/>
                <a:gd name="connsiteY4" fmla="*/ 56912 h 320271"/>
                <a:gd name="connsiteX5" fmla="*/ 170736 w 174434"/>
                <a:gd name="connsiteY5" fmla="*/ 56912 h 320271"/>
                <a:gd name="connsiteX6" fmla="*/ 170736 w 174434"/>
                <a:gd name="connsiteY6" fmla="*/ 0 h 320271"/>
                <a:gd name="connsiteX7" fmla="*/ 109128 w 174434"/>
                <a:gd name="connsiteY7" fmla="*/ 0 h 320271"/>
                <a:gd name="connsiteX8" fmla="*/ 42684 w 174434"/>
                <a:gd name="connsiteY8" fmla="*/ 69148 h 320271"/>
                <a:gd name="connsiteX9" fmla="*/ 42684 w 174434"/>
                <a:gd name="connsiteY9" fmla="*/ 99738 h 320271"/>
                <a:gd name="connsiteX10" fmla="*/ 0 w 174434"/>
                <a:gd name="connsiteY10" fmla="*/ 99738 h 320271"/>
                <a:gd name="connsiteX11" fmla="*/ 0 w 174434"/>
                <a:gd name="connsiteY11" fmla="*/ 156650 h 320271"/>
                <a:gd name="connsiteX12" fmla="*/ 42684 w 174434"/>
                <a:gd name="connsiteY12" fmla="*/ 156650 h 320271"/>
                <a:gd name="connsiteX13" fmla="*/ 42684 w 174434"/>
                <a:gd name="connsiteY13" fmla="*/ 320271 h 320271"/>
                <a:gd name="connsiteX14" fmla="*/ 113824 w 174434"/>
                <a:gd name="connsiteY14" fmla="*/ 320271 h 320271"/>
                <a:gd name="connsiteX15" fmla="*/ 113824 w 174434"/>
                <a:gd name="connsiteY15" fmla="*/ 156650 h 320271"/>
                <a:gd name="connsiteX16" fmla="*/ 168601 w 174434"/>
                <a:gd name="connsiteY16" fmla="*/ 156650 h 32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4434" h="320271">
                  <a:moveTo>
                    <a:pt x="174435" y="99738"/>
                  </a:moveTo>
                  <a:lnTo>
                    <a:pt x="113824" y="99738"/>
                  </a:lnTo>
                  <a:lnTo>
                    <a:pt x="113824" y="72563"/>
                  </a:lnTo>
                  <a:cubicBezTo>
                    <a:pt x="113038" y="64744"/>
                    <a:pt x="118739" y="57769"/>
                    <a:pt x="126558" y="56983"/>
                  </a:cubicBezTo>
                  <a:cubicBezTo>
                    <a:pt x="127054" y="56933"/>
                    <a:pt x="127552" y="56909"/>
                    <a:pt x="128052" y="56912"/>
                  </a:cubicBezTo>
                  <a:lnTo>
                    <a:pt x="170736" y="56912"/>
                  </a:lnTo>
                  <a:lnTo>
                    <a:pt x="170736" y="0"/>
                  </a:lnTo>
                  <a:lnTo>
                    <a:pt x="109128" y="0"/>
                  </a:lnTo>
                  <a:cubicBezTo>
                    <a:pt x="53213" y="0"/>
                    <a:pt x="42684" y="42684"/>
                    <a:pt x="42684" y="69148"/>
                  </a:cubicBezTo>
                  <a:lnTo>
                    <a:pt x="42684" y="99738"/>
                  </a:lnTo>
                  <a:lnTo>
                    <a:pt x="0" y="99738"/>
                  </a:lnTo>
                  <a:lnTo>
                    <a:pt x="0" y="156650"/>
                  </a:lnTo>
                  <a:lnTo>
                    <a:pt x="42684" y="156650"/>
                  </a:lnTo>
                  <a:lnTo>
                    <a:pt x="42684" y="320271"/>
                  </a:lnTo>
                  <a:lnTo>
                    <a:pt x="113824" y="320271"/>
                  </a:lnTo>
                  <a:lnTo>
                    <a:pt x="113824" y="156650"/>
                  </a:lnTo>
                  <a:lnTo>
                    <a:pt x="168601" y="156650"/>
                  </a:lnTo>
                  <a:close/>
                </a:path>
              </a:pathLst>
            </a:custGeom>
            <a:solidFill>
              <a:schemeClr val="bg1"/>
            </a:solidFill>
            <a:ln w="20836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ID" sz="90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0546BB-B791-9EE9-C494-6417CE683D7F}"/>
              </a:ext>
            </a:extLst>
          </p:cNvPr>
          <p:cNvGrpSpPr/>
          <p:nvPr/>
        </p:nvGrpSpPr>
        <p:grpSpPr>
          <a:xfrm>
            <a:off x="1054214" y="6100981"/>
            <a:ext cx="294768" cy="294768"/>
            <a:chOff x="1054214" y="6100981"/>
            <a:chExt cx="294768" cy="29476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0927493-0647-FFC1-177F-1175C9C7FD61}"/>
                </a:ext>
              </a:extLst>
            </p:cNvPr>
            <p:cNvSpPr/>
            <p:nvPr/>
          </p:nvSpPr>
          <p:spPr>
            <a:xfrm>
              <a:off x="1054214" y="6100981"/>
              <a:ext cx="294768" cy="29476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9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BE8B3AA-8F8A-28A0-21FD-FA10EEF56DA3}"/>
                </a:ext>
              </a:extLst>
            </p:cNvPr>
            <p:cNvSpPr/>
            <p:nvPr/>
          </p:nvSpPr>
          <p:spPr>
            <a:xfrm>
              <a:off x="1139405" y="6198631"/>
              <a:ext cx="124384" cy="99468"/>
            </a:xfrm>
            <a:custGeom>
              <a:avLst/>
              <a:gdLst>
                <a:gd name="connsiteX0" fmla="*/ 317995 w 317994"/>
                <a:gd name="connsiteY0" fmla="*/ 51932 h 254295"/>
                <a:gd name="connsiteX1" fmla="*/ 288116 w 317994"/>
                <a:gd name="connsiteY1" fmla="*/ 39127 h 254295"/>
                <a:gd name="connsiteX2" fmla="*/ 303767 w 317994"/>
                <a:gd name="connsiteY2" fmla="*/ 4980 h 254295"/>
                <a:gd name="connsiteX3" fmla="*/ 267343 w 317994"/>
                <a:gd name="connsiteY3" fmla="*/ 17074 h 254295"/>
                <a:gd name="connsiteX4" fmla="*/ 224659 w 317994"/>
                <a:gd name="connsiteY4" fmla="*/ 0 h 254295"/>
                <a:gd name="connsiteX5" fmla="*/ 160634 w 317994"/>
                <a:gd name="connsiteY5" fmla="*/ 64026 h 254295"/>
                <a:gd name="connsiteX6" fmla="*/ 160634 w 317994"/>
                <a:gd name="connsiteY6" fmla="*/ 78254 h 254295"/>
                <a:gd name="connsiteX7" fmla="*/ 25468 w 317994"/>
                <a:gd name="connsiteY7" fmla="*/ 14228 h 254295"/>
                <a:gd name="connsiteX8" fmla="*/ 46810 w 317994"/>
                <a:gd name="connsiteY8" fmla="*/ 99596 h 254295"/>
                <a:gd name="connsiteX9" fmla="*/ 0 w 317994"/>
                <a:gd name="connsiteY9" fmla="*/ 92482 h 254295"/>
                <a:gd name="connsiteX10" fmla="*/ 60469 w 317994"/>
                <a:gd name="connsiteY10" fmla="*/ 149394 h 254295"/>
                <a:gd name="connsiteX11" fmla="*/ 21342 w 317994"/>
                <a:gd name="connsiteY11" fmla="*/ 163622 h 254295"/>
                <a:gd name="connsiteX12" fmla="*/ 96039 w 317994"/>
                <a:gd name="connsiteY12" fmla="*/ 199191 h 254295"/>
                <a:gd name="connsiteX13" fmla="*/ 0 w 317994"/>
                <a:gd name="connsiteY13" fmla="*/ 227647 h 254295"/>
                <a:gd name="connsiteX14" fmla="*/ 288116 w 317994"/>
                <a:gd name="connsiteY14" fmla="*/ 85368 h 254295"/>
                <a:gd name="connsiteX15" fmla="*/ 288116 w 317994"/>
                <a:gd name="connsiteY15" fmla="*/ 73559 h 2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7994" h="254295">
                  <a:moveTo>
                    <a:pt x="317995" y="51932"/>
                  </a:moveTo>
                  <a:lnTo>
                    <a:pt x="288116" y="39127"/>
                  </a:lnTo>
                  <a:lnTo>
                    <a:pt x="303767" y="4980"/>
                  </a:lnTo>
                  <a:lnTo>
                    <a:pt x="267343" y="17074"/>
                  </a:lnTo>
                  <a:cubicBezTo>
                    <a:pt x="255742" y="6259"/>
                    <a:pt x="240518" y="170"/>
                    <a:pt x="224659" y="0"/>
                  </a:cubicBezTo>
                  <a:cubicBezTo>
                    <a:pt x="189331" y="78"/>
                    <a:pt x="160712" y="28698"/>
                    <a:pt x="160634" y="64026"/>
                  </a:cubicBezTo>
                  <a:lnTo>
                    <a:pt x="160634" y="78254"/>
                  </a:lnTo>
                  <a:cubicBezTo>
                    <a:pt x="110267" y="88640"/>
                    <a:pt x="66302" y="61180"/>
                    <a:pt x="25468" y="14228"/>
                  </a:cubicBezTo>
                  <a:cubicBezTo>
                    <a:pt x="18354" y="52169"/>
                    <a:pt x="25468" y="80625"/>
                    <a:pt x="46810" y="99596"/>
                  </a:cubicBezTo>
                  <a:lnTo>
                    <a:pt x="0" y="92482"/>
                  </a:lnTo>
                  <a:cubicBezTo>
                    <a:pt x="3732" y="123584"/>
                    <a:pt x="29198" y="147551"/>
                    <a:pt x="60469" y="149394"/>
                  </a:cubicBezTo>
                  <a:lnTo>
                    <a:pt x="21342" y="163622"/>
                  </a:lnTo>
                  <a:cubicBezTo>
                    <a:pt x="35570" y="192077"/>
                    <a:pt x="61465" y="196488"/>
                    <a:pt x="96039" y="199191"/>
                  </a:cubicBezTo>
                  <a:cubicBezTo>
                    <a:pt x="67779" y="218466"/>
                    <a:pt x="34198" y="228416"/>
                    <a:pt x="0" y="227647"/>
                  </a:cubicBezTo>
                  <a:cubicBezTo>
                    <a:pt x="181549" y="308320"/>
                    <a:pt x="288116" y="189801"/>
                    <a:pt x="288116" y="85368"/>
                  </a:cubicBezTo>
                  <a:lnTo>
                    <a:pt x="288116" y="73559"/>
                  </a:lnTo>
                  <a:close/>
                </a:path>
              </a:pathLst>
            </a:custGeom>
            <a:solidFill>
              <a:schemeClr val="bg1"/>
            </a:solidFill>
            <a:ln w="20836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ID" sz="90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F53C423-4323-3A7D-37FA-0C88A6BD806D}"/>
              </a:ext>
            </a:extLst>
          </p:cNvPr>
          <p:cNvGrpSpPr/>
          <p:nvPr/>
        </p:nvGrpSpPr>
        <p:grpSpPr>
          <a:xfrm>
            <a:off x="1539142" y="6100981"/>
            <a:ext cx="294768" cy="294768"/>
            <a:chOff x="1539142" y="6100981"/>
            <a:chExt cx="294768" cy="29476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5D75334-C513-807F-2F05-B7B426AA1189}"/>
                </a:ext>
              </a:extLst>
            </p:cNvPr>
            <p:cNvSpPr/>
            <p:nvPr/>
          </p:nvSpPr>
          <p:spPr>
            <a:xfrm>
              <a:off x="1539142" y="6100981"/>
              <a:ext cx="294768" cy="29476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900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F3D781C-CBF2-E7E2-D0F1-E74F0E99714F}"/>
                </a:ext>
              </a:extLst>
            </p:cNvPr>
            <p:cNvGrpSpPr/>
            <p:nvPr/>
          </p:nvGrpSpPr>
          <p:grpSpPr>
            <a:xfrm>
              <a:off x="1623916" y="6185755"/>
              <a:ext cx="125219" cy="125219"/>
              <a:chOff x="6633331" y="10530888"/>
              <a:chExt cx="320129" cy="320129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E469F1BC-263D-B1AE-70D4-039EE32EB994}"/>
                  </a:ext>
                </a:extLst>
              </p:cNvPr>
              <p:cNvSpPr/>
              <p:nvPr/>
            </p:nvSpPr>
            <p:spPr>
              <a:xfrm>
                <a:off x="6633331" y="10530888"/>
                <a:ext cx="320129" cy="320129"/>
              </a:xfrm>
              <a:custGeom>
                <a:avLst/>
                <a:gdLst>
                  <a:gd name="connsiteX0" fmla="*/ 234761 w 320129"/>
                  <a:gd name="connsiteY0" fmla="*/ 0 h 320129"/>
                  <a:gd name="connsiteX1" fmla="*/ 320129 w 320129"/>
                  <a:gd name="connsiteY1" fmla="*/ 85368 h 320129"/>
                  <a:gd name="connsiteX2" fmla="*/ 320129 w 320129"/>
                  <a:gd name="connsiteY2" fmla="*/ 234761 h 320129"/>
                  <a:gd name="connsiteX3" fmla="*/ 234761 w 320129"/>
                  <a:gd name="connsiteY3" fmla="*/ 320129 h 320129"/>
                  <a:gd name="connsiteX4" fmla="*/ 85368 w 320129"/>
                  <a:gd name="connsiteY4" fmla="*/ 320129 h 320129"/>
                  <a:gd name="connsiteX5" fmla="*/ 0 w 320129"/>
                  <a:gd name="connsiteY5" fmla="*/ 234761 h 320129"/>
                  <a:gd name="connsiteX6" fmla="*/ 0 w 320129"/>
                  <a:gd name="connsiteY6" fmla="*/ 85368 h 320129"/>
                  <a:gd name="connsiteX7" fmla="*/ 85368 w 320129"/>
                  <a:gd name="connsiteY7" fmla="*/ 0 h 320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129" h="320129">
                    <a:moveTo>
                      <a:pt x="234761" y="0"/>
                    </a:moveTo>
                    <a:cubicBezTo>
                      <a:pt x="281909" y="0"/>
                      <a:pt x="320129" y="38220"/>
                      <a:pt x="320129" y="85368"/>
                    </a:cubicBezTo>
                    <a:lnTo>
                      <a:pt x="320129" y="234761"/>
                    </a:lnTo>
                    <a:cubicBezTo>
                      <a:pt x="320129" y="281909"/>
                      <a:pt x="281909" y="320129"/>
                      <a:pt x="234761" y="320129"/>
                    </a:cubicBezTo>
                    <a:lnTo>
                      <a:pt x="85368" y="320129"/>
                    </a:lnTo>
                    <a:cubicBezTo>
                      <a:pt x="38220" y="320129"/>
                      <a:pt x="0" y="281909"/>
                      <a:pt x="0" y="234761"/>
                    </a:cubicBezTo>
                    <a:lnTo>
                      <a:pt x="0" y="85368"/>
                    </a:lnTo>
                    <a:cubicBezTo>
                      <a:pt x="0" y="38220"/>
                      <a:pt x="38220" y="0"/>
                      <a:pt x="8536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0836" cap="rnd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ID" sz="900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23B7DD5-43A4-0C11-2A47-256DE8CE9513}"/>
                  </a:ext>
                </a:extLst>
              </p:cNvPr>
              <p:cNvSpPr/>
              <p:nvPr/>
            </p:nvSpPr>
            <p:spPr>
              <a:xfrm>
                <a:off x="6722256" y="10619813"/>
                <a:ext cx="142279" cy="142279"/>
              </a:xfrm>
              <a:custGeom>
                <a:avLst/>
                <a:gdLst>
                  <a:gd name="connsiteX0" fmla="*/ 142280 w 142279"/>
                  <a:gd name="connsiteY0" fmla="*/ 71140 h 142279"/>
                  <a:gd name="connsiteX1" fmla="*/ 71140 w 142279"/>
                  <a:gd name="connsiteY1" fmla="*/ 142280 h 142279"/>
                  <a:gd name="connsiteX2" fmla="*/ 0 w 142279"/>
                  <a:gd name="connsiteY2" fmla="*/ 71140 h 142279"/>
                  <a:gd name="connsiteX3" fmla="*/ 71140 w 142279"/>
                  <a:gd name="connsiteY3" fmla="*/ 0 h 142279"/>
                  <a:gd name="connsiteX4" fmla="*/ 142280 w 142279"/>
                  <a:gd name="connsiteY4" fmla="*/ 71140 h 14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279" h="142279">
                    <a:moveTo>
                      <a:pt x="142280" y="71140"/>
                    </a:moveTo>
                    <a:cubicBezTo>
                      <a:pt x="142280" y="110429"/>
                      <a:pt x="110429" y="142280"/>
                      <a:pt x="71140" y="142280"/>
                    </a:cubicBezTo>
                    <a:cubicBezTo>
                      <a:pt x="31850" y="142280"/>
                      <a:pt x="0" y="110429"/>
                      <a:pt x="0" y="71140"/>
                    </a:cubicBezTo>
                    <a:cubicBezTo>
                      <a:pt x="0" y="31850"/>
                      <a:pt x="31850" y="0"/>
                      <a:pt x="71140" y="0"/>
                    </a:cubicBezTo>
                    <a:cubicBezTo>
                      <a:pt x="110429" y="0"/>
                      <a:pt x="142280" y="31850"/>
                      <a:pt x="142280" y="7114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0836" cap="rnd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en-ID" sz="90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ABE6A3D-AF77-DC7B-36CD-C572E6A46C30}"/>
                  </a:ext>
                </a:extLst>
              </p:cNvPr>
              <p:cNvSpPr/>
              <p:nvPr/>
            </p:nvSpPr>
            <p:spPr>
              <a:xfrm>
                <a:off x="6862020" y="10563806"/>
                <a:ext cx="36000" cy="36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900"/>
              </a:p>
            </p:txBody>
          </p:sp>
        </p:grpSp>
      </p:grpSp>
      <p:sp>
        <p:nvSpPr>
          <p:cNvPr id="22" name="Google Shape;204;p18">
            <a:extLst>
              <a:ext uri="{FF2B5EF4-FFF2-40B4-BE49-F238E27FC236}">
                <a16:creationId xmlns:a16="http://schemas.microsoft.com/office/drawing/2014/main" id="{8D6D6EC3-9066-0559-D974-7FC73243EABF}"/>
              </a:ext>
            </a:extLst>
          </p:cNvPr>
          <p:cNvSpPr txBox="1"/>
          <p:nvPr/>
        </p:nvSpPr>
        <p:spPr>
          <a:xfrm>
            <a:off x="6705600" y="1466176"/>
            <a:ext cx="46101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Contact us</a:t>
            </a:r>
            <a:endParaRPr sz="6000" dirty="0">
              <a:solidFill>
                <a:schemeClr val="bg1"/>
              </a:solidFill>
              <a:latin typeface="+mn-lt"/>
              <a:ea typeface="Open Sans"/>
              <a:cs typeface="Open San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D63ED19-F09F-ED9B-E992-C68DAF3D5CF0}"/>
              </a:ext>
            </a:extLst>
          </p:cNvPr>
          <p:cNvGrpSpPr/>
          <p:nvPr/>
        </p:nvGrpSpPr>
        <p:grpSpPr>
          <a:xfrm>
            <a:off x="6705600" y="3947974"/>
            <a:ext cx="3607054" cy="422378"/>
            <a:chOff x="6705600" y="4176336"/>
            <a:chExt cx="3607054" cy="422378"/>
          </a:xfrm>
        </p:grpSpPr>
        <p:sp>
          <p:nvSpPr>
            <p:cNvPr id="24" name="TextBox 51">
              <a:extLst>
                <a:ext uri="{FF2B5EF4-FFF2-40B4-BE49-F238E27FC236}">
                  <a16:creationId xmlns:a16="http://schemas.microsoft.com/office/drawing/2014/main" id="{7D63FA61-AA85-FC1F-F7BE-524554C7C717}"/>
                </a:ext>
              </a:extLst>
            </p:cNvPr>
            <p:cNvSpPr txBox="1"/>
            <p:nvPr/>
          </p:nvSpPr>
          <p:spPr>
            <a:xfrm flipH="1">
              <a:off x="7201917" y="4242517"/>
              <a:ext cx="3110737" cy="290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600"/>
                </a:lnSpc>
              </a:pPr>
              <a:r>
                <a:rPr lang="en-US" sz="1000" dirty="0">
                  <a:solidFill>
                    <a:schemeClr val="bg1"/>
                  </a:solidFill>
                </a:rPr>
                <a:t>loremipsum@example.com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3B30AE1-BC7F-9366-CACF-F356873F9C57}"/>
                </a:ext>
              </a:extLst>
            </p:cNvPr>
            <p:cNvGrpSpPr/>
            <p:nvPr/>
          </p:nvGrpSpPr>
          <p:grpSpPr>
            <a:xfrm>
              <a:off x="6705600" y="4176336"/>
              <a:ext cx="422378" cy="422378"/>
              <a:chOff x="4082288" y="3158239"/>
              <a:chExt cx="422378" cy="422378"/>
            </a:xfrm>
          </p:grpSpPr>
          <p:sp>
            <p:nvSpPr>
              <p:cNvPr id="26" name="TextBox 105">
                <a:extLst>
                  <a:ext uri="{FF2B5EF4-FFF2-40B4-BE49-F238E27FC236}">
                    <a16:creationId xmlns:a16="http://schemas.microsoft.com/office/drawing/2014/main" id="{451E00D7-1D71-A990-E194-AFAC016E90C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 rot="10800000" flipH="1" flipV="1">
                <a:off x="4082288" y="3158239"/>
                <a:ext cx="422378" cy="422378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508000" algn="ctr" rotWithShape="0">
                  <a:srgbClr val="FF931D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>
                  <a:defRPr sz="800"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endParaRPr lang="ru-RU" sz="1000" dirty="0"/>
              </a:p>
            </p:txBody>
          </p:sp>
          <p:grpSp>
            <p:nvGrpSpPr>
              <p:cNvPr id="27" name="Google Shape;24753;p60">
                <a:extLst>
                  <a:ext uri="{FF2B5EF4-FFF2-40B4-BE49-F238E27FC236}">
                    <a16:creationId xmlns:a16="http://schemas.microsoft.com/office/drawing/2014/main" id="{8ABA7C43-D642-10C3-5DB9-9DF8E76E8291}"/>
                  </a:ext>
                </a:extLst>
              </p:cNvPr>
              <p:cNvGrpSpPr/>
              <p:nvPr/>
            </p:nvGrpSpPr>
            <p:grpSpPr>
              <a:xfrm>
                <a:off x="4173957" y="3289935"/>
                <a:ext cx="239040" cy="158986"/>
                <a:chOff x="4476" y="510"/>
                <a:chExt cx="427" cy="284"/>
              </a:xfrm>
              <a:solidFill>
                <a:schemeClr val="bg1"/>
              </a:solidFill>
            </p:grpSpPr>
            <p:sp>
              <p:nvSpPr>
                <p:cNvPr id="28" name="Google Shape;24754;p60">
                  <a:extLst>
                    <a:ext uri="{FF2B5EF4-FFF2-40B4-BE49-F238E27FC236}">
                      <a16:creationId xmlns:a16="http://schemas.microsoft.com/office/drawing/2014/main" id="{459CBE48-C6F5-A3FE-D4D8-EA52A9C3EBC9}"/>
                    </a:ext>
                  </a:extLst>
                </p:cNvPr>
                <p:cNvSpPr/>
                <p:nvPr/>
              </p:nvSpPr>
              <p:spPr>
                <a:xfrm>
                  <a:off x="4476" y="510"/>
                  <a:ext cx="427" cy="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" h="192" extrusionOk="0">
                      <a:moveTo>
                        <a:pt x="264" y="192"/>
                      </a:moveTo>
                      <a:cubicBezTo>
                        <a:pt x="24" y="192"/>
                        <a:pt x="24" y="192"/>
                        <a:pt x="24" y="192"/>
                      </a:cubicBezTo>
                      <a:cubicBezTo>
                        <a:pt x="11" y="192"/>
                        <a:pt x="0" y="181"/>
                        <a:pt x="0" y="168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11"/>
                        <a:pt x="11" y="0"/>
                        <a:pt x="24" y="0"/>
                      </a:cubicBezTo>
                      <a:cubicBezTo>
                        <a:pt x="264" y="0"/>
                        <a:pt x="264" y="0"/>
                        <a:pt x="264" y="0"/>
                      </a:cubicBezTo>
                      <a:cubicBezTo>
                        <a:pt x="277" y="0"/>
                        <a:pt x="288" y="11"/>
                        <a:pt x="288" y="24"/>
                      </a:cubicBezTo>
                      <a:cubicBezTo>
                        <a:pt x="288" y="168"/>
                        <a:pt x="288" y="168"/>
                        <a:pt x="288" y="168"/>
                      </a:cubicBezTo>
                      <a:cubicBezTo>
                        <a:pt x="288" y="181"/>
                        <a:pt x="277" y="192"/>
                        <a:pt x="264" y="192"/>
                      </a:cubicBezTo>
                      <a:close/>
                      <a:moveTo>
                        <a:pt x="24" y="12"/>
                      </a:moveTo>
                      <a:cubicBezTo>
                        <a:pt x="17" y="12"/>
                        <a:pt x="12" y="18"/>
                        <a:pt x="12" y="24"/>
                      </a:cubicBezTo>
                      <a:cubicBezTo>
                        <a:pt x="12" y="168"/>
                        <a:pt x="12" y="168"/>
                        <a:pt x="12" y="168"/>
                      </a:cubicBezTo>
                      <a:cubicBezTo>
                        <a:pt x="12" y="175"/>
                        <a:pt x="17" y="180"/>
                        <a:pt x="24" y="180"/>
                      </a:cubicBezTo>
                      <a:cubicBezTo>
                        <a:pt x="264" y="180"/>
                        <a:pt x="264" y="180"/>
                        <a:pt x="264" y="180"/>
                      </a:cubicBezTo>
                      <a:cubicBezTo>
                        <a:pt x="271" y="180"/>
                        <a:pt x="276" y="175"/>
                        <a:pt x="276" y="168"/>
                      </a:cubicBezTo>
                      <a:cubicBezTo>
                        <a:pt x="276" y="24"/>
                        <a:pt x="276" y="24"/>
                        <a:pt x="276" y="24"/>
                      </a:cubicBezTo>
                      <a:cubicBezTo>
                        <a:pt x="276" y="18"/>
                        <a:pt x="271" y="12"/>
                        <a:pt x="264" y="12"/>
                      </a:cubicBezTo>
                      <a:lnTo>
                        <a:pt x="24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chemeClr val="bg1"/>
                    </a:solidFill>
                    <a:latin typeface="+mn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24755;p60">
                  <a:extLst>
                    <a:ext uri="{FF2B5EF4-FFF2-40B4-BE49-F238E27FC236}">
                      <a16:creationId xmlns:a16="http://schemas.microsoft.com/office/drawing/2014/main" id="{B6DC69ED-A6C6-B1AC-D5F9-EA8C0C21EBA6}"/>
                    </a:ext>
                  </a:extLst>
                </p:cNvPr>
                <p:cNvSpPr/>
                <p:nvPr/>
              </p:nvSpPr>
              <p:spPr>
                <a:xfrm>
                  <a:off x="4528" y="579"/>
                  <a:ext cx="323" cy="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79" extrusionOk="0">
                      <a:moveTo>
                        <a:pt x="109" y="79"/>
                      </a:moveTo>
                      <a:cubicBezTo>
                        <a:pt x="108" y="79"/>
                        <a:pt x="107" y="79"/>
                        <a:pt x="106" y="78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1" y="10"/>
                        <a:pt x="0" y="7"/>
                        <a:pt x="2" y="4"/>
                      </a:cubicBezTo>
                      <a:cubicBezTo>
                        <a:pt x="4" y="1"/>
                        <a:pt x="8" y="0"/>
                        <a:pt x="10" y="2"/>
                      </a:cubicBezTo>
                      <a:cubicBezTo>
                        <a:pt x="109" y="66"/>
                        <a:pt x="109" y="66"/>
                        <a:pt x="109" y="66"/>
                      </a:cubicBezTo>
                      <a:cubicBezTo>
                        <a:pt x="208" y="2"/>
                        <a:pt x="208" y="2"/>
                        <a:pt x="208" y="2"/>
                      </a:cubicBezTo>
                      <a:cubicBezTo>
                        <a:pt x="211" y="0"/>
                        <a:pt x="214" y="1"/>
                        <a:pt x="216" y="4"/>
                      </a:cubicBezTo>
                      <a:cubicBezTo>
                        <a:pt x="218" y="7"/>
                        <a:pt x="217" y="10"/>
                        <a:pt x="214" y="12"/>
                      </a:cubicBezTo>
                      <a:cubicBezTo>
                        <a:pt x="112" y="78"/>
                        <a:pt x="112" y="78"/>
                        <a:pt x="112" y="78"/>
                      </a:cubicBezTo>
                      <a:cubicBezTo>
                        <a:pt x="111" y="79"/>
                        <a:pt x="110" y="79"/>
                        <a:pt x="109" y="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chemeClr val="bg1"/>
                    </a:solidFill>
                    <a:latin typeface="+mn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24756;p60">
                  <a:extLst>
                    <a:ext uri="{FF2B5EF4-FFF2-40B4-BE49-F238E27FC236}">
                      <a16:creationId xmlns:a16="http://schemas.microsoft.com/office/drawing/2014/main" id="{2923A06B-6A49-1F0A-50FB-B984E0316E1F}"/>
                    </a:ext>
                  </a:extLst>
                </p:cNvPr>
                <p:cNvSpPr/>
                <p:nvPr/>
              </p:nvSpPr>
              <p:spPr>
                <a:xfrm>
                  <a:off x="4528" y="677"/>
                  <a:ext cx="83" cy="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37" extrusionOk="0">
                      <a:moveTo>
                        <a:pt x="7" y="37"/>
                      </a:moveTo>
                      <a:cubicBezTo>
                        <a:pt x="5" y="37"/>
                        <a:pt x="3" y="36"/>
                        <a:pt x="2" y="34"/>
                      </a:cubicBezTo>
                      <a:cubicBezTo>
                        <a:pt x="0" y="31"/>
                        <a:pt x="1" y="28"/>
                        <a:pt x="4" y="26"/>
                      </a:cubicBezTo>
                      <a:cubicBezTo>
                        <a:pt x="46" y="2"/>
                        <a:pt x="46" y="2"/>
                        <a:pt x="46" y="2"/>
                      </a:cubicBezTo>
                      <a:cubicBezTo>
                        <a:pt x="49" y="0"/>
                        <a:pt x="53" y="1"/>
                        <a:pt x="54" y="4"/>
                      </a:cubicBezTo>
                      <a:cubicBezTo>
                        <a:pt x="56" y="7"/>
                        <a:pt x="55" y="11"/>
                        <a:pt x="52" y="12"/>
                      </a:cubicBezTo>
                      <a:cubicBezTo>
                        <a:pt x="10" y="36"/>
                        <a:pt x="10" y="36"/>
                        <a:pt x="10" y="36"/>
                      </a:cubicBezTo>
                      <a:cubicBezTo>
                        <a:pt x="9" y="37"/>
                        <a:pt x="8" y="37"/>
                        <a:pt x="7" y="3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chemeClr val="bg1"/>
                    </a:solidFill>
                    <a:latin typeface="+mn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24757;p60">
                  <a:extLst>
                    <a:ext uri="{FF2B5EF4-FFF2-40B4-BE49-F238E27FC236}">
                      <a16:creationId xmlns:a16="http://schemas.microsoft.com/office/drawing/2014/main" id="{926A5BE7-5E57-7F80-7604-D4C8A4FF81EC}"/>
                    </a:ext>
                  </a:extLst>
                </p:cNvPr>
                <p:cNvSpPr/>
                <p:nvPr/>
              </p:nvSpPr>
              <p:spPr>
                <a:xfrm>
                  <a:off x="4768" y="677"/>
                  <a:ext cx="83" cy="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37" extrusionOk="0">
                      <a:moveTo>
                        <a:pt x="49" y="37"/>
                      </a:moveTo>
                      <a:cubicBezTo>
                        <a:pt x="48" y="37"/>
                        <a:pt x="47" y="37"/>
                        <a:pt x="46" y="36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1" y="11"/>
                        <a:pt x="0" y="7"/>
                        <a:pt x="2" y="4"/>
                      </a:cubicBezTo>
                      <a:cubicBezTo>
                        <a:pt x="3" y="1"/>
                        <a:pt x="7" y="0"/>
                        <a:pt x="10" y="2"/>
                      </a:cubicBezTo>
                      <a:cubicBezTo>
                        <a:pt x="52" y="26"/>
                        <a:pt x="52" y="26"/>
                        <a:pt x="52" y="26"/>
                      </a:cubicBezTo>
                      <a:cubicBezTo>
                        <a:pt x="55" y="28"/>
                        <a:pt x="56" y="31"/>
                        <a:pt x="54" y="34"/>
                      </a:cubicBezTo>
                      <a:cubicBezTo>
                        <a:pt x="53" y="36"/>
                        <a:pt x="51" y="37"/>
                        <a:pt x="49" y="3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chemeClr val="bg1"/>
                    </a:solidFill>
                    <a:latin typeface="+mn-lt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2A80747-F68E-875F-70DD-221EA6E1FC40}"/>
              </a:ext>
            </a:extLst>
          </p:cNvPr>
          <p:cNvGrpSpPr/>
          <p:nvPr/>
        </p:nvGrpSpPr>
        <p:grpSpPr>
          <a:xfrm>
            <a:off x="6705600" y="2937630"/>
            <a:ext cx="3607053" cy="487313"/>
            <a:chOff x="6705600" y="3515434"/>
            <a:chExt cx="3607053" cy="48731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AE6F9BB-597A-4CE1-B8DE-43A5B95388A6}"/>
                </a:ext>
              </a:extLst>
            </p:cNvPr>
            <p:cNvSpPr txBox="1"/>
            <p:nvPr/>
          </p:nvSpPr>
          <p:spPr>
            <a:xfrm flipH="1">
              <a:off x="7201916" y="3515434"/>
              <a:ext cx="3110737" cy="48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600"/>
                </a:lnSpc>
              </a:pPr>
              <a:r>
                <a:rPr lang="en-US" sz="1000" dirty="0">
                  <a:solidFill>
                    <a:schemeClr val="bg1"/>
                  </a:solidFill>
                </a:rPr>
                <a:t>Lorem ipsum dolor sit </a:t>
              </a:r>
              <a:r>
                <a:rPr lang="en-US" sz="1000" dirty="0" err="1">
                  <a:solidFill>
                    <a:schemeClr val="bg1"/>
                  </a:solidFill>
                </a:rPr>
                <a:t>amet</a:t>
              </a:r>
              <a:r>
                <a:rPr lang="en-US" sz="1000" dirty="0">
                  <a:solidFill>
                    <a:schemeClr val="bg1"/>
                  </a:solidFill>
                </a:rPr>
                <a:t>, </a:t>
              </a:r>
              <a:r>
                <a:rPr lang="en-US" sz="1000" dirty="0" err="1">
                  <a:solidFill>
                    <a:schemeClr val="bg1"/>
                  </a:solidFill>
                </a:rPr>
                <a:t>consectetur</a:t>
              </a:r>
              <a:r>
                <a:rPr lang="en-US" sz="1000" dirty="0">
                  <a:solidFill>
                    <a:schemeClr val="bg1"/>
                  </a:solidFill>
                </a:rPr>
                <a:t> </a:t>
              </a:r>
              <a:r>
                <a:rPr lang="en-US" sz="1000" dirty="0" err="1">
                  <a:solidFill>
                    <a:schemeClr val="bg1"/>
                  </a:solidFill>
                </a:rPr>
                <a:t>adipiscing</a:t>
              </a:r>
              <a:r>
                <a:rPr lang="en-US" sz="1000" dirty="0">
                  <a:solidFill>
                    <a:schemeClr val="bg1"/>
                  </a:solidFill>
                </a:rPr>
                <a:t> </a:t>
              </a:r>
              <a:r>
                <a:rPr lang="en-US" sz="1000" dirty="0" err="1">
                  <a:solidFill>
                    <a:schemeClr val="bg1"/>
                  </a:solidFill>
                </a:rPr>
                <a:t>elit</a:t>
              </a:r>
              <a:r>
                <a:rPr lang="en-US" sz="1000" dirty="0">
                  <a:solidFill>
                    <a:schemeClr val="bg1"/>
                  </a:solidFill>
                </a:rPr>
                <a:t>, sed do </a:t>
              </a:r>
              <a:r>
                <a:rPr lang="en-US" sz="1000" dirty="0" err="1">
                  <a:solidFill>
                    <a:schemeClr val="bg1"/>
                  </a:solidFill>
                </a:rPr>
                <a:t>eiusmod</a:t>
              </a:r>
              <a:r>
                <a:rPr lang="en-US" sz="1000" dirty="0">
                  <a:solidFill>
                    <a:schemeClr val="bg1"/>
                  </a:solidFill>
                </a:rPr>
                <a:t> </a:t>
              </a:r>
              <a:r>
                <a:rPr lang="en-US" sz="1000" dirty="0" err="1">
                  <a:solidFill>
                    <a:schemeClr val="bg1"/>
                  </a:solidFill>
                </a:rPr>
                <a:t>tempor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2FA7B9F-8AF5-5BE4-A05D-0381ED37FBE7}"/>
                </a:ext>
              </a:extLst>
            </p:cNvPr>
            <p:cNvGrpSpPr/>
            <p:nvPr/>
          </p:nvGrpSpPr>
          <p:grpSpPr>
            <a:xfrm>
              <a:off x="6705600" y="3551845"/>
              <a:ext cx="422378" cy="422378"/>
              <a:chOff x="4082288" y="2702165"/>
              <a:chExt cx="422378" cy="422378"/>
            </a:xfrm>
          </p:grpSpPr>
          <p:sp>
            <p:nvSpPr>
              <p:cNvPr id="35" name="TextBox 105">
                <a:extLst>
                  <a:ext uri="{FF2B5EF4-FFF2-40B4-BE49-F238E27FC236}">
                    <a16:creationId xmlns:a16="http://schemas.microsoft.com/office/drawing/2014/main" id="{D6C35C10-4A44-3F30-36D7-8B850EA2A42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 rot="10800000" flipH="1" flipV="1">
                <a:off x="4082288" y="2702165"/>
                <a:ext cx="422378" cy="422378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508000" algn="ctr" rotWithShape="0">
                  <a:srgbClr val="FF931D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>
                  <a:defRPr sz="800"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endParaRPr lang="ru-RU" sz="1000" dirty="0"/>
              </a:p>
            </p:txBody>
          </p:sp>
          <p:grpSp>
            <p:nvGrpSpPr>
              <p:cNvPr id="36" name="Google Shape;14276;p43">
                <a:extLst>
                  <a:ext uri="{FF2B5EF4-FFF2-40B4-BE49-F238E27FC236}">
                    <a16:creationId xmlns:a16="http://schemas.microsoft.com/office/drawing/2014/main" id="{26E4D2F0-9568-10D4-335E-E83604264398}"/>
                  </a:ext>
                </a:extLst>
              </p:cNvPr>
              <p:cNvGrpSpPr/>
              <p:nvPr/>
            </p:nvGrpSpPr>
            <p:grpSpPr>
              <a:xfrm>
                <a:off x="4207502" y="2784392"/>
                <a:ext cx="171950" cy="257924"/>
                <a:chOff x="2664" y="3157"/>
                <a:chExt cx="284" cy="426"/>
              </a:xfrm>
              <a:solidFill>
                <a:schemeClr val="bg1"/>
              </a:solidFill>
            </p:grpSpPr>
            <p:sp>
              <p:nvSpPr>
                <p:cNvPr id="37" name="Google Shape;14277;p43">
                  <a:extLst>
                    <a:ext uri="{FF2B5EF4-FFF2-40B4-BE49-F238E27FC236}">
                      <a16:creationId xmlns:a16="http://schemas.microsoft.com/office/drawing/2014/main" id="{4C4D0208-C30D-CC8E-667C-E3A810A2F310}"/>
                    </a:ext>
                  </a:extLst>
                </p:cNvPr>
                <p:cNvSpPr/>
                <p:nvPr/>
              </p:nvSpPr>
              <p:spPr>
                <a:xfrm>
                  <a:off x="2664" y="3157"/>
                  <a:ext cx="284" cy="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288" extrusionOk="0">
                      <a:moveTo>
                        <a:pt x="96" y="288"/>
                      </a:moveTo>
                      <a:cubicBezTo>
                        <a:pt x="94" y="288"/>
                        <a:pt x="93" y="287"/>
                        <a:pt x="91" y="286"/>
                      </a:cubicBezTo>
                      <a:cubicBezTo>
                        <a:pt x="88" y="280"/>
                        <a:pt x="0" y="147"/>
                        <a:pt x="0" y="96"/>
                      </a:cubicBezTo>
                      <a:cubicBezTo>
                        <a:pt x="0" y="44"/>
                        <a:pt x="44" y="0"/>
                        <a:pt x="96" y="0"/>
                      </a:cubicBezTo>
                      <a:cubicBezTo>
                        <a:pt x="149" y="0"/>
                        <a:pt x="192" y="44"/>
                        <a:pt x="192" y="96"/>
                      </a:cubicBezTo>
                      <a:cubicBezTo>
                        <a:pt x="192" y="147"/>
                        <a:pt x="105" y="280"/>
                        <a:pt x="101" y="286"/>
                      </a:cubicBezTo>
                      <a:cubicBezTo>
                        <a:pt x="100" y="287"/>
                        <a:pt x="98" y="288"/>
                        <a:pt x="96" y="288"/>
                      </a:cubicBezTo>
                      <a:close/>
                      <a:moveTo>
                        <a:pt x="96" y="12"/>
                      </a:moveTo>
                      <a:cubicBezTo>
                        <a:pt x="50" y="12"/>
                        <a:pt x="12" y="50"/>
                        <a:pt x="12" y="96"/>
                      </a:cubicBezTo>
                      <a:cubicBezTo>
                        <a:pt x="12" y="137"/>
                        <a:pt x="78" y="242"/>
                        <a:pt x="96" y="271"/>
                      </a:cubicBezTo>
                      <a:cubicBezTo>
                        <a:pt x="115" y="242"/>
                        <a:pt x="180" y="137"/>
                        <a:pt x="180" y="96"/>
                      </a:cubicBezTo>
                      <a:cubicBezTo>
                        <a:pt x="180" y="50"/>
                        <a:pt x="143" y="12"/>
                        <a:pt x="96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chemeClr val="bg1"/>
                    </a:solidFill>
                    <a:latin typeface="+mn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14278;p43">
                  <a:extLst>
                    <a:ext uri="{FF2B5EF4-FFF2-40B4-BE49-F238E27FC236}">
                      <a16:creationId xmlns:a16="http://schemas.microsoft.com/office/drawing/2014/main" id="{E2623F64-8D35-817C-A4C7-97D6E648FDF4}"/>
                    </a:ext>
                  </a:extLst>
                </p:cNvPr>
                <p:cNvSpPr/>
                <p:nvPr/>
              </p:nvSpPr>
              <p:spPr>
                <a:xfrm>
                  <a:off x="2744" y="3237"/>
                  <a:ext cx="124" cy="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84" extrusionOk="0">
                      <a:moveTo>
                        <a:pt x="42" y="84"/>
                      </a:moveTo>
                      <a:cubicBezTo>
                        <a:pt x="19" y="84"/>
                        <a:pt x="0" y="66"/>
                        <a:pt x="0" y="42"/>
                      </a:cubicBezTo>
                      <a:cubicBezTo>
                        <a:pt x="0" y="19"/>
                        <a:pt x="19" y="0"/>
                        <a:pt x="42" y="0"/>
                      </a:cubicBezTo>
                      <a:cubicBezTo>
                        <a:pt x="66" y="0"/>
                        <a:pt x="84" y="19"/>
                        <a:pt x="84" y="42"/>
                      </a:cubicBezTo>
                      <a:cubicBezTo>
                        <a:pt x="84" y="66"/>
                        <a:pt x="66" y="84"/>
                        <a:pt x="42" y="84"/>
                      </a:cubicBezTo>
                      <a:close/>
                      <a:moveTo>
                        <a:pt x="42" y="12"/>
                      </a:moveTo>
                      <a:cubicBezTo>
                        <a:pt x="26" y="12"/>
                        <a:pt x="12" y="26"/>
                        <a:pt x="12" y="42"/>
                      </a:cubicBezTo>
                      <a:cubicBezTo>
                        <a:pt x="12" y="59"/>
                        <a:pt x="26" y="72"/>
                        <a:pt x="42" y="72"/>
                      </a:cubicBezTo>
                      <a:cubicBezTo>
                        <a:pt x="59" y="72"/>
                        <a:pt x="72" y="59"/>
                        <a:pt x="72" y="42"/>
                      </a:cubicBezTo>
                      <a:cubicBezTo>
                        <a:pt x="72" y="26"/>
                        <a:pt x="59" y="12"/>
                        <a:pt x="42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chemeClr val="bg1"/>
                    </a:solidFill>
                    <a:latin typeface="+mn-lt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C72ADF2-1856-BB23-0EDB-CF159D881B46}"/>
              </a:ext>
            </a:extLst>
          </p:cNvPr>
          <p:cNvGrpSpPr/>
          <p:nvPr/>
        </p:nvGrpSpPr>
        <p:grpSpPr>
          <a:xfrm>
            <a:off x="6705600" y="4893383"/>
            <a:ext cx="3607054" cy="422378"/>
            <a:chOff x="6705600" y="4764416"/>
            <a:chExt cx="3607054" cy="422378"/>
          </a:xfrm>
        </p:grpSpPr>
        <p:sp>
          <p:nvSpPr>
            <p:cNvPr id="40" name="TextBox 51">
              <a:extLst>
                <a:ext uri="{FF2B5EF4-FFF2-40B4-BE49-F238E27FC236}">
                  <a16:creationId xmlns:a16="http://schemas.microsoft.com/office/drawing/2014/main" id="{6FE5D974-7823-4DD5-ECAC-D563A502BD2C}"/>
                </a:ext>
              </a:extLst>
            </p:cNvPr>
            <p:cNvSpPr txBox="1"/>
            <p:nvPr/>
          </p:nvSpPr>
          <p:spPr>
            <a:xfrm flipH="1">
              <a:off x="7201917" y="4830597"/>
              <a:ext cx="3110737" cy="290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600"/>
                </a:lnSpc>
              </a:pPr>
              <a:r>
                <a:rPr lang="en-US" sz="1000" dirty="0">
                  <a:solidFill>
                    <a:schemeClr val="bg1"/>
                  </a:solidFill>
                </a:rPr>
                <a:t>+91 #########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3794C0B-5214-AB73-D3A8-90FAA66A4C2A}"/>
                </a:ext>
              </a:extLst>
            </p:cNvPr>
            <p:cNvGrpSpPr/>
            <p:nvPr/>
          </p:nvGrpSpPr>
          <p:grpSpPr>
            <a:xfrm>
              <a:off x="6705600" y="4764416"/>
              <a:ext cx="422378" cy="422378"/>
              <a:chOff x="4082288" y="3756773"/>
              <a:chExt cx="422378" cy="422378"/>
            </a:xfrm>
          </p:grpSpPr>
          <p:sp>
            <p:nvSpPr>
              <p:cNvPr id="42" name="TextBox 105">
                <a:extLst>
                  <a:ext uri="{FF2B5EF4-FFF2-40B4-BE49-F238E27FC236}">
                    <a16:creationId xmlns:a16="http://schemas.microsoft.com/office/drawing/2014/main" id="{A545D0AF-60A5-9669-91CA-605D2251F42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 rot="10800000" flipH="1" flipV="1">
                <a:off x="4082288" y="3756773"/>
                <a:ext cx="422378" cy="422378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508000" algn="ctr" rotWithShape="0">
                  <a:srgbClr val="FF931D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>
                  <a:defRPr sz="800"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endParaRPr lang="ru-RU" sz="1000" dirty="0"/>
              </a:p>
            </p:txBody>
          </p:sp>
          <p:grpSp>
            <p:nvGrpSpPr>
              <p:cNvPr id="43" name="Google Shape;27865;p66">
                <a:extLst>
                  <a:ext uri="{FF2B5EF4-FFF2-40B4-BE49-F238E27FC236}">
                    <a16:creationId xmlns:a16="http://schemas.microsoft.com/office/drawing/2014/main" id="{3D8BBE0E-C4FF-E342-5975-A76577A07931}"/>
                  </a:ext>
                </a:extLst>
              </p:cNvPr>
              <p:cNvGrpSpPr/>
              <p:nvPr/>
            </p:nvGrpSpPr>
            <p:grpSpPr>
              <a:xfrm>
                <a:off x="4175096" y="3851770"/>
                <a:ext cx="236760" cy="232384"/>
                <a:chOff x="1347" y="1721"/>
                <a:chExt cx="433" cy="425"/>
              </a:xfrm>
              <a:solidFill>
                <a:schemeClr val="bg1"/>
              </a:solidFill>
            </p:grpSpPr>
            <p:sp>
              <p:nvSpPr>
                <p:cNvPr id="44" name="Google Shape;27866;p66">
                  <a:extLst>
                    <a:ext uri="{FF2B5EF4-FFF2-40B4-BE49-F238E27FC236}">
                      <a16:creationId xmlns:a16="http://schemas.microsoft.com/office/drawing/2014/main" id="{CFDDA4B0-D208-B523-B7E0-CBB7CDC769B8}"/>
                    </a:ext>
                  </a:extLst>
                </p:cNvPr>
                <p:cNvSpPr/>
                <p:nvPr/>
              </p:nvSpPr>
              <p:spPr>
                <a:xfrm>
                  <a:off x="1347" y="1792"/>
                  <a:ext cx="362" cy="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" h="240" extrusionOk="0">
                      <a:moveTo>
                        <a:pt x="192" y="240"/>
                      </a:moveTo>
                      <a:cubicBezTo>
                        <a:pt x="184" y="240"/>
                        <a:pt x="176" y="238"/>
                        <a:pt x="169" y="233"/>
                      </a:cubicBezTo>
                      <a:cubicBezTo>
                        <a:pt x="107" y="192"/>
                        <a:pt x="52" y="138"/>
                        <a:pt x="11" y="76"/>
                      </a:cubicBezTo>
                      <a:cubicBezTo>
                        <a:pt x="0" y="59"/>
                        <a:pt x="2" y="37"/>
                        <a:pt x="16" y="23"/>
                      </a:cubicBezTo>
                      <a:cubicBezTo>
                        <a:pt x="30" y="9"/>
                        <a:pt x="30" y="9"/>
                        <a:pt x="30" y="9"/>
                      </a:cubicBezTo>
                      <a:cubicBezTo>
                        <a:pt x="36" y="3"/>
                        <a:pt x="43" y="0"/>
                        <a:pt x="51" y="0"/>
                      </a:cubicBezTo>
                      <a:cubicBezTo>
                        <a:pt x="60" y="0"/>
                        <a:pt x="67" y="3"/>
                        <a:pt x="73" y="9"/>
                      </a:cubicBezTo>
                      <a:cubicBezTo>
                        <a:pt x="98" y="34"/>
                        <a:pt x="98" y="34"/>
                        <a:pt x="98" y="34"/>
                      </a:cubicBezTo>
                      <a:cubicBezTo>
                        <a:pt x="110" y="46"/>
                        <a:pt x="110" y="65"/>
                        <a:pt x="98" y="77"/>
                      </a:cubicBezTo>
                      <a:cubicBezTo>
                        <a:pt x="98" y="77"/>
                        <a:pt x="98" y="77"/>
                        <a:pt x="98" y="77"/>
                      </a:cubicBezTo>
                      <a:cubicBezTo>
                        <a:pt x="94" y="81"/>
                        <a:pt x="94" y="81"/>
                        <a:pt x="94" y="81"/>
                      </a:cubicBezTo>
                      <a:cubicBezTo>
                        <a:pt x="114" y="106"/>
                        <a:pt x="138" y="130"/>
                        <a:pt x="163" y="151"/>
                      </a:cubicBezTo>
                      <a:cubicBezTo>
                        <a:pt x="168" y="146"/>
                        <a:pt x="168" y="146"/>
                        <a:pt x="168" y="146"/>
                      </a:cubicBezTo>
                      <a:cubicBezTo>
                        <a:pt x="173" y="140"/>
                        <a:pt x="181" y="137"/>
                        <a:pt x="189" y="137"/>
                      </a:cubicBezTo>
                      <a:cubicBezTo>
                        <a:pt x="197" y="137"/>
                        <a:pt x="204" y="140"/>
                        <a:pt x="210" y="146"/>
                      </a:cubicBezTo>
                      <a:cubicBezTo>
                        <a:pt x="236" y="172"/>
                        <a:pt x="236" y="172"/>
                        <a:pt x="236" y="172"/>
                      </a:cubicBezTo>
                      <a:cubicBezTo>
                        <a:pt x="241" y="177"/>
                        <a:pt x="244" y="185"/>
                        <a:pt x="244" y="193"/>
                      </a:cubicBezTo>
                      <a:cubicBezTo>
                        <a:pt x="244" y="201"/>
                        <a:pt x="241" y="208"/>
                        <a:pt x="236" y="214"/>
                      </a:cubicBezTo>
                      <a:cubicBezTo>
                        <a:pt x="222" y="228"/>
                        <a:pt x="222" y="228"/>
                        <a:pt x="222" y="228"/>
                      </a:cubicBezTo>
                      <a:cubicBezTo>
                        <a:pt x="213" y="236"/>
                        <a:pt x="203" y="240"/>
                        <a:pt x="192" y="240"/>
                      </a:cubicBezTo>
                      <a:close/>
                      <a:moveTo>
                        <a:pt x="51" y="12"/>
                      </a:moveTo>
                      <a:cubicBezTo>
                        <a:pt x="47" y="12"/>
                        <a:pt x="42" y="14"/>
                        <a:pt x="39" y="17"/>
                      </a:cubicBezTo>
                      <a:cubicBezTo>
                        <a:pt x="25" y="31"/>
                        <a:pt x="25" y="31"/>
                        <a:pt x="25" y="31"/>
                      </a:cubicBezTo>
                      <a:cubicBezTo>
                        <a:pt x="15" y="41"/>
                        <a:pt x="13" y="57"/>
                        <a:pt x="21" y="69"/>
                      </a:cubicBezTo>
                      <a:cubicBezTo>
                        <a:pt x="61" y="130"/>
                        <a:pt x="115" y="183"/>
                        <a:pt x="175" y="223"/>
                      </a:cubicBezTo>
                      <a:cubicBezTo>
                        <a:pt x="187" y="231"/>
                        <a:pt x="203" y="230"/>
                        <a:pt x="213" y="219"/>
                      </a:cubicBezTo>
                      <a:cubicBezTo>
                        <a:pt x="227" y="206"/>
                        <a:pt x="227" y="206"/>
                        <a:pt x="227" y="206"/>
                      </a:cubicBezTo>
                      <a:cubicBezTo>
                        <a:pt x="230" y="202"/>
                        <a:pt x="232" y="198"/>
                        <a:pt x="232" y="193"/>
                      </a:cubicBezTo>
                      <a:cubicBezTo>
                        <a:pt x="232" y="188"/>
                        <a:pt x="230" y="183"/>
                        <a:pt x="227" y="180"/>
                      </a:cubicBezTo>
                      <a:cubicBezTo>
                        <a:pt x="202" y="155"/>
                        <a:pt x="202" y="155"/>
                        <a:pt x="202" y="155"/>
                      </a:cubicBezTo>
                      <a:cubicBezTo>
                        <a:pt x="198" y="151"/>
                        <a:pt x="194" y="149"/>
                        <a:pt x="189" y="149"/>
                      </a:cubicBezTo>
                      <a:cubicBezTo>
                        <a:pt x="184" y="149"/>
                        <a:pt x="180" y="151"/>
                        <a:pt x="176" y="155"/>
                      </a:cubicBezTo>
                      <a:cubicBezTo>
                        <a:pt x="168" y="163"/>
                        <a:pt x="168" y="163"/>
                        <a:pt x="168" y="163"/>
                      </a:cubicBezTo>
                      <a:cubicBezTo>
                        <a:pt x="165" y="165"/>
                        <a:pt x="162" y="165"/>
                        <a:pt x="160" y="163"/>
                      </a:cubicBezTo>
                      <a:cubicBezTo>
                        <a:pt x="131" y="140"/>
                        <a:pt x="104" y="113"/>
                        <a:pt x="81" y="85"/>
                      </a:cubicBezTo>
                      <a:cubicBezTo>
                        <a:pt x="79" y="82"/>
                        <a:pt x="79" y="79"/>
                        <a:pt x="81" y="77"/>
                      </a:cubicBezTo>
                      <a:cubicBezTo>
                        <a:pt x="90" y="68"/>
                        <a:pt x="90" y="68"/>
                        <a:pt x="90" y="68"/>
                      </a:cubicBezTo>
                      <a:cubicBezTo>
                        <a:pt x="97" y="61"/>
                        <a:pt x="97" y="50"/>
                        <a:pt x="90" y="43"/>
                      </a:cubicBezTo>
                      <a:cubicBezTo>
                        <a:pt x="64" y="17"/>
                        <a:pt x="64" y="17"/>
                        <a:pt x="64" y="17"/>
                      </a:cubicBezTo>
                      <a:cubicBezTo>
                        <a:pt x="61" y="14"/>
                        <a:pt x="56" y="12"/>
                        <a:pt x="51" y="12"/>
                      </a:cubicBezTo>
                      <a:close/>
                      <a:moveTo>
                        <a:pt x="94" y="72"/>
                      </a:moveTo>
                      <a:cubicBezTo>
                        <a:pt x="94" y="72"/>
                        <a:pt x="94" y="72"/>
                        <a:pt x="94" y="7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chemeClr val="bg1"/>
                    </a:solidFill>
                    <a:latin typeface="+mn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27867;p66">
                  <a:extLst>
                    <a:ext uri="{FF2B5EF4-FFF2-40B4-BE49-F238E27FC236}">
                      <a16:creationId xmlns:a16="http://schemas.microsoft.com/office/drawing/2014/main" id="{4CD82DEB-77C4-465D-98AB-8CA51ED2B918}"/>
                    </a:ext>
                  </a:extLst>
                </p:cNvPr>
                <p:cNvSpPr/>
                <p:nvPr/>
              </p:nvSpPr>
              <p:spPr>
                <a:xfrm>
                  <a:off x="1558" y="1721"/>
                  <a:ext cx="222" cy="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" h="150" extrusionOk="0">
                      <a:moveTo>
                        <a:pt x="144" y="150"/>
                      </a:moveTo>
                      <a:cubicBezTo>
                        <a:pt x="141" y="150"/>
                        <a:pt x="138" y="148"/>
                        <a:pt x="138" y="144"/>
                      </a:cubicBezTo>
                      <a:cubicBezTo>
                        <a:pt x="138" y="71"/>
                        <a:pt x="79" y="12"/>
                        <a:pt x="6" y="12"/>
                      </a:cubicBezTo>
                      <a:cubicBezTo>
                        <a:pt x="3" y="12"/>
                        <a:pt x="0" y="10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85" y="0"/>
                        <a:pt x="150" y="65"/>
                        <a:pt x="150" y="144"/>
                      </a:cubicBezTo>
                      <a:cubicBezTo>
                        <a:pt x="150" y="148"/>
                        <a:pt x="147" y="150"/>
                        <a:pt x="144" y="1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chemeClr val="bg1"/>
                    </a:solidFill>
                    <a:latin typeface="+mn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27868;p66">
                  <a:extLst>
                    <a:ext uri="{FF2B5EF4-FFF2-40B4-BE49-F238E27FC236}">
                      <a16:creationId xmlns:a16="http://schemas.microsoft.com/office/drawing/2014/main" id="{E1172303-52F0-FA08-5B16-8B3EB56F7B1B}"/>
                    </a:ext>
                  </a:extLst>
                </p:cNvPr>
                <p:cNvSpPr/>
                <p:nvPr/>
              </p:nvSpPr>
              <p:spPr>
                <a:xfrm>
                  <a:off x="1558" y="1792"/>
                  <a:ext cx="151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" h="102" extrusionOk="0">
                      <a:moveTo>
                        <a:pt x="96" y="102"/>
                      </a:moveTo>
                      <a:cubicBezTo>
                        <a:pt x="93" y="102"/>
                        <a:pt x="90" y="100"/>
                        <a:pt x="90" y="96"/>
                      </a:cubicBezTo>
                      <a:cubicBezTo>
                        <a:pt x="90" y="50"/>
                        <a:pt x="52" y="12"/>
                        <a:pt x="6" y="12"/>
                      </a:cubicBezTo>
                      <a:cubicBezTo>
                        <a:pt x="3" y="12"/>
                        <a:pt x="0" y="10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59" y="0"/>
                        <a:pt x="102" y="43"/>
                        <a:pt x="102" y="96"/>
                      </a:cubicBezTo>
                      <a:cubicBezTo>
                        <a:pt x="102" y="100"/>
                        <a:pt x="99" y="102"/>
                        <a:pt x="96" y="10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chemeClr val="bg1"/>
                    </a:solidFill>
                    <a:latin typeface="+mn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27869;p66">
                  <a:extLst>
                    <a:ext uri="{FF2B5EF4-FFF2-40B4-BE49-F238E27FC236}">
                      <a16:creationId xmlns:a16="http://schemas.microsoft.com/office/drawing/2014/main" id="{527F8981-B2EA-8ED8-12D0-6E51BBE45F0E}"/>
                    </a:ext>
                  </a:extLst>
                </p:cNvPr>
                <p:cNvSpPr/>
                <p:nvPr/>
              </p:nvSpPr>
              <p:spPr>
                <a:xfrm>
                  <a:off x="1558" y="1863"/>
                  <a:ext cx="79" cy="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54" extrusionOk="0">
                      <a:moveTo>
                        <a:pt x="48" y="54"/>
                      </a:moveTo>
                      <a:cubicBezTo>
                        <a:pt x="45" y="54"/>
                        <a:pt x="42" y="52"/>
                        <a:pt x="42" y="48"/>
                      </a:cubicBezTo>
                      <a:cubicBezTo>
                        <a:pt x="42" y="28"/>
                        <a:pt x="26" y="12"/>
                        <a:pt x="6" y="12"/>
                      </a:cubicBezTo>
                      <a:cubicBezTo>
                        <a:pt x="3" y="12"/>
                        <a:pt x="0" y="10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32" y="0"/>
                        <a:pt x="54" y="22"/>
                        <a:pt x="54" y="48"/>
                      </a:cubicBezTo>
                      <a:cubicBezTo>
                        <a:pt x="54" y="52"/>
                        <a:pt x="51" y="54"/>
                        <a:pt x="48" y="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chemeClr val="bg1"/>
                    </a:solidFill>
                    <a:latin typeface="+mn-lt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1B69D1D-848E-265F-93EA-6DAA2C7F12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2439" r="36739"/>
          <a:stretch/>
        </p:blipFill>
        <p:spPr>
          <a:xfrm>
            <a:off x="0" y="0"/>
            <a:ext cx="5227320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55C95F8-296E-8530-D54F-D51FBD8EA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Us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17A95F7-5E86-F1CB-8EAB-1E501B31CBB6}"/>
              </a:ext>
            </a:extLst>
          </p:cNvPr>
          <p:cNvGrpSpPr/>
          <p:nvPr/>
        </p:nvGrpSpPr>
        <p:grpSpPr>
          <a:xfrm>
            <a:off x="4743450" y="1981200"/>
            <a:ext cx="5863296" cy="3771900"/>
            <a:chOff x="4743450" y="1981200"/>
            <a:chExt cx="5863296" cy="3771900"/>
          </a:xfrm>
        </p:grpSpPr>
        <p:sp>
          <p:nvSpPr>
            <p:cNvPr id="152" name="Google Shape;152;p16"/>
            <p:cNvSpPr/>
            <p:nvPr/>
          </p:nvSpPr>
          <p:spPr>
            <a:xfrm>
              <a:off x="4743450" y="1981200"/>
              <a:ext cx="5863296" cy="3771900"/>
            </a:xfrm>
            <a:prstGeom prst="roundRect">
              <a:avLst>
                <a:gd name="adj" fmla="val 622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3" name="Google Shape;153;p16"/>
            <p:cNvCxnSpPr/>
            <p:nvPr/>
          </p:nvCxnSpPr>
          <p:spPr>
            <a:xfrm>
              <a:off x="5379720" y="2564461"/>
              <a:ext cx="0" cy="2512434"/>
            </a:xfrm>
            <a:prstGeom prst="straightConnector1">
              <a:avLst/>
            </a:prstGeom>
            <a:noFill/>
            <a:ln w="12700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54" name="Google Shape;154;p16"/>
            <p:cNvSpPr txBox="1"/>
            <p:nvPr/>
          </p:nvSpPr>
          <p:spPr>
            <a:xfrm>
              <a:off x="5830910" y="2464156"/>
              <a:ext cx="4707850" cy="25852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Lorem ipsum dolor sit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amet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,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consectetuer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adipiscing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elit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. Maecenas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porttitor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congue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massa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.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Fusce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posuere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, magna sed pulvinar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ultricies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,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purus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lectus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malesuada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libero, sit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amet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commodo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magna eros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quis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urna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. </a:t>
              </a:r>
            </a:p>
            <a:p>
              <a:pPr>
                <a:lnSpc>
                  <a:spcPct val="150000"/>
                </a:lnSpc>
              </a:pPr>
              <a:endPara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endParaRPr>
            </a:p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Nunc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viverra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imperdiet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enim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.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Fusce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est.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Vivamus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a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tellus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. </a:t>
              </a:r>
            </a:p>
            <a:p>
              <a:pPr>
                <a:lnSpc>
                  <a:spcPct val="150000"/>
                </a:lnSpc>
              </a:pP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Pellentesque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habitant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morbi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tristique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senectus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et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netus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et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malesuada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fames ac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turpis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egestas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. Proin pharetra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nonummy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pede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.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Mauris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et </a:t>
              </a:r>
              <a:r>
                <a:rPr lang="en-US" sz="12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orci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. </a:t>
              </a:r>
            </a:p>
          </p:txBody>
        </p:sp>
        <p:cxnSp>
          <p:nvCxnSpPr>
            <p:cNvPr id="158" name="Google Shape;158;p16"/>
            <p:cNvCxnSpPr/>
            <p:nvPr/>
          </p:nvCxnSpPr>
          <p:spPr>
            <a:xfrm>
              <a:off x="5379720" y="2455867"/>
              <a:ext cx="0" cy="1248188"/>
            </a:xfrm>
            <a:prstGeom prst="straightConnector1">
              <a:avLst/>
            </a:prstGeom>
            <a:noFill/>
            <a:ln w="38100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7C8F117-D98D-D1D6-66FF-F68F69297F46}"/>
              </a:ext>
            </a:extLst>
          </p:cNvPr>
          <p:cNvGrpSpPr/>
          <p:nvPr/>
        </p:nvGrpSpPr>
        <p:grpSpPr>
          <a:xfrm>
            <a:off x="8360096" y="5070513"/>
            <a:ext cx="2966717" cy="1017248"/>
            <a:chOff x="5529640" y="5212865"/>
            <a:chExt cx="2966717" cy="101724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82FA372-6B0B-3512-6C2D-7CC66594AAB5}"/>
                </a:ext>
              </a:extLst>
            </p:cNvPr>
            <p:cNvSpPr/>
            <p:nvPr/>
          </p:nvSpPr>
          <p:spPr>
            <a:xfrm rot="10800000" flipH="1" flipV="1">
              <a:off x="5529640" y="5212865"/>
              <a:ext cx="2966717" cy="1017248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9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D9823B-F08C-EF0E-E355-1D5036D1500B}"/>
                </a:ext>
              </a:extLst>
            </p:cNvPr>
            <p:cNvSpPr txBox="1"/>
            <p:nvPr/>
          </p:nvSpPr>
          <p:spPr>
            <a:xfrm>
              <a:off x="6539410" y="5441397"/>
              <a:ext cx="1798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Rajdhani" panose="02000000000000000000" pitchFamily="2" charset="0"/>
                </a:rPr>
                <a:t>Founded in </a:t>
              </a:r>
              <a:r>
                <a:rPr lang="en-US" sz="1600" b="1" dirty="0" err="1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Rajdhani" panose="02000000000000000000" pitchFamily="2" charset="0"/>
                </a:rPr>
                <a:t>xxxx</a:t>
              </a:r>
              <a:endParaRPr sz="1600" b="1" dirty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ajdhani" panose="02000000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8BFBD7A-5281-B874-BFD9-380DE29EFC13}"/>
                </a:ext>
              </a:extLst>
            </p:cNvPr>
            <p:cNvSpPr txBox="1"/>
            <p:nvPr/>
          </p:nvSpPr>
          <p:spPr>
            <a:xfrm>
              <a:off x="6539410" y="5753556"/>
              <a:ext cx="1798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+mn-lt"/>
                  <a:ea typeface="Open Sans" panose="020B0606030504020204" pitchFamily="34" charset="0"/>
                  <a:cs typeface="Rubik" pitchFamily="2" charset="-79"/>
                </a:rPr>
                <a:t>Lorem ipsum</a:t>
              </a:r>
              <a:endParaRPr sz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68B52BD-D8AF-BC91-B9E6-0E7E8F7697AF}"/>
                </a:ext>
              </a:extLst>
            </p:cNvPr>
            <p:cNvCxnSpPr>
              <a:cxnSpLocks/>
            </p:cNvCxnSpPr>
            <p:nvPr/>
          </p:nvCxnSpPr>
          <p:spPr>
            <a:xfrm>
              <a:off x="6367267" y="5424489"/>
              <a:ext cx="0" cy="594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aphic 11">
              <a:extLst>
                <a:ext uri="{FF2B5EF4-FFF2-40B4-BE49-F238E27FC236}">
                  <a16:creationId xmlns:a16="http://schemas.microsoft.com/office/drawing/2014/main" id="{FA70CCCF-564E-6613-48CA-1393FCF634D3}"/>
                </a:ext>
              </a:extLst>
            </p:cNvPr>
            <p:cNvGrpSpPr/>
            <p:nvPr/>
          </p:nvGrpSpPr>
          <p:grpSpPr>
            <a:xfrm>
              <a:off x="5740761" y="5510961"/>
              <a:ext cx="454364" cy="421055"/>
              <a:chOff x="6047050" y="11139913"/>
              <a:chExt cx="908727" cy="842110"/>
            </a:xfrm>
            <a:solidFill>
              <a:schemeClr val="bg1"/>
            </a:solidFill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5FC7CA7-24B9-A7F0-E6A9-351B49DF7647}"/>
                  </a:ext>
                </a:extLst>
              </p:cNvPr>
              <p:cNvSpPr/>
              <p:nvPr/>
            </p:nvSpPr>
            <p:spPr>
              <a:xfrm>
                <a:off x="6274283" y="11139913"/>
                <a:ext cx="454181" cy="454368"/>
              </a:xfrm>
              <a:custGeom>
                <a:avLst/>
                <a:gdLst>
                  <a:gd name="connsiteX0" fmla="*/ 392678 w 454181"/>
                  <a:gd name="connsiteY0" fmla="*/ 442235 h 454368"/>
                  <a:gd name="connsiteX1" fmla="*/ 404036 w 454181"/>
                  <a:gd name="connsiteY1" fmla="*/ 390103 h 454368"/>
                  <a:gd name="connsiteX2" fmla="*/ 361898 w 454181"/>
                  <a:gd name="connsiteY2" fmla="*/ 293221 h 454368"/>
                  <a:gd name="connsiteX3" fmla="*/ 364018 w 454181"/>
                  <a:gd name="connsiteY3" fmla="*/ 282620 h 454368"/>
                  <a:gd name="connsiteX4" fmla="*/ 440153 w 454181"/>
                  <a:gd name="connsiteY4" fmla="*/ 209438 h 454368"/>
                  <a:gd name="connsiteX5" fmla="*/ 450943 w 454181"/>
                  <a:gd name="connsiteY5" fmla="*/ 159767 h 454368"/>
                  <a:gd name="connsiteX6" fmla="*/ 408806 w 454181"/>
                  <a:gd name="connsiteY6" fmla="*/ 132508 h 454368"/>
                  <a:gd name="connsiteX7" fmla="*/ 323282 w 454181"/>
                  <a:gd name="connsiteY7" fmla="*/ 132508 h 454368"/>
                  <a:gd name="connsiteX8" fmla="*/ 314650 w 454181"/>
                  <a:gd name="connsiteY8" fmla="*/ 126943 h 454368"/>
                  <a:gd name="connsiteX9" fmla="*/ 268726 w 454181"/>
                  <a:gd name="connsiteY9" fmla="*/ 26010 h 454368"/>
                  <a:gd name="connsiteX10" fmla="*/ 268386 w 454181"/>
                  <a:gd name="connsiteY10" fmla="*/ 25328 h 454368"/>
                  <a:gd name="connsiteX11" fmla="*/ 227081 w 454181"/>
                  <a:gd name="connsiteY11" fmla="*/ 0 h 454368"/>
                  <a:gd name="connsiteX12" fmla="*/ 185436 w 454181"/>
                  <a:gd name="connsiteY12" fmla="*/ 26010 h 454368"/>
                  <a:gd name="connsiteX13" fmla="*/ 139475 w 454181"/>
                  <a:gd name="connsiteY13" fmla="*/ 126943 h 454368"/>
                  <a:gd name="connsiteX14" fmla="*/ 130843 w 454181"/>
                  <a:gd name="connsiteY14" fmla="*/ 132508 h 454368"/>
                  <a:gd name="connsiteX15" fmla="*/ 45356 w 454181"/>
                  <a:gd name="connsiteY15" fmla="*/ 132508 h 454368"/>
                  <a:gd name="connsiteX16" fmla="*/ 3219 w 454181"/>
                  <a:gd name="connsiteY16" fmla="*/ 159767 h 454368"/>
                  <a:gd name="connsiteX17" fmla="*/ 14160 w 454181"/>
                  <a:gd name="connsiteY17" fmla="*/ 209514 h 454368"/>
                  <a:gd name="connsiteX18" fmla="*/ 90144 w 454181"/>
                  <a:gd name="connsiteY18" fmla="*/ 282620 h 454368"/>
                  <a:gd name="connsiteX19" fmla="*/ 92264 w 454181"/>
                  <a:gd name="connsiteY19" fmla="*/ 293221 h 454368"/>
                  <a:gd name="connsiteX20" fmla="*/ 50202 w 454181"/>
                  <a:gd name="connsiteY20" fmla="*/ 390065 h 454368"/>
                  <a:gd name="connsiteX21" fmla="*/ 61560 w 454181"/>
                  <a:gd name="connsiteY21" fmla="*/ 442197 h 454368"/>
                  <a:gd name="connsiteX22" fmla="*/ 115661 w 454181"/>
                  <a:gd name="connsiteY22" fmla="*/ 448217 h 454368"/>
                  <a:gd name="connsiteX23" fmla="*/ 222500 w 454181"/>
                  <a:gd name="connsiteY23" fmla="*/ 388021 h 454368"/>
                  <a:gd name="connsiteX24" fmla="*/ 231776 w 454181"/>
                  <a:gd name="connsiteY24" fmla="*/ 388021 h 454368"/>
                  <a:gd name="connsiteX25" fmla="*/ 338615 w 454181"/>
                  <a:gd name="connsiteY25" fmla="*/ 448217 h 454368"/>
                  <a:gd name="connsiteX26" fmla="*/ 392678 w 454181"/>
                  <a:gd name="connsiteY26" fmla="*/ 442235 h 4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4181" h="454368">
                    <a:moveTo>
                      <a:pt x="392678" y="442235"/>
                    </a:moveTo>
                    <a:cubicBezTo>
                      <a:pt x="407454" y="429208"/>
                      <a:pt x="412054" y="408094"/>
                      <a:pt x="404036" y="390103"/>
                    </a:cubicBezTo>
                    <a:lnTo>
                      <a:pt x="361898" y="293221"/>
                    </a:lnTo>
                    <a:cubicBezTo>
                      <a:pt x="360320" y="289592"/>
                      <a:pt x="361164" y="285363"/>
                      <a:pt x="364018" y="282620"/>
                    </a:cubicBezTo>
                    <a:lnTo>
                      <a:pt x="440153" y="209438"/>
                    </a:lnTo>
                    <a:cubicBezTo>
                      <a:pt x="453544" y="196630"/>
                      <a:pt x="457811" y="176975"/>
                      <a:pt x="450943" y="159767"/>
                    </a:cubicBezTo>
                    <a:cubicBezTo>
                      <a:pt x="443879" y="142847"/>
                      <a:pt x="427134" y="132015"/>
                      <a:pt x="408806" y="132508"/>
                    </a:cubicBezTo>
                    <a:lnTo>
                      <a:pt x="323282" y="132508"/>
                    </a:lnTo>
                    <a:cubicBezTo>
                      <a:pt x="319568" y="132492"/>
                      <a:pt x="316198" y="130320"/>
                      <a:pt x="314650" y="126943"/>
                    </a:cubicBezTo>
                    <a:lnTo>
                      <a:pt x="268726" y="26010"/>
                    </a:lnTo>
                    <a:lnTo>
                      <a:pt x="268386" y="25328"/>
                    </a:lnTo>
                    <a:cubicBezTo>
                      <a:pt x="260526" y="9743"/>
                      <a:pt x="244534" y="-62"/>
                      <a:pt x="227081" y="0"/>
                    </a:cubicBezTo>
                    <a:cubicBezTo>
                      <a:pt x="209367" y="-10"/>
                      <a:pt x="193201" y="10088"/>
                      <a:pt x="185436" y="26010"/>
                    </a:cubicBezTo>
                    <a:lnTo>
                      <a:pt x="139475" y="126943"/>
                    </a:lnTo>
                    <a:cubicBezTo>
                      <a:pt x="137941" y="130333"/>
                      <a:pt x="134564" y="132511"/>
                      <a:pt x="130843" y="132508"/>
                    </a:cubicBezTo>
                    <a:lnTo>
                      <a:pt x="45356" y="132508"/>
                    </a:lnTo>
                    <a:cubicBezTo>
                      <a:pt x="27024" y="132004"/>
                      <a:pt x="10275" y="142840"/>
                      <a:pt x="3219" y="159767"/>
                    </a:cubicBezTo>
                    <a:cubicBezTo>
                      <a:pt x="-3647" y="177026"/>
                      <a:pt x="686" y="196728"/>
                      <a:pt x="14160" y="209514"/>
                    </a:cubicBezTo>
                    <a:lnTo>
                      <a:pt x="90144" y="282620"/>
                    </a:lnTo>
                    <a:cubicBezTo>
                      <a:pt x="93008" y="285357"/>
                      <a:pt x="93855" y="289593"/>
                      <a:pt x="92264" y="293221"/>
                    </a:cubicBezTo>
                    <a:lnTo>
                      <a:pt x="50202" y="390065"/>
                    </a:lnTo>
                    <a:cubicBezTo>
                      <a:pt x="42172" y="408056"/>
                      <a:pt x="46774" y="429177"/>
                      <a:pt x="61560" y="442197"/>
                    </a:cubicBezTo>
                    <a:cubicBezTo>
                      <a:pt x="76333" y="455827"/>
                      <a:pt x="98253" y="458265"/>
                      <a:pt x="115661" y="448217"/>
                    </a:cubicBezTo>
                    <a:lnTo>
                      <a:pt x="222500" y="388021"/>
                    </a:lnTo>
                    <a:cubicBezTo>
                      <a:pt x="225377" y="386393"/>
                      <a:pt x="228898" y="386393"/>
                      <a:pt x="231776" y="388021"/>
                    </a:cubicBezTo>
                    <a:lnTo>
                      <a:pt x="338615" y="448217"/>
                    </a:lnTo>
                    <a:cubicBezTo>
                      <a:pt x="356030" y="458132"/>
                      <a:pt x="377852" y="455721"/>
                      <a:pt x="392678" y="442235"/>
                    </a:cubicBezTo>
                    <a:close/>
                  </a:path>
                </a:pathLst>
              </a:custGeom>
              <a:grpFill/>
              <a:ln w="377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900">
                  <a:latin typeface="+mn-lt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1281BC2-5CD4-05ED-4502-056E5472E0B2}"/>
                  </a:ext>
                </a:extLst>
              </p:cNvPr>
              <p:cNvSpPr/>
              <p:nvPr/>
            </p:nvSpPr>
            <p:spPr>
              <a:xfrm>
                <a:off x="6224156" y="11772255"/>
                <a:ext cx="190158" cy="209658"/>
              </a:xfrm>
              <a:custGeom>
                <a:avLst/>
                <a:gdLst>
                  <a:gd name="connsiteX0" fmla="*/ 175518 w 190158"/>
                  <a:gd name="connsiteY0" fmla="*/ 32545 h 209658"/>
                  <a:gd name="connsiteX1" fmla="*/ 132680 w 190158"/>
                  <a:gd name="connsiteY1" fmla="*/ 383 h 209658"/>
                  <a:gd name="connsiteX2" fmla="*/ 100519 w 190158"/>
                  <a:gd name="connsiteY2" fmla="*/ 43221 h 209658"/>
                  <a:gd name="connsiteX3" fmla="*/ 110627 w 190158"/>
                  <a:gd name="connsiteY3" fmla="*/ 113601 h 209658"/>
                  <a:gd name="connsiteX4" fmla="*/ 102601 w 190158"/>
                  <a:gd name="connsiteY4" fmla="*/ 124316 h 209658"/>
                  <a:gd name="connsiteX5" fmla="*/ 32524 w 190158"/>
                  <a:gd name="connsiteY5" fmla="*/ 134310 h 209658"/>
                  <a:gd name="connsiteX6" fmla="*/ 383 w 190158"/>
                  <a:gd name="connsiteY6" fmla="*/ 177133 h 209658"/>
                  <a:gd name="connsiteX7" fmla="*/ 37824 w 190158"/>
                  <a:gd name="connsiteY7" fmla="*/ 209651 h 209658"/>
                  <a:gd name="connsiteX8" fmla="*/ 141407 w 190158"/>
                  <a:gd name="connsiteY8" fmla="*/ 195264 h 209658"/>
                  <a:gd name="connsiteX9" fmla="*/ 189579 w 190158"/>
                  <a:gd name="connsiteY9" fmla="*/ 131002 h 209658"/>
                  <a:gd name="connsiteX10" fmla="*/ 189564 w 190158"/>
                  <a:gd name="connsiteY10" fmla="*/ 130903 h 20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0158" h="209658">
                    <a:moveTo>
                      <a:pt x="175518" y="32545"/>
                    </a:moveTo>
                    <a:cubicBezTo>
                      <a:pt x="172570" y="11835"/>
                      <a:pt x="153391" y="-2566"/>
                      <a:pt x="132680" y="383"/>
                    </a:cubicBezTo>
                    <a:cubicBezTo>
                      <a:pt x="111970" y="3332"/>
                      <a:pt x="97571" y="22512"/>
                      <a:pt x="100519" y="43221"/>
                    </a:cubicBezTo>
                    <a:lnTo>
                      <a:pt x="110627" y="113601"/>
                    </a:lnTo>
                    <a:cubicBezTo>
                      <a:pt x="111349" y="118769"/>
                      <a:pt x="107765" y="123555"/>
                      <a:pt x="102601" y="124316"/>
                    </a:cubicBezTo>
                    <a:lnTo>
                      <a:pt x="32524" y="134310"/>
                    </a:lnTo>
                    <a:cubicBezTo>
                      <a:pt x="11824" y="137260"/>
                      <a:pt x="-2566" y="156432"/>
                      <a:pt x="383" y="177133"/>
                    </a:cubicBezTo>
                    <a:cubicBezTo>
                      <a:pt x="3040" y="195775"/>
                      <a:pt x="18993" y="209632"/>
                      <a:pt x="37824" y="209651"/>
                    </a:cubicBezTo>
                    <a:cubicBezTo>
                      <a:pt x="41610" y="209651"/>
                      <a:pt x="34568" y="210483"/>
                      <a:pt x="141407" y="195264"/>
                    </a:cubicBezTo>
                    <a:cubicBezTo>
                      <a:pt x="172454" y="190819"/>
                      <a:pt x="194022" y="162050"/>
                      <a:pt x="189579" y="131002"/>
                    </a:cubicBezTo>
                    <a:cubicBezTo>
                      <a:pt x="189574" y="130971"/>
                      <a:pt x="189569" y="130937"/>
                      <a:pt x="189564" y="130903"/>
                    </a:cubicBezTo>
                    <a:close/>
                  </a:path>
                </a:pathLst>
              </a:custGeom>
              <a:grpFill/>
              <a:ln w="377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900">
                  <a:latin typeface="+mn-lt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7D042CB-A956-54EF-4278-17CD3813F8B0}"/>
                  </a:ext>
                </a:extLst>
              </p:cNvPr>
              <p:cNvSpPr/>
              <p:nvPr/>
            </p:nvSpPr>
            <p:spPr>
              <a:xfrm>
                <a:off x="6134351" y="11695492"/>
                <a:ext cx="178690" cy="167462"/>
              </a:xfrm>
              <a:custGeom>
                <a:avLst/>
                <a:gdLst>
                  <a:gd name="connsiteX0" fmla="*/ 148073 w 178690"/>
                  <a:gd name="connsiteY0" fmla="*/ 155383 h 167462"/>
                  <a:gd name="connsiteX1" fmla="*/ 169388 w 178690"/>
                  <a:gd name="connsiteY1" fmla="*/ 117523 h 167462"/>
                  <a:gd name="connsiteX2" fmla="*/ 178285 w 178690"/>
                  <a:gd name="connsiteY2" fmla="*/ 43357 h 167462"/>
                  <a:gd name="connsiteX3" fmla="*/ 146318 w 178690"/>
                  <a:gd name="connsiteY3" fmla="*/ 405 h 167462"/>
                  <a:gd name="connsiteX4" fmla="*/ 103367 w 178690"/>
                  <a:gd name="connsiteY4" fmla="*/ 32374 h 167462"/>
                  <a:gd name="connsiteX5" fmla="*/ 103134 w 178690"/>
                  <a:gd name="connsiteY5" fmla="*/ 34308 h 167462"/>
                  <a:gd name="connsiteX6" fmla="*/ 97607 w 178690"/>
                  <a:gd name="connsiteY6" fmla="*/ 80156 h 167462"/>
                  <a:gd name="connsiteX7" fmla="*/ 87143 w 178690"/>
                  <a:gd name="connsiteY7" fmla="*/ 88417 h 167462"/>
                  <a:gd name="connsiteX8" fmla="*/ 87082 w 178690"/>
                  <a:gd name="connsiteY8" fmla="*/ 88409 h 167462"/>
                  <a:gd name="connsiteX9" fmla="*/ 41650 w 178690"/>
                  <a:gd name="connsiteY9" fmla="*/ 82882 h 167462"/>
                  <a:gd name="connsiteX10" fmla="*/ 193 w 178690"/>
                  <a:gd name="connsiteY10" fmla="*/ 116762 h 167462"/>
                  <a:gd name="connsiteX11" fmla="*/ 32526 w 178690"/>
                  <a:gd name="connsiteY11" fmla="*/ 158033 h 167462"/>
                  <a:gd name="connsiteX12" fmla="*/ 106314 w 178690"/>
                  <a:gd name="connsiteY12" fmla="*/ 167043 h 167462"/>
                  <a:gd name="connsiteX13" fmla="*/ 148073 w 178690"/>
                  <a:gd name="connsiteY13" fmla="*/ 155383 h 167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8690" h="167462">
                    <a:moveTo>
                      <a:pt x="148073" y="155383"/>
                    </a:moveTo>
                    <a:cubicBezTo>
                      <a:pt x="159938" y="146107"/>
                      <a:pt x="167610" y="132478"/>
                      <a:pt x="169388" y="117523"/>
                    </a:cubicBezTo>
                    <a:lnTo>
                      <a:pt x="178285" y="43357"/>
                    </a:lnTo>
                    <a:cubicBezTo>
                      <a:pt x="181318" y="22670"/>
                      <a:pt x="167006" y="3438"/>
                      <a:pt x="146318" y="405"/>
                    </a:cubicBezTo>
                    <a:cubicBezTo>
                      <a:pt x="125630" y="-2627"/>
                      <a:pt x="106401" y="11684"/>
                      <a:pt x="103367" y="32374"/>
                    </a:cubicBezTo>
                    <a:cubicBezTo>
                      <a:pt x="103273" y="33014"/>
                      <a:pt x="103195" y="33661"/>
                      <a:pt x="103134" y="34308"/>
                    </a:cubicBezTo>
                    <a:lnTo>
                      <a:pt x="97607" y="80156"/>
                    </a:lnTo>
                    <a:cubicBezTo>
                      <a:pt x="96998" y="85328"/>
                      <a:pt x="92313" y="89026"/>
                      <a:pt x="87143" y="88417"/>
                    </a:cubicBezTo>
                    <a:cubicBezTo>
                      <a:pt x="87122" y="88413"/>
                      <a:pt x="87102" y="88413"/>
                      <a:pt x="87082" y="88409"/>
                    </a:cubicBezTo>
                    <a:lnTo>
                      <a:pt x="41650" y="82882"/>
                    </a:lnTo>
                    <a:cubicBezTo>
                      <a:pt x="20846" y="80788"/>
                      <a:pt x="2285" y="95958"/>
                      <a:pt x="193" y="116762"/>
                    </a:cubicBezTo>
                    <a:cubicBezTo>
                      <a:pt x="-1839" y="136964"/>
                      <a:pt x="12426" y="155171"/>
                      <a:pt x="32526" y="158033"/>
                    </a:cubicBezTo>
                    <a:lnTo>
                      <a:pt x="106314" y="167043"/>
                    </a:lnTo>
                    <a:cubicBezTo>
                      <a:pt x="121231" y="168872"/>
                      <a:pt x="136261" y="164673"/>
                      <a:pt x="148073" y="155383"/>
                    </a:cubicBezTo>
                    <a:close/>
                  </a:path>
                </a:pathLst>
              </a:custGeom>
              <a:grpFill/>
              <a:ln w="377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900">
                  <a:latin typeface="+mn-lt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10E3064-38FF-B967-815D-2585AD8DA745}"/>
                  </a:ext>
                </a:extLst>
              </p:cNvPr>
              <p:cNvSpPr/>
              <p:nvPr/>
            </p:nvSpPr>
            <p:spPr>
              <a:xfrm>
                <a:off x="6070536" y="11588010"/>
                <a:ext cx="183235" cy="147501"/>
              </a:xfrm>
              <a:custGeom>
                <a:avLst/>
                <a:gdLst>
                  <a:gd name="connsiteX0" fmla="*/ 126174 w 183235"/>
                  <a:gd name="connsiteY0" fmla="*/ 142888 h 147501"/>
                  <a:gd name="connsiteX1" fmla="*/ 156462 w 183235"/>
                  <a:gd name="connsiteY1" fmla="*/ 111844 h 147501"/>
                  <a:gd name="connsiteX2" fmla="*/ 180502 w 183235"/>
                  <a:gd name="connsiteY2" fmla="*/ 51988 h 147501"/>
                  <a:gd name="connsiteX3" fmla="*/ 159453 w 183235"/>
                  <a:gd name="connsiteY3" fmla="*/ 2733 h 147501"/>
                  <a:gd name="connsiteX4" fmla="*/ 110198 w 183235"/>
                  <a:gd name="connsiteY4" fmla="*/ 23783 h 147501"/>
                  <a:gd name="connsiteX5" fmla="*/ 96795 w 183235"/>
                  <a:gd name="connsiteY5" fmla="*/ 57175 h 147501"/>
                  <a:gd name="connsiteX6" fmla="*/ 84491 w 183235"/>
                  <a:gd name="connsiteY6" fmla="*/ 62437 h 147501"/>
                  <a:gd name="connsiteX7" fmla="*/ 51326 w 183235"/>
                  <a:gd name="connsiteY7" fmla="*/ 49073 h 147501"/>
                  <a:gd name="connsiteX8" fmla="*/ 2481 w 183235"/>
                  <a:gd name="connsiteY8" fmla="*/ 71001 h 147501"/>
                  <a:gd name="connsiteX9" fmla="*/ 22970 w 183235"/>
                  <a:gd name="connsiteY9" fmla="*/ 119264 h 147501"/>
                  <a:gd name="connsiteX10" fmla="*/ 82636 w 183235"/>
                  <a:gd name="connsiteY10" fmla="*/ 143343 h 147501"/>
                  <a:gd name="connsiteX11" fmla="*/ 126174 w 183235"/>
                  <a:gd name="connsiteY11" fmla="*/ 142888 h 147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3235" h="147501">
                    <a:moveTo>
                      <a:pt x="126174" y="142888"/>
                    </a:moveTo>
                    <a:cubicBezTo>
                      <a:pt x="140001" y="136986"/>
                      <a:pt x="150903" y="125814"/>
                      <a:pt x="156462" y="111844"/>
                    </a:cubicBezTo>
                    <a:lnTo>
                      <a:pt x="180502" y="51988"/>
                    </a:lnTo>
                    <a:cubicBezTo>
                      <a:pt x="188291" y="32574"/>
                      <a:pt x="178867" y="10521"/>
                      <a:pt x="159453" y="2733"/>
                    </a:cubicBezTo>
                    <a:cubicBezTo>
                      <a:pt x="140038" y="-5055"/>
                      <a:pt x="117986" y="4369"/>
                      <a:pt x="110198" y="23783"/>
                    </a:cubicBezTo>
                    <a:lnTo>
                      <a:pt x="96795" y="57175"/>
                    </a:lnTo>
                    <a:cubicBezTo>
                      <a:pt x="94850" y="62025"/>
                      <a:pt x="89342" y="64379"/>
                      <a:pt x="84491" y="62437"/>
                    </a:cubicBezTo>
                    <a:lnTo>
                      <a:pt x="51326" y="49073"/>
                    </a:lnTo>
                    <a:cubicBezTo>
                      <a:pt x="31783" y="41641"/>
                      <a:pt x="9914" y="51458"/>
                      <a:pt x="2481" y="71001"/>
                    </a:cubicBezTo>
                    <a:cubicBezTo>
                      <a:pt x="-4737" y="89980"/>
                      <a:pt x="4303" y="111272"/>
                      <a:pt x="22970" y="119264"/>
                    </a:cubicBezTo>
                    <a:lnTo>
                      <a:pt x="82636" y="143343"/>
                    </a:lnTo>
                    <a:cubicBezTo>
                      <a:pt x="96622" y="149040"/>
                      <a:pt x="112310" y="148878"/>
                      <a:pt x="126174" y="142888"/>
                    </a:cubicBezTo>
                    <a:close/>
                  </a:path>
                </a:pathLst>
              </a:custGeom>
              <a:grpFill/>
              <a:ln w="377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900">
                  <a:latin typeface="+mn-lt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33510E9-3A4E-F527-AE1A-AC9FDE3919FE}"/>
                  </a:ext>
                </a:extLst>
              </p:cNvPr>
              <p:cNvSpPr/>
              <p:nvPr/>
            </p:nvSpPr>
            <p:spPr>
              <a:xfrm>
                <a:off x="6047050" y="11376530"/>
                <a:ext cx="180923" cy="229515"/>
              </a:xfrm>
              <a:custGeom>
                <a:avLst/>
                <a:gdLst>
                  <a:gd name="connsiteX0" fmla="*/ 102222 w 180923"/>
                  <a:gd name="connsiteY0" fmla="*/ 228940 h 229515"/>
                  <a:gd name="connsiteX1" fmla="*/ 139665 w 180923"/>
                  <a:gd name="connsiteY1" fmla="*/ 206792 h 229515"/>
                  <a:gd name="connsiteX2" fmla="*/ 173739 w 180923"/>
                  <a:gd name="connsiteY2" fmla="*/ 161361 h 229515"/>
                  <a:gd name="connsiteX3" fmla="*/ 165248 w 180923"/>
                  <a:gd name="connsiteY3" fmla="*/ 108497 h 229515"/>
                  <a:gd name="connsiteX4" fmla="*/ 124938 w 180923"/>
                  <a:gd name="connsiteY4" fmla="*/ 105935 h 229515"/>
                  <a:gd name="connsiteX5" fmla="*/ 116495 w 180923"/>
                  <a:gd name="connsiteY5" fmla="*/ 33548 h 229515"/>
                  <a:gd name="connsiteX6" fmla="*/ 74566 w 180923"/>
                  <a:gd name="connsiteY6" fmla="*/ 250 h 229515"/>
                  <a:gd name="connsiteX7" fmla="*/ 41269 w 180923"/>
                  <a:gd name="connsiteY7" fmla="*/ 42180 h 229515"/>
                  <a:gd name="connsiteX8" fmla="*/ 50014 w 180923"/>
                  <a:gd name="connsiteY8" fmla="*/ 118504 h 229515"/>
                  <a:gd name="connsiteX9" fmla="*/ 7574 w 180923"/>
                  <a:gd name="connsiteY9" fmla="*/ 131073 h 229515"/>
                  <a:gd name="connsiteX10" fmla="*/ 15146 w 180923"/>
                  <a:gd name="connsiteY10" fmla="*/ 184076 h 229515"/>
                  <a:gd name="connsiteX11" fmla="*/ 60274 w 180923"/>
                  <a:gd name="connsiteY11" fmla="*/ 218150 h 229515"/>
                  <a:gd name="connsiteX12" fmla="*/ 102222 w 180923"/>
                  <a:gd name="connsiteY12" fmla="*/ 228940 h 229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0923" h="229515">
                    <a:moveTo>
                      <a:pt x="102222" y="228940"/>
                    </a:moveTo>
                    <a:cubicBezTo>
                      <a:pt x="117171" y="226884"/>
                      <a:pt x="130665" y="218903"/>
                      <a:pt x="139665" y="206792"/>
                    </a:cubicBezTo>
                    <a:lnTo>
                      <a:pt x="173739" y="161361"/>
                    </a:lnTo>
                    <a:cubicBezTo>
                      <a:pt x="185992" y="144419"/>
                      <a:pt x="182191" y="120749"/>
                      <a:pt x="165248" y="108497"/>
                    </a:cubicBezTo>
                    <a:cubicBezTo>
                      <a:pt x="153427" y="99948"/>
                      <a:pt x="137746" y="98951"/>
                      <a:pt x="124938" y="105935"/>
                    </a:cubicBezTo>
                    <a:lnTo>
                      <a:pt x="116495" y="33548"/>
                    </a:lnTo>
                    <a:cubicBezTo>
                      <a:pt x="114112" y="12774"/>
                      <a:pt x="95339" y="-2133"/>
                      <a:pt x="74566" y="250"/>
                    </a:cubicBezTo>
                    <a:cubicBezTo>
                      <a:pt x="53793" y="2634"/>
                      <a:pt x="38885" y="21406"/>
                      <a:pt x="41269" y="42180"/>
                    </a:cubicBezTo>
                    <a:lnTo>
                      <a:pt x="50014" y="118504"/>
                    </a:lnTo>
                    <a:cubicBezTo>
                      <a:pt x="34641" y="112961"/>
                      <a:pt x="17451" y="118053"/>
                      <a:pt x="7574" y="131073"/>
                    </a:cubicBezTo>
                    <a:cubicBezTo>
                      <a:pt x="-4971" y="147800"/>
                      <a:pt x="-1581" y="171530"/>
                      <a:pt x="15146" y="184076"/>
                    </a:cubicBezTo>
                    <a:lnTo>
                      <a:pt x="60274" y="218150"/>
                    </a:lnTo>
                    <a:cubicBezTo>
                      <a:pt x="72259" y="227198"/>
                      <a:pt x="87360" y="231082"/>
                      <a:pt x="102222" y="228940"/>
                    </a:cubicBezTo>
                    <a:close/>
                  </a:path>
                </a:pathLst>
              </a:custGeom>
              <a:grpFill/>
              <a:ln w="377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900">
                  <a:latin typeface="+mn-lt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E80BB517-4F90-E989-39BD-3391545F1931}"/>
                  </a:ext>
                </a:extLst>
              </p:cNvPr>
              <p:cNvSpPr/>
              <p:nvPr/>
            </p:nvSpPr>
            <p:spPr>
              <a:xfrm>
                <a:off x="6588489" y="11772255"/>
                <a:ext cx="190153" cy="209769"/>
              </a:xfrm>
              <a:custGeom>
                <a:avLst/>
                <a:gdLst>
                  <a:gd name="connsiteX0" fmla="*/ 157636 w 190153"/>
                  <a:gd name="connsiteY0" fmla="*/ 134310 h 209769"/>
                  <a:gd name="connsiteX1" fmla="*/ 87558 w 190153"/>
                  <a:gd name="connsiteY1" fmla="*/ 124316 h 209769"/>
                  <a:gd name="connsiteX2" fmla="*/ 79532 w 190153"/>
                  <a:gd name="connsiteY2" fmla="*/ 113601 h 209769"/>
                  <a:gd name="connsiteX3" fmla="*/ 89565 w 190153"/>
                  <a:gd name="connsiteY3" fmla="*/ 43221 h 209769"/>
                  <a:gd name="connsiteX4" fmla="*/ 57403 w 190153"/>
                  <a:gd name="connsiteY4" fmla="*/ 383 h 209769"/>
                  <a:gd name="connsiteX5" fmla="*/ 14565 w 190153"/>
                  <a:gd name="connsiteY5" fmla="*/ 32545 h 209769"/>
                  <a:gd name="connsiteX6" fmla="*/ 595 w 190153"/>
                  <a:gd name="connsiteY6" fmla="*/ 130979 h 209769"/>
                  <a:gd name="connsiteX7" fmla="*/ 48646 w 190153"/>
                  <a:gd name="connsiteY7" fmla="*/ 195328 h 209769"/>
                  <a:gd name="connsiteX8" fmla="*/ 48714 w 190153"/>
                  <a:gd name="connsiteY8" fmla="*/ 195340 h 209769"/>
                  <a:gd name="connsiteX9" fmla="*/ 152336 w 190153"/>
                  <a:gd name="connsiteY9" fmla="*/ 209764 h 209769"/>
                  <a:gd name="connsiteX10" fmla="*/ 190153 w 190153"/>
                  <a:gd name="connsiteY10" fmla="*/ 171863 h 209769"/>
                  <a:gd name="connsiteX11" fmla="*/ 157636 w 190153"/>
                  <a:gd name="connsiteY11" fmla="*/ 134424 h 20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0153" h="209769">
                    <a:moveTo>
                      <a:pt x="157636" y="134310"/>
                    </a:moveTo>
                    <a:lnTo>
                      <a:pt x="87558" y="124316"/>
                    </a:lnTo>
                    <a:cubicBezTo>
                      <a:pt x="82394" y="123555"/>
                      <a:pt x="78809" y="118769"/>
                      <a:pt x="79532" y="113601"/>
                    </a:cubicBezTo>
                    <a:lnTo>
                      <a:pt x="89565" y="43221"/>
                    </a:lnTo>
                    <a:cubicBezTo>
                      <a:pt x="92514" y="22512"/>
                      <a:pt x="78112" y="3332"/>
                      <a:pt x="57403" y="383"/>
                    </a:cubicBezTo>
                    <a:cubicBezTo>
                      <a:pt x="36694" y="-2566"/>
                      <a:pt x="17515" y="11835"/>
                      <a:pt x="14565" y="32545"/>
                    </a:cubicBezTo>
                    <a:lnTo>
                      <a:pt x="595" y="130979"/>
                    </a:lnTo>
                    <a:cubicBezTo>
                      <a:pt x="-3906" y="162020"/>
                      <a:pt x="17609" y="190831"/>
                      <a:pt x="48646" y="195328"/>
                    </a:cubicBezTo>
                    <a:cubicBezTo>
                      <a:pt x="48669" y="195332"/>
                      <a:pt x="48692" y="195336"/>
                      <a:pt x="48714" y="195340"/>
                    </a:cubicBezTo>
                    <a:cubicBezTo>
                      <a:pt x="154721" y="210483"/>
                      <a:pt x="148474" y="209764"/>
                      <a:pt x="152336" y="209764"/>
                    </a:cubicBezTo>
                    <a:cubicBezTo>
                      <a:pt x="173245" y="209741"/>
                      <a:pt x="190176" y="192773"/>
                      <a:pt x="190153" y="171863"/>
                    </a:cubicBezTo>
                    <a:cubicBezTo>
                      <a:pt x="190134" y="153036"/>
                      <a:pt x="176278" y="137082"/>
                      <a:pt x="157636" y="134424"/>
                    </a:cubicBezTo>
                    <a:close/>
                  </a:path>
                </a:pathLst>
              </a:custGeom>
              <a:grpFill/>
              <a:ln w="377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900">
                  <a:latin typeface="+mn-lt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D23BC2A-946A-83DA-BDB1-E2C3F787B243}"/>
                  </a:ext>
                </a:extLst>
              </p:cNvPr>
              <p:cNvSpPr/>
              <p:nvPr/>
            </p:nvSpPr>
            <p:spPr>
              <a:xfrm>
                <a:off x="6690151" y="11697505"/>
                <a:ext cx="178570" cy="165516"/>
              </a:xfrm>
              <a:custGeom>
                <a:avLst/>
                <a:gdLst>
                  <a:gd name="connsiteX0" fmla="*/ 136804 w 178570"/>
                  <a:gd name="connsiteY0" fmla="*/ 80944 h 165516"/>
                  <a:gd name="connsiteX1" fmla="*/ 91373 w 178570"/>
                  <a:gd name="connsiteY1" fmla="*/ 86472 h 165516"/>
                  <a:gd name="connsiteX2" fmla="*/ 80855 w 178570"/>
                  <a:gd name="connsiteY2" fmla="*/ 78279 h 165516"/>
                  <a:gd name="connsiteX3" fmla="*/ 80848 w 178570"/>
                  <a:gd name="connsiteY3" fmla="*/ 78218 h 165516"/>
                  <a:gd name="connsiteX4" fmla="*/ 75320 w 178570"/>
                  <a:gd name="connsiteY4" fmla="*/ 32371 h 165516"/>
                  <a:gd name="connsiteX5" fmla="*/ 32369 w 178570"/>
                  <a:gd name="connsiteY5" fmla="*/ 406 h 165516"/>
                  <a:gd name="connsiteX6" fmla="*/ 170 w 178570"/>
                  <a:gd name="connsiteY6" fmla="*/ 41419 h 165516"/>
                  <a:gd name="connsiteX7" fmla="*/ 9067 w 178570"/>
                  <a:gd name="connsiteY7" fmla="*/ 115586 h 165516"/>
                  <a:gd name="connsiteX8" fmla="*/ 72216 w 178570"/>
                  <a:gd name="connsiteY8" fmla="*/ 165106 h 165516"/>
                  <a:gd name="connsiteX9" fmla="*/ 146042 w 178570"/>
                  <a:gd name="connsiteY9" fmla="*/ 156095 h 165516"/>
                  <a:gd name="connsiteX10" fmla="*/ 178188 w 178570"/>
                  <a:gd name="connsiteY10" fmla="*/ 113280 h 165516"/>
                  <a:gd name="connsiteX11" fmla="*/ 136918 w 178570"/>
                  <a:gd name="connsiteY11" fmla="*/ 80944 h 165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570" h="165516">
                    <a:moveTo>
                      <a:pt x="136804" y="80944"/>
                    </a:moveTo>
                    <a:lnTo>
                      <a:pt x="91373" y="86472"/>
                    </a:lnTo>
                    <a:cubicBezTo>
                      <a:pt x="86205" y="87115"/>
                      <a:pt x="81499" y="83447"/>
                      <a:pt x="80855" y="78279"/>
                    </a:cubicBezTo>
                    <a:cubicBezTo>
                      <a:pt x="80852" y="78260"/>
                      <a:pt x="80852" y="78237"/>
                      <a:pt x="80848" y="78218"/>
                    </a:cubicBezTo>
                    <a:lnTo>
                      <a:pt x="75320" y="32371"/>
                    </a:lnTo>
                    <a:cubicBezTo>
                      <a:pt x="72288" y="11684"/>
                      <a:pt x="53055" y="-2630"/>
                      <a:pt x="32369" y="406"/>
                    </a:cubicBezTo>
                    <a:cubicBezTo>
                      <a:pt x="12432" y="3329"/>
                      <a:pt x="-1723" y="21358"/>
                      <a:pt x="170" y="41419"/>
                    </a:cubicBezTo>
                    <a:lnTo>
                      <a:pt x="9067" y="115586"/>
                    </a:lnTo>
                    <a:cubicBezTo>
                      <a:pt x="12853" y="146687"/>
                      <a:pt x="41111" y="168842"/>
                      <a:pt x="72216" y="165106"/>
                    </a:cubicBezTo>
                    <a:lnTo>
                      <a:pt x="146042" y="156095"/>
                    </a:lnTo>
                    <a:cubicBezTo>
                      <a:pt x="166743" y="153150"/>
                      <a:pt x="181134" y="133978"/>
                      <a:pt x="178188" y="113280"/>
                    </a:cubicBezTo>
                    <a:cubicBezTo>
                      <a:pt x="175326" y="93177"/>
                      <a:pt x="157119" y="78911"/>
                      <a:pt x="136918" y="80944"/>
                    </a:cubicBezTo>
                    <a:close/>
                  </a:path>
                </a:pathLst>
              </a:custGeom>
              <a:grpFill/>
              <a:ln w="377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900">
                  <a:latin typeface="+mn-lt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3357FCF5-6B56-E200-19F7-E5C367AC9B6B}"/>
                  </a:ext>
                </a:extLst>
              </p:cNvPr>
              <p:cNvSpPr/>
              <p:nvPr/>
            </p:nvSpPr>
            <p:spPr>
              <a:xfrm>
                <a:off x="6748844" y="11588010"/>
                <a:ext cx="183425" cy="147449"/>
              </a:xfrm>
              <a:custGeom>
                <a:avLst/>
                <a:gdLst>
                  <a:gd name="connsiteX0" fmla="*/ 131909 w 183425"/>
                  <a:gd name="connsiteY0" fmla="*/ 49073 h 147449"/>
                  <a:gd name="connsiteX1" fmla="*/ 98744 w 183425"/>
                  <a:gd name="connsiteY1" fmla="*/ 62437 h 147449"/>
                  <a:gd name="connsiteX2" fmla="*/ 86440 w 183425"/>
                  <a:gd name="connsiteY2" fmla="*/ 57175 h 147449"/>
                  <a:gd name="connsiteX3" fmla="*/ 73038 w 183425"/>
                  <a:gd name="connsiteY3" fmla="*/ 23783 h 147449"/>
                  <a:gd name="connsiteX4" fmla="*/ 23783 w 183425"/>
                  <a:gd name="connsiteY4" fmla="*/ 2733 h 147449"/>
                  <a:gd name="connsiteX5" fmla="*/ 2733 w 183425"/>
                  <a:gd name="connsiteY5" fmla="*/ 51988 h 147449"/>
                  <a:gd name="connsiteX6" fmla="*/ 26774 w 183425"/>
                  <a:gd name="connsiteY6" fmla="*/ 111806 h 147449"/>
                  <a:gd name="connsiteX7" fmla="*/ 100634 w 183425"/>
                  <a:gd name="connsiteY7" fmla="*/ 143346 h 147449"/>
                  <a:gd name="connsiteX8" fmla="*/ 100827 w 183425"/>
                  <a:gd name="connsiteY8" fmla="*/ 143267 h 147449"/>
                  <a:gd name="connsiteX9" fmla="*/ 160455 w 183425"/>
                  <a:gd name="connsiteY9" fmla="*/ 119188 h 147449"/>
                  <a:gd name="connsiteX10" fmla="*/ 180362 w 183425"/>
                  <a:gd name="connsiteY10" fmla="*/ 69487 h 147449"/>
                  <a:gd name="connsiteX11" fmla="*/ 132098 w 183425"/>
                  <a:gd name="connsiteY11" fmla="*/ 48997 h 147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3425" h="147449">
                    <a:moveTo>
                      <a:pt x="131909" y="49073"/>
                    </a:moveTo>
                    <a:lnTo>
                      <a:pt x="98744" y="62437"/>
                    </a:lnTo>
                    <a:cubicBezTo>
                      <a:pt x="93895" y="64379"/>
                      <a:pt x="88386" y="62025"/>
                      <a:pt x="86440" y="57175"/>
                    </a:cubicBezTo>
                    <a:lnTo>
                      <a:pt x="73038" y="23783"/>
                    </a:lnTo>
                    <a:cubicBezTo>
                      <a:pt x="65250" y="4369"/>
                      <a:pt x="43197" y="-5055"/>
                      <a:pt x="23783" y="2733"/>
                    </a:cubicBezTo>
                    <a:cubicBezTo>
                      <a:pt x="4369" y="10521"/>
                      <a:pt x="-5055" y="32574"/>
                      <a:pt x="2733" y="51988"/>
                    </a:cubicBezTo>
                    <a:lnTo>
                      <a:pt x="26774" y="111806"/>
                    </a:lnTo>
                    <a:cubicBezTo>
                      <a:pt x="38461" y="140912"/>
                      <a:pt x="71527" y="155030"/>
                      <a:pt x="100634" y="143346"/>
                    </a:cubicBezTo>
                    <a:cubicBezTo>
                      <a:pt x="100698" y="143320"/>
                      <a:pt x="100762" y="143293"/>
                      <a:pt x="100827" y="143267"/>
                    </a:cubicBezTo>
                    <a:lnTo>
                      <a:pt x="160455" y="119188"/>
                    </a:lnTo>
                    <a:cubicBezTo>
                      <a:pt x="179676" y="110962"/>
                      <a:pt x="188588" y="88708"/>
                      <a:pt x="180362" y="69487"/>
                    </a:cubicBezTo>
                    <a:cubicBezTo>
                      <a:pt x="172369" y="50818"/>
                      <a:pt x="151077" y="41777"/>
                      <a:pt x="132098" y="48997"/>
                    </a:cubicBezTo>
                    <a:close/>
                  </a:path>
                </a:pathLst>
              </a:custGeom>
              <a:grpFill/>
              <a:ln w="377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900">
                  <a:latin typeface="+mn-lt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8FCE558-D13E-1912-3DA9-5539F86155BB}"/>
                  </a:ext>
                </a:extLst>
              </p:cNvPr>
              <p:cNvSpPr/>
              <p:nvPr/>
            </p:nvSpPr>
            <p:spPr>
              <a:xfrm>
                <a:off x="6774509" y="11376530"/>
                <a:ext cx="181268" cy="229662"/>
              </a:xfrm>
              <a:custGeom>
                <a:avLst/>
                <a:gdLst>
                  <a:gd name="connsiteX0" fmla="*/ 173596 w 181268"/>
                  <a:gd name="connsiteY0" fmla="*/ 131073 h 229662"/>
                  <a:gd name="connsiteX1" fmla="*/ 131231 w 181268"/>
                  <a:gd name="connsiteY1" fmla="*/ 118504 h 229662"/>
                  <a:gd name="connsiteX2" fmla="*/ 139976 w 181268"/>
                  <a:gd name="connsiteY2" fmla="*/ 42180 h 229662"/>
                  <a:gd name="connsiteX3" fmla="*/ 106679 w 181268"/>
                  <a:gd name="connsiteY3" fmla="*/ 250 h 229662"/>
                  <a:gd name="connsiteX4" fmla="*/ 64750 w 181268"/>
                  <a:gd name="connsiteY4" fmla="*/ 33548 h 229662"/>
                  <a:gd name="connsiteX5" fmla="*/ 56232 w 181268"/>
                  <a:gd name="connsiteY5" fmla="*/ 105935 h 229662"/>
                  <a:gd name="connsiteX6" fmla="*/ 4758 w 181268"/>
                  <a:gd name="connsiteY6" fmla="*/ 120666 h 229662"/>
                  <a:gd name="connsiteX7" fmla="*/ 7393 w 181268"/>
                  <a:gd name="connsiteY7" fmla="*/ 161512 h 229662"/>
                  <a:gd name="connsiteX8" fmla="*/ 41466 w 181268"/>
                  <a:gd name="connsiteY8" fmla="*/ 206943 h 229662"/>
                  <a:gd name="connsiteX9" fmla="*/ 120971 w 181268"/>
                  <a:gd name="connsiteY9" fmla="*/ 218301 h 229662"/>
                  <a:gd name="connsiteX10" fmla="*/ 166099 w 181268"/>
                  <a:gd name="connsiteY10" fmla="*/ 184228 h 229662"/>
                  <a:gd name="connsiteX11" fmla="*/ 173713 w 181268"/>
                  <a:gd name="connsiteY11" fmla="*/ 131232 h 229662"/>
                  <a:gd name="connsiteX12" fmla="*/ 173596 w 181268"/>
                  <a:gd name="connsiteY12" fmla="*/ 131073 h 22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268" h="229662">
                    <a:moveTo>
                      <a:pt x="173596" y="131073"/>
                    </a:moveTo>
                    <a:cubicBezTo>
                      <a:pt x="163729" y="118087"/>
                      <a:pt x="146583" y="112999"/>
                      <a:pt x="131231" y="118504"/>
                    </a:cubicBezTo>
                    <a:lnTo>
                      <a:pt x="139976" y="42180"/>
                    </a:lnTo>
                    <a:cubicBezTo>
                      <a:pt x="142362" y="21406"/>
                      <a:pt x="127453" y="2634"/>
                      <a:pt x="106679" y="250"/>
                    </a:cubicBezTo>
                    <a:cubicBezTo>
                      <a:pt x="85906" y="-2133"/>
                      <a:pt x="67135" y="12775"/>
                      <a:pt x="64750" y="33548"/>
                    </a:cubicBezTo>
                    <a:lnTo>
                      <a:pt x="56232" y="105935"/>
                    </a:lnTo>
                    <a:cubicBezTo>
                      <a:pt x="37949" y="95788"/>
                      <a:pt x="14904" y="102383"/>
                      <a:pt x="4758" y="120666"/>
                    </a:cubicBezTo>
                    <a:cubicBezTo>
                      <a:pt x="-2435" y="133625"/>
                      <a:pt x="-1405" y="149586"/>
                      <a:pt x="7393" y="161512"/>
                    </a:cubicBezTo>
                    <a:lnTo>
                      <a:pt x="41466" y="206943"/>
                    </a:lnTo>
                    <a:cubicBezTo>
                      <a:pt x="60286" y="232033"/>
                      <a:pt x="95882" y="237121"/>
                      <a:pt x="120971" y="218301"/>
                    </a:cubicBezTo>
                    <a:lnTo>
                      <a:pt x="166099" y="184228"/>
                    </a:lnTo>
                    <a:cubicBezTo>
                      <a:pt x="182837" y="171696"/>
                      <a:pt x="186244" y="147970"/>
                      <a:pt x="173713" y="131232"/>
                    </a:cubicBezTo>
                    <a:cubicBezTo>
                      <a:pt x="173675" y="131179"/>
                      <a:pt x="173633" y="131126"/>
                      <a:pt x="173596" y="131073"/>
                    </a:cubicBezTo>
                    <a:close/>
                  </a:path>
                </a:pathLst>
              </a:custGeom>
              <a:grpFill/>
              <a:ln w="377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900">
                  <a:latin typeface="+mn-lt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9E7B430-E15D-3064-FD67-F5EFCBB442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3671" r="23671"/>
          <a:stretch/>
        </p:blipFill>
        <p:spPr/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6D0BCAA-594D-4870-B402-0455C7130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7800" cy="974146"/>
          </a:xfrm>
        </p:spPr>
        <p:txBody>
          <a:bodyPr/>
          <a:lstStyle/>
          <a:p>
            <a:r>
              <a:rPr lang="en-US" dirty="0"/>
              <a:t>Our Services</a:t>
            </a:r>
          </a:p>
        </p:txBody>
      </p:sp>
      <p:sp>
        <p:nvSpPr>
          <p:cNvPr id="281" name="Google Shape;281;p22"/>
          <p:cNvSpPr/>
          <p:nvPr/>
        </p:nvSpPr>
        <p:spPr>
          <a:xfrm>
            <a:off x="6353605" y="0"/>
            <a:ext cx="5838395" cy="6858000"/>
          </a:xfrm>
          <a:custGeom>
            <a:avLst/>
            <a:gdLst/>
            <a:ahLst/>
            <a:cxnLst/>
            <a:rect l="l" t="t" r="r" b="b"/>
            <a:pathLst>
              <a:path w="5838395" h="6858000" extrusionOk="0">
                <a:moveTo>
                  <a:pt x="1004467" y="0"/>
                </a:moveTo>
                <a:lnTo>
                  <a:pt x="5838395" y="0"/>
                </a:lnTo>
                <a:lnTo>
                  <a:pt x="5838395" y="6858000"/>
                </a:lnTo>
                <a:lnTo>
                  <a:pt x="1032833" y="6858000"/>
                </a:lnTo>
                <a:lnTo>
                  <a:pt x="910083" y="6666529"/>
                </a:lnTo>
                <a:cubicBezTo>
                  <a:pt x="332568" y="5716066"/>
                  <a:pt x="0" y="4600309"/>
                  <a:pt x="0" y="3406877"/>
                </a:cubicBezTo>
                <a:cubicBezTo>
                  <a:pt x="0" y="2213445"/>
                  <a:pt x="332568" y="1097688"/>
                  <a:pt x="910083" y="147226"/>
                </a:cubicBezTo>
                <a:close/>
              </a:path>
            </a:pathLst>
          </a:custGeom>
          <a:gradFill>
            <a:gsLst>
              <a:gs pos="100000">
                <a:schemeClr val="accent4">
                  <a:alpha val="55000"/>
                </a:schemeClr>
              </a:gs>
              <a:gs pos="0">
                <a:schemeClr val="tx1">
                  <a:alpha val="8500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25F6AC-3A65-E596-CC92-9E5148DECF07}"/>
              </a:ext>
            </a:extLst>
          </p:cNvPr>
          <p:cNvGrpSpPr/>
          <p:nvPr/>
        </p:nvGrpSpPr>
        <p:grpSpPr>
          <a:xfrm>
            <a:off x="5660571" y="2826657"/>
            <a:ext cx="5281487" cy="1204686"/>
            <a:chOff x="5660571" y="2826657"/>
            <a:chExt cx="5281487" cy="1204686"/>
          </a:xfrm>
        </p:grpSpPr>
        <p:sp>
          <p:nvSpPr>
            <p:cNvPr id="284" name="Google Shape;284;p22"/>
            <p:cNvSpPr/>
            <p:nvPr/>
          </p:nvSpPr>
          <p:spPr>
            <a:xfrm>
              <a:off x="5660571" y="2826657"/>
              <a:ext cx="1204686" cy="120468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22"/>
            <p:cNvSpPr txBox="1"/>
            <p:nvPr/>
          </p:nvSpPr>
          <p:spPr>
            <a:xfrm>
              <a:off x="7126514" y="3308248"/>
              <a:ext cx="3815544" cy="5761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dirty="0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Lorem ipsum dolor </a:t>
              </a:r>
              <a:r>
                <a:rPr lang="en-US" sz="1100" dirty="0" err="1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sitam</a:t>
              </a:r>
              <a:r>
                <a:rPr lang="en-US" sz="1100" dirty="0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100" dirty="0" err="1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amet</a:t>
              </a:r>
              <a:r>
                <a:rPr lang="en-US" sz="1100" dirty="0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, </a:t>
              </a:r>
              <a:r>
                <a:rPr lang="en-US" sz="1100" dirty="0" err="1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consen</a:t>
              </a:r>
              <a:r>
                <a:rPr lang="en-US" sz="1100" dirty="0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100" dirty="0" err="1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ectetur</a:t>
              </a:r>
              <a:r>
                <a:rPr lang="en-US" sz="1100" dirty="0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100" dirty="0" err="1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adipiscing</a:t>
              </a:r>
              <a:r>
                <a:rPr lang="en-US" sz="1100" dirty="0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100" dirty="0" err="1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elit</a:t>
              </a:r>
              <a:r>
                <a:rPr lang="en-US" sz="1100" dirty="0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. Sedin dolor </a:t>
              </a:r>
              <a:r>
                <a:rPr lang="en-US" sz="1100" dirty="0" err="1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andalnaki</a:t>
              </a:r>
              <a:r>
                <a:rPr lang="en-US" sz="1100" dirty="0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100" dirty="0" err="1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viveranike</a:t>
              </a:r>
              <a:endParaRPr dirty="0">
                <a:latin typeface="+mn-lt"/>
              </a:endParaRPr>
            </a:p>
          </p:txBody>
        </p:sp>
        <p:sp>
          <p:nvSpPr>
            <p:cNvPr id="288" name="Google Shape;288;p22"/>
            <p:cNvSpPr txBox="1"/>
            <p:nvPr/>
          </p:nvSpPr>
          <p:spPr>
            <a:xfrm>
              <a:off x="7126512" y="2972030"/>
              <a:ext cx="381554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Sample text 2</a:t>
              </a:r>
            </a:p>
          </p:txBody>
        </p:sp>
        <p:sp>
          <p:nvSpPr>
            <p:cNvPr id="296" name="Google Shape;296;p22" descr="Trophy"/>
            <p:cNvSpPr/>
            <p:nvPr/>
          </p:nvSpPr>
          <p:spPr>
            <a:xfrm>
              <a:off x="6045877" y="3187159"/>
              <a:ext cx="434074" cy="483682"/>
            </a:xfrm>
            <a:custGeom>
              <a:avLst/>
              <a:gdLst/>
              <a:ahLst/>
              <a:cxnLst/>
              <a:rect l="l" t="t" r="r" b="b"/>
              <a:pathLst>
                <a:path w="666750" h="742950" extrusionOk="0">
                  <a:moveTo>
                    <a:pt x="570548" y="361950"/>
                  </a:moveTo>
                  <a:cubicBezTo>
                    <a:pt x="537210" y="396240"/>
                    <a:pt x="505778" y="418148"/>
                    <a:pt x="437198" y="425768"/>
                  </a:cubicBezTo>
                  <a:cubicBezTo>
                    <a:pt x="455295" y="407670"/>
                    <a:pt x="476250" y="389573"/>
                    <a:pt x="494348" y="367665"/>
                  </a:cubicBezTo>
                  <a:cubicBezTo>
                    <a:pt x="501967" y="359093"/>
                    <a:pt x="516255" y="340043"/>
                    <a:pt x="516255" y="339090"/>
                  </a:cubicBezTo>
                  <a:cubicBezTo>
                    <a:pt x="532448" y="312420"/>
                    <a:pt x="541973" y="281940"/>
                    <a:pt x="541973" y="248602"/>
                  </a:cubicBezTo>
                  <a:lnTo>
                    <a:pt x="541973" y="124778"/>
                  </a:lnTo>
                  <a:lnTo>
                    <a:pt x="608648" y="124778"/>
                  </a:lnTo>
                  <a:lnTo>
                    <a:pt x="608648" y="269558"/>
                  </a:lnTo>
                  <a:cubicBezTo>
                    <a:pt x="609600" y="271463"/>
                    <a:pt x="611505" y="319088"/>
                    <a:pt x="570548" y="361950"/>
                  </a:cubicBezTo>
                  <a:close/>
                  <a:moveTo>
                    <a:pt x="97155" y="361950"/>
                  </a:moveTo>
                  <a:cubicBezTo>
                    <a:pt x="55245" y="319088"/>
                    <a:pt x="57150" y="271463"/>
                    <a:pt x="57150" y="269558"/>
                  </a:cubicBezTo>
                  <a:lnTo>
                    <a:pt x="57150" y="123825"/>
                  </a:lnTo>
                  <a:lnTo>
                    <a:pt x="123825" y="123825"/>
                  </a:lnTo>
                  <a:lnTo>
                    <a:pt x="123825" y="247650"/>
                  </a:lnTo>
                  <a:cubicBezTo>
                    <a:pt x="123825" y="280988"/>
                    <a:pt x="133350" y="311468"/>
                    <a:pt x="149543" y="338138"/>
                  </a:cubicBezTo>
                  <a:cubicBezTo>
                    <a:pt x="149543" y="339090"/>
                    <a:pt x="163830" y="359093"/>
                    <a:pt x="171450" y="366713"/>
                  </a:cubicBezTo>
                  <a:cubicBezTo>
                    <a:pt x="190500" y="388620"/>
                    <a:pt x="210502" y="406718"/>
                    <a:pt x="228600" y="424815"/>
                  </a:cubicBezTo>
                  <a:cubicBezTo>
                    <a:pt x="161925" y="417195"/>
                    <a:pt x="129540" y="395288"/>
                    <a:pt x="97155" y="361950"/>
                  </a:cubicBezTo>
                  <a:close/>
                  <a:moveTo>
                    <a:pt x="666750" y="266700"/>
                  </a:moveTo>
                  <a:lnTo>
                    <a:pt x="666750" y="66675"/>
                  </a:lnTo>
                  <a:lnTo>
                    <a:pt x="542925" y="66675"/>
                  </a:lnTo>
                  <a:lnTo>
                    <a:pt x="542925" y="0"/>
                  </a:lnTo>
                  <a:lnTo>
                    <a:pt x="333375" y="0"/>
                  </a:lnTo>
                  <a:lnTo>
                    <a:pt x="123825" y="0"/>
                  </a:lnTo>
                  <a:lnTo>
                    <a:pt x="123825" y="66675"/>
                  </a:lnTo>
                  <a:lnTo>
                    <a:pt x="0" y="66675"/>
                  </a:lnTo>
                  <a:lnTo>
                    <a:pt x="0" y="265748"/>
                  </a:lnTo>
                  <a:cubicBezTo>
                    <a:pt x="0" y="275273"/>
                    <a:pt x="0" y="340995"/>
                    <a:pt x="54293" y="399098"/>
                  </a:cubicBezTo>
                  <a:cubicBezTo>
                    <a:pt x="106680" y="454343"/>
                    <a:pt x="170498" y="482918"/>
                    <a:pt x="281940" y="484823"/>
                  </a:cubicBezTo>
                  <a:cubicBezTo>
                    <a:pt x="290513" y="499110"/>
                    <a:pt x="295275" y="515303"/>
                    <a:pt x="295275" y="532448"/>
                  </a:cubicBezTo>
                  <a:lnTo>
                    <a:pt x="295275" y="656273"/>
                  </a:lnTo>
                  <a:lnTo>
                    <a:pt x="247650" y="656273"/>
                  </a:lnTo>
                  <a:cubicBezTo>
                    <a:pt x="226695" y="656273"/>
                    <a:pt x="209550" y="673418"/>
                    <a:pt x="209550" y="694373"/>
                  </a:cubicBezTo>
                  <a:lnTo>
                    <a:pt x="161925" y="694373"/>
                  </a:lnTo>
                  <a:cubicBezTo>
                    <a:pt x="140970" y="694373"/>
                    <a:pt x="123825" y="711518"/>
                    <a:pt x="123825" y="732473"/>
                  </a:cubicBezTo>
                  <a:lnTo>
                    <a:pt x="123825" y="751523"/>
                  </a:lnTo>
                  <a:lnTo>
                    <a:pt x="542925" y="751523"/>
                  </a:lnTo>
                  <a:lnTo>
                    <a:pt x="542925" y="732473"/>
                  </a:lnTo>
                  <a:cubicBezTo>
                    <a:pt x="542925" y="711518"/>
                    <a:pt x="525780" y="694373"/>
                    <a:pt x="504825" y="694373"/>
                  </a:cubicBezTo>
                  <a:lnTo>
                    <a:pt x="457200" y="694373"/>
                  </a:lnTo>
                  <a:cubicBezTo>
                    <a:pt x="457200" y="673418"/>
                    <a:pt x="440055" y="656273"/>
                    <a:pt x="419100" y="656273"/>
                  </a:cubicBezTo>
                  <a:lnTo>
                    <a:pt x="371475" y="656273"/>
                  </a:lnTo>
                  <a:lnTo>
                    <a:pt x="371475" y="533400"/>
                  </a:lnTo>
                  <a:cubicBezTo>
                    <a:pt x="371475" y="516255"/>
                    <a:pt x="376238" y="500063"/>
                    <a:pt x="384810" y="485775"/>
                  </a:cubicBezTo>
                  <a:cubicBezTo>
                    <a:pt x="496253" y="483870"/>
                    <a:pt x="560070" y="454343"/>
                    <a:pt x="612458" y="400050"/>
                  </a:cubicBezTo>
                  <a:cubicBezTo>
                    <a:pt x="666750" y="342900"/>
                    <a:pt x="666750" y="276225"/>
                    <a:pt x="666750" y="2667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D5F976-BC0A-8D49-8D28-B9A9F4A50A58}"/>
              </a:ext>
            </a:extLst>
          </p:cNvPr>
          <p:cNvGrpSpPr/>
          <p:nvPr/>
        </p:nvGrpSpPr>
        <p:grpSpPr>
          <a:xfrm>
            <a:off x="5921828" y="4390571"/>
            <a:ext cx="5236167" cy="1204686"/>
            <a:chOff x="5921828" y="4390571"/>
            <a:chExt cx="5236167" cy="1204686"/>
          </a:xfrm>
        </p:grpSpPr>
        <p:sp>
          <p:nvSpPr>
            <p:cNvPr id="283" name="Google Shape;283;p22"/>
            <p:cNvSpPr/>
            <p:nvPr/>
          </p:nvSpPr>
          <p:spPr>
            <a:xfrm>
              <a:off x="5921828" y="4390571"/>
              <a:ext cx="1204686" cy="120468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22"/>
            <p:cNvSpPr txBox="1"/>
            <p:nvPr/>
          </p:nvSpPr>
          <p:spPr>
            <a:xfrm>
              <a:off x="7342451" y="4873701"/>
              <a:ext cx="3815544" cy="5761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Lorem ipsum dolor sitam amet, consen ectetur adipiscing elit. Sedin dolor andalnaki viveranike</a:t>
              </a:r>
              <a:endParaRPr>
                <a:latin typeface="+mn-lt"/>
              </a:endParaRPr>
            </a:p>
          </p:txBody>
        </p:sp>
        <p:sp>
          <p:nvSpPr>
            <p:cNvPr id="290" name="Google Shape;290;p22"/>
            <p:cNvSpPr txBox="1"/>
            <p:nvPr/>
          </p:nvSpPr>
          <p:spPr>
            <a:xfrm>
              <a:off x="7342449" y="4535944"/>
              <a:ext cx="381554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Sample text 3</a:t>
              </a:r>
            </a:p>
          </p:txBody>
        </p:sp>
        <p:sp>
          <p:nvSpPr>
            <p:cNvPr id="297" name="Google Shape;297;p22"/>
            <p:cNvSpPr/>
            <p:nvPr/>
          </p:nvSpPr>
          <p:spPr>
            <a:xfrm>
              <a:off x="6278128" y="4754019"/>
              <a:ext cx="492086" cy="477790"/>
            </a:xfrm>
            <a:custGeom>
              <a:avLst/>
              <a:gdLst/>
              <a:ahLst/>
              <a:cxnLst/>
              <a:rect l="l" t="t" r="r" b="b"/>
              <a:pathLst>
                <a:path w="97" h="94" extrusionOk="0">
                  <a:moveTo>
                    <a:pt x="96" y="16"/>
                  </a:moveTo>
                  <a:cubicBezTo>
                    <a:pt x="95" y="16"/>
                    <a:pt x="94" y="16"/>
                    <a:pt x="94" y="16"/>
                  </a:cubicBezTo>
                  <a:cubicBezTo>
                    <a:pt x="94" y="16"/>
                    <a:pt x="94" y="16"/>
                    <a:pt x="87" y="27"/>
                  </a:cubicBezTo>
                  <a:cubicBezTo>
                    <a:pt x="87" y="27"/>
                    <a:pt x="87" y="27"/>
                    <a:pt x="81" y="27"/>
                  </a:cubicBezTo>
                  <a:cubicBezTo>
                    <a:pt x="81" y="27"/>
                    <a:pt x="81" y="27"/>
                    <a:pt x="73" y="19"/>
                  </a:cubicBezTo>
                  <a:cubicBezTo>
                    <a:pt x="73" y="19"/>
                    <a:pt x="73" y="19"/>
                    <a:pt x="73" y="12"/>
                  </a:cubicBezTo>
                  <a:cubicBezTo>
                    <a:pt x="73" y="12"/>
                    <a:pt x="73" y="12"/>
                    <a:pt x="83" y="4"/>
                  </a:cubicBezTo>
                  <a:cubicBezTo>
                    <a:pt x="83" y="3"/>
                    <a:pt x="83" y="2"/>
                    <a:pt x="82" y="2"/>
                  </a:cubicBezTo>
                  <a:cubicBezTo>
                    <a:pt x="82" y="2"/>
                    <a:pt x="82" y="2"/>
                    <a:pt x="81" y="2"/>
                  </a:cubicBezTo>
                  <a:cubicBezTo>
                    <a:pt x="81" y="2"/>
                    <a:pt x="79" y="2"/>
                    <a:pt x="77" y="2"/>
                  </a:cubicBezTo>
                  <a:cubicBezTo>
                    <a:pt x="77" y="1"/>
                    <a:pt x="76" y="1"/>
                    <a:pt x="75" y="1"/>
                  </a:cubicBezTo>
                  <a:cubicBezTo>
                    <a:pt x="69" y="0"/>
                    <a:pt x="66" y="3"/>
                    <a:pt x="64" y="5"/>
                  </a:cubicBezTo>
                  <a:cubicBezTo>
                    <a:pt x="62" y="8"/>
                    <a:pt x="61" y="10"/>
                    <a:pt x="61" y="10"/>
                  </a:cubicBezTo>
                  <a:cubicBezTo>
                    <a:pt x="61" y="10"/>
                    <a:pt x="61" y="11"/>
                    <a:pt x="61" y="14"/>
                  </a:cubicBezTo>
                  <a:cubicBezTo>
                    <a:pt x="61" y="18"/>
                    <a:pt x="61" y="23"/>
                    <a:pt x="62" y="26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2" y="30"/>
                    <a:pt x="59" y="35"/>
                    <a:pt x="59" y="35"/>
                  </a:cubicBezTo>
                  <a:cubicBezTo>
                    <a:pt x="59" y="35"/>
                    <a:pt x="59" y="35"/>
                    <a:pt x="52" y="42"/>
                  </a:cubicBezTo>
                  <a:cubicBezTo>
                    <a:pt x="52" y="42"/>
                    <a:pt x="52" y="42"/>
                    <a:pt x="50" y="45"/>
                  </a:cubicBezTo>
                  <a:cubicBezTo>
                    <a:pt x="50" y="45"/>
                    <a:pt x="50" y="45"/>
                    <a:pt x="43" y="39"/>
                  </a:cubicBezTo>
                  <a:cubicBezTo>
                    <a:pt x="43" y="40"/>
                    <a:pt x="42" y="41"/>
                    <a:pt x="42" y="41"/>
                  </a:cubicBezTo>
                  <a:cubicBezTo>
                    <a:pt x="42" y="41"/>
                    <a:pt x="42" y="41"/>
                    <a:pt x="35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3"/>
                    <a:pt x="35" y="33"/>
                    <a:pt x="34" y="31"/>
                  </a:cubicBezTo>
                  <a:cubicBezTo>
                    <a:pt x="34" y="31"/>
                    <a:pt x="34" y="31"/>
                    <a:pt x="31" y="29"/>
                  </a:cubicBezTo>
                  <a:cubicBezTo>
                    <a:pt x="31" y="29"/>
                    <a:pt x="31" y="29"/>
                    <a:pt x="33" y="27"/>
                  </a:cubicBezTo>
                  <a:cubicBezTo>
                    <a:pt x="33" y="27"/>
                    <a:pt x="33" y="27"/>
                    <a:pt x="31" y="26"/>
                  </a:cubicBezTo>
                  <a:cubicBezTo>
                    <a:pt x="31" y="25"/>
                    <a:pt x="31" y="24"/>
                    <a:pt x="31" y="23"/>
                  </a:cubicBezTo>
                  <a:cubicBezTo>
                    <a:pt x="32" y="22"/>
                    <a:pt x="39" y="20"/>
                    <a:pt x="45" y="18"/>
                  </a:cubicBezTo>
                  <a:cubicBezTo>
                    <a:pt x="45" y="18"/>
                    <a:pt x="45" y="18"/>
                    <a:pt x="47" y="17"/>
                  </a:cubicBezTo>
                  <a:cubicBezTo>
                    <a:pt x="47" y="17"/>
                    <a:pt x="47" y="17"/>
                    <a:pt x="46" y="15"/>
                  </a:cubicBezTo>
                  <a:cubicBezTo>
                    <a:pt x="46" y="15"/>
                    <a:pt x="46" y="15"/>
                    <a:pt x="45" y="12"/>
                  </a:cubicBezTo>
                  <a:cubicBezTo>
                    <a:pt x="45" y="12"/>
                    <a:pt x="45" y="12"/>
                    <a:pt x="44" y="11"/>
                  </a:cubicBezTo>
                  <a:cubicBezTo>
                    <a:pt x="44" y="11"/>
                    <a:pt x="44" y="11"/>
                    <a:pt x="44" y="10"/>
                  </a:cubicBezTo>
                  <a:cubicBezTo>
                    <a:pt x="43" y="10"/>
                    <a:pt x="38" y="10"/>
                    <a:pt x="32" y="11"/>
                  </a:cubicBezTo>
                  <a:cubicBezTo>
                    <a:pt x="23" y="13"/>
                    <a:pt x="17" y="17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4"/>
                  </a:cubicBezTo>
                  <a:cubicBezTo>
                    <a:pt x="11" y="27"/>
                    <a:pt x="11" y="29"/>
                    <a:pt x="11" y="30"/>
                  </a:cubicBezTo>
                  <a:cubicBezTo>
                    <a:pt x="11" y="31"/>
                    <a:pt x="11" y="33"/>
                    <a:pt x="9" y="33"/>
                  </a:cubicBezTo>
                  <a:cubicBezTo>
                    <a:pt x="9" y="33"/>
                    <a:pt x="9" y="33"/>
                    <a:pt x="6" y="31"/>
                  </a:cubicBezTo>
                  <a:cubicBezTo>
                    <a:pt x="6" y="31"/>
                    <a:pt x="6" y="31"/>
                    <a:pt x="0" y="38"/>
                  </a:cubicBezTo>
                  <a:cubicBezTo>
                    <a:pt x="0" y="38"/>
                    <a:pt x="0" y="38"/>
                    <a:pt x="10" y="48"/>
                  </a:cubicBezTo>
                  <a:cubicBezTo>
                    <a:pt x="10" y="48"/>
                    <a:pt x="10" y="48"/>
                    <a:pt x="17" y="41"/>
                  </a:cubicBezTo>
                  <a:cubicBezTo>
                    <a:pt x="17" y="41"/>
                    <a:pt x="17" y="41"/>
                    <a:pt x="13" y="37"/>
                  </a:cubicBezTo>
                  <a:cubicBezTo>
                    <a:pt x="14" y="37"/>
                    <a:pt x="15" y="37"/>
                    <a:pt x="16" y="36"/>
                  </a:cubicBezTo>
                  <a:cubicBezTo>
                    <a:pt x="17" y="35"/>
                    <a:pt x="21" y="35"/>
                    <a:pt x="23" y="36"/>
                  </a:cubicBezTo>
                  <a:cubicBezTo>
                    <a:pt x="23" y="36"/>
                    <a:pt x="23" y="36"/>
                    <a:pt x="24" y="37"/>
                  </a:cubicBezTo>
                  <a:cubicBezTo>
                    <a:pt x="24" y="37"/>
                    <a:pt x="24" y="37"/>
                    <a:pt x="25" y="36"/>
                  </a:cubicBezTo>
                  <a:cubicBezTo>
                    <a:pt x="25" y="36"/>
                    <a:pt x="25" y="36"/>
                    <a:pt x="27" y="39"/>
                  </a:cubicBezTo>
                  <a:cubicBezTo>
                    <a:pt x="27" y="39"/>
                    <a:pt x="27" y="39"/>
                    <a:pt x="29" y="40"/>
                  </a:cubicBezTo>
                  <a:cubicBezTo>
                    <a:pt x="29" y="40"/>
                    <a:pt x="29" y="40"/>
                    <a:pt x="29" y="39"/>
                  </a:cubicBezTo>
                  <a:cubicBezTo>
                    <a:pt x="29" y="39"/>
                    <a:pt x="29" y="39"/>
                    <a:pt x="37" y="47"/>
                  </a:cubicBezTo>
                  <a:cubicBezTo>
                    <a:pt x="36" y="48"/>
                    <a:pt x="36" y="48"/>
                    <a:pt x="36" y="49"/>
                  </a:cubicBezTo>
                  <a:cubicBezTo>
                    <a:pt x="36" y="49"/>
                    <a:pt x="36" y="49"/>
                    <a:pt x="42" y="55"/>
                  </a:cubicBezTo>
                  <a:cubicBezTo>
                    <a:pt x="42" y="55"/>
                    <a:pt x="42" y="55"/>
                    <a:pt x="15" y="84"/>
                  </a:cubicBezTo>
                  <a:cubicBezTo>
                    <a:pt x="13" y="86"/>
                    <a:pt x="14" y="89"/>
                    <a:pt x="17" y="91"/>
                  </a:cubicBezTo>
                  <a:cubicBezTo>
                    <a:pt x="19" y="93"/>
                    <a:pt x="22" y="94"/>
                    <a:pt x="23" y="93"/>
                  </a:cubicBezTo>
                  <a:cubicBezTo>
                    <a:pt x="23" y="93"/>
                    <a:pt x="23" y="93"/>
                    <a:pt x="50" y="63"/>
                  </a:cubicBezTo>
                  <a:cubicBezTo>
                    <a:pt x="50" y="63"/>
                    <a:pt x="50" y="63"/>
                    <a:pt x="77" y="89"/>
                  </a:cubicBezTo>
                  <a:cubicBezTo>
                    <a:pt x="79" y="91"/>
                    <a:pt x="82" y="90"/>
                    <a:pt x="84" y="88"/>
                  </a:cubicBezTo>
                  <a:cubicBezTo>
                    <a:pt x="86" y="85"/>
                    <a:pt x="87" y="82"/>
                    <a:pt x="85" y="81"/>
                  </a:cubicBezTo>
                  <a:cubicBezTo>
                    <a:pt x="85" y="81"/>
                    <a:pt x="85" y="81"/>
                    <a:pt x="58" y="54"/>
                  </a:cubicBezTo>
                  <a:cubicBezTo>
                    <a:pt x="58" y="54"/>
                    <a:pt x="58" y="54"/>
                    <a:pt x="59" y="53"/>
                  </a:cubicBezTo>
                  <a:cubicBezTo>
                    <a:pt x="59" y="53"/>
                    <a:pt x="59" y="53"/>
                    <a:pt x="59" y="52"/>
                  </a:cubicBezTo>
                  <a:cubicBezTo>
                    <a:pt x="59" y="52"/>
                    <a:pt x="65" y="45"/>
                    <a:pt x="69" y="42"/>
                  </a:cubicBezTo>
                  <a:cubicBezTo>
                    <a:pt x="71" y="40"/>
                    <a:pt x="73" y="39"/>
                    <a:pt x="74" y="38"/>
                  </a:cubicBezTo>
                  <a:cubicBezTo>
                    <a:pt x="75" y="38"/>
                    <a:pt x="77" y="38"/>
                    <a:pt x="77" y="38"/>
                  </a:cubicBezTo>
                  <a:cubicBezTo>
                    <a:pt x="77" y="38"/>
                    <a:pt x="83" y="39"/>
                    <a:pt x="83" y="39"/>
                  </a:cubicBezTo>
                  <a:cubicBezTo>
                    <a:pt x="92" y="39"/>
                    <a:pt x="96" y="28"/>
                    <a:pt x="96" y="28"/>
                  </a:cubicBezTo>
                  <a:cubicBezTo>
                    <a:pt x="96" y="28"/>
                    <a:pt x="96" y="27"/>
                    <a:pt x="97" y="21"/>
                  </a:cubicBezTo>
                  <a:cubicBezTo>
                    <a:pt x="97" y="19"/>
                    <a:pt x="97" y="18"/>
                    <a:pt x="97" y="17"/>
                  </a:cubicBezTo>
                  <a:cubicBezTo>
                    <a:pt x="96" y="16"/>
                    <a:pt x="96" y="16"/>
                    <a:pt x="96" y="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50" tIns="68575" rIns="137150" bIns="685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D78DD2-3FAB-ED99-0CBD-C4F5C31286EA}"/>
              </a:ext>
            </a:extLst>
          </p:cNvPr>
          <p:cNvGrpSpPr/>
          <p:nvPr/>
        </p:nvGrpSpPr>
        <p:grpSpPr>
          <a:xfrm>
            <a:off x="5921828" y="1262743"/>
            <a:ext cx="5236167" cy="1204686"/>
            <a:chOff x="5921828" y="1262743"/>
            <a:chExt cx="5236167" cy="1204686"/>
          </a:xfrm>
        </p:grpSpPr>
        <p:sp>
          <p:nvSpPr>
            <p:cNvPr id="282" name="Google Shape;282;p22"/>
            <p:cNvSpPr/>
            <p:nvPr/>
          </p:nvSpPr>
          <p:spPr>
            <a:xfrm>
              <a:off x="5921828" y="1262743"/>
              <a:ext cx="1204686" cy="120468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22"/>
            <p:cNvSpPr txBox="1"/>
            <p:nvPr/>
          </p:nvSpPr>
          <p:spPr>
            <a:xfrm>
              <a:off x="7342451" y="1745873"/>
              <a:ext cx="3815544" cy="573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dirty="0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Lorem ipsum dolor </a:t>
              </a:r>
              <a:r>
                <a:rPr lang="en-US" sz="1100" dirty="0" err="1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sitam</a:t>
              </a:r>
              <a:r>
                <a:rPr lang="en-US" sz="1100" dirty="0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100" dirty="0" err="1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amet</a:t>
              </a:r>
              <a:r>
                <a:rPr lang="en-US" sz="1100" dirty="0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, </a:t>
              </a:r>
              <a:r>
                <a:rPr lang="en-US" sz="1100" dirty="0" err="1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consen</a:t>
              </a:r>
              <a:r>
                <a:rPr lang="en-US" sz="1100" dirty="0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100" dirty="0" err="1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ectetur</a:t>
              </a:r>
              <a:r>
                <a:rPr lang="en-US" sz="1100" dirty="0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100" dirty="0" err="1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adipiscing</a:t>
              </a:r>
              <a:r>
                <a:rPr lang="en-US" sz="1100" dirty="0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100" dirty="0" err="1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elit</a:t>
              </a:r>
              <a:r>
                <a:rPr lang="en-US" sz="1100" dirty="0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. Sedin dolor </a:t>
              </a:r>
              <a:r>
                <a:rPr lang="en-US" sz="1100" dirty="0" err="1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andalnaki</a:t>
              </a:r>
              <a:r>
                <a:rPr lang="en-US" sz="1100" dirty="0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100" dirty="0" err="1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viveranike</a:t>
              </a:r>
              <a:endParaRPr dirty="0">
                <a:latin typeface="+mn-lt"/>
              </a:endParaRPr>
            </a:p>
          </p:txBody>
        </p:sp>
        <p:sp>
          <p:nvSpPr>
            <p:cNvPr id="286" name="Google Shape;286;p22"/>
            <p:cNvSpPr txBox="1"/>
            <p:nvPr/>
          </p:nvSpPr>
          <p:spPr>
            <a:xfrm>
              <a:off x="7342449" y="1408116"/>
              <a:ext cx="381554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Sample text 1</a:t>
              </a:r>
            </a:p>
          </p:txBody>
        </p:sp>
        <p:grpSp>
          <p:nvGrpSpPr>
            <p:cNvPr id="298" name="Google Shape;298;p22"/>
            <p:cNvGrpSpPr/>
            <p:nvPr/>
          </p:nvGrpSpPr>
          <p:grpSpPr>
            <a:xfrm>
              <a:off x="6221991" y="1623245"/>
              <a:ext cx="604360" cy="483682"/>
              <a:chOff x="10755313" y="4014788"/>
              <a:chExt cx="1001712" cy="801688"/>
            </a:xfrm>
            <a:solidFill>
              <a:schemeClr val="accent1"/>
            </a:solidFill>
          </p:grpSpPr>
          <p:sp>
            <p:nvSpPr>
              <p:cNvPr id="299" name="Google Shape;299;p22"/>
              <p:cNvSpPr/>
              <p:nvPr/>
            </p:nvSpPr>
            <p:spPr>
              <a:xfrm>
                <a:off x="10755313" y="4014788"/>
                <a:ext cx="1001712" cy="669925"/>
              </a:xfrm>
              <a:custGeom>
                <a:avLst/>
                <a:gdLst/>
                <a:ahLst/>
                <a:cxnLst/>
                <a:rect l="l" t="t" r="r" b="b"/>
                <a:pathLst>
                  <a:path w="264" h="176" extrusionOk="0">
                    <a:moveTo>
                      <a:pt x="193" y="176"/>
                    </a:moveTo>
                    <a:cubicBezTo>
                      <a:pt x="188" y="176"/>
                      <a:pt x="184" y="172"/>
                      <a:pt x="184" y="167"/>
                    </a:cubicBezTo>
                    <a:cubicBezTo>
                      <a:pt x="184" y="162"/>
                      <a:pt x="188" y="159"/>
                      <a:pt x="193" y="159"/>
                    </a:cubicBezTo>
                    <a:cubicBezTo>
                      <a:pt x="211" y="158"/>
                      <a:pt x="211" y="158"/>
                      <a:pt x="211" y="158"/>
                    </a:cubicBezTo>
                    <a:cubicBezTo>
                      <a:pt x="211" y="158"/>
                      <a:pt x="212" y="158"/>
                      <a:pt x="212" y="158"/>
                    </a:cubicBezTo>
                    <a:cubicBezTo>
                      <a:pt x="212" y="158"/>
                      <a:pt x="212" y="158"/>
                      <a:pt x="212" y="158"/>
                    </a:cubicBezTo>
                    <a:cubicBezTo>
                      <a:pt x="231" y="158"/>
                      <a:pt x="246" y="142"/>
                      <a:pt x="246" y="123"/>
                    </a:cubicBezTo>
                    <a:cubicBezTo>
                      <a:pt x="246" y="104"/>
                      <a:pt x="231" y="88"/>
                      <a:pt x="211" y="88"/>
                    </a:cubicBezTo>
                    <a:cubicBezTo>
                      <a:pt x="209" y="88"/>
                      <a:pt x="206" y="88"/>
                      <a:pt x="203" y="89"/>
                    </a:cubicBezTo>
                    <a:cubicBezTo>
                      <a:pt x="201" y="90"/>
                      <a:pt x="198" y="89"/>
                      <a:pt x="195" y="87"/>
                    </a:cubicBezTo>
                    <a:cubicBezTo>
                      <a:pt x="193" y="85"/>
                      <a:pt x="192" y="82"/>
                      <a:pt x="193" y="79"/>
                    </a:cubicBezTo>
                    <a:cubicBezTo>
                      <a:pt x="193" y="76"/>
                      <a:pt x="194" y="73"/>
                      <a:pt x="194" y="70"/>
                    </a:cubicBezTo>
                    <a:cubicBezTo>
                      <a:pt x="194" y="41"/>
                      <a:pt x="170" y="18"/>
                      <a:pt x="141" y="18"/>
                    </a:cubicBezTo>
                    <a:cubicBezTo>
                      <a:pt x="113" y="18"/>
                      <a:pt x="91" y="38"/>
                      <a:pt x="88" y="66"/>
                    </a:cubicBezTo>
                    <a:cubicBezTo>
                      <a:pt x="88" y="68"/>
                      <a:pt x="87" y="71"/>
                      <a:pt x="84" y="72"/>
                    </a:cubicBezTo>
                    <a:cubicBezTo>
                      <a:pt x="82" y="74"/>
                      <a:pt x="79" y="74"/>
                      <a:pt x="77" y="73"/>
                    </a:cubicBezTo>
                    <a:cubicBezTo>
                      <a:pt x="71" y="71"/>
                      <a:pt x="67" y="70"/>
                      <a:pt x="62" y="70"/>
                    </a:cubicBezTo>
                    <a:cubicBezTo>
                      <a:pt x="37" y="70"/>
                      <a:pt x="18" y="90"/>
                      <a:pt x="18" y="114"/>
                    </a:cubicBezTo>
                    <a:cubicBezTo>
                      <a:pt x="18" y="138"/>
                      <a:pt x="37" y="158"/>
                      <a:pt x="60" y="158"/>
                    </a:cubicBezTo>
                    <a:cubicBezTo>
                      <a:pt x="61" y="158"/>
                      <a:pt x="61" y="158"/>
                      <a:pt x="61" y="158"/>
                    </a:cubicBezTo>
                    <a:cubicBezTo>
                      <a:pt x="65" y="159"/>
                      <a:pt x="65" y="159"/>
                      <a:pt x="65" y="159"/>
                    </a:cubicBezTo>
                    <a:cubicBezTo>
                      <a:pt x="80" y="159"/>
                      <a:pt x="80" y="159"/>
                      <a:pt x="80" y="159"/>
                    </a:cubicBezTo>
                    <a:cubicBezTo>
                      <a:pt x="85" y="159"/>
                      <a:pt x="88" y="162"/>
                      <a:pt x="88" y="167"/>
                    </a:cubicBezTo>
                    <a:cubicBezTo>
                      <a:pt x="88" y="172"/>
                      <a:pt x="85" y="176"/>
                      <a:pt x="80" y="176"/>
                    </a:cubicBezTo>
                    <a:cubicBezTo>
                      <a:pt x="63" y="176"/>
                      <a:pt x="63" y="176"/>
                      <a:pt x="63" y="176"/>
                    </a:cubicBezTo>
                    <a:cubicBezTo>
                      <a:pt x="62" y="176"/>
                      <a:pt x="62" y="176"/>
                      <a:pt x="62" y="176"/>
                    </a:cubicBezTo>
                    <a:cubicBezTo>
                      <a:pt x="28" y="176"/>
                      <a:pt x="0" y="148"/>
                      <a:pt x="0" y="114"/>
                    </a:cubicBezTo>
                    <a:cubicBezTo>
                      <a:pt x="0" y="80"/>
                      <a:pt x="28" y="53"/>
                      <a:pt x="62" y="53"/>
                    </a:cubicBezTo>
                    <a:cubicBezTo>
                      <a:pt x="65" y="53"/>
                      <a:pt x="69" y="53"/>
                      <a:pt x="73" y="54"/>
                    </a:cubicBezTo>
                    <a:cubicBezTo>
                      <a:pt x="80" y="23"/>
                      <a:pt x="108" y="0"/>
                      <a:pt x="141" y="0"/>
                    </a:cubicBezTo>
                    <a:cubicBezTo>
                      <a:pt x="180" y="0"/>
                      <a:pt x="211" y="32"/>
                      <a:pt x="211" y="70"/>
                    </a:cubicBezTo>
                    <a:cubicBezTo>
                      <a:pt x="211" y="70"/>
                      <a:pt x="211" y="70"/>
                      <a:pt x="211" y="70"/>
                    </a:cubicBezTo>
                    <a:cubicBezTo>
                      <a:pt x="211" y="70"/>
                      <a:pt x="211" y="70"/>
                      <a:pt x="211" y="70"/>
                    </a:cubicBezTo>
                    <a:cubicBezTo>
                      <a:pt x="240" y="70"/>
                      <a:pt x="264" y="94"/>
                      <a:pt x="264" y="123"/>
                    </a:cubicBezTo>
                    <a:cubicBezTo>
                      <a:pt x="264" y="152"/>
                      <a:pt x="240" y="176"/>
                      <a:pt x="211" y="176"/>
                    </a:cubicBezTo>
                    <a:cubicBezTo>
                      <a:pt x="211" y="176"/>
                      <a:pt x="211" y="176"/>
                      <a:pt x="210" y="176"/>
                    </a:cubicBezTo>
                    <a:lnTo>
                      <a:pt x="193" y="17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37150" tIns="68575" rIns="137150" bIns="685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300;p22"/>
              <p:cNvSpPr/>
              <p:nvPr/>
            </p:nvSpPr>
            <p:spPr>
              <a:xfrm>
                <a:off x="11122025" y="4251326"/>
                <a:ext cx="334962" cy="565150"/>
              </a:xfrm>
              <a:custGeom>
                <a:avLst/>
                <a:gdLst/>
                <a:ahLst/>
                <a:cxnLst/>
                <a:rect l="l" t="t" r="r" b="b"/>
                <a:pathLst>
                  <a:path w="211" h="356" extrusionOk="0">
                    <a:moveTo>
                      <a:pt x="211" y="146"/>
                    </a:moveTo>
                    <a:lnTo>
                      <a:pt x="127" y="146"/>
                    </a:lnTo>
                    <a:lnTo>
                      <a:pt x="127" y="0"/>
                    </a:lnTo>
                    <a:lnTo>
                      <a:pt x="0" y="210"/>
                    </a:lnTo>
                    <a:lnTo>
                      <a:pt x="84" y="210"/>
                    </a:lnTo>
                    <a:lnTo>
                      <a:pt x="84" y="356"/>
                    </a:lnTo>
                    <a:lnTo>
                      <a:pt x="211" y="14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37150" tIns="68575" rIns="137150" bIns="685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5F775D6-FAB3-DFCE-155F-645777B17AF4}"/>
              </a:ext>
            </a:extLst>
          </p:cNvPr>
          <p:cNvSpPr txBox="1"/>
          <p:nvPr/>
        </p:nvSpPr>
        <p:spPr>
          <a:xfrm>
            <a:off x="838201" y="1825337"/>
            <a:ext cx="4300958" cy="3616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Lorem ipsum </a:t>
            </a:r>
            <a:r>
              <a:rPr lang="en-ID" sz="14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dolor</a:t>
            </a: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sit </a:t>
            </a:r>
            <a:r>
              <a:rPr lang="en-ID" sz="14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amet</a:t>
            </a: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, </a:t>
            </a:r>
            <a:r>
              <a:rPr lang="en-ID" sz="14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consectetuer</a:t>
            </a: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adipiscing</a:t>
            </a: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elit</a:t>
            </a: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. Maecenas </a:t>
            </a:r>
            <a:r>
              <a:rPr lang="en-ID" sz="14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porttitor</a:t>
            </a: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congue</a:t>
            </a: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massa</a:t>
            </a: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. </a:t>
            </a:r>
            <a:r>
              <a:rPr lang="en-ID" sz="14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Fusce</a:t>
            </a: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posuere</a:t>
            </a: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, magna </a:t>
            </a:r>
            <a:r>
              <a:rPr lang="en-ID" sz="14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sed</a:t>
            </a: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pulvinar </a:t>
            </a:r>
            <a:r>
              <a:rPr lang="en-ID" sz="14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ultricies</a:t>
            </a: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, </a:t>
            </a:r>
            <a:r>
              <a:rPr lang="en-ID" sz="14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purus</a:t>
            </a: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lectus</a:t>
            </a: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malesuada</a:t>
            </a: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libero, sit </a:t>
            </a:r>
            <a:r>
              <a:rPr lang="en-ID" sz="14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amet</a:t>
            </a: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commodo</a:t>
            </a: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magna eros </a:t>
            </a:r>
            <a:r>
              <a:rPr lang="en-ID" sz="14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quis</a:t>
            </a: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urna</a:t>
            </a: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. </a:t>
            </a:r>
          </a:p>
          <a:p>
            <a:pPr>
              <a:lnSpc>
                <a:spcPct val="150000"/>
              </a:lnSpc>
            </a:pPr>
            <a:endParaRPr lang="en-ID" sz="14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Rubik" pitchFamily="2" charset="-79"/>
            </a:endParaRPr>
          </a:p>
          <a:p>
            <a:pPr>
              <a:lnSpc>
                <a:spcPct val="150000"/>
              </a:lnSpc>
            </a:pP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Nunc </a:t>
            </a:r>
            <a:r>
              <a:rPr lang="en-ID" sz="14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viverra</a:t>
            </a: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imperdiet</a:t>
            </a: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enim</a:t>
            </a: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. </a:t>
            </a:r>
            <a:r>
              <a:rPr lang="en-ID" sz="14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Fusce</a:t>
            </a: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est. </a:t>
            </a:r>
            <a:r>
              <a:rPr lang="en-ID" sz="14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Vivamus</a:t>
            </a: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a </a:t>
            </a:r>
            <a:r>
              <a:rPr lang="en-ID" sz="14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tellus</a:t>
            </a: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. </a:t>
            </a:r>
            <a:r>
              <a:rPr lang="en-ID" sz="14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Pellentesque</a:t>
            </a: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habitant </a:t>
            </a:r>
            <a:r>
              <a:rPr lang="en-ID" sz="14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morbi</a:t>
            </a: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tristique</a:t>
            </a: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senectus</a:t>
            </a: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et </a:t>
            </a:r>
            <a:r>
              <a:rPr lang="en-ID" sz="14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netus</a:t>
            </a: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et </a:t>
            </a:r>
            <a:r>
              <a:rPr lang="en-ID" sz="14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malesuada</a:t>
            </a: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fames ac </a:t>
            </a:r>
            <a:r>
              <a:rPr lang="en-ID" sz="14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turpis</a:t>
            </a: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egestas</a:t>
            </a: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. Proin pharetra </a:t>
            </a:r>
            <a:r>
              <a:rPr lang="en-ID" sz="14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nonummy</a:t>
            </a: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pede</a:t>
            </a: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. </a:t>
            </a:r>
            <a:r>
              <a:rPr lang="en-ID" sz="14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Mauris</a:t>
            </a: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et </a:t>
            </a:r>
            <a:r>
              <a:rPr lang="en-ID" sz="14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orci</a:t>
            </a:r>
            <a:r>
              <a:rPr lang="en-ID" sz="14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FD9F5C2-1486-5108-FF05-E83902DB985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06" b="7806"/>
          <a:stretch>
            <a:fillRect/>
          </a:stretch>
        </p:blipFill>
        <p:spPr/>
      </p:pic>
      <p:sp>
        <p:nvSpPr>
          <p:cNvPr id="455" name="Google Shape;455;p29"/>
          <p:cNvSpPr/>
          <p:nvPr/>
        </p:nvSpPr>
        <p:spPr>
          <a:xfrm>
            <a:off x="21858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alpha val="55000"/>
                </a:schemeClr>
              </a:gs>
              <a:gs pos="100000">
                <a:schemeClr val="tx1">
                  <a:alpha val="8500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p:grpSp>
        <p:nvGrpSpPr>
          <p:cNvPr id="457" name="Google Shape;457;p29"/>
          <p:cNvGrpSpPr/>
          <p:nvPr/>
        </p:nvGrpSpPr>
        <p:grpSpPr>
          <a:xfrm>
            <a:off x="1319135" y="2011473"/>
            <a:ext cx="0" cy="2835054"/>
            <a:chOff x="1319135" y="2011473"/>
            <a:chExt cx="0" cy="2835054"/>
          </a:xfrm>
        </p:grpSpPr>
        <p:cxnSp>
          <p:nvCxnSpPr>
            <p:cNvPr id="458" name="Google Shape;458;p29"/>
            <p:cNvCxnSpPr/>
            <p:nvPr/>
          </p:nvCxnSpPr>
          <p:spPr>
            <a:xfrm>
              <a:off x="1319135" y="2011473"/>
              <a:ext cx="0" cy="2835054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59" name="Google Shape;459;p29"/>
            <p:cNvCxnSpPr/>
            <p:nvPr/>
          </p:nvCxnSpPr>
          <p:spPr>
            <a:xfrm rot="10800000">
              <a:off x="1319135" y="3497412"/>
              <a:ext cx="0" cy="1349115"/>
            </a:xfrm>
            <a:prstGeom prst="straightConnector1">
              <a:avLst/>
            </a:prstGeom>
            <a:noFill/>
            <a:ln w="38100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2973E6D7-F6EC-EC0F-8416-E7459B0F0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818" y="3745634"/>
            <a:ext cx="5357553" cy="974146"/>
          </a:xfrm>
        </p:spPr>
        <p:txBody>
          <a:bodyPr/>
          <a:lstStyle/>
          <a:p>
            <a:r>
              <a:rPr lang="en-US" dirty="0"/>
              <a:t>Divider Slides</a:t>
            </a:r>
          </a:p>
        </p:txBody>
      </p:sp>
      <p:sp>
        <p:nvSpPr>
          <p:cNvPr id="460" name="Google Shape;460;p29"/>
          <p:cNvSpPr txBox="1"/>
          <p:nvPr/>
        </p:nvSpPr>
        <p:spPr>
          <a:xfrm>
            <a:off x="1604818" y="3180938"/>
            <a:ext cx="325762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accent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Lorem Ipsum</a:t>
            </a:r>
            <a:endParaRPr sz="1600" dirty="0">
              <a:solidFill>
                <a:schemeClr val="accent2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3A499E0-75E6-B234-880F-73284ADE1D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8512" t="7954" r="18512" b="11962"/>
          <a:stretch/>
        </p:blipFill>
        <p:spPr>
          <a:xfrm>
            <a:off x="0" y="784861"/>
            <a:ext cx="5547360" cy="5288280"/>
          </a:xfrm>
        </p:spPr>
      </p:pic>
      <p:sp>
        <p:nvSpPr>
          <p:cNvPr id="353" name="Google Shape;353;p24"/>
          <p:cNvSpPr/>
          <p:nvPr/>
        </p:nvSpPr>
        <p:spPr>
          <a:xfrm>
            <a:off x="3474720" y="3528060"/>
            <a:ext cx="2415540" cy="2316480"/>
          </a:xfrm>
          <a:prstGeom prst="roundRect">
            <a:avLst>
              <a:gd name="adj" fmla="val 548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B9C35AB-150F-6D6C-CD0C-FD1494795985}"/>
              </a:ext>
            </a:extLst>
          </p:cNvPr>
          <p:cNvGrpSpPr/>
          <p:nvPr/>
        </p:nvGrpSpPr>
        <p:grpSpPr>
          <a:xfrm>
            <a:off x="3700277" y="3803453"/>
            <a:ext cx="1964427" cy="1765694"/>
            <a:chOff x="3700277" y="3803453"/>
            <a:chExt cx="1964427" cy="1765694"/>
          </a:xfrm>
        </p:grpSpPr>
        <p:sp>
          <p:nvSpPr>
            <p:cNvPr id="357" name="Google Shape;357;p24"/>
            <p:cNvSpPr txBox="1"/>
            <p:nvPr/>
          </p:nvSpPr>
          <p:spPr>
            <a:xfrm>
              <a:off x="3700277" y="4200723"/>
              <a:ext cx="1964427" cy="8270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Lorem ipsum </a:t>
              </a:r>
              <a:r>
                <a:rPr lang="en-US" sz="10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dolorai</a:t>
              </a:r>
              <a:r>
                <a:rPr lang="en-US" sz="10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0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sitam</a:t>
              </a:r>
              <a:r>
                <a:rPr lang="en-US" sz="10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0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amet</a:t>
              </a:r>
              <a:r>
                <a:rPr lang="en-US" sz="10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, </a:t>
              </a:r>
              <a:r>
                <a:rPr lang="en-US" sz="10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consen</a:t>
              </a:r>
              <a:r>
                <a:rPr lang="en-US" sz="10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0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ectetur</a:t>
              </a:r>
              <a:r>
                <a:rPr lang="en-US" sz="10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dolor </a:t>
              </a:r>
              <a:r>
                <a:rPr lang="en-US" sz="10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adipiscing</a:t>
              </a:r>
              <a:r>
                <a:rPr lang="en-US" sz="10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000" dirty="0" err="1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elit</a:t>
              </a:r>
              <a:r>
                <a:rPr lang="en-US" sz="1000" dirty="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. </a:t>
              </a:r>
              <a:endParaRPr sz="11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58" name="Google Shape;358;p24"/>
            <p:cNvSpPr txBox="1"/>
            <p:nvPr/>
          </p:nvSpPr>
          <p:spPr>
            <a:xfrm>
              <a:off x="3700277" y="3803453"/>
              <a:ext cx="1879222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Proble</a:t>
              </a:r>
              <a:r>
                <a:rPr lang="en-US" b="1" dirty="0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m 1</a:t>
              </a:r>
              <a:endParaRPr sz="1400" b="1" dirty="0">
                <a:solidFill>
                  <a:schemeClr val="lt1"/>
                </a:solidFill>
                <a:latin typeface="+mn-lt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9" name="Google Shape;359;p24"/>
            <p:cNvSpPr txBox="1"/>
            <p:nvPr/>
          </p:nvSpPr>
          <p:spPr>
            <a:xfrm>
              <a:off x="4059353" y="5307537"/>
              <a:ext cx="971741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dirty="0">
                  <a:solidFill>
                    <a:srgbClr val="F2F2F2"/>
                  </a:solidFill>
                  <a:latin typeface="+mn-lt"/>
                  <a:ea typeface="Open Sans SemiBold"/>
                  <a:cs typeface="Open Sans SemiBold"/>
                  <a:sym typeface="Open Sans SemiBold"/>
                </a:rPr>
                <a:t>Learn More</a:t>
              </a:r>
              <a:endParaRPr sz="1100" dirty="0">
                <a:solidFill>
                  <a:srgbClr val="F2F2F2"/>
                </a:solidFill>
                <a:latin typeface="+mn-lt"/>
                <a:ea typeface="Open Sans SemiBold"/>
                <a:cs typeface="Open Sans SemiBold"/>
                <a:sym typeface="Open Sans SemiBold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3797744" y="5307538"/>
              <a:ext cx="261609" cy="261609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 rot="5400000">
              <a:off x="3869160" y="5387145"/>
              <a:ext cx="118777" cy="102394"/>
            </a:xfrm>
            <a:prstGeom prst="triangle">
              <a:avLst>
                <a:gd name="adj" fmla="val 50000"/>
              </a:avLst>
            </a:prstGeom>
            <a:solidFill>
              <a:srgbClr val="570E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97935AB-AE52-5802-92E9-7428DEF18D94}"/>
              </a:ext>
            </a:extLst>
          </p:cNvPr>
          <p:cNvGrpSpPr/>
          <p:nvPr/>
        </p:nvGrpSpPr>
        <p:grpSpPr>
          <a:xfrm>
            <a:off x="6399027" y="3803453"/>
            <a:ext cx="1964427" cy="1765694"/>
            <a:chOff x="6399027" y="3803453"/>
            <a:chExt cx="1964427" cy="1765694"/>
          </a:xfrm>
        </p:grpSpPr>
        <p:sp>
          <p:nvSpPr>
            <p:cNvPr id="362" name="Google Shape;362;p24"/>
            <p:cNvSpPr txBox="1"/>
            <p:nvPr/>
          </p:nvSpPr>
          <p:spPr>
            <a:xfrm>
              <a:off x="6399027" y="4200723"/>
              <a:ext cx="1964427" cy="8270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Lorem ipsum dolorai sitam amet, consen ectetur dolor adipiscing elit. </a:t>
              </a:r>
              <a:endParaRPr sz="110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63" name="Google Shape;363;p24"/>
            <p:cNvSpPr txBox="1"/>
            <p:nvPr/>
          </p:nvSpPr>
          <p:spPr>
            <a:xfrm>
              <a:off x="6399027" y="3803453"/>
              <a:ext cx="1879222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Proble</a:t>
              </a:r>
              <a:r>
                <a:rPr lang="en-US" b="1" dirty="0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m 2</a:t>
              </a:r>
              <a:endParaRPr lang="en-US" sz="1400" b="1" dirty="0">
                <a:solidFill>
                  <a:schemeClr val="lt1"/>
                </a:solidFill>
                <a:latin typeface="+mn-lt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4" name="Google Shape;364;p24"/>
            <p:cNvSpPr txBox="1"/>
            <p:nvPr/>
          </p:nvSpPr>
          <p:spPr>
            <a:xfrm>
              <a:off x="6758103" y="5307537"/>
              <a:ext cx="971741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F2F2F2"/>
                  </a:solidFill>
                  <a:latin typeface="+mn-lt"/>
                  <a:ea typeface="Open Sans SemiBold"/>
                  <a:cs typeface="Open Sans SemiBold"/>
                  <a:sym typeface="Open Sans SemiBold"/>
                </a:rPr>
                <a:t>Learn More</a:t>
              </a:r>
              <a:endParaRPr sz="1100">
                <a:solidFill>
                  <a:srgbClr val="F2F2F2"/>
                </a:solidFill>
                <a:latin typeface="+mn-lt"/>
                <a:ea typeface="Open Sans SemiBold"/>
                <a:cs typeface="Open Sans SemiBold"/>
                <a:sym typeface="Open Sans SemiBold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6496494" y="5307538"/>
              <a:ext cx="261609" cy="261609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 rot="5400000">
              <a:off x="6567910" y="5387145"/>
              <a:ext cx="118777" cy="102394"/>
            </a:xfrm>
            <a:prstGeom prst="triangle">
              <a:avLst>
                <a:gd name="adj" fmla="val 50000"/>
              </a:avLst>
            </a:prstGeom>
            <a:solidFill>
              <a:srgbClr val="570E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C643D40-912D-3384-DACA-4E23BCD4D2B8}"/>
              </a:ext>
            </a:extLst>
          </p:cNvPr>
          <p:cNvGrpSpPr/>
          <p:nvPr/>
        </p:nvGrpSpPr>
        <p:grpSpPr>
          <a:xfrm>
            <a:off x="9097777" y="3803453"/>
            <a:ext cx="1964427" cy="1765694"/>
            <a:chOff x="9097777" y="3803453"/>
            <a:chExt cx="1964427" cy="1765694"/>
          </a:xfrm>
        </p:grpSpPr>
        <p:sp>
          <p:nvSpPr>
            <p:cNvPr id="367" name="Google Shape;367;p24"/>
            <p:cNvSpPr txBox="1"/>
            <p:nvPr/>
          </p:nvSpPr>
          <p:spPr>
            <a:xfrm>
              <a:off x="9097777" y="4200723"/>
              <a:ext cx="1964427" cy="8270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bg1"/>
                  </a:solidFill>
                  <a:latin typeface="+mn-lt"/>
                  <a:ea typeface="Open Sans"/>
                  <a:cs typeface="Open Sans"/>
                  <a:sym typeface="Open Sans"/>
                </a:rPr>
                <a:t>Lorem ipsum dolorai sitam amet, consen ectetur dolor adipiscing elit. </a:t>
              </a:r>
              <a:endParaRPr sz="110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68" name="Google Shape;368;p24"/>
            <p:cNvSpPr txBox="1"/>
            <p:nvPr/>
          </p:nvSpPr>
          <p:spPr>
            <a:xfrm>
              <a:off x="9097777" y="3803453"/>
              <a:ext cx="1879222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Proble</a:t>
              </a:r>
              <a:r>
                <a:rPr lang="en-US" b="1" dirty="0">
                  <a:solidFill>
                    <a:schemeClr val="lt1"/>
                  </a:solidFill>
                  <a:latin typeface="+mn-lt"/>
                  <a:ea typeface="Open Sans"/>
                  <a:cs typeface="Open Sans"/>
                  <a:sym typeface="Open Sans"/>
                </a:rPr>
                <a:t>m 3</a:t>
              </a:r>
              <a:endParaRPr lang="en-US" sz="1400" b="1" dirty="0">
                <a:solidFill>
                  <a:schemeClr val="lt1"/>
                </a:solidFill>
                <a:latin typeface="+mn-lt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9" name="Google Shape;369;p24"/>
            <p:cNvSpPr txBox="1"/>
            <p:nvPr/>
          </p:nvSpPr>
          <p:spPr>
            <a:xfrm>
              <a:off x="9456853" y="5307537"/>
              <a:ext cx="971741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F2F2F2"/>
                  </a:solidFill>
                  <a:latin typeface="+mn-lt"/>
                  <a:ea typeface="Open Sans SemiBold"/>
                  <a:cs typeface="Open Sans SemiBold"/>
                  <a:sym typeface="Open Sans SemiBold"/>
                </a:rPr>
                <a:t>Learn More</a:t>
              </a:r>
              <a:endParaRPr sz="1100">
                <a:solidFill>
                  <a:srgbClr val="F2F2F2"/>
                </a:solidFill>
                <a:latin typeface="+mn-lt"/>
                <a:ea typeface="Open Sans SemiBold"/>
                <a:cs typeface="Open Sans SemiBold"/>
                <a:sym typeface="Open Sans SemiBold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9195244" y="5307538"/>
              <a:ext cx="261609" cy="261609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 rot="5400000">
              <a:off x="9266660" y="5387145"/>
              <a:ext cx="118777" cy="102394"/>
            </a:xfrm>
            <a:prstGeom prst="triangle">
              <a:avLst>
                <a:gd name="adj" fmla="val 50000"/>
              </a:avLst>
            </a:prstGeom>
            <a:solidFill>
              <a:srgbClr val="570E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616BC543-2F36-B910-3537-93BD8C071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3470" y="365125"/>
            <a:ext cx="5114290" cy="974146"/>
          </a:xfrm>
        </p:spPr>
        <p:txBody>
          <a:bodyPr/>
          <a:lstStyle/>
          <a:p>
            <a:r>
              <a:rPr lang="en-US" dirty="0"/>
              <a:t>Problem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2D5371-00D2-AD44-6EAB-865FCC6C9E85}"/>
              </a:ext>
            </a:extLst>
          </p:cNvPr>
          <p:cNvSpPr txBox="1"/>
          <p:nvPr/>
        </p:nvSpPr>
        <p:spPr>
          <a:xfrm>
            <a:off x="6173470" y="1619064"/>
            <a:ext cx="5114290" cy="1677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Lorem ipsum </a:t>
            </a:r>
            <a:r>
              <a:rPr lang="en-ID" dirty="0" err="1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dolor</a:t>
            </a:r>
            <a:r>
              <a:rPr lang="en-ID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sit </a:t>
            </a:r>
            <a:r>
              <a:rPr lang="en-ID" dirty="0" err="1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amet</a:t>
            </a:r>
            <a:r>
              <a:rPr lang="en-ID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, </a:t>
            </a:r>
            <a:r>
              <a:rPr lang="en-ID" dirty="0" err="1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consectetuer</a:t>
            </a:r>
            <a:r>
              <a:rPr lang="en-ID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adipiscing</a:t>
            </a:r>
            <a:r>
              <a:rPr lang="en-ID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elit</a:t>
            </a:r>
            <a:r>
              <a:rPr lang="en-ID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. Maecenas </a:t>
            </a:r>
            <a:r>
              <a:rPr lang="en-ID" dirty="0" err="1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porttitor</a:t>
            </a:r>
            <a:r>
              <a:rPr lang="en-ID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congue</a:t>
            </a:r>
            <a:r>
              <a:rPr lang="en-ID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massa</a:t>
            </a:r>
            <a:r>
              <a:rPr lang="en-ID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. </a:t>
            </a:r>
            <a:r>
              <a:rPr lang="en-ID" dirty="0" err="1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Fusce</a:t>
            </a:r>
            <a:r>
              <a:rPr lang="en-ID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posuere</a:t>
            </a:r>
            <a:r>
              <a:rPr lang="en-ID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, magna </a:t>
            </a:r>
            <a:r>
              <a:rPr lang="en-ID" dirty="0" err="1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sed</a:t>
            </a:r>
            <a:r>
              <a:rPr lang="en-ID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pulvinar </a:t>
            </a:r>
            <a:r>
              <a:rPr lang="en-ID" dirty="0" err="1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ultricies</a:t>
            </a:r>
            <a:r>
              <a:rPr lang="en-ID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, </a:t>
            </a:r>
            <a:r>
              <a:rPr lang="en-ID" dirty="0" err="1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purus</a:t>
            </a:r>
            <a:r>
              <a:rPr lang="en-ID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lectus</a:t>
            </a:r>
            <a:r>
              <a:rPr lang="en-ID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malesuada</a:t>
            </a:r>
            <a:r>
              <a:rPr lang="en-ID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libero, sit </a:t>
            </a:r>
            <a:r>
              <a:rPr lang="en-ID" dirty="0" err="1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amet</a:t>
            </a:r>
            <a:r>
              <a:rPr lang="en-ID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commodo</a:t>
            </a:r>
            <a:r>
              <a:rPr lang="en-ID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magna eros </a:t>
            </a:r>
            <a:r>
              <a:rPr lang="en-ID" dirty="0" err="1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quis</a:t>
            </a:r>
            <a:r>
              <a:rPr lang="en-ID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</a:t>
            </a:r>
            <a:r>
              <a:rPr lang="en-ID" dirty="0" err="1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urna</a:t>
            </a:r>
            <a:r>
              <a:rPr lang="en-ID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BF1DEB3-07EE-B2C7-252C-4FAEBCA378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969" r="49919"/>
          <a:stretch/>
        </p:blipFill>
        <p:spPr>
          <a:xfrm>
            <a:off x="0" y="0"/>
            <a:ext cx="4743450" cy="6858000"/>
          </a:xfrm>
        </p:spPr>
      </p:pic>
      <p:sp>
        <p:nvSpPr>
          <p:cNvPr id="2" name="Google Shape;281;p22">
            <a:extLst>
              <a:ext uri="{FF2B5EF4-FFF2-40B4-BE49-F238E27FC236}">
                <a16:creationId xmlns:a16="http://schemas.microsoft.com/office/drawing/2014/main" id="{6F0E31A4-F915-10DA-A470-163CCE676A00}"/>
              </a:ext>
            </a:extLst>
          </p:cNvPr>
          <p:cNvSpPr/>
          <p:nvPr/>
        </p:nvSpPr>
        <p:spPr>
          <a:xfrm>
            <a:off x="0" y="0"/>
            <a:ext cx="4743450" cy="6858000"/>
          </a:xfrm>
          <a:prstGeom prst="rect">
            <a:avLst/>
          </a:prstGeom>
          <a:gradFill>
            <a:gsLst>
              <a:gs pos="0">
                <a:schemeClr val="accent4">
                  <a:alpha val="55000"/>
                </a:schemeClr>
              </a:gs>
              <a:gs pos="100000">
                <a:schemeClr val="tx1">
                  <a:alpha val="6500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67" name="Google Shape;167;p17"/>
          <p:cNvSpPr/>
          <p:nvPr/>
        </p:nvSpPr>
        <p:spPr>
          <a:xfrm>
            <a:off x="2803526" y="3962399"/>
            <a:ext cx="4108450" cy="1837944"/>
          </a:xfrm>
          <a:prstGeom prst="roundRect">
            <a:avLst>
              <a:gd name="adj" fmla="val 7738"/>
            </a:avLst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8" name="Google Shape;168;p17"/>
          <p:cNvGrpSpPr/>
          <p:nvPr/>
        </p:nvGrpSpPr>
        <p:grpSpPr>
          <a:xfrm>
            <a:off x="3465330" y="4402096"/>
            <a:ext cx="2791292" cy="525734"/>
            <a:chOff x="3320014" y="4270473"/>
            <a:chExt cx="2791292" cy="525734"/>
          </a:xfrm>
          <a:solidFill>
            <a:schemeClr val="accent1"/>
          </a:solidFill>
        </p:grpSpPr>
        <p:grpSp>
          <p:nvGrpSpPr>
            <p:cNvPr id="169" name="Google Shape;169;p17" descr="Lightbulb and gear"/>
            <p:cNvGrpSpPr/>
            <p:nvPr/>
          </p:nvGrpSpPr>
          <p:grpSpPr>
            <a:xfrm>
              <a:off x="3320014" y="4270473"/>
              <a:ext cx="490034" cy="525734"/>
              <a:chOff x="9757856" y="7059900"/>
              <a:chExt cx="759619" cy="814959"/>
            </a:xfrm>
            <a:grpFill/>
          </p:grpSpPr>
          <p:sp>
            <p:nvSpPr>
              <p:cNvPr id="170" name="Google Shape;170;p17"/>
              <p:cNvSpPr/>
              <p:nvPr/>
            </p:nvSpPr>
            <p:spPr>
              <a:xfrm>
                <a:off x="10028271" y="7330220"/>
                <a:ext cx="209550" cy="209550"/>
              </a:xfrm>
              <a:custGeom>
                <a:avLst/>
                <a:gdLst/>
                <a:ahLst/>
                <a:cxnLst/>
                <a:rect l="l" t="t" r="r" b="b"/>
                <a:pathLst>
                  <a:path w="209550" h="209550" extrusionOk="0">
                    <a:moveTo>
                      <a:pt x="187547" y="64675"/>
                    </a:moveTo>
                    <a:lnTo>
                      <a:pt x="195644" y="40672"/>
                    </a:lnTo>
                    <a:lnTo>
                      <a:pt x="177355" y="22384"/>
                    </a:lnTo>
                    <a:lnTo>
                      <a:pt x="153353" y="30480"/>
                    </a:lnTo>
                    <a:cubicBezTo>
                      <a:pt x="147113" y="26964"/>
                      <a:pt x="140457" y="24244"/>
                      <a:pt x="133541" y="22384"/>
                    </a:cubicBezTo>
                    <a:lnTo>
                      <a:pt x="122301" y="0"/>
                    </a:lnTo>
                    <a:lnTo>
                      <a:pt x="96774" y="0"/>
                    </a:lnTo>
                    <a:lnTo>
                      <a:pt x="85439" y="22479"/>
                    </a:lnTo>
                    <a:cubicBezTo>
                      <a:pt x="78498" y="24356"/>
                      <a:pt x="71813" y="27075"/>
                      <a:pt x="65532" y="30575"/>
                    </a:cubicBezTo>
                    <a:lnTo>
                      <a:pt x="41529" y="22479"/>
                    </a:lnTo>
                    <a:lnTo>
                      <a:pt x="23241" y="40767"/>
                    </a:lnTo>
                    <a:lnTo>
                      <a:pt x="30861" y="64770"/>
                    </a:lnTo>
                    <a:cubicBezTo>
                      <a:pt x="27206" y="70976"/>
                      <a:pt x="24388" y="77637"/>
                      <a:pt x="22479" y="84582"/>
                    </a:cubicBezTo>
                    <a:lnTo>
                      <a:pt x="0" y="95821"/>
                    </a:lnTo>
                    <a:lnTo>
                      <a:pt x="0" y="120968"/>
                    </a:lnTo>
                    <a:lnTo>
                      <a:pt x="22479" y="132302"/>
                    </a:lnTo>
                    <a:cubicBezTo>
                      <a:pt x="24332" y="139221"/>
                      <a:pt x="27052" y="145878"/>
                      <a:pt x="30575" y="152114"/>
                    </a:cubicBezTo>
                    <a:lnTo>
                      <a:pt x="22479" y="176117"/>
                    </a:lnTo>
                    <a:lnTo>
                      <a:pt x="41529" y="194405"/>
                    </a:lnTo>
                    <a:lnTo>
                      <a:pt x="65532" y="186214"/>
                    </a:lnTo>
                    <a:cubicBezTo>
                      <a:pt x="71767" y="189763"/>
                      <a:pt x="78423" y="192515"/>
                      <a:pt x="85344" y="194405"/>
                    </a:cubicBezTo>
                    <a:lnTo>
                      <a:pt x="96583" y="216789"/>
                    </a:lnTo>
                    <a:lnTo>
                      <a:pt x="122111" y="216789"/>
                    </a:lnTo>
                    <a:lnTo>
                      <a:pt x="133445" y="194786"/>
                    </a:lnTo>
                    <a:cubicBezTo>
                      <a:pt x="140245" y="192937"/>
                      <a:pt x="146800" y="190283"/>
                      <a:pt x="152972" y="186880"/>
                    </a:cubicBezTo>
                    <a:lnTo>
                      <a:pt x="176879" y="195072"/>
                    </a:lnTo>
                    <a:lnTo>
                      <a:pt x="195167" y="176689"/>
                    </a:lnTo>
                    <a:lnTo>
                      <a:pt x="187071" y="152781"/>
                    </a:lnTo>
                    <a:cubicBezTo>
                      <a:pt x="190710" y="146497"/>
                      <a:pt x="193618" y="139818"/>
                      <a:pt x="195739" y="132874"/>
                    </a:cubicBezTo>
                    <a:lnTo>
                      <a:pt x="218123" y="121634"/>
                    </a:lnTo>
                    <a:lnTo>
                      <a:pt x="218123" y="95821"/>
                    </a:lnTo>
                    <a:lnTo>
                      <a:pt x="195644" y="84487"/>
                    </a:lnTo>
                    <a:cubicBezTo>
                      <a:pt x="193825" y="77556"/>
                      <a:pt x="191103" y="70896"/>
                      <a:pt x="187547" y="64675"/>
                    </a:cubicBezTo>
                    <a:close/>
                    <a:moveTo>
                      <a:pt x="109442" y="146875"/>
                    </a:moveTo>
                    <a:cubicBezTo>
                      <a:pt x="88401" y="146875"/>
                      <a:pt x="71342" y="129817"/>
                      <a:pt x="71342" y="108775"/>
                    </a:cubicBezTo>
                    <a:cubicBezTo>
                      <a:pt x="71342" y="87734"/>
                      <a:pt x="88401" y="70675"/>
                      <a:pt x="109442" y="70675"/>
                    </a:cubicBezTo>
                    <a:cubicBezTo>
                      <a:pt x="130356" y="70982"/>
                      <a:pt x="147236" y="87861"/>
                      <a:pt x="147542" y="108775"/>
                    </a:cubicBezTo>
                    <a:cubicBezTo>
                      <a:pt x="147542" y="129817"/>
                      <a:pt x="130484" y="146875"/>
                      <a:pt x="109442" y="1468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Google Shape;171;p17"/>
              <p:cNvSpPr/>
              <p:nvPr/>
            </p:nvSpPr>
            <p:spPr>
              <a:xfrm>
                <a:off x="10029698" y="7734175"/>
                <a:ext cx="20955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209550" h="47625" extrusionOk="0">
                    <a:moveTo>
                      <a:pt x="189835" y="0"/>
                    </a:moveTo>
                    <a:lnTo>
                      <a:pt x="25910" y="0"/>
                    </a:lnTo>
                    <a:cubicBezTo>
                      <a:pt x="10734" y="894"/>
                      <a:pt x="-845" y="13922"/>
                      <a:pt x="48" y="29098"/>
                    </a:cubicBezTo>
                    <a:cubicBezTo>
                      <a:pt x="869" y="43027"/>
                      <a:pt x="11981" y="54139"/>
                      <a:pt x="25910" y="54959"/>
                    </a:cubicBezTo>
                    <a:lnTo>
                      <a:pt x="189835" y="54959"/>
                    </a:lnTo>
                    <a:cubicBezTo>
                      <a:pt x="205011" y="54065"/>
                      <a:pt x="216590" y="41037"/>
                      <a:pt x="215696" y="25861"/>
                    </a:cubicBezTo>
                    <a:cubicBezTo>
                      <a:pt x="214875" y="11932"/>
                      <a:pt x="203763" y="820"/>
                      <a:pt x="18983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172;p17"/>
              <p:cNvSpPr/>
              <p:nvPr/>
            </p:nvSpPr>
            <p:spPr>
              <a:xfrm>
                <a:off x="10078087" y="7827234"/>
                <a:ext cx="1143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14300" h="47625" extrusionOk="0">
                    <a:moveTo>
                      <a:pt x="59531" y="54959"/>
                    </a:moveTo>
                    <a:cubicBezTo>
                      <a:pt x="90631" y="54910"/>
                      <a:pt x="116487" y="31001"/>
                      <a:pt x="118967" y="0"/>
                    </a:cubicBezTo>
                    <a:lnTo>
                      <a:pt x="0" y="0"/>
                    </a:lnTo>
                    <a:cubicBezTo>
                      <a:pt x="2527" y="31016"/>
                      <a:pt x="28413" y="54914"/>
                      <a:pt x="59531" y="5495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173;p17"/>
              <p:cNvSpPr/>
              <p:nvPr/>
            </p:nvSpPr>
            <p:spPr>
              <a:xfrm>
                <a:off x="9899207" y="7202013"/>
                <a:ext cx="466725" cy="485775"/>
              </a:xfrm>
              <a:custGeom>
                <a:avLst/>
                <a:gdLst/>
                <a:ahLst/>
                <a:cxnLst/>
                <a:rect l="l" t="t" r="r" b="b"/>
                <a:pathLst>
                  <a:path w="466725" h="485775" extrusionOk="0">
                    <a:moveTo>
                      <a:pt x="476250" y="243364"/>
                    </a:moveTo>
                    <a:lnTo>
                      <a:pt x="476250" y="235172"/>
                    </a:lnTo>
                    <a:cubicBezTo>
                      <a:pt x="473823" y="105160"/>
                      <a:pt x="368157" y="804"/>
                      <a:pt x="238125" y="0"/>
                    </a:cubicBezTo>
                    <a:lnTo>
                      <a:pt x="238125" y="0"/>
                    </a:lnTo>
                    <a:cubicBezTo>
                      <a:pt x="108093" y="804"/>
                      <a:pt x="2427" y="105160"/>
                      <a:pt x="0" y="235172"/>
                    </a:cubicBezTo>
                    <a:lnTo>
                      <a:pt x="0" y="243364"/>
                    </a:lnTo>
                    <a:cubicBezTo>
                      <a:pt x="871" y="271562"/>
                      <a:pt x="6473" y="299414"/>
                      <a:pt x="16573" y="325755"/>
                    </a:cubicBezTo>
                    <a:cubicBezTo>
                      <a:pt x="26214" y="350609"/>
                      <a:pt x="40213" y="373543"/>
                      <a:pt x="57912" y="393478"/>
                    </a:cubicBezTo>
                    <a:cubicBezTo>
                      <a:pt x="79724" y="417195"/>
                      <a:pt x="103537" y="463391"/>
                      <a:pt x="113633" y="483965"/>
                    </a:cubicBezTo>
                    <a:cubicBezTo>
                      <a:pt x="116721" y="490180"/>
                      <a:pt x="123076" y="494096"/>
                      <a:pt x="130016" y="494062"/>
                    </a:cubicBezTo>
                    <a:lnTo>
                      <a:pt x="346234" y="494062"/>
                    </a:lnTo>
                    <a:cubicBezTo>
                      <a:pt x="353174" y="494096"/>
                      <a:pt x="359529" y="490180"/>
                      <a:pt x="362617" y="483965"/>
                    </a:cubicBezTo>
                    <a:cubicBezTo>
                      <a:pt x="372713" y="463391"/>
                      <a:pt x="396526" y="417290"/>
                      <a:pt x="418338" y="393478"/>
                    </a:cubicBezTo>
                    <a:cubicBezTo>
                      <a:pt x="436037" y="373543"/>
                      <a:pt x="450036" y="350609"/>
                      <a:pt x="459676" y="325755"/>
                    </a:cubicBezTo>
                    <a:cubicBezTo>
                      <a:pt x="469777" y="299414"/>
                      <a:pt x="475379" y="271562"/>
                      <a:pt x="476250" y="243364"/>
                    </a:cubicBezTo>
                    <a:close/>
                    <a:moveTo>
                      <a:pt x="421386" y="242507"/>
                    </a:moveTo>
                    <a:cubicBezTo>
                      <a:pt x="420709" y="264394"/>
                      <a:pt x="416429" y="286020"/>
                      <a:pt x="408718" y="306515"/>
                    </a:cubicBezTo>
                    <a:cubicBezTo>
                      <a:pt x="401485" y="324971"/>
                      <a:pt x="391037" y="341999"/>
                      <a:pt x="377857" y="356807"/>
                    </a:cubicBezTo>
                    <a:cubicBezTo>
                      <a:pt x="356714" y="381975"/>
                      <a:pt x="338588" y="409531"/>
                      <a:pt x="323850" y="438912"/>
                    </a:cubicBezTo>
                    <a:lnTo>
                      <a:pt x="152400" y="438912"/>
                    </a:lnTo>
                    <a:cubicBezTo>
                      <a:pt x="137831" y="409455"/>
                      <a:pt x="119864" y="381803"/>
                      <a:pt x="98870" y="356521"/>
                    </a:cubicBezTo>
                    <a:cubicBezTo>
                      <a:pt x="85690" y="341713"/>
                      <a:pt x="75241" y="324685"/>
                      <a:pt x="68008" y="306229"/>
                    </a:cubicBezTo>
                    <a:cubicBezTo>
                      <a:pt x="60135" y="285761"/>
                      <a:pt x="55694" y="264135"/>
                      <a:pt x="54864" y="242221"/>
                    </a:cubicBezTo>
                    <a:lnTo>
                      <a:pt x="54864" y="235363"/>
                    </a:lnTo>
                    <a:cubicBezTo>
                      <a:pt x="56570" y="135350"/>
                      <a:pt x="137813" y="54995"/>
                      <a:pt x="237839" y="54388"/>
                    </a:cubicBezTo>
                    <a:lnTo>
                      <a:pt x="237839" y="54388"/>
                    </a:lnTo>
                    <a:cubicBezTo>
                      <a:pt x="337865" y="54995"/>
                      <a:pt x="419109" y="135350"/>
                      <a:pt x="420814" y="2353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174;p17"/>
              <p:cNvSpPr/>
              <p:nvPr/>
            </p:nvSpPr>
            <p:spPr>
              <a:xfrm>
                <a:off x="10120378" y="7059900"/>
                <a:ext cx="38100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104775" extrusionOk="0">
                    <a:moveTo>
                      <a:pt x="19050" y="104775"/>
                    </a:moveTo>
                    <a:cubicBezTo>
                      <a:pt x="29571" y="104775"/>
                      <a:pt x="38100" y="96246"/>
                      <a:pt x="38100" y="85725"/>
                    </a:cubicBezTo>
                    <a:lnTo>
                      <a:pt x="38100" y="19050"/>
                    </a:lnTo>
                    <a:cubicBezTo>
                      <a:pt x="38100" y="8529"/>
                      <a:pt x="29571" y="0"/>
                      <a:pt x="19050" y="0"/>
                    </a:cubicBezTo>
                    <a:cubicBezTo>
                      <a:pt x="8529" y="0"/>
                      <a:pt x="0" y="8529"/>
                      <a:pt x="0" y="19050"/>
                    </a:cubicBezTo>
                    <a:lnTo>
                      <a:pt x="0" y="85725"/>
                    </a:lnTo>
                    <a:cubicBezTo>
                      <a:pt x="0" y="96246"/>
                      <a:pt x="8529" y="104775"/>
                      <a:pt x="19050" y="1047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175;p17"/>
              <p:cNvSpPr/>
              <p:nvPr/>
            </p:nvSpPr>
            <p:spPr>
              <a:xfrm>
                <a:off x="9861295" y="7169289"/>
                <a:ext cx="762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76200" extrusionOk="0">
                    <a:moveTo>
                      <a:pt x="52105" y="79111"/>
                    </a:moveTo>
                    <a:cubicBezTo>
                      <a:pt x="59535" y="86496"/>
                      <a:pt x="71535" y="86496"/>
                      <a:pt x="78965" y="79111"/>
                    </a:cubicBezTo>
                    <a:cubicBezTo>
                      <a:pt x="86351" y="71680"/>
                      <a:pt x="86351" y="59680"/>
                      <a:pt x="78965" y="52250"/>
                    </a:cubicBezTo>
                    <a:lnTo>
                      <a:pt x="31817" y="4911"/>
                    </a:lnTo>
                    <a:cubicBezTo>
                      <a:pt x="24008" y="-2140"/>
                      <a:pt x="11962" y="-1525"/>
                      <a:pt x="4910" y="6283"/>
                    </a:cubicBezTo>
                    <a:cubicBezTo>
                      <a:pt x="-1654" y="13555"/>
                      <a:pt x="-1634" y="24619"/>
                      <a:pt x="4956" y="318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Google Shape;176;p17"/>
              <p:cNvSpPr/>
              <p:nvPr/>
            </p:nvSpPr>
            <p:spPr>
              <a:xfrm>
                <a:off x="10332866" y="7174232"/>
                <a:ext cx="762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76200" extrusionOk="0">
                    <a:moveTo>
                      <a:pt x="19446" y="83407"/>
                    </a:moveTo>
                    <a:cubicBezTo>
                      <a:pt x="24523" y="83411"/>
                      <a:pt x="29392" y="81388"/>
                      <a:pt x="32971" y="77787"/>
                    </a:cubicBezTo>
                    <a:lnTo>
                      <a:pt x="80025" y="30162"/>
                    </a:lnTo>
                    <a:cubicBezTo>
                      <a:pt x="86162" y="21617"/>
                      <a:pt x="84210" y="9714"/>
                      <a:pt x="75664" y="3577"/>
                    </a:cubicBezTo>
                    <a:cubicBezTo>
                      <a:pt x="68922" y="-1265"/>
                      <a:pt x="59819" y="-1184"/>
                      <a:pt x="53164" y="3778"/>
                    </a:cubicBezTo>
                    <a:lnTo>
                      <a:pt x="5539" y="51403"/>
                    </a:lnTo>
                    <a:cubicBezTo>
                      <a:pt x="-1846" y="58834"/>
                      <a:pt x="-1846" y="70833"/>
                      <a:pt x="5539" y="78264"/>
                    </a:cubicBezTo>
                    <a:cubicBezTo>
                      <a:pt x="9290" y="81786"/>
                      <a:pt x="14306" y="83641"/>
                      <a:pt x="19446" y="834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177;p17"/>
              <p:cNvSpPr/>
              <p:nvPr/>
            </p:nvSpPr>
            <p:spPr>
              <a:xfrm>
                <a:off x="9757856" y="7417088"/>
                <a:ext cx="10477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38100" extrusionOk="0">
                    <a:moveTo>
                      <a:pt x="85725" y="0"/>
                    </a:moveTo>
                    <a:lnTo>
                      <a:pt x="19050" y="0"/>
                    </a:lnTo>
                    <a:cubicBezTo>
                      <a:pt x="8529" y="0"/>
                      <a:pt x="0" y="8529"/>
                      <a:pt x="0" y="19050"/>
                    </a:cubicBezTo>
                    <a:cubicBezTo>
                      <a:pt x="0" y="29571"/>
                      <a:pt x="8529" y="38100"/>
                      <a:pt x="19050" y="38100"/>
                    </a:cubicBezTo>
                    <a:lnTo>
                      <a:pt x="85725" y="38100"/>
                    </a:lnTo>
                    <a:cubicBezTo>
                      <a:pt x="96246" y="38100"/>
                      <a:pt x="104775" y="29571"/>
                      <a:pt x="104775" y="19050"/>
                    </a:cubicBezTo>
                    <a:cubicBezTo>
                      <a:pt x="104775" y="8529"/>
                      <a:pt x="96246" y="0"/>
                      <a:pt x="857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178;p17"/>
              <p:cNvSpPr/>
              <p:nvPr/>
            </p:nvSpPr>
            <p:spPr>
              <a:xfrm>
                <a:off x="9859591" y="7618628"/>
                <a:ext cx="76200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85725" extrusionOk="0">
                    <a:moveTo>
                      <a:pt x="53808" y="4581"/>
                    </a:moveTo>
                    <a:lnTo>
                      <a:pt x="6659" y="52206"/>
                    </a:lnTo>
                    <a:cubicBezTo>
                      <a:pt x="-1332" y="59049"/>
                      <a:pt x="-2263" y="71075"/>
                      <a:pt x="4581" y="79066"/>
                    </a:cubicBezTo>
                    <a:cubicBezTo>
                      <a:pt x="11425" y="87058"/>
                      <a:pt x="23451" y="87987"/>
                      <a:pt x="31442" y="81144"/>
                    </a:cubicBezTo>
                    <a:cubicBezTo>
                      <a:pt x="32187" y="80506"/>
                      <a:pt x="32882" y="79811"/>
                      <a:pt x="33520" y="79066"/>
                    </a:cubicBezTo>
                    <a:lnTo>
                      <a:pt x="80669" y="31441"/>
                    </a:lnTo>
                    <a:cubicBezTo>
                      <a:pt x="87512" y="23450"/>
                      <a:pt x="86582" y="11424"/>
                      <a:pt x="78590" y="4581"/>
                    </a:cubicBezTo>
                    <a:cubicBezTo>
                      <a:pt x="71459" y="-1527"/>
                      <a:pt x="60941" y="-1527"/>
                      <a:pt x="53808" y="45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" name="Google Shape;179;p17"/>
              <p:cNvSpPr/>
              <p:nvPr/>
            </p:nvSpPr>
            <p:spPr>
              <a:xfrm>
                <a:off x="10332648" y="7613306"/>
                <a:ext cx="8572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85725" extrusionOk="0">
                    <a:moveTo>
                      <a:pt x="33190" y="6283"/>
                    </a:moveTo>
                    <a:cubicBezTo>
                      <a:pt x="26139" y="-1525"/>
                      <a:pt x="14093" y="-2140"/>
                      <a:pt x="6283" y="4911"/>
                    </a:cubicBezTo>
                    <a:cubicBezTo>
                      <a:pt x="-1525" y="11961"/>
                      <a:pt x="-2140" y="24007"/>
                      <a:pt x="4911" y="31817"/>
                    </a:cubicBezTo>
                    <a:cubicBezTo>
                      <a:pt x="5330" y="32280"/>
                      <a:pt x="5772" y="32724"/>
                      <a:pt x="6234" y="33144"/>
                    </a:cubicBezTo>
                    <a:lnTo>
                      <a:pt x="53859" y="80769"/>
                    </a:lnTo>
                    <a:cubicBezTo>
                      <a:pt x="60593" y="88853"/>
                      <a:pt x="72605" y="89947"/>
                      <a:pt x="80689" y="83213"/>
                    </a:cubicBezTo>
                    <a:cubicBezTo>
                      <a:pt x="88773" y="76480"/>
                      <a:pt x="89866" y="64468"/>
                      <a:pt x="83133" y="56384"/>
                    </a:cubicBezTo>
                    <a:cubicBezTo>
                      <a:pt x="82219" y="55288"/>
                      <a:pt x="81187" y="54298"/>
                      <a:pt x="80052" y="534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" name="Google Shape;180;p17"/>
              <p:cNvSpPr/>
              <p:nvPr/>
            </p:nvSpPr>
            <p:spPr>
              <a:xfrm>
                <a:off x="10412700" y="7416421"/>
                <a:ext cx="10477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38100" extrusionOk="0">
                    <a:moveTo>
                      <a:pt x="85725" y="0"/>
                    </a:moveTo>
                    <a:lnTo>
                      <a:pt x="19050" y="0"/>
                    </a:lnTo>
                    <a:cubicBezTo>
                      <a:pt x="8529" y="0"/>
                      <a:pt x="0" y="8529"/>
                      <a:pt x="0" y="19050"/>
                    </a:cubicBezTo>
                    <a:cubicBezTo>
                      <a:pt x="0" y="29571"/>
                      <a:pt x="8529" y="38100"/>
                      <a:pt x="19050" y="38100"/>
                    </a:cubicBezTo>
                    <a:lnTo>
                      <a:pt x="85725" y="38100"/>
                    </a:lnTo>
                    <a:cubicBezTo>
                      <a:pt x="96246" y="38100"/>
                      <a:pt x="104775" y="29571"/>
                      <a:pt x="104775" y="19050"/>
                    </a:cubicBezTo>
                    <a:cubicBezTo>
                      <a:pt x="104775" y="8529"/>
                      <a:pt x="96246" y="0"/>
                      <a:pt x="857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1" name="Google Shape;181;p17" descr="Bullseye"/>
            <p:cNvGrpSpPr/>
            <p:nvPr/>
          </p:nvGrpSpPr>
          <p:grpSpPr>
            <a:xfrm>
              <a:off x="4505417" y="4308492"/>
              <a:ext cx="475462" cy="476065"/>
              <a:chOff x="7111966" y="1870579"/>
              <a:chExt cx="751523" cy="752475"/>
            </a:xfrm>
            <a:grpFill/>
          </p:grpSpPr>
          <p:sp>
            <p:nvSpPr>
              <p:cNvPr id="182" name="Google Shape;182;p17"/>
              <p:cNvSpPr/>
              <p:nvPr/>
            </p:nvSpPr>
            <p:spPr>
              <a:xfrm>
                <a:off x="7377713" y="1870579"/>
                <a:ext cx="485775" cy="485775"/>
              </a:xfrm>
              <a:custGeom>
                <a:avLst/>
                <a:gdLst/>
                <a:ahLst/>
                <a:cxnLst/>
                <a:rect l="l" t="t" r="r" b="b"/>
                <a:pathLst>
                  <a:path w="485775" h="485775" extrusionOk="0">
                    <a:moveTo>
                      <a:pt x="401003" y="85725"/>
                    </a:moveTo>
                    <a:lnTo>
                      <a:pt x="391478" y="0"/>
                    </a:lnTo>
                    <a:lnTo>
                      <a:pt x="286703" y="104775"/>
                    </a:lnTo>
                    <a:lnTo>
                      <a:pt x="292417" y="154305"/>
                    </a:lnTo>
                    <a:lnTo>
                      <a:pt x="140017" y="306705"/>
                    </a:lnTo>
                    <a:cubicBezTo>
                      <a:pt x="126682" y="300038"/>
                      <a:pt x="111442" y="295275"/>
                      <a:pt x="95250" y="295275"/>
                    </a:cubicBezTo>
                    <a:cubicBezTo>
                      <a:pt x="42863" y="295275"/>
                      <a:pt x="0" y="338138"/>
                      <a:pt x="0" y="390525"/>
                    </a:cubicBezTo>
                    <a:cubicBezTo>
                      <a:pt x="0" y="442913"/>
                      <a:pt x="42863" y="485775"/>
                      <a:pt x="95250" y="485775"/>
                    </a:cubicBezTo>
                    <a:cubicBezTo>
                      <a:pt x="147638" y="485775"/>
                      <a:pt x="190500" y="442913"/>
                      <a:pt x="190500" y="390525"/>
                    </a:cubicBezTo>
                    <a:cubicBezTo>
                      <a:pt x="190500" y="374333"/>
                      <a:pt x="186690" y="360045"/>
                      <a:pt x="180022" y="346710"/>
                    </a:cubicBezTo>
                    <a:lnTo>
                      <a:pt x="332423" y="194310"/>
                    </a:lnTo>
                    <a:lnTo>
                      <a:pt x="381953" y="200025"/>
                    </a:lnTo>
                    <a:lnTo>
                      <a:pt x="486728" y="95250"/>
                    </a:lnTo>
                    <a:lnTo>
                      <a:pt x="401003" y="8572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17"/>
              <p:cNvSpPr/>
              <p:nvPr/>
            </p:nvSpPr>
            <p:spPr>
              <a:xfrm>
                <a:off x="7111966" y="1899154"/>
                <a:ext cx="723900" cy="723900"/>
              </a:xfrm>
              <a:custGeom>
                <a:avLst/>
                <a:gdLst/>
                <a:ahLst/>
                <a:cxnLst/>
                <a:rect l="l" t="t" r="r" b="b"/>
                <a:pathLst>
                  <a:path w="723900" h="723900" extrusionOk="0">
                    <a:moveTo>
                      <a:pt x="674370" y="198120"/>
                    </a:moveTo>
                    <a:lnTo>
                      <a:pt x="661988" y="211455"/>
                    </a:lnTo>
                    <a:lnTo>
                      <a:pt x="643890" y="209550"/>
                    </a:lnTo>
                    <a:lnTo>
                      <a:pt x="623888" y="206693"/>
                    </a:lnTo>
                    <a:cubicBezTo>
                      <a:pt x="650558" y="252413"/>
                      <a:pt x="666750" y="304800"/>
                      <a:pt x="666750" y="361950"/>
                    </a:cubicBezTo>
                    <a:cubicBezTo>
                      <a:pt x="666750" y="529590"/>
                      <a:pt x="529590" y="666750"/>
                      <a:pt x="361950" y="666750"/>
                    </a:cubicBezTo>
                    <a:cubicBezTo>
                      <a:pt x="194310" y="666750"/>
                      <a:pt x="57150" y="529590"/>
                      <a:pt x="57150" y="361950"/>
                    </a:cubicBezTo>
                    <a:cubicBezTo>
                      <a:pt x="57150" y="194310"/>
                      <a:pt x="194310" y="57150"/>
                      <a:pt x="361950" y="57150"/>
                    </a:cubicBezTo>
                    <a:cubicBezTo>
                      <a:pt x="418148" y="57150"/>
                      <a:pt x="471488" y="72390"/>
                      <a:pt x="517208" y="100013"/>
                    </a:cubicBezTo>
                    <a:lnTo>
                      <a:pt x="515303" y="80963"/>
                    </a:lnTo>
                    <a:lnTo>
                      <a:pt x="512445" y="61913"/>
                    </a:lnTo>
                    <a:lnTo>
                      <a:pt x="525780" y="48578"/>
                    </a:lnTo>
                    <a:lnTo>
                      <a:pt x="532448" y="41910"/>
                    </a:lnTo>
                    <a:cubicBezTo>
                      <a:pt x="481013" y="15240"/>
                      <a:pt x="423863" y="0"/>
                      <a:pt x="361950" y="0"/>
                    </a:cubicBez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300038"/>
                      <a:pt x="708660" y="242888"/>
                      <a:pt x="681038" y="192405"/>
                    </a:cubicBezTo>
                    <a:lnTo>
                      <a:pt x="674370" y="1981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17"/>
              <p:cNvSpPr/>
              <p:nvPr/>
            </p:nvSpPr>
            <p:spPr>
              <a:xfrm>
                <a:off x="7245316" y="2032504"/>
                <a:ext cx="4572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457200" h="457200" extrusionOk="0">
                    <a:moveTo>
                      <a:pt x="387668" y="163830"/>
                    </a:moveTo>
                    <a:cubicBezTo>
                      <a:pt x="396240" y="183833"/>
                      <a:pt x="400050" y="205740"/>
                      <a:pt x="400050" y="228600"/>
                    </a:cubicBezTo>
                    <a:cubicBezTo>
                      <a:pt x="400050" y="322898"/>
                      <a:pt x="322898" y="400050"/>
                      <a:pt x="228600" y="400050"/>
                    </a:cubicBezTo>
                    <a:cubicBezTo>
                      <a:pt x="134302" y="400050"/>
                      <a:pt x="57150" y="322898"/>
                      <a:pt x="57150" y="228600"/>
                    </a:cubicBezTo>
                    <a:cubicBezTo>
                      <a:pt x="57150" y="134302"/>
                      <a:pt x="134302" y="57150"/>
                      <a:pt x="228600" y="57150"/>
                    </a:cubicBezTo>
                    <a:cubicBezTo>
                      <a:pt x="251460" y="57150"/>
                      <a:pt x="273368" y="61913"/>
                      <a:pt x="293370" y="69532"/>
                    </a:cubicBezTo>
                    <a:lnTo>
                      <a:pt x="336233" y="26670"/>
                    </a:lnTo>
                    <a:cubicBezTo>
                      <a:pt x="303848" y="9525"/>
                      <a:pt x="267653" y="0"/>
                      <a:pt x="228600" y="0"/>
                    </a:cubicBezTo>
                    <a:cubicBezTo>
                      <a:pt x="102870" y="0"/>
                      <a:pt x="0" y="102870"/>
                      <a:pt x="0" y="228600"/>
                    </a:cubicBezTo>
                    <a:cubicBezTo>
                      <a:pt x="0" y="354330"/>
                      <a:pt x="102870" y="457200"/>
                      <a:pt x="228600" y="457200"/>
                    </a:cubicBezTo>
                    <a:cubicBezTo>
                      <a:pt x="354330" y="457200"/>
                      <a:pt x="457200" y="354330"/>
                      <a:pt x="457200" y="228600"/>
                    </a:cubicBezTo>
                    <a:cubicBezTo>
                      <a:pt x="457200" y="189548"/>
                      <a:pt x="447675" y="153352"/>
                      <a:pt x="430530" y="120968"/>
                    </a:cubicBezTo>
                    <a:lnTo>
                      <a:pt x="387668" y="1638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5" name="Google Shape;185;p17" descr="Trophy"/>
            <p:cNvSpPr/>
            <p:nvPr/>
          </p:nvSpPr>
          <p:spPr>
            <a:xfrm>
              <a:off x="5747256" y="4352576"/>
              <a:ext cx="364050" cy="405656"/>
            </a:xfrm>
            <a:custGeom>
              <a:avLst/>
              <a:gdLst/>
              <a:ahLst/>
              <a:cxnLst/>
              <a:rect l="l" t="t" r="r" b="b"/>
              <a:pathLst>
                <a:path w="666750" h="742950" extrusionOk="0">
                  <a:moveTo>
                    <a:pt x="570548" y="361950"/>
                  </a:moveTo>
                  <a:cubicBezTo>
                    <a:pt x="537210" y="396240"/>
                    <a:pt x="505778" y="418148"/>
                    <a:pt x="437198" y="425768"/>
                  </a:cubicBezTo>
                  <a:cubicBezTo>
                    <a:pt x="455295" y="407670"/>
                    <a:pt x="476250" y="389573"/>
                    <a:pt x="494348" y="367665"/>
                  </a:cubicBezTo>
                  <a:cubicBezTo>
                    <a:pt x="501967" y="359093"/>
                    <a:pt x="516255" y="340043"/>
                    <a:pt x="516255" y="339090"/>
                  </a:cubicBezTo>
                  <a:cubicBezTo>
                    <a:pt x="532448" y="312420"/>
                    <a:pt x="541973" y="281940"/>
                    <a:pt x="541973" y="248602"/>
                  </a:cubicBezTo>
                  <a:lnTo>
                    <a:pt x="541973" y="124778"/>
                  </a:lnTo>
                  <a:lnTo>
                    <a:pt x="608648" y="124778"/>
                  </a:lnTo>
                  <a:lnTo>
                    <a:pt x="608648" y="269558"/>
                  </a:lnTo>
                  <a:cubicBezTo>
                    <a:pt x="609600" y="271463"/>
                    <a:pt x="611505" y="319088"/>
                    <a:pt x="570548" y="361950"/>
                  </a:cubicBezTo>
                  <a:close/>
                  <a:moveTo>
                    <a:pt x="97155" y="361950"/>
                  </a:moveTo>
                  <a:cubicBezTo>
                    <a:pt x="55245" y="319088"/>
                    <a:pt x="57150" y="271463"/>
                    <a:pt x="57150" y="269558"/>
                  </a:cubicBezTo>
                  <a:lnTo>
                    <a:pt x="57150" y="123825"/>
                  </a:lnTo>
                  <a:lnTo>
                    <a:pt x="123825" y="123825"/>
                  </a:lnTo>
                  <a:lnTo>
                    <a:pt x="123825" y="247650"/>
                  </a:lnTo>
                  <a:cubicBezTo>
                    <a:pt x="123825" y="280988"/>
                    <a:pt x="133350" y="311468"/>
                    <a:pt x="149543" y="338138"/>
                  </a:cubicBezTo>
                  <a:cubicBezTo>
                    <a:pt x="149543" y="339090"/>
                    <a:pt x="163830" y="359093"/>
                    <a:pt x="171450" y="366713"/>
                  </a:cubicBezTo>
                  <a:cubicBezTo>
                    <a:pt x="190500" y="388620"/>
                    <a:pt x="210502" y="406718"/>
                    <a:pt x="228600" y="424815"/>
                  </a:cubicBezTo>
                  <a:cubicBezTo>
                    <a:pt x="161925" y="417195"/>
                    <a:pt x="129540" y="395288"/>
                    <a:pt x="97155" y="361950"/>
                  </a:cubicBezTo>
                  <a:close/>
                  <a:moveTo>
                    <a:pt x="666750" y="266700"/>
                  </a:moveTo>
                  <a:lnTo>
                    <a:pt x="666750" y="66675"/>
                  </a:lnTo>
                  <a:lnTo>
                    <a:pt x="542925" y="66675"/>
                  </a:lnTo>
                  <a:lnTo>
                    <a:pt x="542925" y="0"/>
                  </a:lnTo>
                  <a:lnTo>
                    <a:pt x="333375" y="0"/>
                  </a:lnTo>
                  <a:lnTo>
                    <a:pt x="123825" y="0"/>
                  </a:lnTo>
                  <a:lnTo>
                    <a:pt x="123825" y="66675"/>
                  </a:lnTo>
                  <a:lnTo>
                    <a:pt x="0" y="66675"/>
                  </a:lnTo>
                  <a:lnTo>
                    <a:pt x="0" y="265748"/>
                  </a:lnTo>
                  <a:cubicBezTo>
                    <a:pt x="0" y="275273"/>
                    <a:pt x="0" y="340995"/>
                    <a:pt x="54293" y="399098"/>
                  </a:cubicBezTo>
                  <a:cubicBezTo>
                    <a:pt x="106680" y="454343"/>
                    <a:pt x="170498" y="482918"/>
                    <a:pt x="281940" y="484823"/>
                  </a:cubicBezTo>
                  <a:cubicBezTo>
                    <a:pt x="290513" y="499110"/>
                    <a:pt x="295275" y="515303"/>
                    <a:pt x="295275" y="532448"/>
                  </a:cubicBezTo>
                  <a:lnTo>
                    <a:pt x="295275" y="656273"/>
                  </a:lnTo>
                  <a:lnTo>
                    <a:pt x="247650" y="656273"/>
                  </a:lnTo>
                  <a:cubicBezTo>
                    <a:pt x="226695" y="656273"/>
                    <a:pt x="209550" y="673418"/>
                    <a:pt x="209550" y="694373"/>
                  </a:cubicBezTo>
                  <a:lnTo>
                    <a:pt x="161925" y="694373"/>
                  </a:lnTo>
                  <a:cubicBezTo>
                    <a:pt x="140970" y="694373"/>
                    <a:pt x="123825" y="711518"/>
                    <a:pt x="123825" y="732473"/>
                  </a:cubicBezTo>
                  <a:lnTo>
                    <a:pt x="123825" y="751523"/>
                  </a:lnTo>
                  <a:lnTo>
                    <a:pt x="542925" y="751523"/>
                  </a:lnTo>
                  <a:lnTo>
                    <a:pt x="542925" y="732473"/>
                  </a:lnTo>
                  <a:cubicBezTo>
                    <a:pt x="542925" y="711518"/>
                    <a:pt x="525780" y="694373"/>
                    <a:pt x="504825" y="694373"/>
                  </a:cubicBezTo>
                  <a:lnTo>
                    <a:pt x="457200" y="694373"/>
                  </a:lnTo>
                  <a:cubicBezTo>
                    <a:pt x="457200" y="673418"/>
                    <a:pt x="440055" y="656273"/>
                    <a:pt x="419100" y="656273"/>
                  </a:cubicBezTo>
                  <a:lnTo>
                    <a:pt x="371475" y="656273"/>
                  </a:lnTo>
                  <a:lnTo>
                    <a:pt x="371475" y="533400"/>
                  </a:lnTo>
                  <a:cubicBezTo>
                    <a:pt x="371475" y="516255"/>
                    <a:pt x="376238" y="500063"/>
                    <a:pt x="384810" y="485775"/>
                  </a:cubicBezTo>
                  <a:cubicBezTo>
                    <a:pt x="496253" y="483870"/>
                    <a:pt x="560070" y="454343"/>
                    <a:pt x="612458" y="400050"/>
                  </a:cubicBezTo>
                  <a:cubicBezTo>
                    <a:pt x="666750" y="342900"/>
                    <a:pt x="666750" y="276225"/>
                    <a:pt x="666750" y="26670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0" name="Google Shape;190;p17"/>
          <p:cNvSpPr txBox="1"/>
          <p:nvPr/>
        </p:nvSpPr>
        <p:spPr>
          <a:xfrm>
            <a:off x="3294125" y="5083648"/>
            <a:ext cx="82586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tx1"/>
                </a:solidFill>
                <a:latin typeface="+mn-lt"/>
                <a:ea typeface="Open Sans SemiBold"/>
                <a:cs typeface="Open Sans SemiBold"/>
                <a:sym typeface="Open Sans SemiBold"/>
              </a:rPr>
              <a:t>Sample</a:t>
            </a:r>
            <a:endParaRPr sz="1200" dirty="0">
              <a:solidFill>
                <a:schemeClr val="tx1"/>
              </a:solidFill>
              <a:latin typeface="+mn-lt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91" name="Google Shape;191;p17"/>
          <p:cNvSpPr txBox="1"/>
          <p:nvPr/>
        </p:nvSpPr>
        <p:spPr>
          <a:xfrm>
            <a:off x="4444015" y="5083647"/>
            <a:ext cx="82586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tx1"/>
                </a:solidFill>
                <a:latin typeface="+mn-lt"/>
                <a:ea typeface="Open Sans SemiBold"/>
                <a:cs typeface="Open Sans SemiBold"/>
                <a:sym typeface="Open Sans SemiBold"/>
              </a:rPr>
              <a:t>Sample</a:t>
            </a:r>
          </a:p>
        </p:txBody>
      </p:sp>
      <p:sp>
        <p:nvSpPr>
          <p:cNvPr id="192" name="Google Shape;192;p17"/>
          <p:cNvSpPr txBox="1"/>
          <p:nvPr/>
        </p:nvSpPr>
        <p:spPr>
          <a:xfrm>
            <a:off x="5565804" y="5083646"/>
            <a:ext cx="9460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tx1"/>
                </a:solidFill>
                <a:latin typeface="+mn-lt"/>
                <a:ea typeface="Open Sans SemiBold"/>
                <a:cs typeface="Open Sans SemiBold"/>
                <a:sym typeface="Open Sans SemiBold"/>
              </a:rPr>
              <a:t>Sample</a:t>
            </a:r>
          </a:p>
        </p:txBody>
      </p:sp>
      <p:sp>
        <p:nvSpPr>
          <p:cNvPr id="193" name="Google Shape;193;p17"/>
          <p:cNvSpPr txBox="1"/>
          <p:nvPr/>
        </p:nvSpPr>
        <p:spPr>
          <a:xfrm>
            <a:off x="7591448" y="4467747"/>
            <a:ext cx="349108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Lorem ipsum dolor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sitam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adipisci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viveranik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lorema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notortor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inaniliha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consequat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sapai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dora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hendrerit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enimamilati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Praesent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 </a:t>
            </a:r>
            <a:endParaRPr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4" name="Google Shape;194;p17"/>
          <p:cNvSpPr txBox="1"/>
          <p:nvPr/>
        </p:nvSpPr>
        <p:spPr>
          <a:xfrm>
            <a:off x="7591448" y="4090662"/>
            <a:ext cx="179702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bg1"/>
                </a:solidFill>
                <a:latin typeface="+mn-lt"/>
                <a:ea typeface="Open Sans SemiBold"/>
                <a:cs typeface="Open Sans SemiBold"/>
                <a:sym typeface="Open Sans SemiBold"/>
              </a:rPr>
              <a:t>Company Value</a:t>
            </a:r>
            <a:endParaRPr sz="1400" dirty="0">
              <a:solidFill>
                <a:schemeClr val="bg1"/>
              </a:solidFill>
              <a:latin typeface="+mn-lt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DCEC1C-9FFD-D431-3B14-237C2B98E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6472" y="365125"/>
            <a:ext cx="6276227" cy="974146"/>
          </a:xfrm>
        </p:spPr>
        <p:txBody>
          <a:bodyPr/>
          <a:lstStyle/>
          <a:p>
            <a:r>
              <a:rPr lang="en-US" dirty="0"/>
              <a:t>Solution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5735AC-C2AC-FB48-A56A-2C93CA29F13C}"/>
              </a:ext>
            </a:extLst>
          </p:cNvPr>
          <p:cNvSpPr txBox="1"/>
          <p:nvPr/>
        </p:nvSpPr>
        <p:spPr>
          <a:xfrm>
            <a:off x="5166472" y="1701871"/>
            <a:ext cx="6276227" cy="1677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Lorem ipsum dolor sit amet, consectetuer adipiscing elit. Maecenas porttitor congue massa. </a:t>
            </a:r>
            <a:endParaRPr lang="en-US" dirty="0">
              <a:solidFill>
                <a:schemeClr val="tx1"/>
              </a:solidFill>
              <a:latin typeface="+mn-lt"/>
              <a:ea typeface="Open Sans" panose="020B0606030504020204" pitchFamily="34" charset="0"/>
              <a:cs typeface="Rubik" pitchFamily="2" charset="-79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chemeClr val="tx1"/>
              </a:solidFill>
              <a:latin typeface="+mn-lt"/>
              <a:ea typeface="Open Sans" panose="020B0606030504020204" pitchFamily="34" charset="0"/>
              <a:cs typeface="Rubik" pitchFamily="2" charset="-79"/>
            </a:endParaRPr>
          </a:p>
          <a:p>
            <a:pPr>
              <a:lnSpc>
                <a:spcPct val="150000"/>
              </a:lnSpc>
            </a:pPr>
            <a:r>
              <a:rPr lang="id-ID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Fusce posuere, magna sed pulvinar ultricies, purus lectus malesuada libero, sit amet commodo magna eros quis urna.</a:t>
            </a:r>
            <a:r>
              <a:rPr lang="en-US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Rubik" pitchFamily="2" charset="-79"/>
              </a:rPr>
              <a:t> </a:t>
            </a:r>
            <a:endParaRPr lang="id-ID" dirty="0">
              <a:solidFill>
                <a:schemeClr val="tx1"/>
              </a:solidFill>
              <a:latin typeface="+mn-lt"/>
              <a:ea typeface="Open Sans" panose="020B0606030504020204" pitchFamily="34" charset="0"/>
              <a:cs typeface="Rubik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animBg="1"/>
      <p:bldP spid="190" grpId="0"/>
      <p:bldP spid="191" grpId="0"/>
      <p:bldP spid="192" grpId="0"/>
      <p:bldP spid="193" grpId="0"/>
      <p:bldP spid="19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/>
            </a:gs>
            <a:gs pos="0">
              <a:schemeClr val="tx1"/>
            </a:gs>
          </a:gsLst>
          <a:lin ang="13500000" scaled="1"/>
          <a:tileRect/>
        </a:gra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D5EA4-59DC-DB13-9916-7FF78B7EB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73" y="365125"/>
            <a:ext cx="5151519" cy="974146"/>
          </a:xfrm>
        </p:spPr>
        <p:txBody>
          <a:bodyPr/>
          <a:lstStyle/>
          <a:p>
            <a:r>
              <a:rPr lang="en-US" dirty="0"/>
              <a:t>Market validation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10BBF0C-A34C-D5F6-E914-897239473A92}"/>
              </a:ext>
            </a:extLst>
          </p:cNvPr>
          <p:cNvGrpSpPr/>
          <p:nvPr/>
        </p:nvGrpSpPr>
        <p:grpSpPr>
          <a:xfrm>
            <a:off x="983173" y="1597447"/>
            <a:ext cx="2079716" cy="1920240"/>
            <a:chOff x="983173" y="1597447"/>
            <a:chExt cx="2079716" cy="1920240"/>
          </a:xfrm>
        </p:grpSpPr>
        <p:sp>
          <p:nvSpPr>
            <p:cNvPr id="3" name="Google Shape;316;p23">
              <a:extLst>
                <a:ext uri="{FF2B5EF4-FFF2-40B4-BE49-F238E27FC236}">
                  <a16:creationId xmlns:a16="http://schemas.microsoft.com/office/drawing/2014/main" id="{C16F5867-0A7D-458D-F063-F01338D66EDA}"/>
                </a:ext>
              </a:extLst>
            </p:cNvPr>
            <p:cNvSpPr/>
            <p:nvPr/>
          </p:nvSpPr>
          <p:spPr>
            <a:xfrm>
              <a:off x="983173" y="1597447"/>
              <a:ext cx="2079716" cy="1920240"/>
            </a:xfrm>
            <a:prstGeom prst="roundRect">
              <a:avLst>
                <a:gd name="adj" fmla="val 6350"/>
              </a:avLst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23"/>
            <p:cNvSpPr txBox="1"/>
            <p:nvPr/>
          </p:nvSpPr>
          <p:spPr>
            <a:xfrm>
              <a:off x="1062911" y="2931195"/>
              <a:ext cx="192024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lt1"/>
                  </a:solidFill>
                  <a:latin typeface="+mn-lt"/>
                  <a:ea typeface="Open Sans SemiBold"/>
                  <a:cs typeface="Open Sans SemiBold"/>
                  <a:sym typeface="Open Sans SemiBold"/>
                </a:rPr>
                <a:t>Sample text</a:t>
              </a:r>
              <a:endParaRPr sz="1400" dirty="0">
                <a:solidFill>
                  <a:schemeClr val="lt1"/>
                </a:solidFill>
                <a:latin typeface="+mn-lt"/>
                <a:ea typeface="Open Sans SemiBold"/>
                <a:cs typeface="Open Sans SemiBold"/>
                <a:sym typeface="Open Sans SemiBold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C0BF7E3-1C8C-1724-CD4E-3B9A15C1EF74}"/>
                </a:ext>
              </a:extLst>
            </p:cNvPr>
            <p:cNvGrpSpPr/>
            <p:nvPr/>
          </p:nvGrpSpPr>
          <p:grpSpPr>
            <a:xfrm>
              <a:off x="1648244" y="1812926"/>
              <a:ext cx="785042" cy="785042"/>
              <a:chOff x="1376400" y="2155785"/>
              <a:chExt cx="1120416" cy="1120417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FCF6A64F-8375-3C28-F3E3-B09BF374EF20}"/>
                  </a:ext>
                </a:extLst>
              </p:cNvPr>
              <p:cNvSpPr/>
              <p:nvPr/>
            </p:nvSpPr>
            <p:spPr>
              <a:xfrm>
                <a:off x="1376400" y="2155785"/>
                <a:ext cx="1120416" cy="1120416"/>
              </a:xfrm>
              <a:prstGeom prst="ellipse">
                <a:avLst/>
              </a:prstGeom>
              <a:solidFill>
                <a:schemeClr val="accent4"/>
              </a:solidFill>
              <a:ln w="190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/>
                  <a:t>xxx</a:t>
                </a:r>
              </a:p>
            </p:txBody>
          </p:sp>
          <p:sp>
            <p:nvSpPr>
              <p:cNvPr id="9" name="Google Shape;586;p37">
                <a:extLst>
                  <a:ext uri="{FF2B5EF4-FFF2-40B4-BE49-F238E27FC236}">
                    <a16:creationId xmlns:a16="http://schemas.microsoft.com/office/drawing/2014/main" id="{008A058A-8885-6F3F-2CA8-82FC311ECEE5}"/>
                  </a:ext>
                </a:extLst>
              </p:cNvPr>
              <p:cNvSpPr/>
              <p:nvPr/>
            </p:nvSpPr>
            <p:spPr>
              <a:xfrm>
                <a:off x="1376400" y="2155786"/>
                <a:ext cx="1120416" cy="1120416"/>
              </a:xfrm>
              <a:prstGeom prst="arc">
                <a:avLst>
                  <a:gd name="adj1" fmla="val 15484853"/>
                  <a:gd name="adj2" fmla="val 5373914"/>
                </a:avLst>
              </a:prstGeom>
              <a:noFill/>
              <a:ln w="381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13CEDCC-A111-080E-03AC-C54ABCAD92D1}"/>
              </a:ext>
            </a:extLst>
          </p:cNvPr>
          <p:cNvGrpSpPr/>
          <p:nvPr/>
        </p:nvGrpSpPr>
        <p:grpSpPr>
          <a:xfrm>
            <a:off x="3250849" y="1175792"/>
            <a:ext cx="2079716" cy="1920240"/>
            <a:chOff x="3250849" y="1175792"/>
            <a:chExt cx="2079716" cy="1920240"/>
          </a:xfrm>
        </p:grpSpPr>
        <p:sp>
          <p:nvSpPr>
            <p:cNvPr id="6" name="Google Shape;319;p23">
              <a:extLst>
                <a:ext uri="{FF2B5EF4-FFF2-40B4-BE49-F238E27FC236}">
                  <a16:creationId xmlns:a16="http://schemas.microsoft.com/office/drawing/2014/main" id="{23493FB1-E5DB-FF7C-2961-54C64BE159FE}"/>
                </a:ext>
              </a:extLst>
            </p:cNvPr>
            <p:cNvSpPr/>
            <p:nvPr/>
          </p:nvSpPr>
          <p:spPr>
            <a:xfrm>
              <a:off x="3250849" y="1175792"/>
              <a:ext cx="2079716" cy="1920240"/>
            </a:xfrm>
            <a:prstGeom prst="roundRect">
              <a:avLst>
                <a:gd name="adj" fmla="val 6350"/>
              </a:avLst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23"/>
            <p:cNvSpPr txBox="1"/>
            <p:nvPr/>
          </p:nvSpPr>
          <p:spPr>
            <a:xfrm>
              <a:off x="3330587" y="2568275"/>
              <a:ext cx="192024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lt1"/>
                  </a:solidFill>
                  <a:latin typeface="+mn-lt"/>
                  <a:ea typeface="Open Sans SemiBold"/>
                  <a:cs typeface="Open Sans SemiBold"/>
                  <a:sym typeface="Open Sans SemiBold"/>
                </a:rPr>
                <a:t>Sample text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10CCA3C-1444-C8AB-8A70-42F507941C7D}"/>
                </a:ext>
              </a:extLst>
            </p:cNvPr>
            <p:cNvGrpSpPr/>
            <p:nvPr/>
          </p:nvGrpSpPr>
          <p:grpSpPr>
            <a:xfrm>
              <a:off x="3898186" y="1391271"/>
              <a:ext cx="785042" cy="785042"/>
              <a:chOff x="1376400" y="2155785"/>
              <a:chExt cx="1120416" cy="1120417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381A0FD-DF31-E674-60C9-54BB90952FF3}"/>
                  </a:ext>
                </a:extLst>
              </p:cNvPr>
              <p:cNvSpPr/>
              <p:nvPr/>
            </p:nvSpPr>
            <p:spPr>
              <a:xfrm>
                <a:off x="1376400" y="2155785"/>
                <a:ext cx="1120416" cy="1120416"/>
              </a:xfrm>
              <a:prstGeom prst="ellipse">
                <a:avLst/>
              </a:prstGeom>
              <a:solidFill>
                <a:schemeClr val="accent4"/>
              </a:solidFill>
              <a:ln w="190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/>
                  <a:t>xxx</a:t>
                </a:r>
              </a:p>
            </p:txBody>
          </p:sp>
          <p:sp>
            <p:nvSpPr>
              <p:cNvPr id="12" name="Google Shape;586;p37">
                <a:extLst>
                  <a:ext uri="{FF2B5EF4-FFF2-40B4-BE49-F238E27FC236}">
                    <a16:creationId xmlns:a16="http://schemas.microsoft.com/office/drawing/2014/main" id="{D51D76FB-CFAE-CDB8-EACD-15DF2B193CBC}"/>
                  </a:ext>
                </a:extLst>
              </p:cNvPr>
              <p:cNvSpPr/>
              <p:nvPr/>
            </p:nvSpPr>
            <p:spPr>
              <a:xfrm>
                <a:off x="1376400" y="2155786"/>
                <a:ext cx="1120416" cy="1120416"/>
              </a:xfrm>
              <a:prstGeom prst="arc">
                <a:avLst>
                  <a:gd name="adj1" fmla="val 15484853"/>
                  <a:gd name="adj2" fmla="val 8484435"/>
                </a:avLst>
              </a:prstGeom>
              <a:noFill/>
              <a:ln w="381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6CB1C64-94FF-D8AE-FCEE-6E01FE4F756A}"/>
              </a:ext>
            </a:extLst>
          </p:cNvPr>
          <p:cNvGrpSpPr/>
          <p:nvPr/>
        </p:nvGrpSpPr>
        <p:grpSpPr>
          <a:xfrm>
            <a:off x="983173" y="3776483"/>
            <a:ext cx="2079716" cy="1920240"/>
            <a:chOff x="983173" y="3776483"/>
            <a:chExt cx="2079716" cy="1920240"/>
          </a:xfrm>
        </p:grpSpPr>
        <p:sp>
          <p:nvSpPr>
            <p:cNvPr id="5" name="Google Shape;318;p23">
              <a:extLst>
                <a:ext uri="{FF2B5EF4-FFF2-40B4-BE49-F238E27FC236}">
                  <a16:creationId xmlns:a16="http://schemas.microsoft.com/office/drawing/2014/main" id="{2FD08DB2-5C1E-4F9A-6D5B-709D0D0CC781}"/>
                </a:ext>
              </a:extLst>
            </p:cNvPr>
            <p:cNvSpPr/>
            <p:nvPr/>
          </p:nvSpPr>
          <p:spPr>
            <a:xfrm>
              <a:off x="983173" y="3776483"/>
              <a:ext cx="2079716" cy="1920240"/>
            </a:xfrm>
            <a:prstGeom prst="roundRect">
              <a:avLst>
                <a:gd name="adj" fmla="val 6350"/>
              </a:avLst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23"/>
            <p:cNvSpPr txBox="1"/>
            <p:nvPr/>
          </p:nvSpPr>
          <p:spPr>
            <a:xfrm>
              <a:off x="1062911" y="5113471"/>
              <a:ext cx="192024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lt1"/>
                  </a:solidFill>
                  <a:latin typeface="+mn-lt"/>
                  <a:ea typeface="Open Sans SemiBold"/>
                  <a:cs typeface="Open Sans SemiBold"/>
                  <a:sym typeface="Open Sans SemiBold"/>
                </a:rPr>
                <a:t>Sample text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DBAC414-02A8-512E-4D8E-EBC6E49FA138}"/>
                </a:ext>
              </a:extLst>
            </p:cNvPr>
            <p:cNvGrpSpPr/>
            <p:nvPr/>
          </p:nvGrpSpPr>
          <p:grpSpPr>
            <a:xfrm>
              <a:off x="1648244" y="3991962"/>
              <a:ext cx="785042" cy="785042"/>
              <a:chOff x="1376400" y="2155785"/>
              <a:chExt cx="1120416" cy="1120417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D14C3F1F-D382-78CE-6415-6354F0C9DA8E}"/>
                  </a:ext>
                </a:extLst>
              </p:cNvPr>
              <p:cNvSpPr/>
              <p:nvPr/>
            </p:nvSpPr>
            <p:spPr>
              <a:xfrm>
                <a:off x="1376400" y="2155785"/>
                <a:ext cx="1120416" cy="1120416"/>
              </a:xfrm>
              <a:prstGeom prst="ellipse">
                <a:avLst/>
              </a:prstGeom>
              <a:solidFill>
                <a:schemeClr val="accent4"/>
              </a:solidFill>
              <a:ln w="190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/>
                  <a:t>xxx</a:t>
                </a:r>
              </a:p>
            </p:txBody>
          </p:sp>
          <p:sp>
            <p:nvSpPr>
              <p:cNvPr id="15" name="Google Shape;586;p37">
                <a:extLst>
                  <a:ext uri="{FF2B5EF4-FFF2-40B4-BE49-F238E27FC236}">
                    <a16:creationId xmlns:a16="http://schemas.microsoft.com/office/drawing/2014/main" id="{5A7A15BB-1826-29CF-102B-9AE91A09A5AE}"/>
                  </a:ext>
                </a:extLst>
              </p:cNvPr>
              <p:cNvSpPr/>
              <p:nvPr/>
            </p:nvSpPr>
            <p:spPr>
              <a:xfrm>
                <a:off x="1376400" y="2155786"/>
                <a:ext cx="1120416" cy="1120416"/>
              </a:xfrm>
              <a:prstGeom prst="arc">
                <a:avLst>
                  <a:gd name="adj1" fmla="val 15484853"/>
                  <a:gd name="adj2" fmla="val 2731140"/>
                </a:avLst>
              </a:prstGeom>
              <a:noFill/>
              <a:ln w="381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0048D32-6807-3FB2-CA37-6B0439A1E45C}"/>
              </a:ext>
            </a:extLst>
          </p:cNvPr>
          <p:cNvGrpSpPr/>
          <p:nvPr/>
        </p:nvGrpSpPr>
        <p:grpSpPr>
          <a:xfrm>
            <a:off x="3250849" y="3347120"/>
            <a:ext cx="2079716" cy="1920240"/>
            <a:chOff x="3250849" y="3347120"/>
            <a:chExt cx="2079716" cy="1920240"/>
          </a:xfrm>
        </p:grpSpPr>
        <p:sp>
          <p:nvSpPr>
            <p:cNvPr id="4" name="Google Shape;317;p23">
              <a:extLst>
                <a:ext uri="{FF2B5EF4-FFF2-40B4-BE49-F238E27FC236}">
                  <a16:creationId xmlns:a16="http://schemas.microsoft.com/office/drawing/2014/main" id="{18972A9D-09A5-35E7-1161-7623CE729A0D}"/>
                </a:ext>
              </a:extLst>
            </p:cNvPr>
            <p:cNvSpPr/>
            <p:nvPr/>
          </p:nvSpPr>
          <p:spPr>
            <a:xfrm>
              <a:off x="3250849" y="3347120"/>
              <a:ext cx="2079716" cy="1920240"/>
            </a:xfrm>
            <a:prstGeom prst="roundRect">
              <a:avLst>
                <a:gd name="adj" fmla="val 6350"/>
              </a:avLst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23"/>
            <p:cNvSpPr txBox="1"/>
            <p:nvPr/>
          </p:nvSpPr>
          <p:spPr>
            <a:xfrm>
              <a:off x="3330587" y="4700747"/>
              <a:ext cx="192024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lt1"/>
                  </a:solidFill>
                  <a:latin typeface="+mn-lt"/>
                  <a:ea typeface="Open Sans SemiBold"/>
                  <a:cs typeface="Open Sans SemiBold"/>
                  <a:sym typeface="Open Sans SemiBold"/>
                </a:rPr>
                <a:t>Sample text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ADE1CE0-A806-0F59-7890-5A2DCC7097BA}"/>
                </a:ext>
              </a:extLst>
            </p:cNvPr>
            <p:cNvGrpSpPr/>
            <p:nvPr/>
          </p:nvGrpSpPr>
          <p:grpSpPr>
            <a:xfrm>
              <a:off x="3898186" y="3562599"/>
              <a:ext cx="785042" cy="785042"/>
              <a:chOff x="1376400" y="2155785"/>
              <a:chExt cx="1120416" cy="1120417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CC2AAED-6C8F-931B-E3FD-8C5CB5A86A25}"/>
                  </a:ext>
                </a:extLst>
              </p:cNvPr>
              <p:cNvSpPr/>
              <p:nvPr/>
            </p:nvSpPr>
            <p:spPr>
              <a:xfrm>
                <a:off x="1376400" y="2155785"/>
                <a:ext cx="1120416" cy="1120416"/>
              </a:xfrm>
              <a:prstGeom prst="ellipse">
                <a:avLst/>
              </a:prstGeom>
              <a:solidFill>
                <a:schemeClr val="accent4"/>
              </a:solidFill>
              <a:ln w="190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/>
                  <a:t>xxx</a:t>
                </a:r>
              </a:p>
            </p:txBody>
          </p:sp>
          <p:sp>
            <p:nvSpPr>
              <p:cNvPr id="18" name="Google Shape;586;p37">
                <a:extLst>
                  <a:ext uri="{FF2B5EF4-FFF2-40B4-BE49-F238E27FC236}">
                    <a16:creationId xmlns:a16="http://schemas.microsoft.com/office/drawing/2014/main" id="{0779A22E-DE85-3A91-4C9D-F07EF3B51306}"/>
                  </a:ext>
                </a:extLst>
              </p:cNvPr>
              <p:cNvSpPr/>
              <p:nvPr/>
            </p:nvSpPr>
            <p:spPr>
              <a:xfrm>
                <a:off x="1376400" y="2155786"/>
                <a:ext cx="1120416" cy="1120416"/>
              </a:xfrm>
              <a:prstGeom prst="arc">
                <a:avLst>
                  <a:gd name="adj1" fmla="val 15484853"/>
                  <a:gd name="adj2" fmla="val 829177"/>
                </a:avLst>
              </a:prstGeom>
              <a:noFill/>
              <a:ln w="381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6682F2C-A926-68F6-936A-92EB1B85156F}"/>
              </a:ext>
            </a:extLst>
          </p:cNvPr>
          <p:cNvSpPr txBox="1"/>
          <p:nvPr/>
        </p:nvSpPr>
        <p:spPr>
          <a:xfrm>
            <a:off x="6099073" y="1792165"/>
            <a:ext cx="5151519" cy="3382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chemeClr val="bg1"/>
              </a:solidFill>
              <a:latin typeface="+mn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id-ID" sz="1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Lorem ipsum dolor sit amet, consectetuer adipiscing elit. Maecenas porttitor congue massa. Fusce posuere, magna sed pulvinar ultricies, purus lectus malesuada libero, sit</a:t>
            </a:r>
            <a:endParaRPr lang="en-US" sz="1200" dirty="0">
              <a:solidFill>
                <a:schemeClr val="bg1"/>
              </a:solidFill>
              <a:latin typeface="+mn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solidFill>
                <a:schemeClr val="bg1"/>
              </a:solidFill>
              <a:latin typeface="+mn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id-ID" sz="1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Lorem ipsum dolor sit amet, consectetuer adipiscing elit. Maecenas porttitor congue massa. Fusce posuere, magna sed pulvinar ultricies, purus lectus malesuada libero, sit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0"/>
          <p:cNvSpPr txBox="1"/>
          <p:nvPr/>
        </p:nvSpPr>
        <p:spPr>
          <a:xfrm>
            <a:off x="8550065" y="1781683"/>
            <a:ext cx="2776748" cy="83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Lorem ipsum dolor </a:t>
            </a:r>
            <a:r>
              <a:rPr lang="en-US" sz="1100" dirty="0" err="1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sita</a:t>
            </a:r>
            <a:r>
              <a:rPr lang="en-US" sz="11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amet</a:t>
            </a:r>
            <a:r>
              <a:rPr lang="en-US" sz="11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consen</a:t>
            </a:r>
            <a:r>
              <a:rPr lang="en-US" sz="11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ectetur</a:t>
            </a:r>
            <a:r>
              <a:rPr lang="en-US" sz="11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adipiscing</a:t>
            </a:r>
            <a:r>
              <a:rPr lang="en-US" sz="11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elitae</a:t>
            </a:r>
            <a:r>
              <a:rPr lang="en-US" sz="11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. Sedin </a:t>
            </a:r>
            <a:r>
              <a:rPr lang="en-US" sz="1100" dirty="0" err="1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andaln</a:t>
            </a:r>
            <a:r>
              <a:rPr lang="en-US" sz="11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viveranik</a:t>
            </a:r>
            <a:r>
              <a:rPr lang="en-US" sz="11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lorema</a:t>
            </a:r>
            <a:r>
              <a:rPr lang="en-US" sz="11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notorto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2" name="Google Shape;242;p20"/>
          <p:cNvSpPr txBox="1"/>
          <p:nvPr/>
        </p:nvSpPr>
        <p:spPr>
          <a:xfrm>
            <a:off x="8550065" y="1443926"/>
            <a:ext cx="27767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262626"/>
                </a:solidFill>
                <a:latin typeface="+mj-lt"/>
                <a:ea typeface="Open Sans"/>
                <a:cs typeface="Open Sans"/>
                <a:sym typeface="Open Sans"/>
              </a:rPr>
              <a:t>Product 1</a:t>
            </a:r>
            <a:endParaRPr sz="1400" b="1" dirty="0">
              <a:solidFill>
                <a:srgbClr val="262626"/>
              </a:solidFill>
              <a:latin typeface="+mj-lt"/>
              <a:ea typeface="Open Sans"/>
              <a:cs typeface="Open Sans"/>
              <a:sym typeface="Open Sans"/>
            </a:endParaRPr>
          </a:p>
        </p:txBody>
      </p:sp>
      <p:sp>
        <p:nvSpPr>
          <p:cNvPr id="243" name="Google Shape;243;p20"/>
          <p:cNvSpPr txBox="1"/>
          <p:nvPr/>
        </p:nvSpPr>
        <p:spPr>
          <a:xfrm>
            <a:off x="8550065" y="3523397"/>
            <a:ext cx="2776748" cy="83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Lorem ipsum dolor sita amet, consen ectetur adipiscing elitae. Sedin andaln viveranik lorema notorto</a:t>
            </a:r>
            <a:endParaRPr>
              <a:solidFill>
                <a:schemeClr val="tx1"/>
              </a:solidFill>
              <a:latin typeface="+mj-lt"/>
            </a:endParaRPr>
          </a:p>
        </p:txBody>
      </p:sp>
      <p:sp>
        <p:nvSpPr>
          <p:cNvPr id="244" name="Google Shape;244;p20"/>
          <p:cNvSpPr txBox="1"/>
          <p:nvPr/>
        </p:nvSpPr>
        <p:spPr>
          <a:xfrm>
            <a:off x="8550065" y="3185640"/>
            <a:ext cx="27767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262626"/>
                </a:solidFill>
                <a:latin typeface="+mj-lt"/>
                <a:ea typeface="Open Sans"/>
                <a:cs typeface="Open Sans"/>
                <a:sym typeface="Open Sans"/>
              </a:rPr>
              <a:t>Product 2</a:t>
            </a:r>
          </a:p>
        </p:txBody>
      </p:sp>
      <p:sp>
        <p:nvSpPr>
          <p:cNvPr id="245" name="Google Shape;245;p20"/>
          <p:cNvSpPr txBox="1"/>
          <p:nvPr/>
        </p:nvSpPr>
        <p:spPr>
          <a:xfrm>
            <a:off x="8550065" y="5265111"/>
            <a:ext cx="2776748" cy="83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Lorem ipsum dolor </a:t>
            </a:r>
            <a:r>
              <a:rPr lang="en-US" sz="1100" dirty="0" err="1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sita</a:t>
            </a:r>
            <a:r>
              <a:rPr lang="en-US" sz="11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amet</a:t>
            </a:r>
            <a:r>
              <a:rPr lang="en-US" sz="11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consen</a:t>
            </a:r>
            <a:r>
              <a:rPr lang="en-US" sz="11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ectetur</a:t>
            </a:r>
            <a:r>
              <a:rPr lang="en-US" sz="11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adipiscing</a:t>
            </a:r>
            <a:r>
              <a:rPr lang="en-US" sz="11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elitae</a:t>
            </a:r>
            <a:r>
              <a:rPr lang="en-US" sz="11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. Sedin </a:t>
            </a:r>
            <a:r>
              <a:rPr lang="en-US" sz="1100" dirty="0" err="1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andaln</a:t>
            </a:r>
            <a:r>
              <a:rPr lang="en-US" sz="11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viveranik</a:t>
            </a:r>
            <a:r>
              <a:rPr lang="en-US" sz="11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lorema</a:t>
            </a:r>
            <a:r>
              <a:rPr lang="en-US" sz="11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notorto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6" name="Google Shape;246;p20"/>
          <p:cNvSpPr txBox="1"/>
          <p:nvPr/>
        </p:nvSpPr>
        <p:spPr>
          <a:xfrm>
            <a:off x="8550065" y="4927354"/>
            <a:ext cx="27767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262626"/>
                </a:solidFill>
                <a:latin typeface="+mj-lt"/>
                <a:ea typeface="Open Sans"/>
                <a:cs typeface="Open Sans"/>
                <a:sym typeface="Open Sans"/>
              </a:rPr>
              <a:t>Product 3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19E431C6-6DAF-9AC4-175E-B66CC55FEF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29043" r="4291"/>
          <a:stretch/>
        </p:blipFill>
        <p:spPr>
          <a:xfrm>
            <a:off x="5428344" y="1930401"/>
            <a:ext cx="2627086" cy="2627086"/>
          </a:xfr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A89EE776-1E8C-D99B-C348-7ACDF581BF6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l="28402" t="17578" r="28402" b="17578"/>
          <a:stretch/>
        </p:blipFill>
        <p:spPr>
          <a:xfrm>
            <a:off x="3585383" y="3966868"/>
            <a:ext cx="2002974" cy="2002974"/>
          </a:xfrm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41D9A96D-F24A-58B1-9E37-1E37ABF5F3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/>
          <a:srcRect l="42217" t="41257" r="23423" b="7673"/>
          <a:stretch/>
        </p:blipFill>
        <p:spPr>
          <a:xfrm>
            <a:off x="1640113" y="3280524"/>
            <a:ext cx="1560282" cy="1545772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4099043-D88B-6B1A-BA14-A26197A43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675909" cy="974146"/>
          </a:xfrm>
        </p:spPr>
        <p:txBody>
          <a:bodyPr/>
          <a:lstStyle/>
          <a:p>
            <a:r>
              <a:rPr lang="en-US" dirty="0"/>
              <a:t>Product</a:t>
            </a:r>
          </a:p>
        </p:txBody>
      </p:sp>
      <p:sp>
        <p:nvSpPr>
          <p:cNvPr id="25" name="Google Shape;241;p20">
            <a:extLst>
              <a:ext uri="{FF2B5EF4-FFF2-40B4-BE49-F238E27FC236}">
                <a16:creationId xmlns:a16="http://schemas.microsoft.com/office/drawing/2014/main" id="{A1C50F48-F343-D9F8-6859-F9BBD8128D3B}"/>
              </a:ext>
            </a:extLst>
          </p:cNvPr>
          <p:cNvSpPr txBox="1"/>
          <p:nvPr/>
        </p:nvSpPr>
        <p:spPr>
          <a:xfrm>
            <a:off x="838200" y="1703486"/>
            <a:ext cx="4333568" cy="83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Lorem ipsum dolor </a:t>
            </a:r>
            <a:r>
              <a:rPr lang="en-US" sz="1100" dirty="0" err="1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sita</a:t>
            </a:r>
            <a:r>
              <a:rPr lang="en-US" sz="11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amet</a:t>
            </a:r>
            <a:r>
              <a:rPr lang="en-US" sz="11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consen</a:t>
            </a:r>
            <a:r>
              <a:rPr lang="en-US" sz="11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ectetur</a:t>
            </a:r>
            <a:r>
              <a:rPr lang="en-US" sz="11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adipiscing</a:t>
            </a:r>
            <a:r>
              <a:rPr lang="en-US" sz="11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elitae</a:t>
            </a:r>
            <a:r>
              <a:rPr lang="en-US" sz="11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. Sedin </a:t>
            </a:r>
            <a:r>
              <a:rPr lang="en-US" sz="1100" dirty="0" err="1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andaln</a:t>
            </a:r>
            <a:r>
              <a:rPr lang="en-US" sz="11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viveranik</a:t>
            </a:r>
            <a:r>
              <a:rPr lang="en-US" sz="11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lorema</a:t>
            </a:r>
            <a:r>
              <a:rPr lang="en-US" sz="1100" dirty="0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+mj-lt"/>
                <a:ea typeface="Open Sans"/>
                <a:cs typeface="Open Sans"/>
                <a:sym typeface="Open Sans"/>
              </a:rPr>
              <a:t>notorto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0"/>
      <p:bldP spid="242" grpId="0"/>
      <p:bldP spid="243" grpId="0"/>
      <p:bldP spid="244" grpId="0"/>
      <p:bldP spid="245" grpId="0"/>
      <p:bldP spid="246" grpId="0"/>
    </p:bldLst>
  </p:timing>
</p:sld>
</file>

<file path=ppt/theme/theme1.xml><?xml version="1.0" encoding="utf-8"?>
<a:theme xmlns:a="http://schemas.openxmlformats.org/drawingml/2006/main" name="Office Theme">
  <a:themeElements>
    <a:clrScheme name="Custom 37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006C7"/>
      </a:accent1>
      <a:accent2>
        <a:srgbClr val="FFA54B"/>
      </a:accent2>
      <a:accent3>
        <a:srgbClr val="D8D8D8"/>
      </a:accent3>
      <a:accent4>
        <a:srgbClr val="000036"/>
      </a:accent4>
      <a:accent5>
        <a:srgbClr val="C86400"/>
      </a:accent5>
      <a:accent6>
        <a:srgbClr val="929292"/>
      </a:accent6>
      <a:hlink>
        <a:srgbClr val="BA77F1"/>
      </a:hlink>
      <a:folHlink>
        <a:srgbClr val="FFD3A7"/>
      </a:folHlink>
    </a:clrScheme>
    <a:fontScheme name="Custom 9">
      <a:majorFont>
        <a:latin typeface="Poppins"/>
        <a:ea typeface=""/>
        <a:cs typeface=""/>
      </a:majorFont>
      <a:minorFont>
        <a:latin typeface="Poppins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1764</Words>
  <Application>Microsoft Office PowerPoint</Application>
  <PresentationFormat>Widescreen</PresentationFormat>
  <Paragraphs>246</Paragraphs>
  <Slides>26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Calibri</vt:lpstr>
      <vt:lpstr>Open Sans</vt:lpstr>
      <vt:lpstr>Open Sans SemiBold</vt:lpstr>
      <vt:lpstr>Poppins Medium</vt:lpstr>
      <vt:lpstr>linea-basic-10</vt:lpstr>
      <vt:lpstr>Poppins</vt:lpstr>
      <vt:lpstr>Arial</vt:lpstr>
      <vt:lpstr>Source Sans Pro Light</vt:lpstr>
      <vt:lpstr>Office Theme</vt:lpstr>
      <vt:lpstr>Fintech Startup</vt:lpstr>
      <vt:lpstr>Table of contents</vt:lpstr>
      <vt:lpstr>About Us</vt:lpstr>
      <vt:lpstr>Our Services</vt:lpstr>
      <vt:lpstr>Divider Slides</vt:lpstr>
      <vt:lpstr>Problem</vt:lpstr>
      <vt:lpstr>Solution</vt:lpstr>
      <vt:lpstr>Market validation</vt:lpstr>
      <vt:lpstr>Product</vt:lpstr>
      <vt:lpstr>Market size</vt:lpstr>
      <vt:lpstr>Business model</vt:lpstr>
      <vt:lpstr>Competition</vt:lpstr>
      <vt:lpstr>Competitive Advantage</vt:lpstr>
      <vt:lpstr>Marketing plan</vt:lpstr>
      <vt:lpstr>Team</vt:lpstr>
      <vt:lpstr>Advisors</vt:lpstr>
      <vt:lpstr>Traction</vt:lpstr>
      <vt:lpstr>User Testimonials</vt:lpstr>
      <vt:lpstr>Fundraising </vt:lpstr>
      <vt:lpstr>Financial</vt:lpstr>
      <vt:lpstr>Title of the page</vt:lpstr>
      <vt:lpstr>Title of the page</vt:lpstr>
      <vt:lpstr>Title of the page</vt:lpstr>
      <vt:lpstr>Title of the page</vt:lpstr>
      <vt:lpstr>Title of the page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Hariharan</dc:creator>
  <cp:lastModifiedBy>Hariharan K</cp:lastModifiedBy>
  <cp:revision>7</cp:revision>
  <dcterms:modified xsi:type="dcterms:W3CDTF">2022-12-20T08:42:06Z</dcterms:modified>
</cp:coreProperties>
</file>