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Lst>
  <p:notesMasterIdLst>
    <p:notesMasterId r:id="rId35"/>
  </p:notesMasterIdLst>
  <p:sldIdLst>
    <p:sldId id="291" r:id="rId3"/>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81" r:id="rId25"/>
    <p:sldId id="282" r:id="rId26"/>
    <p:sldId id="283" r:id="rId27"/>
    <p:sldId id="284" r:id="rId28"/>
    <p:sldId id="285" r:id="rId29"/>
    <p:sldId id="286" r:id="rId30"/>
    <p:sldId id="287" r:id="rId31"/>
    <p:sldId id="288" r:id="rId32"/>
    <p:sldId id="289" r:id="rId33"/>
    <p:sldId id="290" r:id="rId34"/>
  </p:sldIdLst>
  <p:sldSz cx="18288000" cy="10287000"/>
  <p:notesSz cx="6858000" cy="9144000"/>
  <p:embeddedFontLst>
    <p:embeddedFont>
      <p:font typeface="Abel" panose="02000506030000020004" pitchFamily="2" charset="0"/>
      <p:regular r:id="rId36"/>
    </p:embeddedFont>
    <p:embeddedFont>
      <p:font typeface="Fira Sans Extra Condensed Medium" panose="020B0604020202020204" charset="0"/>
      <p:regular r:id="rId37"/>
      <p:bold r:id="rId38"/>
      <p:italic r:id="rId39"/>
      <p:boldItalic r:id="rId40"/>
    </p:embeddedFont>
    <p:embeddedFont>
      <p:font typeface="Open Sans Light" pitchFamily="2" charset="0"/>
      <p:regular r:id="rId41"/>
      <p:bold r:id="rId42"/>
      <p:italic r:id="rId43"/>
      <p:boldItalic r:id="rId44"/>
    </p:embeddedFont>
    <p:embeddedFont>
      <p:font typeface="Proxima Nova" panose="020B0604020202020204" charset="0"/>
      <p:regular r:id="rId45"/>
      <p:bold r:id="rId46"/>
      <p:italic r:id="rId47"/>
      <p:boldItalic r:id="rId48"/>
    </p:embeddedFont>
    <p:embeddedFont>
      <p:font typeface="Proxima Nova Semibold" panose="020B0604020202020204" charset="0"/>
      <p:regular r:id="rId49"/>
      <p:bold r:id="rId50"/>
      <p:boldItalic r:id="rId5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6480" userDrawn="1">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33" d="100"/>
          <a:sy n="33" d="100"/>
        </p:scale>
        <p:origin x="2136" y="1218"/>
      </p:cViewPr>
      <p:guideLst>
        <p:guide orient="horz" pos="6480"/>
        <p:guide pos="576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4.fntdata"/><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7.fntdata"/><Relationship Id="rId47" Type="http://schemas.openxmlformats.org/officeDocument/2006/relationships/font" Target="fonts/font12.fntdata"/><Relationship Id="rId50" Type="http://schemas.openxmlformats.org/officeDocument/2006/relationships/font" Target="fonts/font15.fntdata"/><Relationship Id="rId55"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font" Target="fonts/font2.fntdata"/><Relationship Id="rId40" Type="http://schemas.openxmlformats.org/officeDocument/2006/relationships/font" Target="fonts/font5.fntdata"/><Relationship Id="rId45" Type="http://schemas.openxmlformats.org/officeDocument/2006/relationships/font" Target="fonts/font10.fntdata"/><Relationship Id="rId53" Type="http://schemas.openxmlformats.org/officeDocument/2006/relationships/viewProps" Target="viewProps.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9.fntdata"/><Relationship Id="rId52"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notesMaster" Target="notesMasters/notesMaster1.xml"/><Relationship Id="rId43" Type="http://schemas.openxmlformats.org/officeDocument/2006/relationships/font" Target="fonts/font8.fntdata"/><Relationship Id="rId48" Type="http://schemas.openxmlformats.org/officeDocument/2006/relationships/font" Target="fonts/font13.fntdata"/><Relationship Id="rId8" Type="http://schemas.openxmlformats.org/officeDocument/2006/relationships/slide" Target="slides/slide6.xml"/><Relationship Id="rId51" Type="http://schemas.openxmlformats.org/officeDocument/2006/relationships/font" Target="fonts/font16.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3.fntdata"/><Relationship Id="rId46" Type="http://schemas.openxmlformats.org/officeDocument/2006/relationships/font" Target="fonts/font11.fntdata"/><Relationship Id="rId20" Type="http://schemas.openxmlformats.org/officeDocument/2006/relationships/slide" Target="slides/slide18.xml"/><Relationship Id="rId41" Type="http://schemas.openxmlformats.org/officeDocument/2006/relationships/font" Target="fonts/font6.fntdata"/><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1.fntdata"/><Relationship Id="rId49"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
        <p:cNvGrpSpPr/>
        <p:nvPr/>
      </p:nvGrpSpPr>
      <p:grpSpPr>
        <a:xfrm>
          <a:off x="0" y="0"/>
          <a:ext cx="0" cy="0"/>
          <a:chOff x="0" y="0"/>
          <a:chExt cx="0" cy="0"/>
        </a:xfrm>
      </p:grpSpPr>
      <p:sp>
        <p:nvSpPr>
          <p:cNvPr id="147" name="Google Shape;14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 name="Google Shape;14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3"/>
        <p:cNvGrpSpPr/>
        <p:nvPr/>
      </p:nvGrpSpPr>
      <p:grpSpPr>
        <a:xfrm>
          <a:off x="0" y="0"/>
          <a:ext cx="0" cy="0"/>
          <a:chOff x="0" y="0"/>
          <a:chExt cx="0" cy="0"/>
        </a:xfrm>
      </p:grpSpPr>
      <p:sp>
        <p:nvSpPr>
          <p:cNvPr id="614" name="Google Shape;614;g62f000d427_1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5" name="Google Shape;615;g62f000d427_1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7"/>
        <p:cNvGrpSpPr/>
        <p:nvPr/>
      </p:nvGrpSpPr>
      <p:grpSpPr>
        <a:xfrm>
          <a:off x="0" y="0"/>
          <a:ext cx="0" cy="0"/>
          <a:chOff x="0" y="0"/>
          <a:chExt cx="0" cy="0"/>
        </a:xfrm>
      </p:grpSpPr>
      <p:sp>
        <p:nvSpPr>
          <p:cNvPr id="628" name="Google Shape;628;g61f45587f5_3_1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9" name="Google Shape;629;g61f45587f5_3_1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
        <p:cNvGrpSpPr/>
        <p:nvPr/>
      </p:nvGrpSpPr>
      <p:grpSpPr>
        <a:xfrm>
          <a:off x="0" y="0"/>
          <a:ext cx="0" cy="0"/>
          <a:chOff x="0" y="0"/>
          <a:chExt cx="0" cy="0"/>
        </a:xfrm>
      </p:grpSpPr>
      <p:sp>
        <p:nvSpPr>
          <p:cNvPr id="634" name="Google Shape;634;g61f894373d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5" name="Google Shape;635;g61f894373d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8"/>
        <p:cNvGrpSpPr/>
        <p:nvPr/>
      </p:nvGrpSpPr>
      <p:grpSpPr>
        <a:xfrm>
          <a:off x="0" y="0"/>
          <a:ext cx="0" cy="0"/>
          <a:chOff x="0" y="0"/>
          <a:chExt cx="0" cy="0"/>
        </a:xfrm>
      </p:grpSpPr>
      <p:sp>
        <p:nvSpPr>
          <p:cNvPr id="649" name="Google Shape;649;g61f45587f5_3_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 name="Google Shape;650;g61f45587f5_3_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61f45587f5_3_8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61f45587f5_3_8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1"/>
        <p:cNvGrpSpPr/>
        <p:nvPr/>
      </p:nvGrpSpPr>
      <p:grpSpPr>
        <a:xfrm>
          <a:off x="0" y="0"/>
          <a:ext cx="0" cy="0"/>
          <a:chOff x="0" y="0"/>
          <a:chExt cx="0" cy="0"/>
        </a:xfrm>
      </p:grpSpPr>
      <p:sp>
        <p:nvSpPr>
          <p:cNvPr id="742" name="Google Shape;742;g62f000d427_1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 name="Google Shape;743;g62f000d427_1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
        <p:cNvGrpSpPr/>
        <p:nvPr/>
      </p:nvGrpSpPr>
      <p:grpSpPr>
        <a:xfrm>
          <a:off x="0" y="0"/>
          <a:ext cx="0" cy="0"/>
          <a:chOff x="0" y="0"/>
          <a:chExt cx="0" cy="0"/>
        </a:xfrm>
      </p:grpSpPr>
      <p:sp>
        <p:nvSpPr>
          <p:cNvPr id="766" name="Google Shape;766;g61f45587f5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7" name="Google Shape;767;g61f45587f5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
        <p:cNvGrpSpPr/>
        <p:nvPr/>
      </p:nvGrpSpPr>
      <p:grpSpPr>
        <a:xfrm>
          <a:off x="0" y="0"/>
          <a:ext cx="0" cy="0"/>
          <a:chOff x="0" y="0"/>
          <a:chExt cx="0" cy="0"/>
        </a:xfrm>
      </p:grpSpPr>
      <p:sp>
        <p:nvSpPr>
          <p:cNvPr id="789" name="Google Shape;789;g61f45587f5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 name="Google Shape;790;g61f45587f5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g61f45587f5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 name="Google Shape;808;g61f45587f5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7"/>
        <p:cNvGrpSpPr/>
        <p:nvPr/>
      </p:nvGrpSpPr>
      <p:grpSpPr>
        <a:xfrm>
          <a:off x="0" y="0"/>
          <a:ext cx="0" cy="0"/>
          <a:chOff x="0" y="0"/>
          <a:chExt cx="0" cy="0"/>
        </a:xfrm>
      </p:grpSpPr>
      <p:sp>
        <p:nvSpPr>
          <p:cNvPr id="818" name="Google Shape;818;g61f45587f5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 name="Google Shape;819;g61f45587f5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g61f45587f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g61f45587f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5"/>
        <p:cNvGrpSpPr/>
        <p:nvPr/>
      </p:nvGrpSpPr>
      <p:grpSpPr>
        <a:xfrm>
          <a:off x="0" y="0"/>
          <a:ext cx="0" cy="0"/>
          <a:chOff x="0" y="0"/>
          <a:chExt cx="0" cy="0"/>
        </a:xfrm>
      </p:grpSpPr>
      <p:sp>
        <p:nvSpPr>
          <p:cNvPr id="836" name="Google Shape;836;g61f45587f5_0_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7" name="Google Shape;837;g61f45587f5_0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
        <p:cNvGrpSpPr/>
        <p:nvPr/>
      </p:nvGrpSpPr>
      <p:grpSpPr>
        <a:xfrm>
          <a:off x="0" y="0"/>
          <a:ext cx="0" cy="0"/>
          <a:chOff x="0" y="0"/>
          <a:chExt cx="0" cy="0"/>
        </a:xfrm>
      </p:grpSpPr>
      <p:sp>
        <p:nvSpPr>
          <p:cNvPr id="857" name="Google Shape;857;g61f894373d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8" name="Google Shape;858;g61f894373d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
        <p:cNvGrpSpPr/>
        <p:nvPr/>
      </p:nvGrpSpPr>
      <p:grpSpPr>
        <a:xfrm>
          <a:off x="0" y="0"/>
          <a:ext cx="0" cy="0"/>
          <a:chOff x="0" y="0"/>
          <a:chExt cx="0" cy="0"/>
        </a:xfrm>
      </p:grpSpPr>
      <p:sp>
        <p:nvSpPr>
          <p:cNvPr id="1160" name="Google Shape;1160;g61f894373d_0_5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 name="Google Shape;1161;g61f894373d_0_5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3"/>
        <p:cNvGrpSpPr/>
        <p:nvPr/>
      </p:nvGrpSpPr>
      <p:grpSpPr>
        <a:xfrm>
          <a:off x="0" y="0"/>
          <a:ext cx="0" cy="0"/>
          <a:chOff x="0" y="0"/>
          <a:chExt cx="0" cy="0"/>
        </a:xfrm>
      </p:grpSpPr>
      <p:sp>
        <p:nvSpPr>
          <p:cNvPr id="1174" name="Google Shape;1174;g61f894373d_0_5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5" name="Google Shape;1175;g61f894373d_0_5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9"/>
        <p:cNvGrpSpPr/>
        <p:nvPr/>
      </p:nvGrpSpPr>
      <p:grpSpPr>
        <a:xfrm>
          <a:off x="0" y="0"/>
          <a:ext cx="0" cy="0"/>
          <a:chOff x="0" y="0"/>
          <a:chExt cx="0" cy="0"/>
        </a:xfrm>
      </p:grpSpPr>
      <p:sp>
        <p:nvSpPr>
          <p:cNvPr id="1790" name="Google Shape;1790;g61f894373d_0_1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1" name="Google Shape;1791;g61f894373d_0_1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0"/>
        <p:cNvGrpSpPr/>
        <p:nvPr/>
      </p:nvGrpSpPr>
      <p:grpSpPr>
        <a:xfrm>
          <a:off x="0" y="0"/>
          <a:ext cx="0" cy="0"/>
          <a:chOff x="0" y="0"/>
          <a:chExt cx="0" cy="0"/>
        </a:xfrm>
      </p:grpSpPr>
      <p:sp>
        <p:nvSpPr>
          <p:cNvPr id="4281" name="Google Shape;4281;g61f894373d_0_36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2" name="Google Shape;4282;g61f894373d_0_36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7"/>
        <p:cNvGrpSpPr/>
        <p:nvPr/>
      </p:nvGrpSpPr>
      <p:grpSpPr>
        <a:xfrm>
          <a:off x="0" y="0"/>
          <a:ext cx="0" cy="0"/>
          <a:chOff x="0" y="0"/>
          <a:chExt cx="0" cy="0"/>
        </a:xfrm>
      </p:grpSpPr>
      <p:sp>
        <p:nvSpPr>
          <p:cNvPr id="4658" name="Google Shape;4658;g61f894373d_0_4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9" name="Google Shape;4659;g61f894373d_0_4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88"/>
        <p:cNvGrpSpPr/>
        <p:nvPr/>
      </p:nvGrpSpPr>
      <p:grpSpPr>
        <a:xfrm>
          <a:off x="0" y="0"/>
          <a:ext cx="0" cy="0"/>
          <a:chOff x="0" y="0"/>
          <a:chExt cx="0" cy="0"/>
        </a:xfrm>
      </p:grpSpPr>
      <p:sp>
        <p:nvSpPr>
          <p:cNvPr id="5089" name="Google Shape;5089;g61f894373d_0_44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0" name="Google Shape;5090;g61f894373d_0_4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1"/>
        <p:cNvGrpSpPr/>
        <p:nvPr/>
      </p:nvGrpSpPr>
      <p:grpSpPr>
        <a:xfrm>
          <a:off x="0" y="0"/>
          <a:ext cx="0" cy="0"/>
          <a:chOff x="0" y="0"/>
          <a:chExt cx="0" cy="0"/>
        </a:xfrm>
      </p:grpSpPr>
      <p:sp>
        <p:nvSpPr>
          <p:cNvPr id="5882" name="Google Shape;5882;g61f894373d_0_5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83" name="Google Shape;5883;g61f894373d_0_5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2"/>
        <p:cNvGrpSpPr/>
        <p:nvPr/>
      </p:nvGrpSpPr>
      <p:grpSpPr>
        <a:xfrm>
          <a:off x="0" y="0"/>
          <a:ext cx="0" cy="0"/>
          <a:chOff x="0" y="0"/>
          <a:chExt cx="0" cy="0"/>
        </a:xfrm>
      </p:grpSpPr>
      <p:sp>
        <p:nvSpPr>
          <p:cNvPr id="6623" name="Google Shape;6623;g61f894373d_0_6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24" name="Google Shape;6624;g61f894373d_0_6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
        <p:cNvGrpSpPr/>
        <p:nvPr/>
      </p:nvGrpSpPr>
      <p:grpSpPr>
        <a:xfrm>
          <a:off x="0" y="0"/>
          <a:ext cx="0" cy="0"/>
          <a:chOff x="0" y="0"/>
          <a:chExt cx="0" cy="0"/>
        </a:xfrm>
      </p:grpSpPr>
      <p:sp>
        <p:nvSpPr>
          <p:cNvPr id="185" name="Google Shape;185;g61f45587f5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 name="Google Shape;186;g61f45587f5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15"/>
        <p:cNvGrpSpPr/>
        <p:nvPr/>
      </p:nvGrpSpPr>
      <p:grpSpPr>
        <a:xfrm>
          <a:off x="0" y="0"/>
          <a:ext cx="0" cy="0"/>
          <a:chOff x="0" y="0"/>
          <a:chExt cx="0" cy="0"/>
        </a:xfrm>
      </p:grpSpPr>
      <p:sp>
        <p:nvSpPr>
          <p:cNvPr id="7316" name="Google Shape;7316;g61f894373d_0_6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7" name="Google Shape;7317;g61f894373d_0_6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7"/>
        <p:cNvGrpSpPr/>
        <p:nvPr/>
      </p:nvGrpSpPr>
      <p:grpSpPr>
        <a:xfrm>
          <a:off x="0" y="0"/>
          <a:ext cx="0" cy="0"/>
          <a:chOff x="0" y="0"/>
          <a:chExt cx="0" cy="0"/>
        </a:xfrm>
      </p:grpSpPr>
      <p:sp>
        <p:nvSpPr>
          <p:cNvPr id="7618" name="Google Shape;7618;g61f894373d_0_7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9" name="Google Shape;7619;g61f894373d_0_7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g61f45587f5_3_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 name="Google Shape;194;g61f45587f5_3_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61f45587f5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61f45587f5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g61f45587f5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 name="Google Shape;233;g61f45587f5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
        <p:cNvGrpSpPr/>
        <p:nvPr/>
      </p:nvGrpSpPr>
      <p:grpSpPr>
        <a:xfrm>
          <a:off x="0" y="0"/>
          <a:ext cx="0" cy="0"/>
          <a:chOff x="0" y="0"/>
          <a:chExt cx="0" cy="0"/>
        </a:xfrm>
      </p:grpSpPr>
      <p:sp>
        <p:nvSpPr>
          <p:cNvPr id="274" name="Google Shape;274;g61f45587f5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 name="Google Shape;275;g61f45587f5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g61f45587f5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g61f45587f5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61f45587f5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61f45587f5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3600118" flipH="1">
            <a:off x="3364491" y="3543045"/>
            <a:ext cx="4749882" cy="4108218"/>
          </a:xfrm>
          <a:prstGeom prst="triangle">
            <a:avLst>
              <a:gd name="adj" fmla="val 50000"/>
            </a:avLst>
          </a:prstGeom>
          <a:solidFill>
            <a:schemeClr val="accen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
        <p:nvSpPr>
          <p:cNvPr id="10" name="Google Shape;10;p2"/>
          <p:cNvSpPr/>
          <p:nvPr/>
        </p:nvSpPr>
        <p:spPr>
          <a:xfrm flipH="1">
            <a:off x="7687800" y="-15750"/>
            <a:ext cx="10600200" cy="10287000"/>
          </a:xfrm>
          <a:prstGeom prst="snip1Rect">
            <a:avLst>
              <a:gd name="adj" fmla="val 22859"/>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pic>
        <p:nvPicPr>
          <p:cNvPr id="11" name="Google Shape;11;p2"/>
          <p:cNvPicPr preferRelativeResize="0"/>
          <p:nvPr/>
        </p:nvPicPr>
        <p:blipFill rotWithShape="1">
          <a:blip r:embed="rId2">
            <a:alphaModFix/>
          </a:blip>
          <a:srcRect l="201" t="35073" r="15736"/>
          <a:stretch/>
        </p:blipFill>
        <p:spPr>
          <a:xfrm>
            <a:off x="1" y="3638551"/>
            <a:ext cx="15373354" cy="6679050"/>
          </a:xfrm>
          <a:prstGeom prst="rect">
            <a:avLst/>
          </a:prstGeom>
          <a:noFill/>
          <a:ln>
            <a:noFill/>
          </a:ln>
        </p:spPr>
      </p:pic>
      <p:sp>
        <p:nvSpPr>
          <p:cNvPr id="12" name="Google Shape;12;p2"/>
          <p:cNvSpPr txBox="1">
            <a:spLocks noGrp="1"/>
          </p:cNvSpPr>
          <p:nvPr>
            <p:ph type="ctrTitle"/>
          </p:nvPr>
        </p:nvSpPr>
        <p:spPr>
          <a:xfrm>
            <a:off x="8783562" y="964050"/>
            <a:ext cx="7922400" cy="35646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000000"/>
              </a:buClr>
              <a:buSzPts val="6000"/>
              <a:buNone/>
              <a:defRPr sz="9600"/>
            </a:lvl1pPr>
            <a:lvl2pPr lvl="1" rtl="0">
              <a:spcBef>
                <a:spcPts val="0"/>
              </a:spcBef>
              <a:spcAft>
                <a:spcPts val="0"/>
              </a:spcAft>
              <a:buClr>
                <a:srgbClr val="434343"/>
              </a:buClr>
              <a:buSzPts val="5200"/>
              <a:buNone/>
              <a:defRPr sz="10400">
                <a:solidFill>
                  <a:srgbClr val="434343"/>
                </a:solidFill>
              </a:defRPr>
            </a:lvl2pPr>
            <a:lvl3pPr lvl="2" rtl="0">
              <a:spcBef>
                <a:spcPts val="0"/>
              </a:spcBef>
              <a:spcAft>
                <a:spcPts val="0"/>
              </a:spcAft>
              <a:buClr>
                <a:srgbClr val="434343"/>
              </a:buClr>
              <a:buSzPts val="5200"/>
              <a:buNone/>
              <a:defRPr sz="10400">
                <a:solidFill>
                  <a:srgbClr val="434343"/>
                </a:solidFill>
              </a:defRPr>
            </a:lvl3pPr>
            <a:lvl4pPr lvl="3" rtl="0">
              <a:spcBef>
                <a:spcPts val="0"/>
              </a:spcBef>
              <a:spcAft>
                <a:spcPts val="0"/>
              </a:spcAft>
              <a:buClr>
                <a:srgbClr val="434343"/>
              </a:buClr>
              <a:buSzPts val="5200"/>
              <a:buNone/>
              <a:defRPr sz="10400">
                <a:solidFill>
                  <a:srgbClr val="434343"/>
                </a:solidFill>
              </a:defRPr>
            </a:lvl4pPr>
            <a:lvl5pPr lvl="4" rtl="0">
              <a:spcBef>
                <a:spcPts val="0"/>
              </a:spcBef>
              <a:spcAft>
                <a:spcPts val="0"/>
              </a:spcAft>
              <a:buClr>
                <a:srgbClr val="434343"/>
              </a:buClr>
              <a:buSzPts val="5200"/>
              <a:buNone/>
              <a:defRPr sz="10400">
                <a:solidFill>
                  <a:srgbClr val="434343"/>
                </a:solidFill>
              </a:defRPr>
            </a:lvl5pPr>
            <a:lvl6pPr lvl="5" rtl="0">
              <a:spcBef>
                <a:spcPts val="0"/>
              </a:spcBef>
              <a:spcAft>
                <a:spcPts val="0"/>
              </a:spcAft>
              <a:buClr>
                <a:srgbClr val="434343"/>
              </a:buClr>
              <a:buSzPts val="5200"/>
              <a:buNone/>
              <a:defRPr sz="10400">
                <a:solidFill>
                  <a:srgbClr val="434343"/>
                </a:solidFill>
              </a:defRPr>
            </a:lvl6pPr>
            <a:lvl7pPr lvl="6" rtl="0">
              <a:spcBef>
                <a:spcPts val="0"/>
              </a:spcBef>
              <a:spcAft>
                <a:spcPts val="0"/>
              </a:spcAft>
              <a:buClr>
                <a:srgbClr val="434343"/>
              </a:buClr>
              <a:buSzPts val="5200"/>
              <a:buNone/>
              <a:defRPr sz="10400">
                <a:solidFill>
                  <a:srgbClr val="434343"/>
                </a:solidFill>
              </a:defRPr>
            </a:lvl7pPr>
            <a:lvl8pPr lvl="7" rtl="0">
              <a:spcBef>
                <a:spcPts val="0"/>
              </a:spcBef>
              <a:spcAft>
                <a:spcPts val="0"/>
              </a:spcAft>
              <a:buClr>
                <a:srgbClr val="434343"/>
              </a:buClr>
              <a:buSzPts val="5200"/>
              <a:buNone/>
              <a:defRPr sz="10400">
                <a:solidFill>
                  <a:srgbClr val="434343"/>
                </a:solidFill>
              </a:defRPr>
            </a:lvl8pPr>
            <a:lvl9pPr lvl="8" rtl="0">
              <a:spcBef>
                <a:spcPts val="0"/>
              </a:spcBef>
              <a:spcAft>
                <a:spcPts val="0"/>
              </a:spcAft>
              <a:buClr>
                <a:srgbClr val="434343"/>
              </a:buClr>
              <a:buSzPts val="5200"/>
              <a:buNone/>
              <a:defRPr sz="10400">
                <a:solidFill>
                  <a:srgbClr val="434343"/>
                </a:solidFill>
              </a:defRPr>
            </a:lvl9pPr>
          </a:lstStyle>
          <a:p>
            <a:endParaRPr/>
          </a:p>
        </p:txBody>
      </p:sp>
      <p:sp>
        <p:nvSpPr>
          <p:cNvPr id="13" name="Google Shape;13;p2"/>
          <p:cNvSpPr txBox="1">
            <a:spLocks noGrp="1"/>
          </p:cNvSpPr>
          <p:nvPr>
            <p:ph type="subTitle" idx="1"/>
          </p:nvPr>
        </p:nvSpPr>
        <p:spPr>
          <a:xfrm>
            <a:off x="11771842" y="4012500"/>
            <a:ext cx="4804200" cy="1434000"/>
          </a:xfrm>
          <a:prstGeom prst="rect">
            <a:avLst/>
          </a:prstGeom>
        </p:spPr>
        <p:txBody>
          <a:bodyPr spcFirstLastPara="1" wrap="square" lIns="91425" tIns="91425" rIns="91425" bIns="91425" anchor="b" anchorCtr="0">
            <a:noAutofit/>
          </a:bodyPr>
          <a:lstStyle>
            <a:lvl1pPr marR="28162" lvl="0" algn="r" rtl="0">
              <a:lnSpc>
                <a:spcPct val="100000"/>
              </a:lnSpc>
              <a:spcBef>
                <a:spcPts val="0"/>
              </a:spcBef>
              <a:spcAft>
                <a:spcPts val="0"/>
              </a:spcAft>
              <a:buClr>
                <a:srgbClr val="000000"/>
              </a:buClr>
              <a:buSzPts val="1800"/>
              <a:buNone/>
              <a:defRPr sz="2400">
                <a:solidFill>
                  <a:srgbClr val="000000"/>
                </a:solidFill>
              </a:defRPr>
            </a:lvl1pPr>
            <a:lvl2pPr lvl="1" algn="r" rtl="0">
              <a:lnSpc>
                <a:spcPct val="100000"/>
              </a:lnSpc>
              <a:spcBef>
                <a:spcPts val="0"/>
              </a:spcBef>
              <a:spcAft>
                <a:spcPts val="0"/>
              </a:spcAft>
              <a:buClr>
                <a:srgbClr val="434343"/>
              </a:buClr>
              <a:buSzPts val="2800"/>
              <a:buNone/>
              <a:defRPr sz="5600">
                <a:solidFill>
                  <a:srgbClr val="434343"/>
                </a:solidFill>
              </a:defRPr>
            </a:lvl2pPr>
            <a:lvl3pPr lvl="2" algn="r" rtl="0">
              <a:lnSpc>
                <a:spcPct val="100000"/>
              </a:lnSpc>
              <a:spcBef>
                <a:spcPts val="0"/>
              </a:spcBef>
              <a:spcAft>
                <a:spcPts val="0"/>
              </a:spcAft>
              <a:buClr>
                <a:srgbClr val="434343"/>
              </a:buClr>
              <a:buSzPts val="2800"/>
              <a:buNone/>
              <a:defRPr sz="5600">
                <a:solidFill>
                  <a:srgbClr val="434343"/>
                </a:solidFill>
              </a:defRPr>
            </a:lvl3pPr>
            <a:lvl4pPr lvl="3" algn="r" rtl="0">
              <a:lnSpc>
                <a:spcPct val="100000"/>
              </a:lnSpc>
              <a:spcBef>
                <a:spcPts val="0"/>
              </a:spcBef>
              <a:spcAft>
                <a:spcPts val="0"/>
              </a:spcAft>
              <a:buClr>
                <a:srgbClr val="434343"/>
              </a:buClr>
              <a:buSzPts val="2800"/>
              <a:buNone/>
              <a:defRPr sz="5600">
                <a:solidFill>
                  <a:srgbClr val="434343"/>
                </a:solidFill>
              </a:defRPr>
            </a:lvl4pPr>
            <a:lvl5pPr lvl="4" algn="r" rtl="0">
              <a:lnSpc>
                <a:spcPct val="100000"/>
              </a:lnSpc>
              <a:spcBef>
                <a:spcPts val="0"/>
              </a:spcBef>
              <a:spcAft>
                <a:spcPts val="0"/>
              </a:spcAft>
              <a:buClr>
                <a:srgbClr val="434343"/>
              </a:buClr>
              <a:buSzPts val="2800"/>
              <a:buNone/>
              <a:defRPr sz="5600">
                <a:solidFill>
                  <a:srgbClr val="434343"/>
                </a:solidFill>
              </a:defRPr>
            </a:lvl5pPr>
            <a:lvl6pPr lvl="5" algn="r" rtl="0">
              <a:lnSpc>
                <a:spcPct val="100000"/>
              </a:lnSpc>
              <a:spcBef>
                <a:spcPts val="0"/>
              </a:spcBef>
              <a:spcAft>
                <a:spcPts val="0"/>
              </a:spcAft>
              <a:buClr>
                <a:srgbClr val="434343"/>
              </a:buClr>
              <a:buSzPts val="2800"/>
              <a:buNone/>
              <a:defRPr sz="5600">
                <a:solidFill>
                  <a:srgbClr val="434343"/>
                </a:solidFill>
              </a:defRPr>
            </a:lvl6pPr>
            <a:lvl7pPr lvl="6" algn="r" rtl="0">
              <a:lnSpc>
                <a:spcPct val="100000"/>
              </a:lnSpc>
              <a:spcBef>
                <a:spcPts val="0"/>
              </a:spcBef>
              <a:spcAft>
                <a:spcPts val="0"/>
              </a:spcAft>
              <a:buClr>
                <a:srgbClr val="434343"/>
              </a:buClr>
              <a:buSzPts val="2800"/>
              <a:buNone/>
              <a:defRPr sz="5600">
                <a:solidFill>
                  <a:srgbClr val="434343"/>
                </a:solidFill>
              </a:defRPr>
            </a:lvl7pPr>
            <a:lvl8pPr lvl="7" algn="r" rtl="0">
              <a:lnSpc>
                <a:spcPct val="100000"/>
              </a:lnSpc>
              <a:spcBef>
                <a:spcPts val="0"/>
              </a:spcBef>
              <a:spcAft>
                <a:spcPts val="0"/>
              </a:spcAft>
              <a:buClr>
                <a:srgbClr val="434343"/>
              </a:buClr>
              <a:buSzPts val="2800"/>
              <a:buNone/>
              <a:defRPr sz="5600">
                <a:solidFill>
                  <a:srgbClr val="434343"/>
                </a:solidFill>
              </a:defRPr>
            </a:lvl8pPr>
            <a:lvl9pPr lvl="8" algn="r" rtl="0">
              <a:lnSpc>
                <a:spcPct val="100000"/>
              </a:lnSpc>
              <a:spcBef>
                <a:spcPts val="0"/>
              </a:spcBef>
              <a:spcAft>
                <a:spcPts val="0"/>
              </a:spcAft>
              <a:buClr>
                <a:srgbClr val="434343"/>
              </a:buClr>
              <a:buSzPts val="2800"/>
              <a:buNone/>
              <a:defRPr sz="5600">
                <a:solidFill>
                  <a:srgbClr val="434343"/>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63"/>
        <p:cNvGrpSpPr/>
        <p:nvPr/>
      </p:nvGrpSpPr>
      <p:grpSpPr>
        <a:xfrm>
          <a:off x="0" y="0"/>
          <a:ext cx="0" cy="0"/>
          <a:chOff x="0" y="0"/>
          <a:chExt cx="0" cy="0"/>
        </a:xfrm>
      </p:grpSpPr>
      <p:sp>
        <p:nvSpPr>
          <p:cNvPr id="64" name="Google Shape;64;p11"/>
          <p:cNvSpPr txBox="1">
            <a:spLocks noGrp="1"/>
          </p:cNvSpPr>
          <p:nvPr>
            <p:ph type="ctrTitle"/>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
        <p:nvSpPr>
          <p:cNvPr id="65" name="Google Shape;65;p11"/>
          <p:cNvSpPr/>
          <p:nvPr/>
        </p:nvSpPr>
        <p:spPr>
          <a:xfrm>
            <a:off x="-439850" y="3350450"/>
            <a:ext cx="13514400" cy="6997800"/>
          </a:xfrm>
          <a:prstGeom prst="snip2SameRect">
            <a:avLst>
              <a:gd name="adj1" fmla="val 16667"/>
              <a:gd name="adj2" fmla="val 0"/>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66"/>
        <p:cNvGrpSpPr/>
        <p:nvPr/>
      </p:nvGrpSpPr>
      <p:grpSpPr>
        <a:xfrm>
          <a:off x="0" y="0"/>
          <a:ext cx="0" cy="0"/>
          <a:chOff x="0" y="0"/>
          <a:chExt cx="0" cy="0"/>
        </a:xfrm>
      </p:grpSpPr>
      <p:sp>
        <p:nvSpPr>
          <p:cNvPr id="67" name="Google Shape;67;p12"/>
          <p:cNvSpPr/>
          <p:nvPr/>
        </p:nvSpPr>
        <p:spPr>
          <a:xfrm flipH="1">
            <a:off x="12039700" y="3655600"/>
            <a:ext cx="6306000" cy="6631200"/>
          </a:xfrm>
          <a:prstGeom prst="snip1Rect">
            <a:avLst>
              <a:gd name="adj" fmla="val 29781"/>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
        <p:nvSpPr>
          <p:cNvPr id="68" name="Google Shape;68;p12"/>
          <p:cNvSpPr txBox="1">
            <a:spLocks noGrp="1"/>
          </p:cNvSpPr>
          <p:nvPr>
            <p:ph type="ctrTitle"/>
          </p:nvPr>
        </p:nvSpPr>
        <p:spPr>
          <a:xfrm>
            <a:off x="894552" y="3845300"/>
            <a:ext cx="5670600" cy="1289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400"/>
              <a:buNone/>
              <a:defRPr sz="2800" b="0"/>
            </a:lvl1pPr>
            <a:lvl2pPr lvl="1" algn="ctr" rtl="0">
              <a:spcBef>
                <a:spcPts val="0"/>
              </a:spcBef>
              <a:spcAft>
                <a:spcPts val="0"/>
              </a:spcAft>
              <a:buSzPts val="1400"/>
              <a:buNone/>
              <a:defRPr sz="2800" b="0"/>
            </a:lvl2pPr>
            <a:lvl3pPr lvl="2" algn="ctr" rtl="0">
              <a:spcBef>
                <a:spcPts val="0"/>
              </a:spcBef>
              <a:spcAft>
                <a:spcPts val="0"/>
              </a:spcAft>
              <a:buSzPts val="1400"/>
              <a:buNone/>
              <a:defRPr sz="2800" b="0"/>
            </a:lvl3pPr>
            <a:lvl4pPr lvl="3" algn="ctr" rtl="0">
              <a:spcBef>
                <a:spcPts val="0"/>
              </a:spcBef>
              <a:spcAft>
                <a:spcPts val="0"/>
              </a:spcAft>
              <a:buSzPts val="1400"/>
              <a:buNone/>
              <a:defRPr sz="2800" b="0"/>
            </a:lvl4pPr>
            <a:lvl5pPr lvl="4" algn="ctr" rtl="0">
              <a:spcBef>
                <a:spcPts val="0"/>
              </a:spcBef>
              <a:spcAft>
                <a:spcPts val="0"/>
              </a:spcAft>
              <a:buSzPts val="1400"/>
              <a:buNone/>
              <a:defRPr sz="2800" b="0"/>
            </a:lvl5pPr>
            <a:lvl6pPr lvl="5" algn="ctr" rtl="0">
              <a:spcBef>
                <a:spcPts val="0"/>
              </a:spcBef>
              <a:spcAft>
                <a:spcPts val="0"/>
              </a:spcAft>
              <a:buSzPts val="1400"/>
              <a:buNone/>
              <a:defRPr sz="2800" b="0"/>
            </a:lvl6pPr>
            <a:lvl7pPr lvl="6" algn="ctr" rtl="0">
              <a:spcBef>
                <a:spcPts val="0"/>
              </a:spcBef>
              <a:spcAft>
                <a:spcPts val="0"/>
              </a:spcAft>
              <a:buSzPts val="1400"/>
              <a:buNone/>
              <a:defRPr sz="2800" b="0"/>
            </a:lvl7pPr>
            <a:lvl8pPr lvl="7" algn="ctr" rtl="0">
              <a:spcBef>
                <a:spcPts val="0"/>
              </a:spcBef>
              <a:spcAft>
                <a:spcPts val="0"/>
              </a:spcAft>
              <a:buSzPts val="1400"/>
              <a:buNone/>
              <a:defRPr sz="2800" b="0"/>
            </a:lvl8pPr>
            <a:lvl9pPr lvl="8" algn="ctr" rtl="0">
              <a:spcBef>
                <a:spcPts val="0"/>
              </a:spcBef>
              <a:spcAft>
                <a:spcPts val="0"/>
              </a:spcAft>
              <a:buSzPts val="1400"/>
              <a:buNone/>
              <a:defRPr sz="2800" b="0"/>
            </a:lvl9pPr>
          </a:lstStyle>
          <a:p>
            <a:endParaRPr/>
          </a:p>
        </p:txBody>
      </p:sp>
      <p:sp>
        <p:nvSpPr>
          <p:cNvPr id="69" name="Google Shape;69;p12"/>
          <p:cNvSpPr txBox="1">
            <a:spLocks noGrp="1"/>
          </p:cNvSpPr>
          <p:nvPr>
            <p:ph type="subTitle" idx="1"/>
          </p:nvPr>
        </p:nvSpPr>
        <p:spPr>
          <a:xfrm>
            <a:off x="1606848" y="4400650"/>
            <a:ext cx="4245600" cy="22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000"/>
              <a:buNone/>
              <a:defRPr sz="2400">
                <a:solidFill>
                  <a:schemeClr val="dk1"/>
                </a:solidFill>
              </a:defRPr>
            </a:lvl1pPr>
            <a:lvl2pPr lvl="1" algn="ctr" rtl="0">
              <a:lnSpc>
                <a:spcPct val="100000"/>
              </a:lnSpc>
              <a:spcBef>
                <a:spcPts val="0"/>
              </a:spcBef>
              <a:spcAft>
                <a:spcPts val="0"/>
              </a:spcAft>
              <a:buClr>
                <a:schemeClr val="dk1"/>
              </a:buClr>
              <a:buSzPts val="1000"/>
              <a:buNone/>
              <a:defRPr sz="2000">
                <a:solidFill>
                  <a:schemeClr val="dk1"/>
                </a:solidFill>
              </a:defRPr>
            </a:lvl2pPr>
            <a:lvl3pPr lvl="2" algn="ctr" rtl="0">
              <a:lnSpc>
                <a:spcPct val="100000"/>
              </a:lnSpc>
              <a:spcBef>
                <a:spcPts val="0"/>
              </a:spcBef>
              <a:spcAft>
                <a:spcPts val="0"/>
              </a:spcAft>
              <a:buClr>
                <a:schemeClr val="dk1"/>
              </a:buClr>
              <a:buSzPts val="1000"/>
              <a:buNone/>
              <a:defRPr sz="2000">
                <a:solidFill>
                  <a:schemeClr val="dk1"/>
                </a:solidFill>
              </a:defRPr>
            </a:lvl3pPr>
            <a:lvl4pPr lvl="3" algn="ctr" rtl="0">
              <a:lnSpc>
                <a:spcPct val="100000"/>
              </a:lnSpc>
              <a:spcBef>
                <a:spcPts val="0"/>
              </a:spcBef>
              <a:spcAft>
                <a:spcPts val="0"/>
              </a:spcAft>
              <a:buClr>
                <a:schemeClr val="dk1"/>
              </a:buClr>
              <a:buSzPts val="1000"/>
              <a:buNone/>
              <a:defRPr sz="2000">
                <a:solidFill>
                  <a:schemeClr val="dk1"/>
                </a:solidFill>
              </a:defRPr>
            </a:lvl4pPr>
            <a:lvl5pPr lvl="4" algn="ctr" rtl="0">
              <a:lnSpc>
                <a:spcPct val="100000"/>
              </a:lnSpc>
              <a:spcBef>
                <a:spcPts val="0"/>
              </a:spcBef>
              <a:spcAft>
                <a:spcPts val="0"/>
              </a:spcAft>
              <a:buClr>
                <a:schemeClr val="dk1"/>
              </a:buClr>
              <a:buSzPts val="1000"/>
              <a:buNone/>
              <a:defRPr sz="2000">
                <a:solidFill>
                  <a:schemeClr val="dk1"/>
                </a:solidFill>
              </a:defRPr>
            </a:lvl5pPr>
            <a:lvl6pPr lvl="5" algn="ctr" rtl="0">
              <a:lnSpc>
                <a:spcPct val="100000"/>
              </a:lnSpc>
              <a:spcBef>
                <a:spcPts val="0"/>
              </a:spcBef>
              <a:spcAft>
                <a:spcPts val="0"/>
              </a:spcAft>
              <a:buClr>
                <a:schemeClr val="dk1"/>
              </a:buClr>
              <a:buSzPts val="1000"/>
              <a:buNone/>
              <a:defRPr sz="2000">
                <a:solidFill>
                  <a:schemeClr val="dk1"/>
                </a:solidFill>
              </a:defRPr>
            </a:lvl6pPr>
            <a:lvl7pPr lvl="6" algn="ctr" rtl="0">
              <a:lnSpc>
                <a:spcPct val="100000"/>
              </a:lnSpc>
              <a:spcBef>
                <a:spcPts val="0"/>
              </a:spcBef>
              <a:spcAft>
                <a:spcPts val="0"/>
              </a:spcAft>
              <a:buClr>
                <a:schemeClr val="dk1"/>
              </a:buClr>
              <a:buSzPts val="1000"/>
              <a:buNone/>
              <a:defRPr sz="2000">
                <a:solidFill>
                  <a:schemeClr val="dk1"/>
                </a:solidFill>
              </a:defRPr>
            </a:lvl7pPr>
            <a:lvl8pPr lvl="7" algn="ctr" rtl="0">
              <a:lnSpc>
                <a:spcPct val="100000"/>
              </a:lnSpc>
              <a:spcBef>
                <a:spcPts val="0"/>
              </a:spcBef>
              <a:spcAft>
                <a:spcPts val="0"/>
              </a:spcAft>
              <a:buClr>
                <a:schemeClr val="dk1"/>
              </a:buClr>
              <a:buSzPts val="1000"/>
              <a:buNone/>
              <a:defRPr sz="2000">
                <a:solidFill>
                  <a:schemeClr val="dk1"/>
                </a:solidFill>
              </a:defRPr>
            </a:lvl8pPr>
            <a:lvl9pPr lvl="8" algn="ctr" rtl="0">
              <a:lnSpc>
                <a:spcPct val="100000"/>
              </a:lnSpc>
              <a:spcBef>
                <a:spcPts val="0"/>
              </a:spcBef>
              <a:spcAft>
                <a:spcPts val="0"/>
              </a:spcAft>
              <a:buClr>
                <a:schemeClr val="dk1"/>
              </a:buClr>
              <a:buSzPts val="1000"/>
              <a:buNone/>
              <a:defRPr sz="2000">
                <a:solidFill>
                  <a:schemeClr val="dk1"/>
                </a:solidFill>
              </a:defRPr>
            </a:lvl9pPr>
          </a:lstStyle>
          <a:p>
            <a:endParaRPr/>
          </a:p>
        </p:txBody>
      </p:sp>
      <p:sp>
        <p:nvSpPr>
          <p:cNvPr id="70" name="Google Shape;70;p12"/>
          <p:cNvSpPr txBox="1">
            <a:spLocks noGrp="1"/>
          </p:cNvSpPr>
          <p:nvPr>
            <p:ph type="ctrTitle" idx="2"/>
          </p:nvPr>
        </p:nvSpPr>
        <p:spPr>
          <a:xfrm>
            <a:off x="6215500" y="3850850"/>
            <a:ext cx="5911800" cy="1289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400"/>
              <a:buNone/>
              <a:defRPr sz="2800" b="0"/>
            </a:lvl1pPr>
            <a:lvl2pPr lvl="1" algn="ctr" rtl="0">
              <a:spcBef>
                <a:spcPts val="0"/>
              </a:spcBef>
              <a:spcAft>
                <a:spcPts val="0"/>
              </a:spcAft>
              <a:buSzPts val="1400"/>
              <a:buNone/>
              <a:defRPr sz="2800" b="0"/>
            </a:lvl2pPr>
            <a:lvl3pPr lvl="2" algn="ctr" rtl="0">
              <a:spcBef>
                <a:spcPts val="0"/>
              </a:spcBef>
              <a:spcAft>
                <a:spcPts val="0"/>
              </a:spcAft>
              <a:buSzPts val="1400"/>
              <a:buNone/>
              <a:defRPr sz="2800" b="0"/>
            </a:lvl3pPr>
            <a:lvl4pPr lvl="3" algn="ctr" rtl="0">
              <a:spcBef>
                <a:spcPts val="0"/>
              </a:spcBef>
              <a:spcAft>
                <a:spcPts val="0"/>
              </a:spcAft>
              <a:buSzPts val="1400"/>
              <a:buNone/>
              <a:defRPr sz="2800" b="0"/>
            </a:lvl4pPr>
            <a:lvl5pPr lvl="4" algn="ctr" rtl="0">
              <a:spcBef>
                <a:spcPts val="0"/>
              </a:spcBef>
              <a:spcAft>
                <a:spcPts val="0"/>
              </a:spcAft>
              <a:buSzPts val="1400"/>
              <a:buNone/>
              <a:defRPr sz="2800" b="0"/>
            </a:lvl5pPr>
            <a:lvl6pPr lvl="5" algn="ctr" rtl="0">
              <a:spcBef>
                <a:spcPts val="0"/>
              </a:spcBef>
              <a:spcAft>
                <a:spcPts val="0"/>
              </a:spcAft>
              <a:buSzPts val="1400"/>
              <a:buNone/>
              <a:defRPr sz="2800" b="0"/>
            </a:lvl6pPr>
            <a:lvl7pPr lvl="6" algn="ctr" rtl="0">
              <a:spcBef>
                <a:spcPts val="0"/>
              </a:spcBef>
              <a:spcAft>
                <a:spcPts val="0"/>
              </a:spcAft>
              <a:buSzPts val="1400"/>
              <a:buNone/>
              <a:defRPr sz="2800" b="0"/>
            </a:lvl7pPr>
            <a:lvl8pPr lvl="7" algn="ctr" rtl="0">
              <a:spcBef>
                <a:spcPts val="0"/>
              </a:spcBef>
              <a:spcAft>
                <a:spcPts val="0"/>
              </a:spcAft>
              <a:buSzPts val="1400"/>
              <a:buNone/>
              <a:defRPr sz="2800" b="0"/>
            </a:lvl8pPr>
            <a:lvl9pPr lvl="8" algn="ctr" rtl="0">
              <a:spcBef>
                <a:spcPts val="0"/>
              </a:spcBef>
              <a:spcAft>
                <a:spcPts val="0"/>
              </a:spcAft>
              <a:buSzPts val="1400"/>
              <a:buNone/>
              <a:defRPr sz="2800" b="0"/>
            </a:lvl9pPr>
          </a:lstStyle>
          <a:p>
            <a:endParaRPr/>
          </a:p>
        </p:txBody>
      </p:sp>
      <p:sp>
        <p:nvSpPr>
          <p:cNvPr id="71" name="Google Shape;71;p12"/>
          <p:cNvSpPr txBox="1">
            <a:spLocks noGrp="1"/>
          </p:cNvSpPr>
          <p:nvPr>
            <p:ph type="subTitle" idx="3"/>
          </p:nvPr>
        </p:nvSpPr>
        <p:spPr>
          <a:xfrm>
            <a:off x="7049348" y="4406200"/>
            <a:ext cx="4243800" cy="22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000"/>
              <a:buNone/>
              <a:defRPr sz="2400">
                <a:solidFill>
                  <a:schemeClr val="dk1"/>
                </a:solidFill>
              </a:defRPr>
            </a:lvl1pPr>
            <a:lvl2pPr lvl="1" algn="ctr" rtl="0">
              <a:lnSpc>
                <a:spcPct val="100000"/>
              </a:lnSpc>
              <a:spcBef>
                <a:spcPts val="0"/>
              </a:spcBef>
              <a:spcAft>
                <a:spcPts val="0"/>
              </a:spcAft>
              <a:buClr>
                <a:schemeClr val="dk1"/>
              </a:buClr>
              <a:buSzPts val="1000"/>
              <a:buNone/>
              <a:defRPr sz="2000">
                <a:solidFill>
                  <a:schemeClr val="dk1"/>
                </a:solidFill>
              </a:defRPr>
            </a:lvl2pPr>
            <a:lvl3pPr lvl="2" algn="ctr" rtl="0">
              <a:lnSpc>
                <a:spcPct val="100000"/>
              </a:lnSpc>
              <a:spcBef>
                <a:spcPts val="0"/>
              </a:spcBef>
              <a:spcAft>
                <a:spcPts val="0"/>
              </a:spcAft>
              <a:buClr>
                <a:schemeClr val="dk1"/>
              </a:buClr>
              <a:buSzPts val="1000"/>
              <a:buNone/>
              <a:defRPr sz="2000">
                <a:solidFill>
                  <a:schemeClr val="dk1"/>
                </a:solidFill>
              </a:defRPr>
            </a:lvl3pPr>
            <a:lvl4pPr lvl="3" algn="ctr" rtl="0">
              <a:lnSpc>
                <a:spcPct val="100000"/>
              </a:lnSpc>
              <a:spcBef>
                <a:spcPts val="0"/>
              </a:spcBef>
              <a:spcAft>
                <a:spcPts val="0"/>
              </a:spcAft>
              <a:buClr>
                <a:schemeClr val="dk1"/>
              </a:buClr>
              <a:buSzPts val="1000"/>
              <a:buNone/>
              <a:defRPr sz="2000">
                <a:solidFill>
                  <a:schemeClr val="dk1"/>
                </a:solidFill>
              </a:defRPr>
            </a:lvl4pPr>
            <a:lvl5pPr lvl="4" algn="ctr" rtl="0">
              <a:lnSpc>
                <a:spcPct val="100000"/>
              </a:lnSpc>
              <a:spcBef>
                <a:spcPts val="0"/>
              </a:spcBef>
              <a:spcAft>
                <a:spcPts val="0"/>
              </a:spcAft>
              <a:buClr>
                <a:schemeClr val="dk1"/>
              </a:buClr>
              <a:buSzPts val="1000"/>
              <a:buNone/>
              <a:defRPr sz="2000">
                <a:solidFill>
                  <a:schemeClr val="dk1"/>
                </a:solidFill>
              </a:defRPr>
            </a:lvl5pPr>
            <a:lvl6pPr lvl="5" algn="ctr" rtl="0">
              <a:lnSpc>
                <a:spcPct val="100000"/>
              </a:lnSpc>
              <a:spcBef>
                <a:spcPts val="0"/>
              </a:spcBef>
              <a:spcAft>
                <a:spcPts val="0"/>
              </a:spcAft>
              <a:buClr>
                <a:schemeClr val="dk1"/>
              </a:buClr>
              <a:buSzPts val="1000"/>
              <a:buNone/>
              <a:defRPr sz="2000">
                <a:solidFill>
                  <a:schemeClr val="dk1"/>
                </a:solidFill>
              </a:defRPr>
            </a:lvl6pPr>
            <a:lvl7pPr lvl="6" algn="ctr" rtl="0">
              <a:lnSpc>
                <a:spcPct val="100000"/>
              </a:lnSpc>
              <a:spcBef>
                <a:spcPts val="0"/>
              </a:spcBef>
              <a:spcAft>
                <a:spcPts val="0"/>
              </a:spcAft>
              <a:buClr>
                <a:schemeClr val="dk1"/>
              </a:buClr>
              <a:buSzPts val="1000"/>
              <a:buNone/>
              <a:defRPr sz="2000">
                <a:solidFill>
                  <a:schemeClr val="dk1"/>
                </a:solidFill>
              </a:defRPr>
            </a:lvl7pPr>
            <a:lvl8pPr lvl="7" algn="ctr" rtl="0">
              <a:lnSpc>
                <a:spcPct val="100000"/>
              </a:lnSpc>
              <a:spcBef>
                <a:spcPts val="0"/>
              </a:spcBef>
              <a:spcAft>
                <a:spcPts val="0"/>
              </a:spcAft>
              <a:buClr>
                <a:schemeClr val="dk1"/>
              </a:buClr>
              <a:buSzPts val="1000"/>
              <a:buNone/>
              <a:defRPr sz="2000">
                <a:solidFill>
                  <a:schemeClr val="dk1"/>
                </a:solidFill>
              </a:defRPr>
            </a:lvl8pPr>
            <a:lvl9pPr lvl="8" algn="ctr" rtl="0">
              <a:lnSpc>
                <a:spcPct val="100000"/>
              </a:lnSpc>
              <a:spcBef>
                <a:spcPts val="0"/>
              </a:spcBef>
              <a:spcAft>
                <a:spcPts val="0"/>
              </a:spcAft>
              <a:buClr>
                <a:schemeClr val="dk1"/>
              </a:buClr>
              <a:buSzPts val="1000"/>
              <a:buNone/>
              <a:defRPr sz="2000">
                <a:solidFill>
                  <a:schemeClr val="dk1"/>
                </a:solidFill>
              </a:defRPr>
            </a:lvl9pPr>
          </a:lstStyle>
          <a:p>
            <a:endParaRPr/>
          </a:p>
        </p:txBody>
      </p:sp>
      <p:sp>
        <p:nvSpPr>
          <p:cNvPr id="72" name="Google Shape;72;p12"/>
          <p:cNvSpPr txBox="1">
            <a:spLocks noGrp="1"/>
          </p:cNvSpPr>
          <p:nvPr>
            <p:ph type="ctrTitle" idx="4"/>
          </p:nvPr>
        </p:nvSpPr>
        <p:spPr>
          <a:xfrm>
            <a:off x="11657152" y="3845300"/>
            <a:ext cx="5911800" cy="1289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400"/>
              <a:buNone/>
              <a:defRPr sz="2800" b="0"/>
            </a:lvl1pPr>
            <a:lvl2pPr lvl="1" algn="ctr" rtl="0">
              <a:spcBef>
                <a:spcPts val="0"/>
              </a:spcBef>
              <a:spcAft>
                <a:spcPts val="0"/>
              </a:spcAft>
              <a:buSzPts val="1400"/>
              <a:buNone/>
              <a:defRPr sz="2800" b="0"/>
            </a:lvl2pPr>
            <a:lvl3pPr lvl="2" algn="ctr" rtl="0">
              <a:spcBef>
                <a:spcPts val="0"/>
              </a:spcBef>
              <a:spcAft>
                <a:spcPts val="0"/>
              </a:spcAft>
              <a:buSzPts val="1400"/>
              <a:buNone/>
              <a:defRPr sz="2800" b="0"/>
            </a:lvl3pPr>
            <a:lvl4pPr lvl="3" algn="ctr" rtl="0">
              <a:spcBef>
                <a:spcPts val="0"/>
              </a:spcBef>
              <a:spcAft>
                <a:spcPts val="0"/>
              </a:spcAft>
              <a:buSzPts val="1400"/>
              <a:buNone/>
              <a:defRPr sz="2800" b="0"/>
            </a:lvl4pPr>
            <a:lvl5pPr lvl="4" algn="ctr" rtl="0">
              <a:spcBef>
                <a:spcPts val="0"/>
              </a:spcBef>
              <a:spcAft>
                <a:spcPts val="0"/>
              </a:spcAft>
              <a:buSzPts val="1400"/>
              <a:buNone/>
              <a:defRPr sz="2800" b="0"/>
            </a:lvl5pPr>
            <a:lvl6pPr lvl="5" algn="ctr" rtl="0">
              <a:spcBef>
                <a:spcPts val="0"/>
              </a:spcBef>
              <a:spcAft>
                <a:spcPts val="0"/>
              </a:spcAft>
              <a:buSzPts val="1400"/>
              <a:buNone/>
              <a:defRPr sz="2800" b="0"/>
            </a:lvl6pPr>
            <a:lvl7pPr lvl="6" algn="ctr" rtl="0">
              <a:spcBef>
                <a:spcPts val="0"/>
              </a:spcBef>
              <a:spcAft>
                <a:spcPts val="0"/>
              </a:spcAft>
              <a:buSzPts val="1400"/>
              <a:buNone/>
              <a:defRPr sz="2800" b="0"/>
            </a:lvl7pPr>
            <a:lvl8pPr lvl="7" algn="ctr" rtl="0">
              <a:spcBef>
                <a:spcPts val="0"/>
              </a:spcBef>
              <a:spcAft>
                <a:spcPts val="0"/>
              </a:spcAft>
              <a:buSzPts val="1400"/>
              <a:buNone/>
              <a:defRPr sz="2800" b="0"/>
            </a:lvl8pPr>
            <a:lvl9pPr lvl="8" algn="ctr" rtl="0">
              <a:spcBef>
                <a:spcPts val="0"/>
              </a:spcBef>
              <a:spcAft>
                <a:spcPts val="0"/>
              </a:spcAft>
              <a:buSzPts val="1400"/>
              <a:buNone/>
              <a:defRPr sz="2800" b="0"/>
            </a:lvl9pPr>
          </a:lstStyle>
          <a:p>
            <a:endParaRPr/>
          </a:p>
        </p:txBody>
      </p:sp>
      <p:sp>
        <p:nvSpPr>
          <p:cNvPr id="73" name="Google Shape;73;p12"/>
          <p:cNvSpPr txBox="1">
            <a:spLocks noGrp="1"/>
          </p:cNvSpPr>
          <p:nvPr>
            <p:ph type="subTitle" idx="5"/>
          </p:nvPr>
        </p:nvSpPr>
        <p:spPr>
          <a:xfrm>
            <a:off x="12491848" y="4400650"/>
            <a:ext cx="4242000" cy="22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000"/>
              <a:buNone/>
              <a:defRPr sz="2400">
                <a:solidFill>
                  <a:schemeClr val="dk1"/>
                </a:solidFill>
              </a:defRPr>
            </a:lvl1pPr>
            <a:lvl2pPr lvl="1" algn="ctr" rtl="0">
              <a:lnSpc>
                <a:spcPct val="100000"/>
              </a:lnSpc>
              <a:spcBef>
                <a:spcPts val="0"/>
              </a:spcBef>
              <a:spcAft>
                <a:spcPts val="0"/>
              </a:spcAft>
              <a:buClr>
                <a:schemeClr val="dk1"/>
              </a:buClr>
              <a:buSzPts val="1000"/>
              <a:buNone/>
              <a:defRPr sz="2000">
                <a:solidFill>
                  <a:schemeClr val="dk1"/>
                </a:solidFill>
              </a:defRPr>
            </a:lvl2pPr>
            <a:lvl3pPr lvl="2" algn="ctr" rtl="0">
              <a:lnSpc>
                <a:spcPct val="100000"/>
              </a:lnSpc>
              <a:spcBef>
                <a:spcPts val="0"/>
              </a:spcBef>
              <a:spcAft>
                <a:spcPts val="0"/>
              </a:spcAft>
              <a:buClr>
                <a:schemeClr val="dk1"/>
              </a:buClr>
              <a:buSzPts val="1000"/>
              <a:buNone/>
              <a:defRPr sz="2000">
                <a:solidFill>
                  <a:schemeClr val="dk1"/>
                </a:solidFill>
              </a:defRPr>
            </a:lvl3pPr>
            <a:lvl4pPr lvl="3" algn="ctr" rtl="0">
              <a:lnSpc>
                <a:spcPct val="100000"/>
              </a:lnSpc>
              <a:spcBef>
                <a:spcPts val="0"/>
              </a:spcBef>
              <a:spcAft>
                <a:spcPts val="0"/>
              </a:spcAft>
              <a:buClr>
                <a:schemeClr val="dk1"/>
              </a:buClr>
              <a:buSzPts val="1000"/>
              <a:buNone/>
              <a:defRPr sz="2000">
                <a:solidFill>
                  <a:schemeClr val="dk1"/>
                </a:solidFill>
              </a:defRPr>
            </a:lvl4pPr>
            <a:lvl5pPr lvl="4" algn="ctr" rtl="0">
              <a:lnSpc>
                <a:spcPct val="100000"/>
              </a:lnSpc>
              <a:spcBef>
                <a:spcPts val="0"/>
              </a:spcBef>
              <a:spcAft>
                <a:spcPts val="0"/>
              </a:spcAft>
              <a:buClr>
                <a:schemeClr val="dk1"/>
              </a:buClr>
              <a:buSzPts val="1000"/>
              <a:buNone/>
              <a:defRPr sz="2000">
                <a:solidFill>
                  <a:schemeClr val="dk1"/>
                </a:solidFill>
              </a:defRPr>
            </a:lvl5pPr>
            <a:lvl6pPr lvl="5" algn="ctr" rtl="0">
              <a:lnSpc>
                <a:spcPct val="100000"/>
              </a:lnSpc>
              <a:spcBef>
                <a:spcPts val="0"/>
              </a:spcBef>
              <a:spcAft>
                <a:spcPts val="0"/>
              </a:spcAft>
              <a:buClr>
                <a:schemeClr val="dk1"/>
              </a:buClr>
              <a:buSzPts val="1000"/>
              <a:buNone/>
              <a:defRPr sz="2000">
                <a:solidFill>
                  <a:schemeClr val="dk1"/>
                </a:solidFill>
              </a:defRPr>
            </a:lvl6pPr>
            <a:lvl7pPr lvl="6" algn="ctr" rtl="0">
              <a:lnSpc>
                <a:spcPct val="100000"/>
              </a:lnSpc>
              <a:spcBef>
                <a:spcPts val="0"/>
              </a:spcBef>
              <a:spcAft>
                <a:spcPts val="0"/>
              </a:spcAft>
              <a:buClr>
                <a:schemeClr val="dk1"/>
              </a:buClr>
              <a:buSzPts val="1000"/>
              <a:buNone/>
              <a:defRPr sz="2000">
                <a:solidFill>
                  <a:schemeClr val="dk1"/>
                </a:solidFill>
              </a:defRPr>
            </a:lvl7pPr>
            <a:lvl8pPr lvl="7" algn="ctr" rtl="0">
              <a:lnSpc>
                <a:spcPct val="100000"/>
              </a:lnSpc>
              <a:spcBef>
                <a:spcPts val="0"/>
              </a:spcBef>
              <a:spcAft>
                <a:spcPts val="0"/>
              </a:spcAft>
              <a:buClr>
                <a:schemeClr val="dk1"/>
              </a:buClr>
              <a:buSzPts val="1000"/>
              <a:buNone/>
              <a:defRPr sz="2000">
                <a:solidFill>
                  <a:schemeClr val="dk1"/>
                </a:solidFill>
              </a:defRPr>
            </a:lvl8pPr>
            <a:lvl9pPr lvl="8" algn="ctr" rtl="0">
              <a:lnSpc>
                <a:spcPct val="100000"/>
              </a:lnSpc>
              <a:spcBef>
                <a:spcPts val="0"/>
              </a:spcBef>
              <a:spcAft>
                <a:spcPts val="0"/>
              </a:spcAft>
              <a:buClr>
                <a:schemeClr val="dk1"/>
              </a:buClr>
              <a:buSzPts val="1000"/>
              <a:buNone/>
              <a:defRPr sz="2000">
                <a:solidFill>
                  <a:schemeClr val="dk1"/>
                </a:solidFill>
              </a:defRPr>
            </a:lvl9pPr>
          </a:lstStyle>
          <a:p>
            <a:endParaRPr/>
          </a:p>
        </p:txBody>
      </p:sp>
      <p:sp>
        <p:nvSpPr>
          <p:cNvPr id="74" name="Google Shape;74;p12"/>
          <p:cNvSpPr txBox="1">
            <a:spLocks noGrp="1"/>
          </p:cNvSpPr>
          <p:nvPr>
            <p:ph type="ctrTitle" idx="6"/>
          </p:nvPr>
        </p:nvSpPr>
        <p:spPr>
          <a:xfrm>
            <a:off x="897150" y="6811900"/>
            <a:ext cx="5668200" cy="1289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400"/>
              <a:buNone/>
              <a:defRPr sz="2800" b="0"/>
            </a:lvl1pPr>
            <a:lvl2pPr lvl="1" algn="ctr" rtl="0">
              <a:spcBef>
                <a:spcPts val="0"/>
              </a:spcBef>
              <a:spcAft>
                <a:spcPts val="0"/>
              </a:spcAft>
              <a:buSzPts val="1400"/>
              <a:buNone/>
              <a:defRPr sz="2800" b="0"/>
            </a:lvl2pPr>
            <a:lvl3pPr lvl="2" algn="ctr" rtl="0">
              <a:spcBef>
                <a:spcPts val="0"/>
              </a:spcBef>
              <a:spcAft>
                <a:spcPts val="0"/>
              </a:spcAft>
              <a:buSzPts val="1400"/>
              <a:buNone/>
              <a:defRPr sz="2800" b="0"/>
            </a:lvl3pPr>
            <a:lvl4pPr lvl="3" algn="ctr" rtl="0">
              <a:spcBef>
                <a:spcPts val="0"/>
              </a:spcBef>
              <a:spcAft>
                <a:spcPts val="0"/>
              </a:spcAft>
              <a:buSzPts val="1400"/>
              <a:buNone/>
              <a:defRPr sz="2800" b="0"/>
            </a:lvl4pPr>
            <a:lvl5pPr lvl="4" algn="ctr" rtl="0">
              <a:spcBef>
                <a:spcPts val="0"/>
              </a:spcBef>
              <a:spcAft>
                <a:spcPts val="0"/>
              </a:spcAft>
              <a:buSzPts val="1400"/>
              <a:buNone/>
              <a:defRPr sz="2800" b="0"/>
            </a:lvl5pPr>
            <a:lvl6pPr lvl="5" algn="ctr" rtl="0">
              <a:spcBef>
                <a:spcPts val="0"/>
              </a:spcBef>
              <a:spcAft>
                <a:spcPts val="0"/>
              </a:spcAft>
              <a:buSzPts val="1400"/>
              <a:buNone/>
              <a:defRPr sz="2800" b="0"/>
            </a:lvl6pPr>
            <a:lvl7pPr lvl="6" algn="ctr" rtl="0">
              <a:spcBef>
                <a:spcPts val="0"/>
              </a:spcBef>
              <a:spcAft>
                <a:spcPts val="0"/>
              </a:spcAft>
              <a:buSzPts val="1400"/>
              <a:buNone/>
              <a:defRPr sz="2800" b="0"/>
            </a:lvl7pPr>
            <a:lvl8pPr lvl="7" algn="ctr" rtl="0">
              <a:spcBef>
                <a:spcPts val="0"/>
              </a:spcBef>
              <a:spcAft>
                <a:spcPts val="0"/>
              </a:spcAft>
              <a:buSzPts val="1400"/>
              <a:buNone/>
              <a:defRPr sz="2800" b="0"/>
            </a:lvl8pPr>
            <a:lvl9pPr lvl="8" algn="ctr" rtl="0">
              <a:spcBef>
                <a:spcPts val="0"/>
              </a:spcBef>
              <a:spcAft>
                <a:spcPts val="0"/>
              </a:spcAft>
              <a:buSzPts val="1400"/>
              <a:buNone/>
              <a:defRPr sz="2800" b="0"/>
            </a:lvl9pPr>
          </a:lstStyle>
          <a:p>
            <a:endParaRPr/>
          </a:p>
        </p:txBody>
      </p:sp>
      <p:sp>
        <p:nvSpPr>
          <p:cNvPr id="75" name="Google Shape;75;p12"/>
          <p:cNvSpPr txBox="1">
            <a:spLocks noGrp="1"/>
          </p:cNvSpPr>
          <p:nvPr>
            <p:ph type="subTitle" idx="7"/>
          </p:nvPr>
        </p:nvSpPr>
        <p:spPr>
          <a:xfrm>
            <a:off x="1608408" y="7824448"/>
            <a:ext cx="4245600" cy="22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000"/>
              <a:buNone/>
              <a:defRPr sz="2400">
                <a:solidFill>
                  <a:schemeClr val="dk1"/>
                </a:solidFill>
              </a:defRPr>
            </a:lvl1pPr>
            <a:lvl2pPr lvl="1" algn="ctr" rtl="0">
              <a:lnSpc>
                <a:spcPct val="100000"/>
              </a:lnSpc>
              <a:spcBef>
                <a:spcPts val="0"/>
              </a:spcBef>
              <a:spcAft>
                <a:spcPts val="0"/>
              </a:spcAft>
              <a:buClr>
                <a:schemeClr val="dk1"/>
              </a:buClr>
              <a:buSzPts val="1000"/>
              <a:buNone/>
              <a:defRPr sz="2000">
                <a:solidFill>
                  <a:schemeClr val="dk1"/>
                </a:solidFill>
              </a:defRPr>
            </a:lvl2pPr>
            <a:lvl3pPr lvl="2" algn="ctr" rtl="0">
              <a:lnSpc>
                <a:spcPct val="100000"/>
              </a:lnSpc>
              <a:spcBef>
                <a:spcPts val="0"/>
              </a:spcBef>
              <a:spcAft>
                <a:spcPts val="0"/>
              </a:spcAft>
              <a:buClr>
                <a:schemeClr val="dk1"/>
              </a:buClr>
              <a:buSzPts val="1000"/>
              <a:buNone/>
              <a:defRPr sz="2000">
                <a:solidFill>
                  <a:schemeClr val="dk1"/>
                </a:solidFill>
              </a:defRPr>
            </a:lvl3pPr>
            <a:lvl4pPr lvl="3" algn="ctr" rtl="0">
              <a:lnSpc>
                <a:spcPct val="100000"/>
              </a:lnSpc>
              <a:spcBef>
                <a:spcPts val="0"/>
              </a:spcBef>
              <a:spcAft>
                <a:spcPts val="0"/>
              </a:spcAft>
              <a:buClr>
                <a:schemeClr val="dk1"/>
              </a:buClr>
              <a:buSzPts val="1000"/>
              <a:buNone/>
              <a:defRPr sz="2000">
                <a:solidFill>
                  <a:schemeClr val="dk1"/>
                </a:solidFill>
              </a:defRPr>
            </a:lvl4pPr>
            <a:lvl5pPr lvl="4" algn="ctr" rtl="0">
              <a:lnSpc>
                <a:spcPct val="100000"/>
              </a:lnSpc>
              <a:spcBef>
                <a:spcPts val="0"/>
              </a:spcBef>
              <a:spcAft>
                <a:spcPts val="0"/>
              </a:spcAft>
              <a:buClr>
                <a:schemeClr val="dk1"/>
              </a:buClr>
              <a:buSzPts val="1000"/>
              <a:buNone/>
              <a:defRPr sz="2000">
                <a:solidFill>
                  <a:schemeClr val="dk1"/>
                </a:solidFill>
              </a:defRPr>
            </a:lvl5pPr>
            <a:lvl6pPr lvl="5" algn="ctr" rtl="0">
              <a:lnSpc>
                <a:spcPct val="100000"/>
              </a:lnSpc>
              <a:spcBef>
                <a:spcPts val="0"/>
              </a:spcBef>
              <a:spcAft>
                <a:spcPts val="0"/>
              </a:spcAft>
              <a:buClr>
                <a:schemeClr val="dk1"/>
              </a:buClr>
              <a:buSzPts val="1000"/>
              <a:buNone/>
              <a:defRPr sz="2000">
                <a:solidFill>
                  <a:schemeClr val="dk1"/>
                </a:solidFill>
              </a:defRPr>
            </a:lvl6pPr>
            <a:lvl7pPr lvl="6" algn="ctr" rtl="0">
              <a:lnSpc>
                <a:spcPct val="100000"/>
              </a:lnSpc>
              <a:spcBef>
                <a:spcPts val="0"/>
              </a:spcBef>
              <a:spcAft>
                <a:spcPts val="0"/>
              </a:spcAft>
              <a:buClr>
                <a:schemeClr val="dk1"/>
              </a:buClr>
              <a:buSzPts val="1000"/>
              <a:buNone/>
              <a:defRPr sz="2000">
                <a:solidFill>
                  <a:schemeClr val="dk1"/>
                </a:solidFill>
              </a:defRPr>
            </a:lvl7pPr>
            <a:lvl8pPr lvl="7" algn="ctr" rtl="0">
              <a:lnSpc>
                <a:spcPct val="100000"/>
              </a:lnSpc>
              <a:spcBef>
                <a:spcPts val="0"/>
              </a:spcBef>
              <a:spcAft>
                <a:spcPts val="0"/>
              </a:spcAft>
              <a:buClr>
                <a:schemeClr val="dk1"/>
              </a:buClr>
              <a:buSzPts val="1000"/>
              <a:buNone/>
              <a:defRPr sz="2000">
                <a:solidFill>
                  <a:schemeClr val="dk1"/>
                </a:solidFill>
              </a:defRPr>
            </a:lvl8pPr>
            <a:lvl9pPr lvl="8" algn="ctr" rtl="0">
              <a:lnSpc>
                <a:spcPct val="100000"/>
              </a:lnSpc>
              <a:spcBef>
                <a:spcPts val="0"/>
              </a:spcBef>
              <a:spcAft>
                <a:spcPts val="0"/>
              </a:spcAft>
              <a:buClr>
                <a:schemeClr val="dk1"/>
              </a:buClr>
              <a:buSzPts val="1000"/>
              <a:buNone/>
              <a:defRPr sz="2000">
                <a:solidFill>
                  <a:schemeClr val="dk1"/>
                </a:solidFill>
              </a:defRPr>
            </a:lvl9pPr>
          </a:lstStyle>
          <a:p>
            <a:endParaRPr/>
          </a:p>
        </p:txBody>
      </p:sp>
      <p:sp>
        <p:nvSpPr>
          <p:cNvPr id="76" name="Google Shape;76;p12"/>
          <p:cNvSpPr txBox="1">
            <a:spLocks noGrp="1"/>
          </p:cNvSpPr>
          <p:nvPr>
            <p:ph type="ctrTitle" idx="8"/>
          </p:nvPr>
        </p:nvSpPr>
        <p:spPr>
          <a:xfrm>
            <a:off x="6300980" y="6817450"/>
            <a:ext cx="5743800" cy="1289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400"/>
              <a:buNone/>
              <a:defRPr sz="2800" b="0"/>
            </a:lvl1pPr>
            <a:lvl2pPr lvl="1" algn="ctr" rtl="0">
              <a:spcBef>
                <a:spcPts val="0"/>
              </a:spcBef>
              <a:spcAft>
                <a:spcPts val="0"/>
              </a:spcAft>
              <a:buSzPts val="1400"/>
              <a:buNone/>
              <a:defRPr sz="2800" b="0"/>
            </a:lvl2pPr>
            <a:lvl3pPr lvl="2" algn="ctr" rtl="0">
              <a:spcBef>
                <a:spcPts val="0"/>
              </a:spcBef>
              <a:spcAft>
                <a:spcPts val="0"/>
              </a:spcAft>
              <a:buSzPts val="1400"/>
              <a:buNone/>
              <a:defRPr sz="2800" b="0"/>
            </a:lvl3pPr>
            <a:lvl4pPr lvl="3" algn="ctr" rtl="0">
              <a:spcBef>
                <a:spcPts val="0"/>
              </a:spcBef>
              <a:spcAft>
                <a:spcPts val="0"/>
              </a:spcAft>
              <a:buSzPts val="1400"/>
              <a:buNone/>
              <a:defRPr sz="2800" b="0"/>
            </a:lvl4pPr>
            <a:lvl5pPr lvl="4" algn="ctr" rtl="0">
              <a:spcBef>
                <a:spcPts val="0"/>
              </a:spcBef>
              <a:spcAft>
                <a:spcPts val="0"/>
              </a:spcAft>
              <a:buSzPts val="1400"/>
              <a:buNone/>
              <a:defRPr sz="2800" b="0"/>
            </a:lvl5pPr>
            <a:lvl6pPr lvl="5" algn="ctr" rtl="0">
              <a:spcBef>
                <a:spcPts val="0"/>
              </a:spcBef>
              <a:spcAft>
                <a:spcPts val="0"/>
              </a:spcAft>
              <a:buSzPts val="1400"/>
              <a:buNone/>
              <a:defRPr sz="2800" b="0"/>
            </a:lvl6pPr>
            <a:lvl7pPr lvl="6" algn="ctr" rtl="0">
              <a:spcBef>
                <a:spcPts val="0"/>
              </a:spcBef>
              <a:spcAft>
                <a:spcPts val="0"/>
              </a:spcAft>
              <a:buSzPts val="1400"/>
              <a:buNone/>
              <a:defRPr sz="2800" b="0"/>
            </a:lvl7pPr>
            <a:lvl8pPr lvl="7" algn="ctr" rtl="0">
              <a:spcBef>
                <a:spcPts val="0"/>
              </a:spcBef>
              <a:spcAft>
                <a:spcPts val="0"/>
              </a:spcAft>
              <a:buSzPts val="1400"/>
              <a:buNone/>
              <a:defRPr sz="2800" b="0"/>
            </a:lvl8pPr>
            <a:lvl9pPr lvl="8" algn="ctr" rtl="0">
              <a:spcBef>
                <a:spcPts val="0"/>
              </a:spcBef>
              <a:spcAft>
                <a:spcPts val="0"/>
              </a:spcAft>
              <a:buSzPts val="1400"/>
              <a:buNone/>
              <a:defRPr sz="2800" b="0"/>
            </a:lvl9pPr>
          </a:lstStyle>
          <a:p>
            <a:endParaRPr/>
          </a:p>
        </p:txBody>
      </p:sp>
      <p:sp>
        <p:nvSpPr>
          <p:cNvPr id="77" name="Google Shape;77;p12"/>
          <p:cNvSpPr txBox="1">
            <a:spLocks noGrp="1"/>
          </p:cNvSpPr>
          <p:nvPr>
            <p:ph type="subTitle" idx="9"/>
          </p:nvPr>
        </p:nvSpPr>
        <p:spPr>
          <a:xfrm>
            <a:off x="7050906" y="7829998"/>
            <a:ext cx="4243800" cy="22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000"/>
              <a:buNone/>
              <a:defRPr sz="2400">
                <a:solidFill>
                  <a:schemeClr val="dk1"/>
                </a:solidFill>
              </a:defRPr>
            </a:lvl1pPr>
            <a:lvl2pPr lvl="1" algn="ctr" rtl="0">
              <a:lnSpc>
                <a:spcPct val="100000"/>
              </a:lnSpc>
              <a:spcBef>
                <a:spcPts val="0"/>
              </a:spcBef>
              <a:spcAft>
                <a:spcPts val="0"/>
              </a:spcAft>
              <a:buClr>
                <a:schemeClr val="dk1"/>
              </a:buClr>
              <a:buSzPts val="1000"/>
              <a:buNone/>
              <a:defRPr sz="2000">
                <a:solidFill>
                  <a:schemeClr val="dk1"/>
                </a:solidFill>
              </a:defRPr>
            </a:lvl2pPr>
            <a:lvl3pPr lvl="2" algn="ctr" rtl="0">
              <a:lnSpc>
                <a:spcPct val="100000"/>
              </a:lnSpc>
              <a:spcBef>
                <a:spcPts val="0"/>
              </a:spcBef>
              <a:spcAft>
                <a:spcPts val="0"/>
              </a:spcAft>
              <a:buClr>
                <a:schemeClr val="dk1"/>
              </a:buClr>
              <a:buSzPts val="1000"/>
              <a:buNone/>
              <a:defRPr sz="2000">
                <a:solidFill>
                  <a:schemeClr val="dk1"/>
                </a:solidFill>
              </a:defRPr>
            </a:lvl3pPr>
            <a:lvl4pPr lvl="3" algn="ctr" rtl="0">
              <a:lnSpc>
                <a:spcPct val="100000"/>
              </a:lnSpc>
              <a:spcBef>
                <a:spcPts val="0"/>
              </a:spcBef>
              <a:spcAft>
                <a:spcPts val="0"/>
              </a:spcAft>
              <a:buClr>
                <a:schemeClr val="dk1"/>
              </a:buClr>
              <a:buSzPts val="1000"/>
              <a:buNone/>
              <a:defRPr sz="2000">
                <a:solidFill>
                  <a:schemeClr val="dk1"/>
                </a:solidFill>
              </a:defRPr>
            </a:lvl4pPr>
            <a:lvl5pPr lvl="4" algn="ctr" rtl="0">
              <a:lnSpc>
                <a:spcPct val="100000"/>
              </a:lnSpc>
              <a:spcBef>
                <a:spcPts val="0"/>
              </a:spcBef>
              <a:spcAft>
                <a:spcPts val="0"/>
              </a:spcAft>
              <a:buClr>
                <a:schemeClr val="dk1"/>
              </a:buClr>
              <a:buSzPts val="1000"/>
              <a:buNone/>
              <a:defRPr sz="2000">
                <a:solidFill>
                  <a:schemeClr val="dk1"/>
                </a:solidFill>
              </a:defRPr>
            </a:lvl5pPr>
            <a:lvl6pPr lvl="5" algn="ctr" rtl="0">
              <a:lnSpc>
                <a:spcPct val="100000"/>
              </a:lnSpc>
              <a:spcBef>
                <a:spcPts val="0"/>
              </a:spcBef>
              <a:spcAft>
                <a:spcPts val="0"/>
              </a:spcAft>
              <a:buClr>
                <a:schemeClr val="dk1"/>
              </a:buClr>
              <a:buSzPts val="1000"/>
              <a:buNone/>
              <a:defRPr sz="2000">
                <a:solidFill>
                  <a:schemeClr val="dk1"/>
                </a:solidFill>
              </a:defRPr>
            </a:lvl6pPr>
            <a:lvl7pPr lvl="6" algn="ctr" rtl="0">
              <a:lnSpc>
                <a:spcPct val="100000"/>
              </a:lnSpc>
              <a:spcBef>
                <a:spcPts val="0"/>
              </a:spcBef>
              <a:spcAft>
                <a:spcPts val="0"/>
              </a:spcAft>
              <a:buClr>
                <a:schemeClr val="dk1"/>
              </a:buClr>
              <a:buSzPts val="1000"/>
              <a:buNone/>
              <a:defRPr sz="2000">
                <a:solidFill>
                  <a:schemeClr val="dk1"/>
                </a:solidFill>
              </a:defRPr>
            </a:lvl7pPr>
            <a:lvl8pPr lvl="7" algn="ctr" rtl="0">
              <a:lnSpc>
                <a:spcPct val="100000"/>
              </a:lnSpc>
              <a:spcBef>
                <a:spcPts val="0"/>
              </a:spcBef>
              <a:spcAft>
                <a:spcPts val="0"/>
              </a:spcAft>
              <a:buClr>
                <a:schemeClr val="dk1"/>
              </a:buClr>
              <a:buSzPts val="1000"/>
              <a:buNone/>
              <a:defRPr sz="2000">
                <a:solidFill>
                  <a:schemeClr val="dk1"/>
                </a:solidFill>
              </a:defRPr>
            </a:lvl8pPr>
            <a:lvl9pPr lvl="8" algn="ctr" rtl="0">
              <a:lnSpc>
                <a:spcPct val="100000"/>
              </a:lnSpc>
              <a:spcBef>
                <a:spcPts val="0"/>
              </a:spcBef>
              <a:spcAft>
                <a:spcPts val="0"/>
              </a:spcAft>
              <a:buClr>
                <a:schemeClr val="dk1"/>
              </a:buClr>
              <a:buSzPts val="1000"/>
              <a:buNone/>
              <a:defRPr sz="2000">
                <a:solidFill>
                  <a:schemeClr val="dk1"/>
                </a:solidFill>
              </a:defRPr>
            </a:lvl9pPr>
          </a:lstStyle>
          <a:p>
            <a:endParaRPr/>
          </a:p>
        </p:txBody>
      </p:sp>
      <p:sp>
        <p:nvSpPr>
          <p:cNvPr id="78" name="Google Shape;78;p12"/>
          <p:cNvSpPr txBox="1">
            <a:spLocks noGrp="1"/>
          </p:cNvSpPr>
          <p:nvPr>
            <p:ph type="ctrTitle" idx="13"/>
          </p:nvPr>
        </p:nvSpPr>
        <p:spPr>
          <a:xfrm>
            <a:off x="11742526" y="6811900"/>
            <a:ext cx="5743800" cy="1289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400"/>
              <a:buNone/>
              <a:defRPr sz="2800" b="0"/>
            </a:lvl1pPr>
            <a:lvl2pPr lvl="1" algn="ctr" rtl="0">
              <a:spcBef>
                <a:spcPts val="0"/>
              </a:spcBef>
              <a:spcAft>
                <a:spcPts val="0"/>
              </a:spcAft>
              <a:buSzPts val="1400"/>
              <a:buNone/>
              <a:defRPr sz="2800" b="0"/>
            </a:lvl2pPr>
            <a:lvl3pPr lvl="2" algn="ctr" rtl="0">
              <a:spcBef>
                <a:spcPts val="0"/>
              </a:spcBef>
              <a:spcAft>
                <a:spcPts val="0"/>
              </a:spcAft>
              <a:buSzPts val="1400"/>
              <a:buNone/>
              <a:defRPr sz="2800" b="0"/>
            </a:lvl3pPr>
            <a:lvl4pPr lvl="3" algn="ctr" rtl="0">
              <a:spcBef>
                <a:spcPts val="0"/>
              </a:spcBef>
              <a:spcAft>
                <a:spcPts val="0"/>
              </a:spcAft>
              <a:buSzPts val="1400"/>
              <a:buNone/>
              <a:defRPr sz="2800" b="0"/>
            </a:lvl4pPr>
            <a:lvl5pPr lvl="4" algn="ctr" rtl="0">
              <a:spcBef>
                <a:spcPts val="0"/>
              </a:spcBef>
              <a:spcAft>
                <a:spcPts val="0"/>
              </a:spcAft>
              <a:buSzPts val="1400"/>
              <a:buNone/>
              <a:defRPr sz="2800" b="0"/>
            </a:lvl5pPr>
            <a:lvl6pPr lvl="5" algn="ctr" rtl="0">
              <a:spcBef>
                <a:spcPts val="0"/>
              </a:spcBef>
              <a:spcAft>
                <a:spcPts val="0"/>
              </a:spcAft>
              <a:buSzPts val="1400"/>
              <a:buNone/>
              <a:defRPr sz="2800" b="0"/>
            </a:lvl6pPr>
            <a:lvl7pPr lvl="6" algn="ctr" rtl="0">
              <a:spcBef>
                <a:spcPts val="0"/>
              </a:spcBef>
              <a:spcAft>
                <a:spcPts val="0"/>
              </a:spcAft>
              <a:buSzPts val="1400"/>
              <a:buNone/>
              <a:defRPr sz="2800" b="0"/>
            </a:lvl7pPr>
            <a:lvl8pPr lvl="7" algn="ctr" rtl="0">
              <a:spcBef>
                <a:spcPts val="0"/>
              </a:spcBef>
              <a:spcAft>
                <a:spcPts val="0"/>
              </a:spcAft>
              <a:buSzPts val="1400"/>
              <a:buNone/>
              <a:defRPr sz="2800" b="0"/>
            </a:lvl8pPr>
            <a:lvl9pPr lvl="8" algn="ctr" rtl="0">
              <a:spcBef>
                <a:spcPts val="0"/>
              </a:spcBef>
              <a:spcAft>
                <a:spcPts val="0"/>
              </a:spcAft>
              <a:buSzPts val="1400"/>
              <a:buNone/>
              <a:defRPr sz="2800" b="0"/>
            </a:lvl9pPr>
          </a:lstStyle>
          <a:p>
            <a:endParaRPr/>
          </a:p>
        </p:txBody>
      </p:sp>
      <p:sp>
        <p:nvSpPr>
          <p:cNvPr id="79" name="Google Shape;79;p12"/>
          <p:cNvSpPr txBox="1">
            <a:spLocks noGrp="1"/>
          </p:cNvSpPr>
          <p:nvPr>
            <p:ph type="subTitle" idx="14"/>
          </p:nvPr>
        </p:nvSpPr>
        <p:spPr>
          <a:xfrm>
            <a:off x="12493406" y="7824448"/>
            <a:ext cx="4242000" cy="22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000"/>
              <a:buNone/>
              <a:defRPr sz="2400">
                <a:solidFill>
                  <a:schemeClr val="dk1"/>
                </a:solidFill>
              </a:defRPr>
            </a:lvl1pPr>
            <a:lvl2pPr lvl="1" algn="ctr" rtl="0">
              <a:lnSpc>
                <a:spcPct val="100000"/>
              </a:lnSpc>
              <a:spcBef>
                <a:spcPts val="0"/>
              </a:spcBef>
              <a:spcAft>
                <a:spcPts val="0"/>
              </a:spcAft>
              <a:buClr>
                <a:schemeClr val="dk1"/>
              </a:buClr>
              <a:buSzPts val="1000"/>
              <a:buNone/>
              <a:defRPr sz="2000">
                <a:solidFill>
                  <a:schemeClr val="dk1"/>
                </a:solidFill>
              </a:defRPr>
            </a:lvl2pPr>
            <a:lvl3pPr lvl="2" algn="ctr" rtl="0">
              <a:lnSpc>
                <a:spcPct val="100000"/>
              </a:lnSpc>
              <a:spcBef>
                <a:spcPts val="0"/>
              </a:spcBef>
              <a:spcAft>
                <a:spcPts val="0"/>
              </a:spcAft>
              <a:buClr>
                <a:schemeClr val="dk1"/>
              </a:buClr>
              <a:buSzPts val="1000"/>
              <a:buNone/>
              <a:defRPr sz="2000">
                <a:solidFill>
                  <a:schemeClr val="dk1"/>
                </a:solidFill>
              </a:defRPr>
            </a:lvl3pPr>
            <a:lvl4pPr lvl="3" algn="ctr" rtl="0">
              <a:lnSpc>
                <a:spcPct val="100000"/>
              </a:lnSpc>
              <a:spcBef>
                <a:spcPts val="0"/>
              </a:spcBef>
              <a:spcAft>
                <a:spcPts val="0"/>
              </a:spcAft>
              <a:buClr>
                <a:schemeClr val="dk1"/>
              </a:buClr>
              <a:buSzPts val="1000"/>
              <a:buNone/>
              <a:defRPr sz="2000">
                <a:solidFill>
                  <a:schemeClr val="dk1"/>
                </a:solidFill>
              </a:defRPr>
            </a:lvl4pPr>
            <a:lvl5pPr lvl="4" algn="ctr" rtl="0">
              <a:lnSpc>
                <a:spcPct val="100000"/>
              </a:lnSpc>
              <a:spcBef>
                <a:spcPts val="0"/>
              </a:spcBef>
              <a:spcAft>
                <a:spcPts val="0"/>
              </a:spcAft>
              <a:buClr>
                <a:schemeClr val="dk1"/>
              </a:buClr>
              <a:buSzPts val="1000"/>
              <a:buNone/>
              <a:defRPr sz="2000">
                <a:solidFill>
                  <a:schemeClr val="dk1"/>
                </a:solidFill>
              </a:defRPr>
            </a:lvl5pPr>
            <a:lvl6pPr lvl="5" algn="ctr" rtl="0">
              <a:lnSpc>
                <a:spcPct val="100000"/>
              </a:lnSpc>
              <a:spcBef>
                <a:spcPts val="0"/>
              </a:spcBef>
              <a:spcAft>
                <a:spcPts val="0"/>
              </a:spcAft>
              <a:buClr>
                <a:schemeClr val="dk1"/>
              </a:buClr>
              <a:buSzPts val="1000"/>
              <a:buNone/>
              <a:defRPr sz="2000">
                <a:solidFill>
                  <a:schemeClr val="dk1"/>
                </a:solidFill>
              </a:defRPr>
            </a:lvl6pPr>
            <a:lvl7pPr lvl="6" algn="ctr" rtl="0">
              <a:lnSpc>
                <a:spcPct val="100000"/>
              </a:lnSpc>
              <a:spcBef>
                <a:spcPts val="0"/>
              </a:spcBef>
              <a:spcAft>
                <a:spcPts val="0"/>
              </a:spcAft>
              <a:buClr>
                <a:schemeClr val="dk1"/>
              </a:buClr>
              <a:buSzPts val="1000"/>
              <a:buNone/>
              <a:defRPr sz="2000">
                <a:solidFill>
                  <a:schemeClr val="dk1"/>
                </a:solidFill>
              </a:defRPr>
            </a:lvl7pPr>
            <a:lvl8pPr lvl="7" algn="ctr" rtl="0">
              <a:lnSpc>
                <a:spcPct val="100000"/>
              </a:lnSpc>
              <a:spcBef>
                <a:spcPts val="0"/>
              </a:spcBef>
              <a:spcAft>
                <a:spcPts val="0"/>
              </a:spcAft>
              <a:buClr>
                <a:schemeClr val="dk1"/>
              </a:buClr>
              <a:buSzPts val="1000"/>
              <a:buNone/>
              <a:defRPr sz="2000">
                <a:solidFill>
                  <a:schemeClr val="dk1"/>
                </a:solidFill>
              </a:defRPr>
            </a:lvl8pPr>
            <a:lvl9pPr lvl="8" algn="ctr" rtl="0">
              <a:lnSpc>
                <a:spcPct val="100000"/>
              </a:lnSpc>
              <a:spcBef>
                <a:spcPts val="0"/>
              </a:spcBef>
              <a:spcAft>
                <a:spcPts val="0"/>
              </a:spcAft>
              <a:buClr>
                <a:schemeClr val="dk1"/>
              </a:buClr>
              <a:buSzPts val="1000"/>
              <a:buNone/>
              <a:defRPr sz="2000">
                <a:solidFill>
                  <a:schemeClr val="dk1"/>
                </a:solidFill>
              </a:defRPr>
            </a:lvl9pPr>
          </a:lstStyle>
          <a:p>
            <a:endParaRPr/>
          </a:p>
        </p:txBody>
      </p:sp>
      <p:sp>
        <p:nvSpPr>
          <p:cNvPr id="80" name="Google Shape;80;p12"/>
          <p:cNvSpPr txBox="1">
            <a:spLocks noGrp="1"/>
          </p:cNvSpPr>
          <p:nvPr>
            <p:ph type="ctrTitle" idx="15"/>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ig title">
  <p:cSld name="CUSTOM_5">
    <p:spTree>
      <p:nvGrpSpPr>
        <p:cNvPr id="1" name="Shape 81"/>
        <p:cNvGrpSpPr/>
        <p:nvPr/>
      </p:nvGrpSpPr>
      <p:grpSpPr>
        <a:xfrm>
          <a:off x="0" y="0"/>
          <a:ext cx="0" cy="0"/>
          <a:chOff x="0" y="0"/>
          <a:chExt cx="0" cy="0"/>
        </a:xfrm>
      </p:grpSpPr>
      <p:sp>
        <p:nvSpPr>
          <p:cNvPr id="82" name="Google Shape;82;p13"/>
          <p:cNvSpPr txBox="1">
            <a:spLocks noGrp="1"/>
          </p:cNvSpPr>
          <p:nvPr>
            <p:ph type="title"/>
          </p:nvPr>
        </p:nvSpPr>
        <p:spPr>
          <a:xfrm>
            <a:off x="995206" y="5554340"/>
            <a:ext cx="7865400" cy="4167600"/>
          </a:xfrm>
          <a:prstGeom prst="rect">
            <a:avLst/>
          </a:prstGeom>
        </p:spPr>
        <p:txBody>
          <a:bodyPr spcFirstLastPara="1" wrap="square" lIns="91425" tIns="91425" rIns="91425" bIns="91425" anchor="t" anchorCtr="0">
            <a:noAutofit/>
          </a:bodyPr>
          <a:lstStyle>
            <a:lvl1pPr lvl="0">
              <a:spcBef>
                <a:spcPts val="0"/>
              </a:spcBef>
              <a:spcAft>
                <a:spcPts val="0"/>
              </a:spcAft>
              <a:buNone/>
              <a:defRPr sz="12000">
                <a:solidFill>
                  <a:schemeClr val="accent1"/>
                </a:solidFill>
              </a:defRPr>
            </a:lvl1pPr>
            <a:lvl2pPr lvl="1">
              <a:spcBef>
                <a:spcPts val="0"/>
              </a:spcBef>
              <a:spcAft>
                <a:spcPts val="0"/>
              </a:spcAft>
              <a:buNone/>
              <a:defRPr sz="12000">
                <a:solidFill>
                  <a:schemeClr val="accent1"/>
                </a:solidFill>
              </a:defRPr>
            </a:lvl2pPr>
            <a:lvl3pPr lvl="2">
              <a:spcBef>
                <a:spcPts val="0"/>
              </a:spcBef>
              <a:spcAft>
                <a:spcPts val="0"/>
              </a:spcAft>
              <a:buNone/>
              <a:defRPr sz="12000">
                <a:solidFill>
                  <a:schemeClr val="accent1"/>
                </a:solidFill>
              </a:defRPr>
            </a:lvl3pPr>
            <a:lvl4pPr lvl="3">
              <a:spcBef>
                <a:spcPts val="0"/>
              </a:spcBef>
              <a:spcAft>
                <a:spcPts val="0"/>
              </a:spcAft>
              <a:buNone/>
              <a:defRPr sz="12000">
                <a:solidFill>
                  <a:schemeClr val="accent1"/>
                </a:solidFill>
              </a:defRPr>
            </a:lvl4pPr>
            <a:lvl5pPr lvl="4">
              <a:spcBef>
                <a:spcPts val="0"/>
              </a:spcBef>
              <a:spcAft>
                <a:spcPts val="0"/>
              </a:spcAft>
              <a:buNone/>
              <a:defRPr sz="12000">
                <a:solidFill>
                  <a:schemeClr val="accent1"/>
                </a:solidFill>
              </a:defRPr>
            </a:lvl5pPr>
            <a:lvl6pPr lvl="5">
              <a:spcBef>
                <a:spcPts val="0"/>
              </a:spcBef>
              <a:spcAft>
                <a:spcPts val="0"/>
              </a:spcAft>
              <a:buNone/>
              <a:defRPr sz="12000">
                <a:solidFill>
                  <a:schemeClr val="accent1"/>
                </a:solidFill>
              </a:defRPr>
            </a:lvl6pPr>
            <a:lvl7pPr lvl="6">
              <a:spcBef>
                <a:spcPts val="0"/>
              </a:spcBef>
              <a:spcAft>
                <a:spcPts val="0"/>
              </a:spcAft>
              <a:buNone/>
              <a:defRPr sz="12000">
                <a:solidFill>
                  <a:schemeClr val="accent1"/>
                </a:solidFill>
              </a:defRPr>
            </a:lvl7pPr>
            <a:lvl8pPr lvl="7">
              <a:spcBef>
                <a:spcPts val="0"/>
              </a:spcBef>
              <a:spcAft>
                <a:spcPts val="0"/>
              </a:spcAft>
              <a:buNone/>
              <a:defRPr sz="12000">
                <a:solidFill>
                  <a:schemeClr val="accent1"/>
                </a:solidFill>
              </a:defRPr>
            </a:lvl8pPr>
            <a:lvl9pPr lvl="8">
              <a:spcBef>
                <a:spcPts val="0"/>
              </a:spcBef>
              <a:spcAft>
                <a:spcPts val="0"/>
              </a:spcAft>
              <a:buNone/>
              <a:defRPr sz="12000">
                <a:solidFill>
                  <a:schemeClr val="accent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our columns">
  <p:cSld name="CUSTOM_9">
    <p:spTree>
      <p:nvGrpSpPr>
        <p:cNvPr id="1" name="Shape 83"/>
        <p:cNvGrpSpPr/>
        <p:nvPr/>
      </p:nvGrpSpPr>
      <p:grpSpPr>
        <a:xfrm>
          <a:off x="0" y="0"/>
          <a:ext cx="0" cy="0"/>
          <a:chOff x="0" y="0"/>
          <a:chExt cx="0" cy="0"/>
        </a:xfrm>
      </p:grpSpPr>
      <p:sp>
        <p:nvSpPr>
          <p:cNvPr id="84" name="Google Shape;84;p14"/>
          <p:cNvSpPr txBox="1">
            <a:spLocks noGrp="1"/>
          </p:cNvSpPr>
          <p:nvPr>
            <p:ph type="ctrTitle"/>
          </p:nvPr>
        </p:nvSpPr>
        <p:spPr>
          <a:xfrm>
            <a:off x="2479420" y="2626100"/>
            <a:ext cx="2731200" cy="12894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SzPts val="1400"/>
              <a:buNone/>
              <a:defRPr sz="2800" b="0"/>
            </a:lvl1pPr>
            <a:lvl2pPr lvl="1" algn="r" rtl="0">
              <a:spcBef>
                <a:spcPts val="0"/>
              </a:spcBef>
              <a:spcAft>
                <a:spcPts val="0"/>
              </a:spcAft>
              <a:buSzPts val="1400"/>
              <a:buNone/>
              <a:defRPr sz="2800" b="0"/>
            </a:lvl2pPr>
            <a:lvl3pPr lvl="2" algn="r" rtl="0">
              <a:spcBef>
                <a:spcPts val="0"/>
              </a:spcBef>
              <a:spcAft>
                <a:spcPts val="0"/>
              </a:spcAft>
              <a:buSzPts val="1400"/>
              <a:buNone/>
              <a:defRPr sz="2800" b="0"/>
            </a:lvl3pPr>
            <a:lvl4pPr lvl="3" algn="r" rtl="0">
              <a:spcBef>
                <a:spcPts val="0"/>
              </a:spcBef>
              <a:spcAft>
                <a:spcPts val="0"/>
              </a:spcAft>
              <a:buSzPts val="1400"/>
              <a:buNone/>
              <a:defRPr sz="2800" b="0"/>
            </a:lvl4pPr>
            <a:lvl5pPr lvl="4" algn="r" rtl="0">
              <a:spcBef>
                <a:spcPts val="0"/>
              </a:spcBef>
              <a:spcAft>
                <a:spcPts val="0"/>
              </a:spcAft>
              <a:buSzPts val="1400"/>
              <a:buNone/>
              <a:defRPr sz="2800" b="0"/>
            </a:lvl5pPr>
            <a:lvl6pPr lvl="5" algn="r" rtl="0">
              <a:spcBef>
                <a:spcPts val="0"/>
              </a:spcBef>
              <a:spcAft>
                <a:spcPts val="0"/>
              </a:spcAft>
              <a:buSzPts val="1400"/>
              <a:buNone/>
              <a:defRPr sz="2800" b="0"/>
            </a:lvl6pPr>
            <a:lvl7pPr lvl="6" algn="r" rtl="0">
              <a:spcBef>
                <a:spcPts val="0"/>
              </a:spcBef>
              <a:spcAft>
                <a:spcPts val="0"/>
              </a:spcAft>
              <a:buSzPts val="1400"/>
              <a:buNone/>
              <a:defRPr sz="2800" b="0"/>
            </a:lvl7pPr>
            <a:lvl8pPr lvl="7" algn="r" rtl="0">
              <a:spcBef>
                <a:spcPts val="0"/>
              </a:spcBef>
              <a:spcAft>
                <a:spcPts val="0"/>
              </a:spcAft>
              <a:buSzPts val="1400"/>
              <a:buNone/>
              <a:defRPr sz="2800" b="0"/>
            </a:lvl8pPr>
            <a:lvl9pPr lvl="8" algn="r" rtl="0">
              <a:spcBef>
                <a:spcPts val="0"/>
              </a:spcBef>
              <a:spcAft>
                <a:spcPts val="0"/>
              </a:spcAft>
              <a:buSzPts val="1400"/>
              <a:buNone/>
              <a:defRPr sz="2800" b="0"/>
            </a:lvl9pPr>
          </a:lstStyle>
          <a:p>
            <a:endParaRPr/>
          </a:p>
        </p:txBody>
      </p:sp>
      <p:sp>
        <p:nvSpPr>
          <p:cNvPr id="85" name="Google Shape;85;p14"/>
          <p:cNvSpPr txBox="1">
            <a:spLocks noGrp="1"/>
          </p:cNvSpPr>
          <p:nvPr>
            <p:ph type="subTitle" idx="1"/>
          </p:nvPr>
        </p:nvSpPr>
        <p:spPr>
          <a:xfrm>
            <a:off x="1448200" y="3739246"/>
            <a:ext cx="3762600" cy="1576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000"/>
              <a:buNone/>
              <a:defRPr sz="2400">
                <a:solidFill>
                  <a:schemeClr val="dk1"/>
                </a:solidFill>
              </a:defRPr>
            </a:lvl1pPr>
            <a:lvl2pPr lvl="1" algn="r" rtl="0">
              <a:lnSpc>
                <a:spcPct val="100000"/>
              </a:lnSpc>
              <a:spcBef>
                <a:spcPts val="0"/>
              </a:spcBef>
              <a:spcAft>
                <a:spcPts val="0"/>
              </a:spcAft>
              <a:buClr>
                <a:schemeClr val="dk1"/>
              </a:buClr>
              <a:buSzPts val="1000"/>
              <a:buNone/>
              <a:defRPr sz="2000">
                <a:solidFill>
                  <a:schemeClr val="dk1"/>
                </a:solidFill>
              </a:defRPr>
            </a:lvl2pPr>
            <a:lvl3pPr lvl="2" algn="r" rtl="0">
              <a:lnSpc>
                <a:spcPct val="100000"/>
              </a:lnSpc>
              <a:spcBef>
                <a:spcPts val="0"/>
              </a:spcBef>
              <a:spcAft>
                <a:spcPts val="0"/>
              </a:spcAft>
              <a:buClr>
                <a:schemeClr val="dk1"/>
              </a:buClr>
              <a:buSzPts val="1000"/>
              <a:buNone/>
              <a:defRPr sz="2000">
                <a:solidFill>
                  <a:schemeClr val="dk1"/>
                </a:solidFill>
              </a:defRPr>
            </a:lvl3pPr>
            <a:lvl4pPr lvl="3" algn="r" rtl="0">
              <a:lnSpc>
                <a:spcPct val="100000"/>
              </a:lnSpc>
              <a:spcBef>
                <a:spcPts val="0"/>
              </a:spcBef>
              <a:spcAft>
                <a:spcPts val="0"/>
              </a:spcAft>
              <a:buClr>
                <a:schemeClr val="dk1"/>
              </a:buClr>
              <a:buSzPts val="1000"/>
              <a:buNone/>
              <a:defRPr sz="2000">
                <a:solidFill>
                  <a:schemeClr val="dk1"/>
                </a:solidFill>
              </a:defRPr>
            </a:lvl4pPr>
            <a:lvl5pPr lvl="4" algn="r" rtl="0">
              <a:lnSpc>
                <a:spcPct val="100000"/>
              </a:lnSpc>
              <a:spcBef>
                <a:spcPts val="0"/>
              </a:spcBef>
              <a:spcAft>
                <a:spcPts val="0"/>
              </a:spcAft>
              <a:buClr>
                <a:schemeClr val="dk1"/>
              </a:buClr>
              <a:buSzPts val="1000"/>
              <a:buNone/>
              <a:defRPr sz="2000">
                <a:solidFill>
                  <a:schemeClr val="dk1"/>
                </a:solidFill>
              </a:defRPr>
            </a:lvl5pPr>
            <a:lvl6pPr lvl="5" algn="r" rtl="0">
              <a:lnSpc>
                <a:spcPct val="100000"/>
              </a:lnSpc>
              <a:spcBef>
                <a:spcPts val="0"/>
              </a:spcBef>
              <a:spcAft>
                <a:spcPts val="0"/>
              </a:spcAft>
              <a:buClr>
                <a:schemeClr val="dk1"/>
              </a:buClr>
              <a:buSzPts val="1000"/>
              <a:buNone/>
              <a:defRPr sz="2000">
                <a:solidFill>
                  <a:schemeClr val="dk1"/>
                </a:solidFill>
              </a:defRPr>
            </a:lvl6pPr>
            <a:lvl7pPr lvl="6" algn="r" rtl="0">
              <a:lnSpc>
                <a:spcPct val="100000"/>
              </a:lnSpc>
              <a:spcBef>
                <a:spcPts val="0"/>
              </a:spcBef>
              <a:spcAft>
                <a:spcPts val="0"/>
              </a:spcAft>
              <a:buClr>
                <a:schemeClr val="dk1"/>
              </a:buClr>
              <a:buSzPts val="1000"/>
              <a:buNone/>
              <a:defRPr sz="2000">
                <a:solidFill>
                  <a:schemeClr val="dk1"/>
                </a:solidFill>
              </a:defRPr>
            </a:lvl7pPr>
            <a:lvl8pPr lvl="7" algn="r" rtl="0">
              <a:lnSpc>
                <a:spcPct val="100000"/>
              </a:lnSpc>
              <a:spcBef>
                <a:spcPts val="0"/>
              </a:spcBef>
              <a:spcAft>
                <a:spcPts val="0"/>
              </a:spcAft>
              <a:buClr>
                <a:schemeClr val="dk1"/>
              </a:buClr>
              <a:buSzPts val="1000"/>
              <a:buNone/>
              <a:defRPr sz="2000">
                <a:solidFill>
                  <a:schemeClr val="dk1"/>
                </a:solidFill>
              </a:defRPr>
            </a:lvl8pPr>
            <a:lvl9pPr lvl="8" algn="r" rtl="0">
              <a:lnSpc>
                <a:spcPct val="100000"/>
              </a:lnSpc>
              <a:spcBef>
                <a:spcPts val="0"/>
              </a:spcBef>
              <a:spcAft>
                <a:spcPts val="0"/>
              </a:spcAft>
              <a:buClr>
                <a:schemeClr val="dk1"/>
              </a:buClr>
              <a:buSzPts val="1000"/>
              <a:buNone/>
              <a:defRPr sz="2000">
                <a:solidFill>
                  <a:schemeClr val="dk1"/>
                </a:solidFill>
              </a:defRPr>
            </a:lvl9pPr>
          </a:lstStyle>
          <a:p>
            <a:endParaRPr/>
          </a:p>
        </p:txBody>
      </p:sp>
      <p:sp>
        <p:nvSpPr>
          <p:cNvPr id="86" name="Google Shape;86;p14"/>
          <p:cNvSpPr txBox="1">
            <a:spLocks noGrp="1"/>
          </p:cNvSpPr>
          <p:nvPr>
            <p:ph type="ctrTitle" idx="2"/>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
        <p:nvSpPr>
          <p:cNvPr id="87" name="Google Shape;87;p14"/>
          <p:cNvSpPr txBox="1">
            <a:spLocks noGrp="1"/>
          </p:cNvSpPr>
          <p:nvPr>
            <p:ph type="ctrTitle" idx="3"/>
          </p:nvPr>
        </p:nvSpPr>
        <p:spPr>
          <a:xfrm>
            <a:off x="2479420" y="6137980"/>
            <a:ext cx="2731200" cy="12894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SzPts val="1400"/>
              <a:buNone/>
              <a:defRPr sz="2800" b="0"/>
            </a:lvl1pPr>
            <a:lvl2pPr lvl="1" algn="r" rtl="0">
              <a:spcBef>
                <a:spcPts val="0"/>
              </a:spcBef>
              <a:spcAft>
                <a:spcPts val="0"/>
              </a:spcAft>
              <a:buSzPts val="1400"/>
              <a:buNone/>
              <a:defRPr sz="2800" b="0"/>
            </a:lvl2pPr>
            <a:lvl3pPr lvl="2" algn="r" rtl="0">
              <a:spcBef>
                <a:spcPts val="0"/>
              </a:spcBef>
              <a:spcAft>
                <a:spcPts val="0"/>
              </a:spcAft>
              <a:buSzPts val="1400"/>
              <a:buNone/>
              <a:defRPr sz="2800" b="0"/>
            </a:lvl3pPr>
            <a:lvl4pPr lvl="3" algn="r" rtl="0">
              <a:spcBef>
                <a:spcPts val="0"/>
              </a:spcBef>
              <a:spcAft>
                <a:spcPts val="0"/>
              </a:spcAft>
              <a:buSzPts val="1400"/>
              <a:buNone/>
              <a:defRPr sz="2800" b="0"/>
            </a:lvl4pPr>
            <a:lvl5pPr lvl="4" algn="r" rtl="0">
              <a:spcBef>
                <a:spcPts val="0"/>
              </a:spcBef>
              <a:spcAft>
                <a:spcPts val="0"/>
              </a:spcAft>
              <a:buSzPts val="1400"/>
              <a:buNone/>
              <a:defRPr sz="2800" b="0"/>
            </a:lvl5pPr>
            <a:lvl6pPr lvl="5" algn="r" rtl="0">
              <a:spcBef>
                <a:spcPts val="0"/>
              </a:spcBef>
              <a:spcAft>
                <a:spcPts val="0"/>
              </a:spcAft>
              <a:buSzPts val="1400"/>
              <a:buNone/>
              <a:defRPr sz="2800" b="0"/>
            </a:lvl6pPr>
            <a:lvl7pPr lvl="6" algn="r" rtl="0">
              <a:spcBef>
                <a:spcPts val="0"/>
              </a:spcBef>
              <a:spcAft>
                <a:spcPts val="0"/>
              </a:spcAft>
              <a:buSzPts val="1400"/>
              <a:buNone/>
              <a:defRPr sz="2800" b="0"/>
            </a:lvl7pPr>
            <a:lvl8pPr lvl="7" algn="r" rtl="0">
              <a:spcBef>
                <a:spcPts val="0"/>
              </a:spcBef>
              <a:spcAft>
                <a:spcPts val="0"/>
              </a:spcAft>
              <a:buSzPts val="1400"/>
              <a:buNone/>
              <a:defRPr sz="2800" b="0"/>
            </a:lvl8pPr>
            <a:lvl9pPr lvl="8" algn="r" rtl="0">
              <a:spcBef>
                <a:spcPts val="0"/>
              </a:spcBef>
              <a:spcAft>
                <a:spcPts val="0"/>
              </a:spcAft>
              <a:buSzPts val="1400"/>
              <a:buNone/>
              <a:defRPr sz="2800" b="0"/>
            </a:lvl9pPr>
          </a:lstStyle>
          <a:p>
            <a:endParaRPr/>
          </a:p>
        </p:txBody>
      </p:sp>
      <p:sp>
        <p:nvSpPr>
          <p:cNvPr id="88" name="Google Shape;88;p14"/>
          <p:cNvSpPr txBox="1">
            <a:spLocks noGrp="1"/>
          </p:cNvSpPr>
          <p:nvPr>
            <p:ph type="subTitle" idx="4"/>
          </p:nvPr>
        </p:nvSpPr>
        <p:spPr>
          <a:xfrm>
            <a:off x="1448200" y="7237392"/>
            <a:ext cx="3762600" cy="1576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000"/>
              <a:buNone/>
              <a:defRPr sz="2400">
                <a:solidFill>
                  <a:schemeClr val="dk1"/>
                </a:solidFill>
              </a:defRPr>
            </a:lvl1pPr>
            <a:lvl2pPr lvl="1" algn="r" rtl="0">
              <a:lnSpc>
                <a:spcPct val="100000"/>
              </a:lnSpc>
              <a:spcBef>
                <a:spcPts val="0"/>
              </a:spcBef>
              <a:spcAft>
                <a:spcPts val="0"/>
              </a:spcAft>
              <a:buClr>
                <a:schemeClr val="dk1"/>
              </a:buClr>
              <a:buSzPts val="1000"/>
              <a:buNone/>
              <a:defRPr sz="2000">
                <a:solidFill>
                  <a:schemeClr val="dk1"/>
                </a:solidFill>
              </a:defRPr>
            </a:lvl2pPr>
            <a:lvl3pPr lvl="2" algn="r" rtl="0">
              <a:lnSpc>
                <a:spcPct val="100000"/>
              </a:lnSpc>
              <a:spcBef>
                <a:spcPts val="0"/>
              </a:spcBef>
              <a:spcAft>
                <a:spcPts val="0"/>
              </a:spcAft>
              <a:buClr>
                <a:schemeClr val="dk1"/>
              </a:buClr>
              <a:buSzPts val="1000"/>
              <a:buNone/>
              <a:defRPr sz="2000">
                <a:solidFill>
                  <a:schemeClr val="dk1"/>
                </a:solidFill>
              </a:defRPr>
            </a:lvl3pPr>
            <a:lvl4pPr lvl="3" algn="r" rtl="0">
              <a:lnSpc>
                <a:spcPct val="100000"/>
              </a:lnSpc>
              <a:spcBef>
                <a:spcPts val="0"/>
              </a:spcBef>
              <a:spcAft>
                <a:spcPts val="0"/>
              </a:spcAft>
              <a:buClr>
                <a:schemeClr val="dk1"/>
              </a:buClr>
              <a:buSzPts val="1000"/>
              <a:buNone/>
              <a:defRPr sz="2000">
                <a:solidFill>
                  <a:schemeClr val="dk1"/>
                </a:solidFill>
              </a:defRPr>
            </a:lvl4pPr>
            <a:lvl5pPr lvl="4" algn="r" rtl="0">
              <a:lnSpc>
                <a:spcPct val="100000"/>
              </a:lnSpc>
              <a:spcBef>
                <a:spcPts val="0"/>
              </a:spcBef>
              <a:spcAft>
                <a:spcPts val="0"/>
              </a:spcAft>
              <a:buClr>
                <a:schemeClr val="dk1"/>
              </a:buClr>
              <a:buSzPts val="1000"/>
              <a:buNone/>
              <a:defRPr sz="2000">
                <a:solidFill>
                  <a:schemeClr val="dk1"/>
                </a:solidFill>
              </a:defRPr>
            </a:lvl5pPr>
            <a:lvl6pPr lvl="5" algn="r" rtl="0">
              <a:lnSpc>
                <a:spcPct val="100000"/>
              </a:lnSpc>
              <a:spcBef>
                <a:spcPts val="0"/>
              </a:spcBef>
              <a:spcAft>
                <a:spcPts val="0"/>
              </a:spcAft>
              <a:buClr>
                <a:schemeClr val="dk1"/>
              </a:buClr>
              <a:buSzPts val="1000"/>
              <a:buNone/>
              <a:defRPr sz="2000">
                <a:solidFill>
                  <a:schemeClr val="dk1"/>
                </a:solidFill>
              </a:defRPr>
            </a:lvl6pPr>
            <a:lvl7pPr lvl="6" algn="r" rtl="0">
              <a:lnSpc>
                <a:spcPct val="100000"/>
              </a:lnSpc>
              <a:spcBef>
                <a:spcPts val="0"/>
              </a:spcBef>
              <a:spcAft>
                <a:spcPts val="0"/>
              </a:spcAft>
              <a:buClr>
                <a:schemeClr val="dk1"/>
              </a:buClr>
              <a:buSzPts val="1000"/>
              <a:buNone/>
              <a:defRPr sz="2000">
                <a:solidFill>
                  <a:schemeClr val="dk1"/>
                </a:solidFill>
              </a:defRPr>
            </a:lvl7pPr>
            <a:lvl8pPr lvl="7" algn="r" rtl="0">
              <a:lnSpc>
                <a:spcPct val="100000"/>
              </a:lnSpc>
              <a:spcBef>
                <a:spcPts val="0"/>
              </a:spcBef>
              <a:spcAft>
                <a:spcPts val="0"/>
              </a:spcAft>
              <a:buClr>
                <a:schemeClr val="dk1"/>
              </a:buClr>
              <a:buSzPts val="1000"/>
              <a:buNone/>
              <a:defRPr sz="2000">
                <a:solidFill>
                  <a:schemeClr val="dk1"/>
                </a:solidFill>
              </a:defRPr>
            </a:lvl8pPr>
            <a:lvl9pPr lvl="8" algn="r" rtl="0">
              <a:lnSpc>
                <a:spcPct val="100000"/>
              </a:lnSpc>
              <a:spcBef>
                <a:spcPts val="0"/>
              </a:spcBef>
              <a:spcAft>
                <a:spcPts val="0"/>
              </a:spcAft>
              <a:buClr>
                <a:schemeClr val="dk1"/>
              </a:buClr>
              <a:buSzPts val="1000"/>
              <a:buNone/>
              <a:defRPr sz="2000">
                <a:solidFill>
                  <a:schemeClr val="dk1"/>
                </a:solidFill>
              </a:defRPr>
            </a:lvl9pPr>
          </a:lstStyle>
          <a:p>
            <a:endParaRPr/>
          </a:p>
        </p:txBody>
      </p:sp>
      <p:sp>
        <p:nvSpPr>
          <p:cNvPr id="89" name="Google Shape;89;p14"/>
          <p:cNvSpPr txBox="1">
            <a:spLocks noGrp="1"/>
          </p:cNvSpPr>
          <p:nvPr>
            <p:ph type="ctrTitle" idx="5"/>
          </p:nvPr>
        </p:nvSpPr>
        <p:spPr>
          <a:xfrm>
            <a:off x="13052984" y="2626100"/>
            <a:ext cx="2731200" cy="12894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400"/>
              <a:buNone/>
              <a:defRPr sz="2800" b="0"/>
            </a:lvl1pPr>
            <a:lvl2pPr lvl="1" rtl="0">
              <a:spcBef>
                <a:spcPts val="0"/>
              </a:spcBef>
              <a:spcAft>
                <a:spcPts val="0"/>
              </a:spcAft>
              <a:buSzPts val="1400"/>
              <a:buNone/>
              <a:defRPr sz="2800" b="0"/>
            </a:lvl2pPr>
            <a:lvl3pPr lvl="2" rtl="0">
              <a:spcBef>
                <a:spcPts val="0"/>
              </a:spcBef>
              <a:spcAft>
                <a:spcPts val="0"/>
              </a:spcAft>
              <a:buSzPts val="1400"/>
              <a:buNone/>
              <a:defRPr sz="2800" b="0"/>
            </a:lvl3pPr>
            <a:lvl4pPr lvl="3" rtl="0">
              <a:spcBef>
                <a:spcPts val="0"/>
              </a:spcBef>
              <a:spcAft>
                <a:spcPts val="0"/>
              </a:spcAft>
              <a:buSzPts val="1400"/>
              <a:buNone/>
              <a:defRPr sz="2800" b="0"/>
            </a:lvl4pPr>
            <a:lvl5pPr lvl="4" rtl="0">
              <a:spcBef>
                <a:spcPts val="0"/>
              </a:spcBef>
              <a:spcAft>
                <a:spcPts val="0"/>
              </a:spcAft>
              <a:buSzPts val="1400"/>
              <a:buNone/>
              <a:defRPr sz="2800" b="0"/>
            </a:lvl5pPr>
            <a:lvl6pPr lvl="5" rtl="0">
              <a:spcBef>
                <a:spcPts val="0"/>
              </a:spcBef>
              <a:spcAft>
                <a:spcPts val="0"/>
              </a:spcAft>
              <a:buSzPts val="1400"/>
              <a:buNone/>
              <a:defRPr sz="2800" b="0"/>
            </a:lvl6pPr>
            <a:lvl7pPr lvl="6" rtl="0">
              <a:spcBef>
                <a:spcPts val="0"/>
              </a:spcBef>
              <a:spcAft>
                <a:spcPts val="0"/>
              </a:spcAft>
              <a:buSzPts val="1400"/>
              <a:buNone/>
              <a:defRPr sz="2800" b="0"/>
            </a:lvl7pPr>
            <a:lvl8pPr lvl="7" rtl="0">
              <a:spcBef>
                <a:spcPts val="0"/>
              </a:spcBef>
              <a:spcAft>
                <a:spcPts val="0"/>
              </a:spcAft>
              <a:buSzPts val="1400"/>
              <a:buNone/>
              <a:defRPr sz="2800" b="0"/>
            </a:lvl8pPr>
            <a:lvl9pPr lvl="8" rtl="0">
              <a:spcBef>
                <a:spcPts val="0"/>
              </a:spcBef>
              <a:spcAft>
                <a:spcPts val="0"/>
              </a:spcAft>
              <a:buSzPts val="1400"/>
              <a:buNone/>
              <a:defRPr sz="2800" b="0"/>
            </a:lvl9pPr>
          </a:lstStyle>
          <a:p>
            <a:endParaRPr/>
          </a:p>
        </p:txBody>
      </p:sp>
      <p:sp>
        <p:nvSpPr>
          <p:cNvPr id="90" name="Google Shape;90;p14"/>
          <p:cNvSpPr txBox="1">
            <a:spLocks noGrp="1"/>
          </p:cNvSpPr>
          <p:nvPr>
            <p:ph type="subTitle" idx="6"/>
          </p:nvPr>
        </p:nvSpPr>
        <p:spPr>
          <a:xfrm>
            <a:off x="13052984" y="3739246"/>
            <a:ext cx="3762600" cy="157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000"/>
              <a:buNone/>
              <a:defRPr sz="2400">
                <a:solidFill>
                  <a:schemeClr val="dk1"/>
                </a:solidFill>
              </a:defRPr>
            </a:lvl1pPr>
            <a:lvl2pPr lvl="1" rtl="0">
              <a:lnSpc>
                <a:spcPct val="100000"/>
              </a:lnSpc>
              <a:spcBef>
                <a:spcPts val="0"/>
              </a:spcBef>
              <a:spcAft>
                <a:spcPts val="0"/>
              </a:spcAft>
              <a:buClr>
                <a:schemeClr val="dk1"/>
              </a:buClr>
              <a:buSzPts val="1000"/>
              <a:buNone/>
              <a:defRPr sz="2000">
                <a:solidFill>
                  <a:schemeClr val="dk1"/>
                </a:solidFill>
              </a:defRPr>
            </a:lvl2pPr>
            <a:lvl3pPr lvl="2" rtl="0">
              <a:lnSpc>
                <a:spcPct val="100000"/>
              </a:lnSpc>
              <a:spcBef>
                <a:spcPts val="0"/>
              </a:spcBef>
              <a:spcAft>
                <a:spcPts val="0"/>
              </a:spcAft>
              <a:buClr>
                <a:schemeClr val="dk1"/>
              </a:buClr>
              <a:buSzPts val="1000"/>
              <a:buNone/>
              <a:defRPr sz="2000">
                <a:solidFill>
                  <a:schemeClr val="dk1"/>
                </a:solidFill>
              </a:defRPr>
            </a:lvl3pPr>
            <a:lvl4pPr lvl="3" rtl="0">
              <a:lnSpc>
                <a:spcPct val="100000"/>
              </a:lnSpc>
              <a:spcBef>
                <a:spcPts val="0"/>
              </a:spcBef>
              <a:spcAft>
                <a:spcPts val="0"/>
              </a:spcAft>
              <a:buClr>
                <a:schemeClr val="dk1"/>
              </a:buClr>
              <a:buSzPts val="1000"/>
              <a:buNone/>
              <a:defRPr sz="2000">
                <a:solidFill>
                  <a:schemeClr val="dk1"/>
                </a:solidFill>
              </a:defRPr>
            </a:lvl4pPr>
            <a:lvl5pPr lvl="4" rtl="0">
              <a:lnSpc>
                <a:spcPct val="100000"/>
              </a:lnSpc>
              <a:spcBef>
                <a:spcPts val="0"/>
              </a:spcBef>
              <a:spcAft>
                <a:spcPts val="0"/>
              </a:spcAft>
              <a:buClr>
                <a:schemeClr val="dk1"/>
              </a:buClr>
              <a:buSzPts val="1000"/>
              <a:buNone/>
              <a:defRPr sz="2000">
                <a:solidFill>
                  <a:schemeClr val="dk1"/>
                </a:solidFill>
              </a:defRPr>
            </a:lvl5pPr>
            <a:lvl6pPr lvl="5" rtl="0">
              <a:lnSpc>
                <a:spcPct val="100000"/>
              </a:lnSpc>
              <a:spcBef>
                <a:spcPts val="0"/>
              </a:spcBef>
              <a:spcAft>
                <a:spcPts val="0"/>
              </a:spcAft>
              <a:buClr>
                <a:schemeClr val="dk1"/>
              </a:buClr>
              <a:buSzPts val="1000"/>
              <a:buNone/>
              <a:defRPr sz="2000">
                <a:solidFill>
                  <a:schemeClr val="dk1"/>
                </a:solidFill>
              </a:defRPr>
            </a:lvl6pPr>
            <a:lvl7pPr lvl="6" rtl="0">
              <a:lnSpc>
                <a:spcPct val="100000"/>
              </a:lnSpc>
              <a:spcBef>
                <a:spcPts val="0"/>
              </a:spcBef>
              <a:spcAft>
                <a:spcPts val="0"/>
              </a:spcAft>
              <a:buClr>
                <a:schemeClr val="dk1"/>
              </a:buClr>
              <a:buSzPts val="1000"/>
              <a:buNone/>
              <a:defRPr sz="2000">
                <a:solidFill>
                  <a:schemeClr val="dk1"/>
                </a:solidFill>
              </a:defRPr>
            </a:lvl7pPr>
            <a:lvl8pPr lvl="7" rtl="0">
              <a:lnSpc>
                <a:spcPct val="100000"/>
              </a:lnSpc>
              <a:spcBef>
                <a:spcPts val="0"/>
              </a:spcBef>
              <a:spcAft>
                <a:spcPts val="0"/>
              </a:spcAft>
              <a:buClr>
                <a:schemeClr val="dk1"/>
              </a:buClr>
              <a:buSzPts val="1000"/>
              <a:buNone/>
              <a:defRPr sz="2000">
                <a:solidFill>
                  <a:schemeClr val="dk1"/>
                </a:solidFill>
              </a:defRPr>
            </a:lvl8pPr>
            <a:lvl9pPr lvl="8" rtl="0">
              <a:lnSpc>
                <a:spcPct val="100000"/>
              </a:lnSpc>
              <a:spcBef>
                <a:spcPts val="0"/>
              </a:spcBef>
              <a:spcAft>
                <a:spcPts val="0"/>
              </a:spcAft>
              <a:buClr>
                <a:schemeClr val="dk1"/>
              </a:buClr>
              <a:buSzPts val="1000"/>
              <a:buNone/>
              <a:defRPr sz="2000">
                <a:solidFill>
                  <a:schemeClr val="dk1"/>
                </a:solidFill>
              </a:defRPr>
            </a:lvl9pPr>
          </a:lstStyle>
          <a:p>
            <a:endParaRPr/>
          </a:p>
        </p:txBody>
      </p:sp>
      <p:sp>
        <p:nvSpPr>
          <p:cNvPr id="91" name="Google Shape;91;p14"/>
          <p:cNvSpPr txBox="1">
            <a:spLocks noGrp="1"/>
          </p:cNvSpPr>
          <p:nvPr>
            <p:ph type="ctrTitle" idx="7"/>
          </p:nvPr>
        </p:nvSpPr>
        <p:spPr>
          <a:xfrm>
            <a:off x="13052984" y="6137980"/>
            <a:ext cx="2731200" cy="12894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400"/>
              <a:buNone/>
              <a:defRPr sz="2800" b="0"/>
            </a:lvl1pPr>
            <a:lvl2pPr lvl="1" rtl="0">
              <a:spcBef>
                <a:spcPts val="0"/>
              </a:spcBef>
              <a:spcAft>
                <a:spcPts val="0"/>
              </a:spcAft>
              <a:buSzPts val="1400"/>
              <a:buNone/>
              <a:defRPr sz="2800" b="0"/>
            </a:lvl2pPr>
            <a:lvl3pPr lvl="2" rtl="0">
              <a:spcBef>
                <a:spcPts val="0"/>
              </a:spcBef>
              <a:spcAft>
                <a:spcPts val="0"/>
              </a:spcAft>
              <a:buSzPts val="1400"/>
              <a:buNone/>
              <a:defRPr sz="2800" b="0"/>
            </a:lvl3pPr>
            <a:lvl4pPr lvl="3" rtl="0">
              <a:spcBef>
                <a:spcPts val="0"/>
              </a:spcBef>
              <a:spcAft>
                <a:spcPts val="0"/>
              </a:spcAft>
              <a:buSzPts val="1400"/>
              <a:buNone/>
              <a:defRPr sz="2800" b="0"/>
            </a:lvl4pPr>
            <a:lvl5pPr lvl="4" rtl="0">
              <a:spcBef>
                <a:spcPts val="0"/>
              </a:spcBef>
              <a:spcAft>
                <a:spcPts val="0"/>
              </a:spcAft>
              <a:buSzPts val="1400"/>
              <a:buNone/>
              <a:defRPr sz="2800" b="0"/>
            </a:lvl5pPr>
            <a:lvl6pPr lvl="5" rtl="0">
              <a:spcBef>
                <a:spcPts val="0"/>
              </a:spcBef>
              <a:spcAft>
                <a:spcPts val="0"/>
              </a:spcAft>
              <a:buSzPts val="1400"/>
              <a:buNone/>
              <a:defRPr sz="2800" b="0"/>
            </a:lvl6pPr>
            <a:lvl7pPr lvl="6" rtl="0">
              <a:spcBef>
                <a:spcPts val="0"/>
              </a:spcBef>
              <a:spcAft>
                <a:spcPts val="0"/>
              </a:spcAft>
              <a:buSzPts val="1400"/>
              <a:buNone/>
              <a:defRPr sz="2800" b="0"/>
            </a:lvl7pPr>
            <a:lvl8pPr lvl="7" rtl="0">
              <a:spcBef>
                <a:spcPts val="0"/>
              </a:spcBef>
              <a:spcAft>
                <a:spcPts val="0"/>
              </a:spcAft>
              <a:buSzPts val="1400"/>
              <a:buNone/>
              <a:defRPr sz="2800" b="0"/>
            </a:lvl8pPr>
            <a:lvl9pPr lvl="8" rtl="0">
              <a:spcBef>
                <a:spcPts val="0"/>
              </a:spcBef>
              <a:spcAft>
                <a:spcPts val="0"/>
              </a:spcAft>
              <a:buSzPts val="1400"/>
              <a:buNone/>
              <a:defRPr sz="2800" b="0"/>
            </a:lvl9pPr>
          </a:lstStyle>
          <a:p>
            <a:endParaRPr/>
          </a:p>
        </p:txBody>
      </p:sp>
      <p:sp>
        <p:nvSpPr>
          <p:cNvPr id="92" name="Google Shape;92;p14"/>
          <p:cNvSpPr txBox="1">
            <a:spLocks noGrp="1"/>
          </p:cNvSpPr>
          <p:nvPr>
            <p:ph type="subTitle" idx="8"/>
          </p:nvPr>
        </p:nvSpPr>
        <p:spPr>
          <a:xfrm>
            <a:off x="13052984" y="7237392"/>
            <a:ext cx="3762600" cy="157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000"/>
              <a:buNone/>
              <a:defRPr sz="2400">
                <a:solidFill>
                  <a:schemeClr val="dk1"/>
                </a:solidFill>
              </a:defRPr>
            </a:lvl1pPr>
            <a:lvl2pPr lvl="1" rtl="0">
              <a:lnSpc>
                <a:spcPct val="100000"/>
              </a:lnSpc>
              <a:spcBef>
                <a:spcPts val="0"/>
              </a:spcBef>
              <a:spcAft>
                <a:spcPts val="0"/>
              </a:spcAft>
              <a:buClr>
                <a:schemeClr val="dk1"/>
              </a:buClr>
              <a:buSzPts val="1000"/>
              <a:buNone/>
              <a:defRPr sz="2000">
                <a:solidFill>
                  <a:schemeClr val="dk1"/>
                </a:solidFill>
              </a:defRPr>
            </a:lvl2pPr>
            <a:lvl3pPr lvl="2" rtl="0">
              <a:lnSpc>
                <a:spcPct val="100000"/>
              </a:lnSpc>
              <a:spcBef>
                <a:spcPts val="0"/>
              </a:spcBef>
              <a:spcAft>
                <a:spcPts val="0"/>
              </a:spcAft>
              <a:buClr>
                <a:schemeClr val="dk1"/>
              </a:buClr>
              <a:buSzPts val="1000"/>
              <a:buNone/>
              <a:defRPr sz="2000">
                <a:solidFill>
                  <a:schemeClr val="dk1"/>
                </a:solidFill>
              </a:defRPr>
            </a:lvl3pPr>
            <a:lvl4pPr lvl="3" rtl="0">
              <a:lnSpc>
                <a:spcPct val="100000"/>
              </a:lnSpc>
              <a:spcBef>
                <a:spcPts val="0"/>
              </a:spcBef>
              <a:spcAft>
                <a:spcPts val="0"/>
              </a:spcAft>
              <a:buClr>
                <a:schemeClr val="dk1"/>
              </a:buClr>
              <a:buSzPts val="1000"/>
              <a:buNone/>
              <a:defRPr sz="2000">
                <a:solidFill>
                  <a:schemeClr val="dk1"/>
                </a:solidFill>
              </a:defRPr>
            </a:lvl4pPr>
            <a:lvl5pPr lvl="4" rtl="0">
              <a:lnSpc>
                <a:spcPct val="100000"/>
              </a:lnSpc>
              <a:spcBef>
                <a:spcPts val="0"/>
              </a:spcBef>
              <a:spcAft>
                <a:spcPts val="0"/>
              </a:spcAft>
              <a:buClr>
                <a:schemeClr val="dk1"/>
              </a:buClr>
              <a:buSzPts val="1000"/>
              <a:buNone/>
              <a:defRPr sz="2000">
                <a:solidFill>
                  <a:schemeClr val="dk1"/>
                </a:solidFill>
              </a:defRPr>
            </a:lvl5pPr>
            <a:lvl6pPr lvl="5" rtl="0">
              <a:lnSpc>
                <a:spcPct val="100000"/>
              </a:lnSpc>
              <a:spcBef>
                <a:spcPts val="0"/>
              </a:spcBef>
              <a:spcAft>
                <a:spcPts val="0"/>
              </a:spcAft>
              <a:buClr>
                <a:schemeClr val="dk1"/>
              </a:buClr>
              <a:buSzPts val="1000"/>
              <a:buNone/>
              <a:defRPr sz="2000">
                <a:solidFill>
                  <a:schemeClr val="dk1"/>
                </a:solidFill>
              </a:defRPr>
            </a:lvl6pPr>
            <a:lvl7pPr lvl="6" rtl="0">
              <a:lnSpc>
                <a:spcPct val="100000"/>
              </a:lnSpc>
              <a:spcBef>
                <a:spcPts val="0"/>
              </a:spcBef>
              <a:spcAft>
                <a:spcPts val="0"/>
              </a:spcAft>
              <a:buClr>
                <a:schemeClr val="dk1"/>
              </a:buClr>
              <a:buSzPts val="1000"/>
              <a:buNone/>
              <a:defRPr sz="2000">
                <a:solidFill>
                  <a:schemeClr val="dk1"/>
                </a:solidFill>
              </a:defRPr>
            </a:lvl7pPr>
            <a:lvl8pPr lvl="7" rtl="0">
              <a:lnSpc>
                <a:spcPct val="100000"/>
              </a:lnSpc>
              <a:spcBef>
                <a:spcPts val="0"/>
              </a:spcBef>
              <a:spcAft>
                <a:spcPts val="0"/>
              </a:spcAft>
              <a:buClr>
                <a:schemeClr val="dk1"/>
              </a:buClr>
              <a:buSzPts val="1000"/>
              <a:buNone/>
              <a:defRPr sz="2000">
                <a:solidFill>
                  <a:schemeClr val="dk1"/>
                </a:solidFill>
              </a:defRPr>
            </a:lvl8pPr>
            <a:lvl9pPr lvl="8" rtl="0">
              <a:lnSpc>
                <a:spcPct val="100000"/>
              </a:lnSpc>
              <a:spcBef>
                <a:spcPts val="0"/>
              </a:spcBef>
              <a:spcAft>
                <a:spcPts val="0"/>
              </a:spcAft>
              <a:buClr>
                <a:schemeClr val="dk1"/>
              </a:buClr>
              <a:buSzPts val="1000"/>
              <a:buNone/>
              <a:defRPr sz="2000">
                <a:solidFill>
                  <a:schemeClr val="dk1"/>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4">
  <p:cSld name="TITLE_ONLY_3_1">
    <p:spTree>
      <p:nvGrpSpPr>
        <p:cNvPr id="1" name="Shape 93"/>
        <p:cNvGrpSpPr/>
        <p:nvPr/>
      </p:nvGrpSpPr>
      <p:grpSpPr>
        <a:xfrm>
          <a:off x="0" y="0"/>
          <a:ext cx="0" cy="0"/>
          <a:chOff x="0" y="0"/>
          <a:chExt cx="0" cy="0"/>
        </a:xfrm>
      </p:grpSpPr>
      <p:sp>
        <p:nvSpPr>
          <p:cNvPr id="94" name="Google Shape;94;p15"/>
          <p:cNvSpPr/>
          <p:nvPr/>
        </p:nvSpPr>
        <p:spPr>
          <a:xfrm>
            <a:off x="948000" y="1877600"/>
            <a:ext cx="16392000" cy="7639200"/>
          </a:xfrm>
          <a:prstGeom prst="snip1Rect">
            <a:avLst>
              <a:gd name="adj" fmla="val 16667"/>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
        <p:nvSpPr>
          <p:cNvPr id="95" name="Google Shape;95;p15"/>
          <p:cNvSpPr txBox="1">
            <a:spLocks noGrp="1"/>
          </p:cNvSpPr>
          <p:nvPr>
            <p:ph type="ctrTitle"/>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5">
  <p:cSld name="TITLE_ONLY_3_1_1">
    <p:spTree>
      <p:nvGrpSpPr>
        <p:cNvPr id="1" name="Shape 96"/>
        <p:cNvGrpSpPr/>
        <p:nvPr/>
      </p:nvGrpSpPr>
      <p:grpSpPr>
        <a:xfrm>
          <a:off x="0" y="0"/>
          <a:ext cx="0" cy="0"/>
          <a:chOff x="0" y="0"/>
          <a:chExt cx="0" cy="0"/>
        </a:xfrm>
      </p:grpSpPr>
      <p:sp>
        <p:nvSpPr>
          <p:cNvPr id="97" name="Google Shape;97;p16"/>
          <p:cNvSpPr/>
          <p:nvPr/>
        </p:nvSpPr>
        <p:spPr>
          <a:xfrm flipH="1">
            <a:off x="948000" y="1877600"/>
            <a:ext cx="16392000" cy="7639200"/>
          </a:xfrm>
          <a:prstGeom prst="snip1Rect">
            <a:avLst>
              <a:gd name="adj" fmla="val 16667"/>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
        <p:nvSpPr>
          <p:cNvPr id="98" name="Google Shape;98;p16"/>
          <p:cNvSpPr txBox="1">
            <a:spLocks noGrp="1"/>
          </p:cNvSpPr>
          <p:nvPr>
            <p:ph type="ctrTitle"/>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6">
  <p:cSld name="TITLE_ONLY_3_1_1_1">
    <p:spTree>
      <p:nvGrpSpPr>
        <p:cNvPr id="1" name="Shape 99"/>
        <p:cNvGrpSpPr/>
        <p:nvPr/>
      </p:nvGrpSpPr>
      <p:grpSpPr>
        <a:xfrm>
          <a:off x="0" y="0"/>
          <a:ext cx="0" cy="0"/>
          <a:chOff x="0" y="0"/>
          <a:chExt cx="0" cy="0"/>
        </a:xfrm>
      </p:grpSpPr>
      <p:sp>
        <p:nvSpPr>
          <p:cNvPr id="100" name="Google Shape;100;p17"/>
          <p:cNvSpPr txBox="1">
            <a:spLocks noGrp="1"/>
          </p:cNvSpPr>
          <p:nvPr>
            <p:ph type="ctrTitle"/>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
        <p:nvSpPr>
          <p:cNvPr id="101" name="Google Shape;101;p17"/>
          <p:cNvSpPr/>
          <p:nvPr/>
        </p:nvSpPr>
        <p:spPr>
          <a:xfrm flipH="1">
            <a:off x="9117400" y="3847950"/>
            <a:ext cx="9185400" cy="6506400"/>
          </a:xfrm>
          <a:prstGeom prst="snip1Rect">
            <a:avLst>
              <a:gd name="adj" fmla="val 50000"/>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2">
  <p:cSld name="CUSTOM_7">
    <p:spTree>
      <p:nvGrpSpPr>
        <p:cNvPr id="1" name="Shape 102"/>
        <p:cNvGrpSpPr/>
        <p:nvPr/>
      </p:nvGrpSpPr>
      <p:grpSpPr>
        <a:xfrm>
          <a:off x="0" y="0"/>
          <a:ext cx="0" cy="0"/>
          <a:chOff x="0" y="0"/>
          <a:chExt cx="0" cy="0"/>
        </a:xfrm>
      </p:grpSpPr>
      <p:sp>
        <p:nvSpPr>
          <p:cNvPr id="103" name="Google Shape;103;p18"/>
          <p:cNvSpPr txBox="1">
            <a:spLocks noGrp="1"/>
          </p:cNvSpPr>
          <p:nvPr>
            <p:ph type="subTitle" idx="1"/>
          </p:nvPr>
        </p:nvSpPr>
        <p:spPr>
          <a:xfrm>
            <a:off x="1757566" y="3898268"/>
            <a:ext cx="3936000" cy="222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rgbClr val="000000"/>
              </a:buClr>
              <a:buSzPts val="1100"/>
              <a:buNone/>
              <a:defRPr sz="2400">
                <a:solidFill>
                  <a:schemeClr val="dk1"/>
                </a:solidFill>
              </a:defRPr>
            </a:lvl1pPr>
            <a:lvl2pPr lvl="1" rtl="0">
              <a:lnSpc>
                <a:spcPct val="100000"/>
              </a:lnSpc>
              <a:spcBef>
                <a:spcPts val="0"/>
              </a:spcBef>
              <a:spcAft>
                <a:spcPts val="0"/>
              </a:spcAft>
              <a:buClr>
                <a:srgbClr val="000000"/>
              </a:buClr>
              <a:buSzPts val="1100"/>
              <a:buNone/>
              <a:defRPr sz="2200">
                <a:solidFill>
                  <a:srgbClr val="000000"/>
                </a:solidFill>
              </a:defRPr>
            </a:lvl2pPr>
            <a:lvl3pPr lvl="2" rtl="0">
              <a:lnSpc>
                <a:spcPct val="100000"/>
              </a:lnSpc>
              <a:spcBef>
                <a:spcPts val="0"/>
              </a:spcBef>
              <a:spcAft>
                <a:spcPts val="0"/>
              </a:spcAft>
              <a:buClr>
                <a:srgbClr val="000000"/>
              </a:buClr>
              <a:buSzPts val="1100"/>
              <a:buNone/>
              <a:defRPr sz="2200">
                <a:solidFill>
                  <a:srgbClr val="000000"/>
                </a:solidFill>
              </a:defRPr>
            </a:lvl3pPr>
            <a:lvl4pPr lvl="3" rtl="0">
              <a:lnSpc>
                <a:spcPct val="100000"/>
              </a:lnSpc>
              <a:spcBef>
                <a:spcPts val="0"/>
              </a:spcBef>
              <a:spcAft>
                <a:spcPts val="0"/>
              </a:spcAft>
              <a:buClr>
                <a:srgbClr val="000000"/>
              </a:buClr>
              <a:buSzPts val="1100"/>
              <a:buNone/>
              <a:defRPr sz="2200">
                <a:solidFill>
                  <a:srgbClr val="000000"/>
                </a:solidFill>
              </a:defRPr>
            </a:lvl4pPr>
            <a:lvl5pPr lvl="4" rtl="0">
              <a:lnSpc>
                <a:spcPct val="100000"/>
              </a:lnSpc>
              <a:spcBef>
                <a:spcPts val="0"/>
              </a:spcBef>
              <a:spcAft>
                <a:spcPts val="0"/>
              </a:spcAft>
              <a:buClr>
                <a:srgbClr val="000000"/>
              </a:buClr>
              <a:buSzPts val="1100"/>
              <a:buNone/>
              <a:defRPr sz="2200">
                <a:solidFill>
                  <a:srgbClr val="000000"/>
                </a:solidFill>
              </a:defRPr>
            </a:lvl5pPr>
            <a:lvl6pPr lvl="5" rtl="0">
              <a:lnSpc>
                <a:spcPct val="100000"/>
              </a:lnSpc>
              <a:spcBef>
                <a:spcPts val="0"/>
              </a:spcBef>
              <a:spcAft>
                <a:spcPts val="0"/>
              </a:spcAft>
              <a:buClr>
                <a:srgbClr val="000000"/>
              </a:buClr>
              <a:buSzPts val="1100"/>
              <a:buNone/>
              <a:defRPr sz="2200">
                <a:solidFill>
                  <a:srgbClr val="000000"/>
                </a:solidFill>
              </a:defRPr>
            </a:lvl6pPr>
            <a:lvl7pPr lvl="6" rtl="0">
              <a:lnSpc>
                <a:spcPct val="100000"/>
              </a:lnSpc>
              <a:spcBef>
                <a:spcPts val="0"/>
              </a:spcBef>
              <a:spcAft>
                <a:spcPts val="0"/>
              </a:spcAft>
              <a:buClr>
                <a:srgbClr val="000000"/>
              </a:buClr>
              <a:buSzPts val="1100"/>
              <a:buNone/>
              <a:defRPr sz="2200">
                <a:solidFill>
                  <a:srgbClr val="000000"/>
                </a:solidFill>
              </a:defRPr>
            </a:lvl7pPr>
            <a:lvl8pPr lvl="7" rtl="0">
              <a:lnSpc>
                <a:spcPct val="100000"/>
              </a:lnSpc>
              <a:spcBef>
                <a:spcPts val="0"/>
              </a:spcBef>
              <a:spcAft>
                <a:spcPts val="0"/>
              </a:spcAft>
              <a:buClr>
                <a:srgbClr val="000000"/>
              </a:buClr>
              <a:buSzPts val="1100"/>
              <a:buNone/>
              <a:defRPr sz="2200">
                <a:solidFill>
                  <a:srgbClr val="000000"/>
                </a:solidFill>
              </a:defRPr>
            </a:lvl8pPr>
            <a:lvl9pPr lvl="8" rtl="0">
              <a:lnSpc>
                <a:spcPct val="100000"/>
              </a:lnSpc>
              <a:spcBef>
                <a:spcPts val="0"/>
              </a:spcBef>
              <a:spcAft>
                <a:spcPts val="0"/>
              </a:spcAft>
              <a:buClr>
                <a:srgbClr val="000000"/>
              </a:buClr>
              <a:buSzPts val="1100"/>
              <a:buNone/>
              <a:defRPr sz="2200">
                <a:solidFill>
                  <a:srgbClr val="000000"/>
                </a:solidFill>
              </a:defRPr>
            </a:lvl9pPr>
          </a:lstStyle>
          <a:p>
            <a:endParaRPr/>
          </a:p>
        </p:txBody>
      </p:sp>
      <p:sp>
        <p:nvSpPr>
          <p:cNvPr id="104" name="Google Shape;104;p18"/>
          <p:cNvSpPr txBox="1">
            <a:spLocks noGrp="1"/>
          </p:cNvSpPr>
          <p:nvPr>
            <p:ph type="subTitle" idx="2"/>
          </p:nvPr>
        </p:nvSpPr>
        <p:spPr>
          <a:xfrm>
            <a:off x="7353930" y="3898280"/>
            <a:ext cx="3572400" cy="222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rgbClr val="000000"/>
              </a:buClr>
              <a:buSzPts val="1100"/>
              <a:buNone/>
              <a:defRPr sz="2400">
                <a:solidFill>
                  <a:schemeClr val="dk1"/>
                </a:solidFill>
              </a:defRPr>
            </a:lvl1pPr>
            <a:lvl2pPr lvl="1" algn="ctr" rtl="0">
              <a:lnSpc>
                <a:spcPct val="100000"/>
              </a:lnSpc>
              <a:spcBef>
                <a:spcPts val="0"/>
              </a:spcBef>
              <a:spcAft>
                <a:spcPts val="0"/>
              </a:spcAft>
              <a:buClr>
                <a:srgbClr val="000000"/>
              </a:buClr>
              <a:buSzPts val="1100"/>
              <a:buNone/>
              <a:defRPr sz="2200">
                <a:solidFill>
                  <a:srgbClr val="000000"/>
                </a:solidFill>
              </a:defRPr>
            </a:lvl2pPr>
            <a:lvl3pPr lvl="2" algn="ctr" rtl="0">
              <a:lnSpc>
                <a:spcPct val="100000"/>
              </a:lnSpc>
              <a:spcBef>
                <a:spcPts val="0"/>
              </a:spcBef>
              <a:spcAft>
                <a:spcPts val="0"/>
              </a:spcAft>
              <a:buClr>
                <a:srgbClr val="000000"/>
              </a:buClr>
              <a:buSzPts val="1100"/>
              <a:buNone/>
              <a:defRPr sz="2200">
                <a:solidFill>
                  <a:srgbClr val="000000"/>
                </a:solidFill>
              </a:defRPr>
            </a:lvl3pPr>
            <a:lvl4pPr lvl="3" algn="ctr" rtl="0">
              <a:lnSpc>
                <a:spcPct val="100000"/>
              </a:lnSpc>
              <a:spcBef>
                <a:spcPts val="0"/>
              </a:spcBef>
              <a:spcAft>
                <a:spcPts val="0"/>
              </a:spcAft>
              <a:buClr>
                <a:srgbClr val="000000"/>
              </a:buClr>
              <a:buSzPts val="1100"/>
              <a:buNone/>
              <a:defRPr sz="2200">
                <a:solidFill>
                  <a:srgbClr val="000000"/>
                </a:solidFill>
              </a:defRPr>
            </a:lvl4pPr>
            <a:lvl5pPr lvl="4" algn="ctr" rtl="0">
              <a:lnSpc>
                <a:spcPct val="100000"/>
              </a:lnSpc>
              <a:spcBef>
                <a:spcPts val="0"/>
              </a:spcBef>
              <a:spcAft>
                <a:spcPts val="0"/>
              </a:spcAft>
              <a:buClr>
                <a:srgbClr val="000000"/>
              </a:buClr>
              <a:buSzPts val="1100"/>
              <a:buNone/>
              <a:defRPr sz="2200">
                <a:solidFill>
                  <a:srgbClr val="000000"/>
                </a:solidFill>
              </a:defRPr>
            </a:lvl5pPr>
            <a:lvl6pPr lvl="5" algn="ctr" rtl="0">
              <a:lnSpc>
                <a:spcPct val="100000"/>
              </a:lnSpc>
              <a:spcBef>
                <a:spcPts val="0"/>
              </a:spcBef>
              <a:spcAft>
                <a:spcPts val="0"/>
              </a:spcAft>
              <a:buClr>
                <a:srgbClr val="000000"/>
              </a:buClr>
              <a:buSzPts val="1100"/>
              <a:buNone/>
              <a:defRPr sz="2200">
                <a:solidFill>
                  <a:srgbClr val="000000"/>
                </a:solidFill>
              </a:defRPr>
            </a:lvl6pPr>
            <a:lvl7pPr lvl="6" algn="ctr" rtl="0">
              <a:lnSpc>
                <a:spcPct val="100000"/>
              </a:lnSpc>
              <a:spcBef>
                <a:spcPts val="0"/>
              </a:spcBef>
              <a:spcAft>
                <a:spcPts val="0"/>
              </a:spcAft>
              <a:buClr>
                <a:srgbClr val="000000"/>
              </a:buClr>
              <a:buSzPts val="1100"/>
              <a:buNone/>
              <a:defRPr sz="2200">
                <a:solidFill>
                  <a:srgbClr val="000000"/>
                </a:solidFill>
              </a:defRPr>
            </a:lvl7pPr>
            <a:lvl8pPr lvl="7" algn="ctr" rtl="0">
              <a:lnSpc>
                <a:spcPct val="100000"/>
              </a:lnSpc>
              <a:spcBef>
                <a:spcPts val="0"/>
              </a:spcBef>
              <a:spcAft>
                <a:spcPts val="0"/>
              </a:spcAft>
              <a:buClr>
                <a:srgbClr val="000000"/>
              </a:buClr>
              <a:buSzPts val="1100"/>
              <a:buNone/>
              <a:defRPr sz="2200">
                <a:solidFill>
                  <a:srgbClr val="000000"/>
                </a:solidFill>
              </a:defRPr>
            </a:lvl8pPr>
            <a:lvl9pPr lvl="8" algn="ctr" rtl="0">
              <a:lnSpc>
                <a:spcPct val="100000"/>
              </a:lnSpc>
              <a:spcBef>
                <a:spcPts val="0"/>
              </a:spcBef>
              <a:spcAft>
                <a:spcPts val="0"/>
              </a:spcAft>
              <a:buClr>
                <a:srgbClr val="000000"/>
              </a:buClr>
              <a:buSzPts val="1100"/>
              <a:buNone/>
              <a:defRPr sz="2200">
                <a:solidFill>
                  <a:srgbClr val="000000"/>
                </a:solidFill>
              </a:defRPr>
            </a:lvl9pPr>
          </a:lstStyle>
          <a:p>
            <a:endParaRPr/>
          </a:p>
        </p:txBody>
      </p:sp>
      <p:sp>
        <p:nvSpPr>
          <p:cNvPr id="105" name="Google Shape;105;p18"/>
          <p:cNvSpPr txBox="1">
            <a:spLocks noGrp="1"/>
          </p:cNvSpPr>
          <p:nvPr>
            <p:ph type="ctrTitle"/>
          </p:nvPr>
        </p:nvSpPr>
        <p:spPr>
          <a:xfrm>
            <a:off x="1763202" y="6832700"/>
            <a:ext cx="2902800" cy="7698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Clr>
                <a:srgbClr val="000000"/>
              </a:buClr>
              <a:buSzPts val="1400"/>
              <a:buNone/>
              <a:defRPr sz="2800" b="0"/>
            </a:lvl1pPr>
            <a:lvl2pPr lvl="1" rtl="0">
              <a:spcBef>
                <a:spcPts val="0"/>
              </a:spcBef>
              <a:spcAft>
                <a:spcPts val="0"/>
              </a:spcAft>
              <a:buClr>
                <a:srgbClr val="000000"/>
              </a:buClr>
              <a:buSzPts val="1400"/>
              <a:buNone/>
              <a:defRPr sz="2800" b="0">
                <a:solidFill>
                  <a:srgbClr val="000000"/>
                </a:solidFill>
              </a:defRPr>
            </a:lvl2pPr>
            <a:lvl3pPr lvl="2" rtl="0">
              <a:spcBef>
                <a:spcPts val="0"/>
              </a:spcBef>
              <a:spcAft>
                <a:spcPts val="0"/>
              </a:spcAft>
              <a:buClr>
                <a:srgbClr val="000000"/>
              </a:buClr>
              <a:buSzPts val="1400"/>
              <a:buNone/>
              <a:defRPr sz="2800" b="0">
                <a:solidFill>
                  <a:srgbClr val="000000"/>
                </a:solidFill>
              </a:defRPr>
            </a:lvl3pPr>
            <a:lvl4pPr lvl="3" rtl="0">
              <a:spcBef>
                <a:spcPts val="0"/>
              </a:spcBef>
              <a:spcAft>
                <a:spcPts val="0"/>
              </a:spcAft>
              <a:buClr>
                <a:srgbClr val="000000"/>
              </a:buClr>
              <a:buSzPts val="1400"/>
              <a:buNone/>
              <a:defRPr sz="2800" b="0">
                <a:solidFill>
                  <a:srgbClr val="000000"/>
                </a:solidFill>
              </a:defRPr>
            </a:lvl4pPr>
            <a:lvl5pPr lvl="4" rtl="0">
              <a:spcBef>
                <a:spcPts val="0"/>
              </a:spcBef>
              <a:spcAft>
                <a:spcPts val="0"/>
              </a:spcAft>
              <a:buClr>
                <a:srgbClr val="000000"/>
              </a:buClr>
              <a:buSzPts val="1400"/>
              <a:buNone/>
              <a:defRPr sz="2800" b="0">
                <a:solidFill>
                  <a:srgbClr val="000000"/>
                </a:solidFill>
              </a:defRPr>
            </a:lvl5pPr>
            <a:lvl6pPr lvl="5" rtl="0">
              <a:spcBef>
                <a:spcPts val="0"/>
              </a:spcBef>
              <a:spcAft>
                <a:spcPts val="0"/>
              </a:spcAft>
              <a:buClr>
                <a:srgbClr val="000000"/>
              </a:buClr>
              <a:buSzPts val="1400"/>
              <a:buNone/>
              <a:defRPr sz="2800" b="0">
                <a:solidFill>
                  <a:srgbClr val="000000"/>
                </a:solidFill>
              </a:defRPr>
            </a:lvl6pPr>
            <a:lvl7pPr lvl="6" rtl="0">
              <a:spcBef>
                <a:spcPts val="0"/>
              </a:spcBef>
              <a:spcAft>
                <a:spcPts val="0"/>
              </a:spcAft>
              <a:buClr>
                <a:srgbClr val="000000"/>
              </a:buClr>
              <a:buSzPts val="1400"/>
              <a:buNone/>
              <a:defRPr sz="2800" b="0">
                <a:solidFill>
                  <a:srgbClr val="000000"/>
                </a:solidFill>
              </a:defRPr>
            </a:lvl7pPr>
            <a:lvl8pPr lvl="7" rtl="0">
              <a:spcBef>
                <a:spcPts val="0"/>
              </a:spcBef>
              <a:spcAft>
                <a:spcPts val="0"/>
              </a:spcAft>
              <a:buClr>
                <a:srgbClr val="000000"/>
              </a:buClr>
              <a:buSzPts val="1400"/>
              <a:buNone/>
              <a:defRPr sz="2800" b="0">
                <a:solidFill>
                  <a:srgbClr val="000000"/>
                </a:solidFill>
              </a:defRPr>
            </a:lvl8pPr>
            <a:lvl9pPr lvl="8" rtl="0">
              <a:spcBef>
                <a:spcPts val="0"/>
              </a:spcBef>
              <a:spcAft>
                <a:spcPts val="0"/>
              </a:spcAft>
              <a:buClr>
                <a:srgbClr val="000000"/>
              </a:buClr>
              <a:buSzPts val="1400"/>
              <a:buNone/>
              <a:defRPr sz="2800" b="0">
                <a:solidFill>
                  <a:srgbClr val="000000"/>
                </a:solidFill>
              </a:defRPr>
            </a:lvl9pPr>
          </a:lstStyle>
          <a:p>
            <a:endParaRPr/>
          </a:p>
        </p:txBody>
      </p:sp>
      <p:sp>
        <p:nvSpPr>
          <p:cNvPr id="106" name="Google Shape;106;p18"/>
          <p:cNvSpPr txBox="1">
            <a:spLocks noGrp="1"/>
          </p:cNvSpPr>
          <p:nvPr>
            <p:ph type="ctrTitle" idx="3"/>
          </p:nvPr>
        </p:nvSpPr>
        <p:spPr>
          <a:xfrm>
            <a:off x="7368720" y="6832700"/>
            <a:ext cx="3577800" cy="769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000000"/>
              </a:buClr>
              <a:buSzPts val="1400"/>
              <a:buNone/>
              <a:defRPr sz="2800" b="0"/>
            </a:lvl1pPr>
            <a:lvl2pPr lvl="1" algn="ctr" rtl="0">
              <a:spcBef>
                <a:spcPts val="0"/>
              </a:spcBef>
              <a:spcAft>
                <a:spcPts val="0"/>
              </a:spcAft>
              <a:buClr>
                <a:srgbClr val="000000"/>
              </a:buClr>
              <a:buSzPts val="1400"/>
              <a:buNone/>
              <a:defRPr sz="2800" b="0">
                <a:solidFill>
                  <a:srgbClr val="000000"/>
                </a:solidFill>
              </a:defRPr>
            </a:lvl2pPr>
            <a:lvl3pPr lvl="2" algn="ctr" rtl="0">
              <a:spcBef>
                <a:spcPts val="0"/>
              </a:spcBef>
              <a:spcAft>
                <a:spcPts val="0"/>
              </a:spcAft>
              <a:buClr>
                <a:srgbClr val="000000"/>
              </a:buClr>
              <a:buSzPts val="1400"/>
              <a:buNone/>
              <a:defRPr sz="2800" b="0">
                <a:solidFill>
                  <a:srgbClr val="000000"/>
                </a:solidFill>
              </a:defRPr>
            </a:lvl3pPr>
            <a:lvl4pPr lvl="3" algn="ctr" rtl="0">
              <a:spcBef>
                <a:spcPts val="0"/>
              </a:spcBef>
              <a:spcAft>
                <a:spcPts val="0"/>
              </a:spcAft>
              <a:buClr>
                <a:srgbClr val="000000"/>
              </a:buClr>
              <a:buSzPts val="1400"/>
              <a:buNone/>
              <a:defRPr sz="2800" b="0">
                <a:solidFill>
                  <a:srgbClr val="000000"/>
                </a:solidFill>
              </a:defRPr>
            </a:lvl4pPr>
            <a:lvl5pPr lvl="4" algn="ctr" rtl="0">
              <a:spcBef>
                <a:spcPts val="0"/>
              </a:spcBef>
              <a:spcAft>
                <a:spcPts val="0"/>
              </a:spcAft>
              <a:buClr>
                <a:srgbClr val="000000"/>
              </a:buClr>
              <a:buSzPts val="1400"/>
              <a:buNone/>
              <a:defRPr sz="2800" b="0">
                <a:solidFill>
                  <a:srgbClr val="000000"/>
                </a:solidFill>
              </a:defRPr>
            </a:lvl5pPr>
            <a:lvl6pPr lvl="5" algn="ctr" rtl="0">
              <a:spcBef>
                <a:spcPts val="0"/>
              </a:spcBef>
              <a:spcAft>
                <a:spcPts val="0"/>
              </a:spcAft>
              <a:buClr>
                <a:srgbClr val="000000"/>
              </a:buClr>
              <a:buSzPts val="1400"/>
              <a:buNone/>
              <a:defRPr sz="2800" b="0">
                <a:solidFill>
                  <a:srgbClr val="000000"/>
                </a:solidFill>
              </a:defRPr>
            </a:lvl6pPr>
            <a:lvl7pPr lvl="6" algn="ctr" rtl="0">
              <a:spcBef>
                <a:spcPts val="0"/>
              </a:spcBef>
              <a:spcAft>
                <a:spcPts val="0"/>
              </a:spcAft>
              <a:buClr>
                <a:srgbClr val="000000"/>
              </a:buClr>
              <a:buSzPts val="1400"/>
              <a:buNone/>
              <a:defRPr sz="2800" b="0">
                <a:solidFill>
                  <a:srgbClr val="000000"/>
                </a:solidFill>
              </a:defRPr>
            </a:lvl7pPr>
            <a:lvl8pPr lvl="7" algn="ctr" rtl="0">
              <a:spcBef>
                <a:spcPts val="0"/>
              </a:spcBef>
              <a:spcAft>
                <a:spcPts val="0"/>
              </a:spcAft>
              <a:buClr>
                <a:srgbClr val="000000"/>
              </a:buClr>
              <a:buSzPts val="1400"/>
              <a:buNone/>
              <a:defRPr sz="2800" b="0">
                <a:solidFill>
                  <a:srgbClr val="000000"/>
                </a:solidFill>
              </a:defRPr>
            </a:lvl8pPr>
            <a:lvl9pPr lvl="8" algn="ctr" rtl="0">
              <a:spcBef>
                <a:spcPts val="0"/>
              </a:spcBef>
              <a:spcAft>
                <a:spcPts val="0"/>
              </a:spcAft>
              <a:buClr>
                <a:srgbClr val="000000"/>
              </a:buClr>
              <a:buSzPts val="1400"/>
              <a:buNone/>
              <a:defRPr sz="2800" b="0">
                <a:solidFill>
                  <a:srgbClr val="000000"/>
                </a:solidFill>
              </a:defRPr>
            </a:lvl9pPr>
          </a:lstStyle>
          <a:p>
            <a:endParaRPr/>
          </a:p>
        </p:txBody>
      </p:sp>
      <p:sp>
        <p:nvSpPr>
          <p:cNvPr id="107" name="Google Shape;107;p18"/>
          <p:cNvSpPr txBox="1">
            <a:spLocks noGrp="1"/>
          </p:cNvSpPr>
          <p:nvPr>
            <p:ph type="subTitle" idx="4"/>
          </p:nvPr>
        </p:nvSpPr>
        <p:spPr>
          <a:xfrm>
            <a:off x="12945764" y="3898280"/>
            <a:ext cx="3572400" cy="2224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rgbClr val="000000"/>
              </a:buClr>
              <a:buSzPts val="1100"/>
              <a:buNone/>
              <a:defRPr sz="2400">
                <a:solidFill>
                  <a:schemeClr val="dk1"/>
                </a:solidFill>
              </a:defRPr>
            </a:lvl1pPr>
            <a:lvl2pPr lvl="1" algn="r" rtl="0">
              <a:lnSpc>
                <a:spcPct val="100000"/>
              </a:lnSpc>
              <a:spcBef>
                <a:spcPts val="0"/>
              </a:spcBef>
              <a:spcAft>
                <a:spcPts val="0"/>
              </a:spcAft>
              <a:buClr>
                <a:srgbClr val="000000"/>
              </a:buClr>
              <a:buSzPts val="1100"/>
              <a:buNone/>
              <a:defRPr sz="2200">
                <a:solidFill>
                  <a:srgbClr val="000000"/>
                </a:solidFill>
              </a:defRPr>
            </a:lvl2pPr>
            <a:lvl3pPr lvl="2" algn="r" rtl="0">
              <a:lnSpc>
                <a:spcPct val="100000"/>
              </a:lnSpc>
              <a:spcBef>
                <a:spcPts val="0"/>
              </a:spcBef>
              <a:spcAft>
                <a:spcPts val="0"/>
              </a:spcAft>
              <a:buClr>
                <a:srgbClr val="000000"/>
              </a:buClr>
              <a:buSzPts val="1100"/>
              <a:buNone/>
              <a:defRPr sz="2200">
                <a:solidFill>
                  <a:srgbClr val="000000"/>
                </a:solidFill>
              </a:defRPr>
            </a:lvl3pPr>
            <a:lvl4pPr lvl="3" algn="r" rtl="0">
              <a:lnSpc>
                <a:spcPct val="100000"/>
              </a:lnSpc>
              <a:spcBef>
                <a:spcPts val="0"/>
              </a:spcBef>
              <a:spcAft>
                <a:spcPts val="0"/>
              </a:spcAft>
              <a:buClr>
                <a:srgbClr val="000000"/>
              </a:buClr>
              <a:buSzPts val="1100"/>
              <a:buNone/>
              <a:defRPr sz="2200">
                <a:solidFill>
                  <a:srgbClr val="000000"/>
                </a:solidFill>
              </a:defRPr>
            </a:lvl4pPr>
            <a:lvl5pPr lvl="4" algn="r" rtl="0">
              <a:lnSpc>
                <a:spcPct val="100000"/>
              </a:lnSpc>
              <a:spcBef>
                <a:spcPts val="0"/>
              </a:spcBef>
              <a:spcAft>
                <a:spcPts val="0"/>
              </a:spcAft>
              <a:buClr>
                <a:srgbClr val="000000"/>
              </a:buClr>
              <a:buSzPts val="1100"/>
              <a:buNone/>
              <a:defRPr sz="2200">
                <a:solidFill>
                  <a:srgbClr val="000000"/>
                </a:solidFill>
              </a:defRPr>
            </a:lvl5pPr>
            <a:lvl6pPr lvl="5" algn="r" rtl="0">
              <a:lnSpc>
                <a:spcPct val="100000"/>
              </a:lnSpc>
              <a:spcBef>
                <a:spcPts val="0"/>
              </a:spcBef>
              <a:spcAft>
                <a:spcPts val="0"/>
              </a:spcAft>
              <a:buClr>
                <a:srgbClr val="000000"/>
              </a:buClr>
              <a:buSzPts val="1100"/>
              <a:buNone/>
              <a:defRPr sz="2200">
                <a:solidFill>
                  <a:srgbClr val="000000"/>
                </a:solidFill>
              </a:defRPr>
            </a:lvl6pPr>
            <a:lvl7pPr lvl="6" algn="r" rtl="0">
              <a:lnSpc>
                <a:spcPct val="100000"/>
              </a:lnSpc>
              <a:spcBef>
                <a:spcPts val="0"/>
              </a:spcBef>
              <a:spcAft>
                <a:spcPts val="0"/>
              </a:spcAft>
              <a:buClr>
                <a:srgbClr val="000000"/>
              </a:buClr>
              <a:buSzPts val="1100"/>
              <a:buNone/>
              <a:defRPr sz="2200">
                <a:solidFill>
                  <a:srgbClr val="000000"/>
                </a:solidFill>
              </a:defRPr>
            </a:lvl7pPr>
            <a:lvl8pPr lvl="7" algn="r" rtl="0">
              <a:lnSpc>
                <a:spcPct val="100000"/>
              </a:lnSpc>
              <a:spcBef>
                <a:spcPts val="0"/>
              </a:spcBef>
              <a:spcAft>
                <a:spcPts val="0"/>
              </a:spcAft>
              <a:buClr>
                <a:srgbClr val="000000"/>
              </a:buClr>
              <a:buSzPts val="1100"/>
              <a:buNone/>
              <a:defRPr sz="2200">
                <a:solidFill>
                  <a:srgbClr val="000000"/>
                </a:solidFill>
              </a:defRPr>
            </a:lvl8pPr>
            <a:lvl9pPr lvl="8" algn="r" rtl="0">
              <a:lnSpc>
                <a:spcPct val="100000"/>
              </a:lnSpc>
              <a:spcBef>
                <a:spcPts val="0"/>
              </a:spcBef>
              <a:spcAft>
                <a:spcPts val="0"/>
              </a:spcAft>
              <a:buClr>
                <a:srgbClr val="000000"/>
              </a:buClr>
              <a:buSzPts val="1100"/>
              <a:buNone/>
              <a:defRPr sz="2200">
                <a:solidFill>
                  <a:srgbClr val="000000"/>
                </a:solidFill>
              </a:defRPr>
            </a:lvl9pPr>
          </a:lstStyle>
          <a:p>
            <a:endParaRPr/>
          </a:p>
        </p:txBody>
      </p:sp>
      <p:sp>
        <p:nvSpPr>
          <p:cNvPr id="108" name="Google Shape;108;p18"/>
          <p:cNvSpPr txBox="1">
            <a:spLocks noGrp="1"/>
          </p:cNvSpPr>
          <p:nvPr>
            <p:ph type="ctrTitle" idx="5"/>
          </p:nvPr>
        </p:nvSpPr>
        <p:spPr>
          <a:xfrm>
            <a:off x="12974546" y="6832700"/>
            <a:ext cx="3636000" cy="7698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Clr>
                <a:srgbClr val="000000"/>
              </a:buClr>
              <a:buSzPts val="1400"/>
              <a:buNone/>
              <a:defRPr sz="2800" b="0"/>
            </a:lvl1pPr>
            <a:lvl2pPr lvl="1" algn="r" rtl="0">
              <a:spcBef>
                <a:spcPts val="0"/>
              </a:spcBef>
              <a:spcAft>
                <a:spcPts val="0"/>
              </a:spcAft>
              <a:buClr>
                <a:srgbClr val="000000"/>
              </a:buClr>
              <a:buSzPts val="1400"/>
              <a:buNone/>
              <a:defRPr sz="2800" b="0">
                <a:solidFill>
                  <a:srgbClr val="000000"/>
                </a:solidFill>
              </a:defRPr>
            </a:lvl2pPr>
            <a:lvl3pPr lvl="2" algn="r" rtl="0">
              <a:spcBef>
                <a:spcPts val="0"/>
              </a:spcBef>
              <a:spcAft>
                <a:spcPts val="0"/>
              </a:spcAft>
              <a:buClr>
                <a:srgbClr val="000000"/>
              </a:buClr>
              <a:buSzPts val="1400"/>
              <a:buNone/>
              <a:defRPr sz="2800" b="0">
                <a:solidFill>
                  <a:srgbClr val="000000"/>
                </a:solidFill>
              </a:defRPr>
            </a:lvl3pPr>
            <a:lvl4pPr lvl="3" algn="r" rtl="0">
              <a:spcBef>
                <a:spcPts val="0"/>
              </a:spcBef>
              <a:spcAft>
                <a:spcPts val="0"/>
              </a:spcAft>
              <a:buClr>
                <a:srgbClr val="000000"/>
              </a:buClr>
              <a:buSzPts val="1400"/>
              <a:buNone/>
              <a:defRPr sz="2800" b="0">
                <a:solidFill>
                  <a:srgbClr val="000000"/>
                </a:solidFill>
              </a:defRPr>
            </a:lvl4pPr>
            <a:lvl5pPr lvl="4" algn="r" rtl="0">
              <a:spcBef>
                <a:spcPts val="0"/>
              </a:spcBef>
              <a:spcAft>
                <a:spcPts val="0"/>
              </a:spcAft>
              <a:buClr>
                <a:srgbClr val="000000"/>
              </a:buClr>
              <a:buSzPts val="1400"/>
              <a:buNone/>
              <a:defRPr sz="2800" b="0">
                <a:solidFill>
                  <a:srgbClr val="000000"/>
                </a:solidFill>
              </a:defRPr>
            </a:lvl5pPr>
            <a:lvl6pPr lvl="5" algn="r" rtl="0">
              <a:spcBef>
                <a:spcPts val="0"/>
              </a:spcBef>
              <a:spcAft>
                <a:spcPts val="0"/>
              </a:spcAft>
              <a:buClr>
                <a:srgbClr val="000000"/>
              </a:buClr>
              <a:buSzPts val="1400"/>
              <a:buNone/>
              <a:defRPr sz="2800" b="0">
                <a:solidFill>
                  <a:srgbClr val="000000"/>
                </a:solidFill>
              </a:defRPr>
            </a:lvl6pPr>
            <a:lvl7pPr lvl="6" algn="r" rtl="0">
              <a:spcBef>
                <a:spcPts val="0"/>
              </a:spcBef>
              <a:spcAft>
                <a:spcPts val="0"/>
              </a:spcAft>
              <a:buClr>
                <a:srgbClr val="000000"/>
              </a:buClr>
              <a:buSzPts val="1400"/>
              <a:buNone/>
              <a:defRPr sz="2800" b="0">
                <a:solidFill>
                  <a:srgbClr val="000000"/>
                </a:solidFill>
              </a:defRPr>
            </a:lvl7pPr>
            <a:lvl8pPr lvl="7" algn="r" rtl="0">
              <a:spcBef>
                <a:spcPts val="0"/>
              </a:spcBef>
              <a:spcAft>
                <a:spcPts val="0"/>
              </a:spcAft>
              <a:buClr>
                <a:srgbClr val="000000"/>
              </a:buClr>
              <a:buSzPts val="1400"/>
              <a:buNone/>
              <a:defRPr sz="2800" b="0">
                <a:solidFill>
                  <a:srgbClr val="000000"/>
                </a:solidFill>
              </a:defRPr>
            </a:lvl8pPr>
            <a:lvl9pPr lvl="8" algn="r" rtl="0">
              <a:spcBef>
                <a:spcPts val="0"/>
              </a:spcBef>
              <a:spcAft>
                <a:spcPts val="0"/>
              </a:spcAft>
              <a:buClr>
                <a:srgbClr val="000000"/>
              </a:buClr>
              <a:buSzPts val="1400"/>
              <a:buNone/>
              <a:defRPr sz="2800" b="0">
                <a:solidFill>
                  <a:srgbClr val="000000"/>
                </a:solidFill>
              </a:defRPr>
            </a:lvl9pPr>
          </a:lstStyle>
          <a:p>
            <a:endParaRPr/>
          </a:p>
        </p:txBody>
      </p:sp>
      <p:sp>
        <p:nvSpPr>
          <p:cNvPr id="109" name="Google Shape;109;p18"/>
          <p:cNvSpPr txBox="1">
            <a:spLocks noGrp="1"/>
          </p:cNvSpPr>
          <p:nvPr>
            <p:ph type="ctrTitle" idx="6"/>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CUSTOM_8">
    <p:spTree>
      <p:nvGrpSpPr>
        <p:cNvPr id="1" name="Shape 110"/>
        <p:cNvGrpSpPr/>
        <p:nvPr/>
      </p:nvGrpSpPr>
      <p:grpSpPr>
        <a:xfrm>
          <a:off x="0" y="0"/>
          <a:ext cx="0" cy="0"/>
          <a:chOff x="0" y="0"/>
          <a:chExt cx="0" cy="0"/>
        </a:xfrm>
      </p:grpSpPr>
      <p:sp>
        <p:nvSpPr>
          <p:cNvPr id="111" name="Google Shape;111;p19"/>
          <p:cNvSpPr/>
          <p:nvPr/>
        </p:nvSpPr>
        <p:spPr>
          <a:xfrm flipH="1">
            <a:off x="1991200" y="5246550"/>
            <a:ext cx="16311600" cy="5107800"/>
          </a:xfrm>
          <a:prstGeom prst="snip1Rect">
            <a:avLst>
              <a:gd name="adj" fmla="val 50000"/>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
        <p:nvSpPr>
          <p:cNvPr id="112" name="Google Shape;112;p19"/>
          <p:cNvSpPr txBox="1">
            <a:spLocks noGrp="1"/>
          </p:cNvSpPr>
          <p:nvPr>
            <p:ph type="ctrTitle"/>
          </p:nvPr>
        </p:nvSpPr>
        <p:spPr>
          <a:xfrm>
            <a:off x="3495100" y="2550458"/>
            <a:ext cx="4527000" cy="8952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rgbClr val="000000"/>
              </a:buClr>
              <a:buSzPts val="1600"/>
              <a:buNone/>
              <a:defRPr sz="3200" b="0"/>
            </a:lvl1pPr>
            <a:lvl2pPr lvl="1" algn="r" rtl="0">
              <a:spcBef>
                <a:spcPts val="0"/>
              </a:spcBef>
              <a:spcAft>
                <a:spcPts val="0"/>
              </a:spcAft>
              <a:buClr>
                <a:srgbClr val="000000"/>
              </a:buClr>
              <a:buSzPts val="1600"/>
              <a:buNone/>
              <a:defRPr sz="3200" b="0">
                <a:solidFill>
                  <a:srgbClr val="000000"/>
                </a:solidFill>
              </a:defRPr>
            </a:lvl2pPr>
            <a:lvl3pPr lvl="2" algn="r" rtl="0">
              <a:spcBef>
                <a:spcPts val="0"/>
              </a:spcBef>
              <a:spcAft>
                <a:spcPts val="0"/>
              </a:spcAft>
              <a:buClr>
                <a:srgbClr val="000000"/>
              </a:buClr>
              <a:buSzPts val="1600"/>
              <a:buNone/>
              <a:defRPr sz="3200" b="0">
                <a:solidFill>
                  <a:srgbClr val="000000"/>
                </a:solidFill>
              </a:defRPr>
            </a:lvl3pPr>
            <a:lvl4pPr lvl="3" algn="r" rtl="0">
              <a:spcBef>
                <a:spcPts val="0"/>
              </a:spcBef>
              <a:spcAft>
                <a:spcPts val="0"/>
              </a:spcAft>
              <a:buClr>
                <a:srgbClr val="000000"/>
              </a:buClr>
              <a:buSzPts val="1600"/>
              <a:buNone/>
              <a:defRPr sz="3200" b="0">
                <a:solidFill>
                  <a:srgbClr val="000000"/>
                </a:solidFill>
              </a:defRPr>
            </a:lvl4pPr>
            <a:lvl5pPr lvl="4" algn="r" rtl="0">
              <a:spcBef>
                <a:spcPts val="0"/>
              </a:spcBef>
              <a:spcAft>
                <a:spcPts val="0"/>
              </a:spcAft>
              <a:buClr>
                <a:srgbClr val="000000"/>
              </a:buClr>
              <a:buSzPts val="1600"/>
              <a:buNone/>
              <a:defRPr sz="3200" b="0">
                <a:solidFill>
                  <a:srgbClr val="000000"/>
                </a:solidFill>
              </a:defRPr>
            </a:lvl5pPr>
            <a:lvl6pPr lvl="5" algn="r" rtl="0">
              <a:spcBef>
                <a:spcPts val="0"/>
              </a:spcBef>
              <a:spcAft>
                <a:spcPts val="0"/>
              </a:spcAft>
              <a:buClr>
                <a:srgbClr val="000000"/>
              </a:buClr>
              <a:buSzPts val="1600"/>
              <a:buNone/>
              <a:defRPr sz="3200" b="0">
                <a:solidFill>
                  <a:srgbClr val="000000"/>
                </a:solidFill>
              </a:defRPr>
            </a:lvl6pPr>
            <a:lvl7pPr lvl="6" algn="r" rtl="0">
              <a:spcBef>
                <a:spcPts val="0"/>
              </a:spcBef>
              <a:spcAft>
                <a:spcPts val="0"/>
              </a:spcAft>
              <a:buClr>
                <a:srgbClr val="000000"/>
              </a:buClr>
              <a:buSzPts val="1600"/>
              <a:buNone/>
              <a:defRPr sz="3200" b="0">
                <a:solidFill>
                  <a:srgbClr val="000000"/>
                </a:solidFill>
              </a:defRPr>
            </a:lvl7pPr>
            <a:lvl8pPr lvl="7" algn="r" rtl="0">
              <a:spcBef>
                <a:spcPts val="0"/>
              </a:spcBef>
              <a:spcAft>
                <a:spcPts val="0"/>
              </a:spcAft>
              <a:buClr>
                <a:srgbClr val="000000"/>
              </a:buClr>
              <a:buSzPts val="1600"/>
              <a:buNone/>
              <a:defRPr sz="3200" b="0">
                <a:solidFill>
                  <a:srgbClr val="000000"/>
                </a:solidFill>
              </a:defRPr>
            </a:lvl8pPr>
            <a:lvl9pPr lvl="8" algn="r" rtl="0">
              <a:spcBef>
                <a:spcPts val="0"/>
              </a:spcBef>
              <a:spcAft>
                <a:spcPts val="0"/>
              </a:spcAft>
              <a:buClr>
                <a:srgbClr val="000000"/>
              </a:buClr>
              <a:buSzPts val="1600"/>
              <a:buNone/>
              <a:defRPr sz="3200" b="0">
                <a:solidFill>
                  <a:srgbClr val="000000"/>
                </a:solidFill>
              </a:defRPr>
            </a:lvl9pPr>
          </a:lstStyle>
          <a:p>
            <a:endParaRPr/>
          </a:p>
        </p:txBody>
      </p:sp>
      <p:sp>
        <p:nvSpPr>
          <p:cNvPr id="113" name="Google Shape;113;p19"/>
          <p:cNvSpPr txBox="1">
            <a:spLocks noGrp="1"/>
          </p:cNvSpPr>
          <p:nvPr>
            <p:ph type="subTitle" idx="1"/>
          </p:nvPr>
        </p:nvSpPr>
        <p:spPr>
          <a:xfrm>
            <a:off x="2891846" y="3222600"/>
            <a:ext cx="5116800" cy="1581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000"/>
              <a:buNone/>
              <a:defRPr sz="2400">
                <a:solidFill>
                  <a:schemeClr val="dk1"/>
                </a:solidFill>
              </a:defRPr>
            </a:lvl1pPr>
            <a:lvl2pPr lvl="1" algn="r" rtl="0">
              <a:lnSpc>
                <a:spcPct val="100000"/>
              </a:lnSpc>
              <a:spcBef>
                <a:spcPts val="0"/>
              </a:spcBef>
              <a:spcAft>
                <a:spcPts val="0"/>
              </a:spcAft>
              <a:buClr>
                <a:srgbClr val="000000"/>
              </a:buClr>
              <a:buSzPts val="1000"/>
              <a:buNone/>
              <a:defRPr sz="2000">
                <a:solidFill>
                  <a:srgbClr val="000000"/>
                </a:solidFill>
              </a:defRPr>
            </a:lvl2pPr>
            <a:lvl3pPr lvl="2" algn="r" rtl="0">
              <a:lnSpc>
                <a:spcPct val="100000"/>
              </a:lnSpc>
              <a:spcBef>
                <a:spcPts val="0"/>
              </a:spcBef>
              <a:spcAft>
                <a:spcPts val="0"/>
              </a:spcAft>
              <a:buClr>
                <a:srgbClr val="000000"/>
              </a:buClr>
              <a:buSzPts val="1000"/>
              <a:buNone/>
              <a:defRPr sz="2000">
                <a:solidFill>
                  <a:srgbClr val="000000"/>
                </a:solidFill>
              </a:defRPr>
            </a:lvl3pPr>
            <a:lvl4pPr lvl="3" algn="r" rtl="0">
              <a:lnSpc>
                <a:spcPct val="100000"/>
              </a:lnSpc>
              <a:spcBef>
                <a:spcPts val="0"/>
              </a:spcBef>
              <a:spcAft>
                <a:spcPts val="0"/>
              </a:spcAft>
              <a:buClr>
                <a:srgbClr val="000000"/>
              </a:buClr>
              <a:buSzPts val="1000"/>
              <a:buNone/>
              <a:defRPr sz="2000">
                <a:solidFill>
                  <a:srgbClr val="000000"/>
                </a:solidFill>
              </a:defRPr>
            </a:lvl4pPr>
            <a:lvl5pPr lvl="4" algn="r" rtl="0">
              <a:lnSpc>
                <a:spcPct val="100000"/>
              </a:lnSpc>
              <a:spcBef>
                <a:spcPts val="0"/>
              </a:spcBef>
              <a:spcAft>
                <a:spcPts val="0"/>
              </a:spcAft>
              <a:buClr>
                <a:srgbClr val="000000"/>
              </a:buClr>
              <a:buSzPts val="1000"/>
              <a:buNone/>
              <a:defRPr sz="2000">
                <a:solidFill>
                  <a:srgbClr val="000000"/>
                </a:solidFill>
              </a:defRPr>
            </a:lvl5pPr>
            <a:lvl6pPr lvl="5" algn="r" rtl="0">
              <a:lnSpc>
                <a:spcPct val="100000"/>
              </a:lnSpc>
              <a:spcBef>
                <a:spcPts val="0"/>
              </a:spcBef>
              <a:spcAft>
                <a:spcPts val="0"/>
              </a:spcAft>
              <a:buClr>
                <a:srgbClr val="000000"/>
              </a:buClr>
              <a:buSzPts val="1000"/>
              <a:buNone/>
              <a:defRPr sz="2000">
                <a:solidFill>
                  <a:srgbClr val="000000"/>
                </a:solidFill>
              </a:defRPr>
            </a:lvl6pPr>
            <a:lvl7pPr lvl="6" algn="r" rtl="0">
              <a:lnSpc>
                <a:spcPct val="100000"/>
              </a:lnSpc>
              <a:spcBef>
                <a:spcPts val="0"/>
              </a:spcBef>
              <a:spcAft>
                <a:spcPts val="0"/>
              </a:spcAft>
              <a:buClr>
                <a:srgbClr val="000000"/>
              </a:buClr>
              <a:buSzPts val="1000"/>
              <a:buNone/>
              <a:defRPr sz="2000">
                <a:solidFill>
                  <a:srgbClr val="000000"/>
                </a:solidFill>
              </a:defRPr>
            </a:lvl7pPr>
            <a:lvl8pPr lvl="7" algn="r" rtl="0">
              <a:lnSpc>
                <a:spcPct val="100000"/>
              </a:lnSpc>
              <a:spcBef>
                <a:spcPts val="0"/>
              </a:spcBef>
              <a:spcAft>
                <a:spcPts val="0"/>
              </a:spcAft>
              <a:buClr>
                <a:srgbClr val="000000"/>
              </a:buClr>
              <a:buSzPts val="1000"/>
              <a:buNone/>
              <a:defRPr sz="2000">
                <a:solidFill>
                  <a:srgbClr val="000000"/>
                </a:solidFill>
              </a:defRPr>
            </a:lvl8pPr>
            <a:lvl9pPr lvl="8" algn="r" rtl="0">
              <a:lnSpc>
                <a:spcPct val="100000"/>
              </a:lnSpc>
              <a:spcBef>
                <a:spcPts val="0"/>
              </a:spcBef>
              <a:spcAft>
                <a:spcPts val="0"/>
              </a:spcAft>
              <a:buClr>
                <a:srgbClr val="000000"/>
              </a:buClr>
              <a:buSzPts val="1000"/>
              <a:buNone/>
              <a:defRPr sz="2000">
                <a:solidFill>
                  <a:srgbClr val="000000"/>
                </a:solidFill>
              </a:defRPr>
            </a:lvl9pPr>
          </a:lstStyle>
          <a:p>
            <a:endParaRPr/>
          </a:p>
        </p:txBody>
      </p:sp>
      <p:sp>
        <p:nvSpPr>
          <p:cNvPr id="114" name="Google Shape;114;p19"/>
          <p:cNvSpPr txBox="1">
            <a:spLocks noGrp="1"/>
          </p:cNvSpPr>
          <p:nvPr>
            <p:ph type="ctrTitle" idx="2"/>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
        <p:nvSpPr>
          <p:cNvPr id="115" name="Google Shape;115;p19"/>
          <p:cNvSpPr txBox="1">
            <a:spLocks noGrp="1"/>
          </p:cNvSpPr>
          <p:nvPr>
            <p:ph type="ctrTitle" idx="3"/>
          </p:nvPr>
        </p:nvSpPr>
        <p:spPr>
          <a:xfrm>
            <a:off x="3495116" y="5301132"/>
            <a:ext cx="4527000" cy="12894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rgbClr val="000000"/>
              </a:buClr>
              <a:buSzPts val="1600"/>
              <a:buNone/>
              <a:defRPr sz="3200" b="0"/>
            </a:lvl1pPr>
            <a:lvl2pPr lvl="1" algn="r" rtl="0">
              <a:spcBef>
                <a:spcPts val="0"/>
              </a:spcBef>
              <a:spcAft>
                <a:spcPts val="0"/>
              </a:spcAft>
              <a:buClr>
                <a:srgbClr val="000000"/>
              </a:buClr>
              <a:buSzPts val="1600"/>
              <a:buNone/>
              <a:defRPr sz="3200" b="0">
                <a:solidFill>
                  <a:srgbClr val="000000"/>
                </a:solidFill>
              </a:defRPr>
            </a:lvl2pPr>
            <a:lvl3pPr lvl="2" algn="r" rtl="0">
              <a:spcBef>
                <a:spcPts val="0"/>
              </a:spcBef>
              <a:spcAft>
                <a:spcPts val="0"/>
              </a:spcAft>
              <a:buClr>
                <a:srgbClr val="000000"/>
              </a:buClr>
              <a:buSzPts val="1600"/>
              <a:buNone/>
              <a:defRPr sz="3200" b="0">
                <a:solidFill>
                  <a:srgbClr val="000000"/>
                </a:solidFill>
              </a:defRPr>
            </a:lvl3pPr>
            <a:lvl4pPr lvl="3" algn="r" rtl="0">
              <a:spcBef>
                <a:spcPts val="0"/>
              </a:spcBef>
              <a:spcAft>
                <a:spcPts val="0"/>
              </a:spcAft>
              <a:buClr>
                <a:srgbClr val="000000"/>
              </a:buClr>
              <a:buSzPts val="1600"/>
              <a:buNone/>
              <a:defRPr sz="3200" b="0">
                <a:solidFill>
                  <a:srgbClr val="000000"/>
                </a:solidFill>
              </a:defRPr>
            </a:lvl4pPr>
            <a:lvl5pPr lvl="4" algn="r" rtl="0">
              <a:spcBef>
                <a:spcPts val="0"/>
              </a:spcBef>
              <a:spcAft>
                <a:spcPts val="0"/>
              </a:spcAft>
              <a:buClr>
                <a:srgbClr val="000000"/>
              </a:buClr>
              <a:buSzPts val="1600"/>
              <a:buNone/>
              <a:defRPr sz="3200" b="0">
                <a:solidFill>
                  <a:srgbClr val="000000"/>
                </a:solidFill>
              </a:defRPr>
            </a:lvl5pPr>
            <a:lvl6pPr lvl="5" algn="r" rtl="0">
              <a:spcBef>
                <a:spcPts val="0"/>
              </a:spcBef>
              <a:spcAft>
                <a:spcPts val="0"/>
              </a:spcAft>
              <a:buClr>
                <a:srgbClr val="000000"/>
              </a:buClr>
              <a:buSzPts val="1600"/>
              <a:buNone/>
              <a:defRPr sz="3200" b="0">
                <a:solidFill>
                  <a:srgbClr val="000000"/>
                </a:solidFill>
              </a:defRPr>
            </a:lvl6pPr>
            <a:lvl7pPr lvl="6" algn="r" rtl="0">
              <a:spcBef>
                <a:spcPts val="0"/>
              </a:spcBef>
              <a:spcAft>
                <a:spcPts val="0"/>
              </a:spcAft>
              <a:buClr>
                <a:srgbClr val="000000"/>
              </a:buClr>
              <a:buSzPts val="1600"/>
              <a:buNone/>
              <a:defRPr sz="3200" b="0">
                <a:solidFill>
                  <a:srgbClr val="000000"/>
                </a:solidFill>
              </a:defRPr>
            </a:lvl7pPr>
            <a:lvl8pPr lvl="7" algn="r" rtl="0">
              <a:spcBef>
                <a:spcPts val="0"/>
              </a:spcBef>
              <a:spcAft>
                <a:spcPts val="0"/>
              </a:spcAft>
              <a:buClr>
                <a:srgbClr val="000000"/>
              </a:buClr>
              <a:buSzPts val="1600"/>
              <a:buNone/>
              <a:defRPr sz="3200" b="0">
                <a:solidFill>
                  <a:srgbClr val="000000"/>
                </a:solidFill>
              </a:defRPr>
            </a:lvl8pPr>
            <a:lvl9pPr lvl="8" algn="r" rtl="0">
              <a:spcBef>
                <a:spcPts val="0"/>
              </a:spcBef>
              <a:spcAft>
                <a:spcPts val="0"/>
              </a:spcAft>
              <a:buClr>
                <a:srgbClr val="000000"/>
              </a:buClr>
              <a:buSzPts val="1600"/>
              <a:buNone/>
              <a:defRPr sz="3200" b="0">
                <a:solidFill>
                  <a:srgbClr val="000000"/>
                </a:solidFill>
              </a:defRPr>
            </a:lvl9pPr>
          </a:lstStyle>
          <a:p>
            <a:endParaRPr/>
          </a:p>
        </p:txBody>
      </p:sp>
      <p:sp>
        <p:nvSpPr>
          <p:cNvPr id="116" name="Google Shape;116;p19"/>
          <p:cNvSpPr txBox="1">
            <a:spLocks noGrp="1"/>
          </p:cNvSpPr>
          <p:nvPr>
            <p:ph type="subTitle" idx="4"/>
          </p:nvPr>
        </p:nvSpPr>
        <p:spPr>
          <a:xfrm>
            <a:off x="3247190" y="6367462"/>
            <a:ext cx="4761600" cy="1581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000"/>
              <a:buNone/>
              <a:defRPr sz="2400">
                <a:solidFill>
                  <a:schemeClr val="dk1"/>
                </a:solidFill>
              </a:defRPr>
            </a:lvl1pPr>
            <a:lvl2pPr lvl="1" algn="r" rtl="0">
              <a:lnSpc>
                <a:spcPct val="100000"/>
              </a:lnSpc>
              <a:spcBef>
                <a:spcPts val="0"/>
              </a:spcBef>
              <a:spcAft>
                <a:spcPts val="0"/>
              </a:spcAft>
              <a:buClr>
                <a:srgbClr val="000000"/>
              </a:buClr>
              <a:buSzPts val="1000"/>
              <a:buNone/>
              <a:defRPr sz="2000">
                <a:solidFill>
                  <a:srgbClr val="000000"/>
                </a:solidFill>
              </a:defRPr>
            </a:lvl2pPr>
            <a:lvl3pPr lvl="2" algn="r" rtl="0">
              <a:lnSpc>
                <a:spcPct val="100000"/>
              </a:lnSpc>
              <a:spcBef>
                <a:spcPts val="0"/>
              </a:spcBef>
              <a:spcAft>
                <a:spcPts val="0"/>
              </a:spcAft>
              <a:buClr>
                <a:srgbClr val="000000"/>
              </a:buClr>
              <a:buSzPts val="1000"/>
              <a:buNone/>
              <a:defRPr sz="2000">
                <a:solidFill>
                  <a:srgbClr val="000000"/>
                </a:solidFill>
              </a:defRPr>
            </a:lvl3pPr>
            <a:lvl4pPr lvl="3" algn="r" rtl="0">
              <a:lnSpc>
                <a:spcPct val="100000"/>
              </a:lnSpc>
              <a:spcBef>
                <a:spcPts val="0"/>
              </a:spcBef>
              <a:spcAft>
                <a:spcPts val="0"/>
              </a:spcAft>
              <a:buClr>
                <a:srgbClr val="000000"/>
              </a:buClr>
              <a:buSzPts val="1000"/>
              <a:buNone/>
              <a:defRPr sz="2000">
                <a:solidFill>
                  <a:srgbClr val="000000"/>
                </a:solidFill>
              </a:defRPr>
            </a:lvl4pPr>
            <a:lvl5pPr lvl="4" algn="r" rtl="0">
              <a:lnSpc>
                <a:spcPct val="100000"/>
              </a:lnSpc>
              <a:spcBef>
                <a:spcPts val="0"/>
              </a:spcBef>
              <a:spcAft>
                <a:spcPts val="0"/>
              </a:spcAft>
              <a:buClr>
                <a:srgbClr val="000000"/>
              </a:buClr>
              <a:buSzPts val="1000"/>
              <a:buNone/>
              <a:defRPr sz="2000">
                <a:solidFill>
                  <a:srgbClr val="000000"/>
                </a:solidFill>
              </a:defRPr>
            </a:lvl5pPr>
            <a:lvl6pPr lvl="5" algn="r" rtl="0">
              <a:lnSpc>
                <a:spcPct val="100000"/>
              </a:lnSpc>
              <a:spcBef>
                <a:spcPts val="0"/>
              </a:spcBef>
              <a:spcAft>
                <a:spcPts val="0"/>
              </a:spcAft>
              <a:buClr>
                <a:srgbClr val="000000"/>
              </a:buClr>
              <a:buSzPts val="1000"/>
              <a:buNone/>
              <a:defRPr sz="2000">
                <a:solidFill>
                  <a:srgbClr val="000000"/>
                </a:solidFill>
              </a:defRPr>
            </a:lvl6pPr>
            <a:lvl7pPr lvl="6" algn="r" rtl="0">
              <a:lnSpc>
                <a:spcPct val="100000"/>
              </a:lnSpc>
              <a:spcBef>
                <a:spcPts val="0"/>
              </a:spcBef>
              <a:spcAft>
                <a:spcPts val="0"/>
              </a:spcAft>
              <a:buClr>
                <a:srgbClr val="000000"/>
              </a:buClr>
              <a:buSzPts val="1000"/>
              <a:buNone/>
              <a:defRPr sz="2000">
                <a:solidFill>
                  <a:srgbClr val="000000"/>
                </a:solidFill>
              </a:defRPr>
            </a:lvl7pPr>
            <a:lvl8pPr lvl="7" algn="r" rtl="0">
              <a:lnSpc>
                <a:spcPct val="100000"/>
              </a:lnSpc>
              <a:spcBef>
                <a:spcPts val="0"/>
              </a:spcBef>
              <a:spcAft>
                <a:spcPts val="0"/>
              </a:spcAft>
              <a:buClr>
                <a:srgbClr val="000000"/>
              </a:buClr>
              <a:buSzPts val="1000"/>
              <a:buNone/>
              <a:defRPr sz="2000">
                <a:solidFill>
                  <a:srgbClr val="000000"/>
                </a:solidFill>
              </a:defRPr>
            </a:lvl8pPr>
            <a:lvl9pPr lvl="8" algn="r" rtl="0">
              <a:lnSpc>
                <a:spcPct val="100000"/>
              </a:lnSpc>
              <a:spcBef>
                <a:spcPts val="0"/>
              </a:spcBef>
              <a:spcAft>
                <a:spcPts val="0"/>
              </a:spcAft>
              <a:buClr>
                <a:srgbClr val="000000"/>
              </a:buClr>
              <a:buSzPts val="1000"/>
              <a:buNone/>
              <a:defRPr sz="2000">
                <a:solidFill>
                  <a:srgbClr val="000000"/>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7">
  <p:cSld name="TITLE_ONLY_3_1_1_1_1">
    <p:spTree>
      <p:nvGrpSpPr>
        <p:cNvPr id="1" name="Shape 117"/>
        <p:cNvGrpSpPr/>
        <p:nvPr/>
      </p:nvGrpSpPr>
      <p:grpSpPr>
        <a:xfrm>
          <a:off x="0" y="0"/>
          <a:ext cx="0" cy="0"/>
          <a:chOff x="0" y="0"/>
          <a:chExt cx="0" cy="0"/>
        </a:xfrm>
      </p:grpSpPr>
      <p:grpSp>
        <p:nvGrpSpPr>
          <p:cNvPr id="118" name="Google Shape;118;p20"/>
          <p:cNvGrpSpPr/>
          <p:nvPr/>
        </p:nvGrpSpPr>
        <p:grpSpPr>
          <a:xfrm>
            <a:off x="8780100" y="1780027"/>
            <a:ext cx="10650900" cy="4378226"/>
            <a:chOff x="4390050" y="661413"/>
            <a:chExt cx="5325450" cy="2189113"/>
          </a:xfrm>
        </p:grpSpPr>
        <p:sp>
          <p:nvSpPr>
            <p:cNvPr id="119" name="Google Shape;119;p20"/>
            <p:cNvSpPr/>
            <p:nvPr/>
          </p:nvSpPr>
          <p:spPr>
            <a:xfrm>
              <a:off x="4390050" y="661413"/>
              <a:ext cx="3317068" cy="2189023"/>
            </a:xfrm>
            <a:prstGeom prst="flowChartPreparation">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600"/>
            </a:p>
          </p:txBody>
        </p:sp>
        <p:sp>
          <p:nvSpPr>
            <p:cNvPr id="120" name="Google Shape;120;p20"/>
            <p:cNvSpPr/>
            <p:nvPr/>
          </p:nvSpPr>
          <p:spPr>
            <a:xfrm>
              <a:off x="6053100" y="661425"/>
              <a:ext cx="3662400" cy="21891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600"/>
            </a:p>
          </p:txBody>
        </p:sp>
      </p:grpSp>
      <p:sp>
        <p:nvSpPr>
          <p:cNvPr id="121" name="Google Shape;121;p20"/>
          <p:cNvSpPr/>
          <p:nvPr/>
        </p:nvSpPr>
        <p:spPr>
          <a:xfrm>
            <a:off x="-725850" y="3845851"/>
            <a:ext cx="6634136" cy="4378046"/>
          </a:xfrm>
          <a:prstGeom prst="flowChartPreparation">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
        <p:nvSpPr>
          <p:cNvPr id="122" name="Google Shape;122;p20"/>
          <p:cNvSpPr txBox="1">
            <a:spLocks noGrp="1"/>
          </p:cNvSpPr>
          <p:nvPr>
            <p:ph type="ctrTitle"/>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4"/>
        <p:cNvGrpSpPr/>
        <p:nvPr/>
      </p:nvGrpSpPr>
      <p:grpSpPr>
        <a:xfrm>
          <a:off x="0" y="0"/>
          <a:ext cx="0" cy="0"/>
          <a:chOff x="0" y="0"/>
          <a:chExt cx="0" cy="0"/>
        </a:xfrm>
      </p:grpSpPr>
      <p:grpSp>
        <p:nvGrpSpPr>
          <p:cNvPr id="15" name="Google Shape;15;p3"/>
          <p:cNvGrpSpPr/>
          <p:nvPr/>
        </p:nvGrpSpPr>
        <p:grpSpPr>
          <a:xfrm>
            <a:off x="11940500" y="527103"/>
            <a:ext cx="6703804" cy="9392662"/>
            <a:chOff x="5913100" y="263551"/>
            <a:chExt cx="3351902" cy="4696331"/>
          </a:xfrm>
        </p:grpSpPr>
        <p:sp>
          <p:nvSpPr>
            <p:cNvPr id="16" name="Google Shape;16;p3"/>
            <p:cNvSpPr/>
            <p:nvPr/>
          </p:nvSpPr>
          <p:spPr>
            <a:xfrm rot="5400000">
              <a:off x="4779863" y="1396789"/>
              <a:ext cx="4694800" cy="2428325"/>
            </a:xfrm>
            <a:prstGeom prst="flowChartPreparation">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600"/>
            </a:p>
          </p:txBody>
        </p:sp>
        <p:sp>
          <p:nvSpPr>
            <p:cNvPr id="17" name="Google Shape;17;p3"/>
            <p:cNvSpPr/>
            <p:nvPr/>
          </p:nvSpPr>
          <p:spPr>
            <a:xfrm>
              <a:off x="7131402" y="265183"/>
              <a:ext cx="2133600" cy="4694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600"/>
            </a:p>
          </p:txBody>
        </p:sp>
      </p:grpSp>
      <p:sp>
        <p:nvSpPr>
          <p:cNvPr id="18" name="Google Shape;18;p3"/>
          <p:cNvSpPr txBox="1">
            <a:spLocks noGrp="1"/>
          </p:cNvSpPr>
          <p:nvPr>
            <p:ph type="ctrTitle"/>
          </p:nvPr>
        </p:nvSpPr>
        <p:spPr>
          <a:xfrm>
            <a:off x="4550778" y="976800"/>
            <a:ext cx="4503600" cy="11556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000000"/>
              </a:buClr>
              <a:buSzPts val="1200"/>
              <a:buNone/>
              <a:defRPr sz="2800"/>
            </a:lvl1pPr>
            <a:lvl2pPr lvl="1" rtl="0">
              <a:spcBef>
                <a:spcPts val="0"/>
              </a:spcBef>
              <a:spcAft>
                <a:spcPts val="0"/>
              </a:spcAft>
              <a:buClr>
                <a:srgbClr val="000000"/>
              </a:buClr>
              <a:buSzPts val="1200"/>
              <a:buNone/>
              <a:defRPr sz="2400">
                <a:solidFill>
                  <a:srgbClr val="000000"/>
                </a:solidFill>
              </a:defRPr>
            </a:lvl2pPr>
            <a:lvl3pPr lvl="2" rtl="0">
              <a:spcBef>
                <a:spcPts val="0"/>
              </a:spcBef>
              <a:spcAft>
                <a:spcPts val="0"/>
              </a:spcAft>
              <a:buClr>
                <a:srgbClr val="000000"/>
              </a:buClr>
              <a:buSzPts val="1200"/>
              <a:buNone/>
              <a:defRPr sz="2400">
                <a:solidFill>
                  <a:srgbClr val="000000"/>
                </a:solidFill>
              </a:defRPr>
            </a:lvl3pPr>
            <a:lvl4pPr lvl="3" rtl="0">
              <a:spcBef>
                <a:spcPts val="0"/>
              </a:spcBef>
              <a:spcAft>
                <a:spcPts val="0"/>
              </a:spcAft>
              <a:buClr>
                <a:srgbClr val="000000"/>
              </a:buClr>
              <a:buSzPts val="1200"/>
              <a:buNone/>
              <a:defRPr sz="2400">
                <a:solidFill>
                  <a:srgbClr val="000000"/>
                </a:solidFill>
              </a:defRPr>
            </a:lvl4pPr>
            <a:lvl5pPr lvl="4" rtl="0">
              <a:spcBef>
                <a:spcPts val="0"/>
              </a:spcBef>
              <a:spcAft>
                <a:spcPts val="0"/>
              </a:spcAft>
              <a:buClr>
                <a:srgbClr val="000000"/>
              </a:buClr>
              <a:buSzPts val="1200"/>
              <a:buNone/>
              <a:defRPr sz="2400">
                <a:solidFill>
                  <a:srgbClr val="000000"/>
                </a:solidFill>
              </a:defRPr>
            </a:lvl5pPr>
            <a:lvl6pPr lvl="5" rtl="0">
              <a:spcBef>
                <a:spcPts val="0"/>
              </a:spcBef>
              <a:spcAft>
                <a:spcPts val="0"/>
              </a:spcAft>
              <a:buClr>
                <a:srgbClr val="000000"/>
              </a:buClr>
              <a:buSzPts val="1200"/>
              <a:buNone/>
              <a:defRPr sz="2400">
                <a:solidFill>
                  <a:srgbClr val="000000"/>
                </a:solidFill>
              </a:defRPr>
            </a:lvl6pPr>
            <a:lvl7pPr lvl="6" rtl="0">
              <a:spcBef>
                <a:spcPts val="0"/>
              </a:spcBef>
              <a:spcAft>
                <a:spcPts val="0"/>
              </a:spcAft>
              <a:buClr>
                <a:srgbClr val="000000"/>
              </a:buClr>
              <a:buSzPts val="1200"/>
              <a:buNone/>
              <a:defRPr sz="2400">
                <a:solidFill>
                  <a:srgbClr val="000000"/>
                </a:solidFill>
              </a:defRPr>
            </a:lvl7pPr>
            <a:lvl8pPr lvl="7" rtl="0">
              <a:spcBef>
                <a:spcPts val="0"/>
              </a:spcBef>
              <a:spcAft>
                <a:spcPts val="0"/>
              </a:spcAft>
              <a:buClr>
                <a:srgbClr val="000000"/>
              </a:buClr>
              <a:buSzPts val="1200"/>
              <a:buNone/>
              <a:defRPr sz="2400">
                <a:solidFill>
                  <a:srgbClr val="000000"/>
                </a:solidFill>
              </a:defRPr>
            </a:lvl8pPr>
            <a:lvl9pPr lvl="8" rtl="0">
              <a:spcBef>
                <a:spcPts val="0"/>
              </a:spcBef>
              <a:spcAft>
                <a:spcPts val="0"/>
              </a:spcAft>
              <a:buClr>
                <a:srgbClr val="000000"/>
              </a:buClr>
              <a:buSzPts val="1200"/>
              <a:buNone/>
              <a:defRPr sz="2400">
                <a:solidFill>
                  <a:srgbClr val="000000"/>
                </a:solidFill>
              </a:defRPr>
            </a:lvl9pPr>
          </a:lstStyle>
          <a:p>
            <a:endParaRPr/>
          </a:p>
        </p:txBody>
      </p:sp>
      <p:sp>
        <p:nvSpPr>
          <p:cNvPr id="19" name="Google Shape;19;p3"/>
          <p:cNvSpPr txBox="1">
            <a:spLocks noGrp="1"/>
          </p:cNvSpPr>
          <p:nvPr>
            <p:ph type="subTitle" idx="1"/>
          </p:nvPr>
        </p:nvSpPr>
        <p:spPr>
          <a:xfrm>
            <a:off x="5241378" y="1806896"/>
            <a:ext cx="3813000" cy="114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000"/>
              <a:buNone/>
              <a:defRPr sz="2400">
                <a:solidFill>
                  <a:srgbClr val="000000"/>
                </a:solidFill>
              </a:defRPr>
            </a:lvl1pPr>
            <a:lvl2pPr lvl="1" rtl="0">
              <a:lnSpc>
                <a:spcPct val="100000"/>
              </a:lnSpc>
              <a:spcBef>
                <a:spcPts val="0"/>
              </a:spcBef>
              <a:spcAft>
                <a:spcPts val="0"/>
              </a:spcAft>
              <a:buClr>
                <a:srgbClr val="000000"/>
              </a:buClr>
              <a:buSzPts val="1000"/>
              <a:buNone/>
              <a:defRPr sz="2000">
                <a:solidFill>
                  <a:srgbClr val="000000"/>
                </a:solidFill>
              </a:defRPr>
            </a:lvl2pPr>
            <a:lvl3pPr lvl="2" rtl="0">
              <a:lnSpc>
                <a:spcPct val="100000"/>
              </a:lnSpc>
              <a:spcBef>
                <a:spcPts val="0"/>
              </a:spcBef>
              <a:spcAft>
                <a:spcPts val="0"/>
              </a:spcAft>
              <a:buClr>
                <a:srgbClr val="000000"/>
              </a:buClr>
              <a:buSzPts val="1000"/>
              <a:buNone/>
              <a:defRPr sz="2000">
                <a:solidFill>
                  <a:srgbClr val="000000"/>
                </a:solidFill>
              </a:defRPr>
            </a:lvl3pPr>
            <a:lvl4pPr lvl="3" rtl="0">
              <a:lnSpc>
                <a:spcPct val="100000"/>
              </a:lnSpc>
              <a:spcBef>
                <a:spcPts val="0"/>
              </a:spcBef>
              <a:spcAft>
                <a:spcPts val="0"/>
              </a:spcAft>
              <a:buClr>
                <a:srgbClr val="000000"/>
              </a:buClr>
              <a:buSzPts val="1000"/>
              <a:buNone/>
              <a:defRPr sz="2000">
                <a:solidFill>
                  <a:srgbClr val="000000"/>
                </a:solidFill>
              </a:defRPr>
            </a:lvl4pPr>
            <a:lvl5pPr lvl="4" rtl="0">
              <a:lnSpc>
                <a:spcPct val="100000"/>
              </a:lnSpc>
              <a:spcBef>
                <a:spcPts val="0"/>
              </a:spcBef>
              <a:spcAft>
                <a:spcPts val="0"/>
              </a:spcAft>
              <a:buClr>
                <a:srgbClr val="000000"/>
              </a:buClr>
              <a:buSzPts val="1000"/>
              <a:buNone/>
              <a:defRPr sz="2000">
                <a:solidFill>
                  <a:srgbClr val="000000"/>
                </a:solidFill>
              </a:defRPr>
            </a:lvl5pPr>
            <a:lvl6pPr lvl="5" rtl="0">
              <a:lnSpc>
                <a:spcPct val="100000"/>
              </a:lnSpc>
              <a:spcBef>
                <a:spcPts val="0"/>
              </a:spcBef>
              <a:spcAft>
                <a:spcPts val="0"/>
              </a:spcAft>
              <a:buClr>
                <a:srgbClr val="000000"/>
              </a:buClr>
              <a:buSzPts val="1000"/>
              <a:buNone/>
              <a:defRPr sz="2000">
                <a:solidFill>
                  <a:srgbClr val="000000"/>
                </a:solidFill>
              </a:defRPr>
            </a:lvl6pPr>
            <a:lvl7pPr lvl="6" rtl="0">
              <a:lnSpc>
                <a:spcPct val="100000"/>
              </a:lnSpc>
              <a:spcBef>
                <a:spcPts val="0"/>
              </a:spcBef>
              <a:spcAft>
                <a:spcPts val="0"/>
              </a:spcAft>
              <a:buClr>
                <a:srgbClr val="000000"/>
              </a:buClr>
              <a:buSzPts val="1000"/>
              <a:buNone/>
              <a:defRPr sz="2000">
                <a:solidFill>
                  <a:srgbClr val="000000"/>
                </a:solidFill>
              </a:defRPr>
            </a:lvl7pPr>
            <a:lvl8pPr lvl="7" rtl="0">
              <a:lnSpc>
                <a:spcPct val="100000"/>
              </a:lnSpc>
              <a:spcBef>
                <a:spcPts val="0"/>
              </a:spcBef>
              <a:spcAft>
                <a:spcPts val="0"/>
              </a:spcAft>
              <a:buClr>
                <a:srgbClr val="000000"/>
              </a:buClr>
              <a:buSzPts val="1000"/>
              <a:buNone/>
              <a:defRPr sz="2000">
                <a:solidFill>
                  <a:srgbClr val="000000"/>
                </a:solidFill>
              </a:defRPr>
            </a:lvl8pPr>
            <a:lvl9pPr lvl="8" rtl="0">
              <a:lnSpc>
                <a:spcPct val="100000"/>
              </a:lnSpc>
              <a:spcBef>
                <a:spcPts val="0"/>
              </a:spcBef>
              <a:spcAft>
                <a:spcPts val="0"/>
              </a:spcAft>
              <a:buClr>
                <a:srgbClr val="000000"/>
              </a:buClr>
              <a:buSzPts val="1000"/>
              <a:buNone/>
              <a:defRPr sz="2000">
                <a:solidFill>
                  <a:srgbClr val="000000"/>
                </a:solidFill>
              </a:defRPr>
            </a:lvl9pPr>
          </a:lstStyle>
          <a:p>
            <a:endParaRPr/>
          </a:p>
        </p:txBody>
      </p:sp>
      <p:sp>
        <p:nvSpPr>
          <p:cNvPr id="20" name="Google Shape;20;p3"/>
          <p:cNvSpPr txBox="1">
            <a:spLocks noGrp="1"/>
          </p:cNvSpPr>
          <p:nvPr>
            <p:ph type="title" idx="2" hasCustomPrompt="1"/>
          </p:nvPr>
        </p:nvSpPr>
        <p:spPr>
          <a:xfrm>
            <a:off x="10911800" y="1386450"/>
            <a:ext cx="2320800" cy="11556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000000"/>
              </a:buClr>
              <a:buSzPts val="4800"/>
              <a:buNone/>
              <a:defRPr sz="9600">
                <a:solidFill>
                  <a:schemeClr val="accent1"/>
                </a:solidFill>
              </a:defRPr>
            </a:lvl1pPr>
            <a:lvl2pPr lvl="1"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
        <p:nvSpPr>
          <p:cNvPr id="21" name="Google Shape;21;p3"/>
          <p:cNvSpPr txBox="1">
            <a:spLocks noGrp="1"/>
          </p:cNvSpPr>
          <p:nvPr>
            <p:ph type="ctrTitle" idx="3"/>
          </p:nvPr>
        </p:nvSpPr>
        <p:spPr>
          <a:xfrm>
            <a:off x="4550778" y="3055700"/>
            <a:ext cx="4503600" cy="11556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000000"/>
              </a:buClr>
              <a:buSzPts val="1200"/>
              <a:buNone/>
              <a:defRPr sz="2800"/>
            </a:lvl1pPr>
            <a:lvl2pPr lvl="1" rtl="0">
              <a:spcBef>
                <a:spcPts val="0"/>
              </a:spcBef>
              <a:spcAft>
                <a:spcPts val="0"/>
              </a:spcAft>
              <a:buClr>
                <a:srgbClr val="000000"/>
              </a:buClr>
              <a:buSzPts val="1200"/>
              <a:buNone/>
              <a:defRPr sz="2400">
                <a:solidFill>
                  <a:srgbClr val="000000"/>
                </a:solidFill>
              </a:defRPr>
            </a:lvl2pPr>
            <a:lvl3pPr lvl="2" rtl="0">
              <a:spcBef>
                <a:spcPts val="0"/>
              </a:spcBef>
              <a:spcAft>
                <a:spcPts val="0"/>
              </a:spcAft>
              <a:buClr>
                <a:srgbClr val="000000"/>
              </a:buClr>
              <a:buSzPts val="1200"/>
              <a:buNone/>
              <a:defRPr sz="2400">
                <a:solidFill>
                  <a:srgbClr val="000000"/>
                </a:solidFill>
              </a:defRPr>
            </a:lvl3pPr>
            <a:lvl4pPr lvl="3" rtl="0">
              <a:spcBef>
                <a:spcPts val="0"/>
              </a:spcBef>
              <a:spcAft>
                <a:spcPts val="0"/>
              </a:spcAft>
              <a:buClr>
                <a:srgbClr val="000000"/>
              </a:buClr>
              <a:buSzPts val="1200"/>
              <a:buNone/>
              <a:defRPr sz="2400">
                <a:solidFill>
                  <a:srgbClr val="000000"/>
                </a:solidFill>
              </a:defRPr>
            </a:lvl4pPr>
            <a:lvl5pPr lvl="4" rtl="0">
              <a:spcBef>
                <a:spcPts val="0"/>
              </a:spcBef>
              <a:spcAft>
                <a:spcPts val="0"/>
              </a:spcAft>
              <a:buClr>
                <a:srgbClr val="000000"/>
              </a:buClr>
              <a:buSzPts val="1200"/>
              <a:buNone/>
              <a:defRPr sz="2400">
                <a:solidFill>
                  <a:srgbClr val="000000"/>
                </a:solidFill>
              </a:defRPr>
            </a:lvl5pPr>
            <a:lvl6pPr lvl="5" rtl="0">
              <a:spcBef>
                <a:spcPts val="0"/>
              </a:spcBef>
              <a:spcAft>
                <a:spcPts val="0"/>
              </a:spcAft>
              <a:buClr>
                <a:srgbClr val="000000"/>
              </a:buClr>
              <a:buSzPts val="1200"/>
              <a:buNone/>
              <a:defRPr sz="2400">
                <a:solidFill>
                  <a:srgbClr val="000000"/>
                </a:solidFill>
              </a:defRPr>
            </a:lvl6pPr>
            <a:lvl7pPr lvl="6" rtl="0">
              <a:spcBef>
                <a:spcPts val="0"/>
              </a:spcBef>
              <a:spcAft>
                <a:spcPts val="0"/>
              </a:spcAft>
              <a:buClr>
                <a:srgbClr val="000000"/>
              </a:buClr>
              <a:buSzPts val="1200"/>
              <a:buNone/>
              <a:defRPr sz="2400">
                <a:solidFill>
                  <a:srgbClr val="000000"/>
                </a:solidFill>
              </a:defRPr>
            </a:lvl7pPr>
            <a:lvl8pPr lvl="7" rtl="0">
              <a:spcBef>
                <a:spcPts val="0"/>
              </a:spcBef>
              <a:spcAft>
                <a:spcPts val="0"/>
              </a:spcAft>
              <a:buClr>
                <a:srgbClr val="000000"/>
              </a:buClr>
              <a:buSzPts val="1200"/>
              <a:buNone/>
              <a:defRPr sz="2400">
                <a:solidFill>
                  <a:srgbClr val="000000"/>
                </a:solidFill>
              </a:defRPr>
            </a:lvl8pPr>
            <a:lvl9pPr lvl="8" rtl="0">
              <a:spcBef>
                <a:spcPts val="0"/>
              </a:spcBef>
              <a:spcAft>
                <a:spcPts val="0"/>
              </a:spcAft>
              <a:buClr>
                <a:srgbClr val="000000"/>
              </a:buClr>
              <a:buSzPts val="1200"/>
              <a:buNone/>
              <a:defRPr sz="2400">
                <a:solidFill>
                  <a:srgbClr val="000000"/>
                </a:solidFill>
              </a:defRPr>
            </a:lvl9pPr>
          </a:lstStyle>
          <a:p>
            <a:endParaRPr/>
          </a:p>
        </p:txBody>
      </p:sp>
      <p:sp>
        <p:nvSpPr>
          <p:cNvPr id="22" name="Google Shape;22;p3"/>
          <p:cNvSpPr txBox="1">
            <a:spLocks noGrp="1"/>
          </p:cNvSpPr>
          <p:nvPr>
            <p:ph type="subTitle" idx="4"/>
          </p:nvPr>
        </p:nvSpPr>
        <p:spPr>
          <a:xfrm>
            <a:off x="5100978" y="3882016"/>
            <a:ext cx="3953400" cy="114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000"/>
              <a:buNone/>
              <a:defRPr sz="2400">
                <a:solidFill>
                  <a:srgbClr val="000000"/>
                </a:solidFill>
              </a:defRPr>
            </a:lvl1pPr>
            <a:lvl2pPr lvl="1" rtl="0">
              <a:lnSpc>
                <a:spcPct val="100000"/>
              </a:lnSpc>
              <a:spcBef>
                <a:spcPts val="0"/>
              </a:spcBef>
              <a:spcAft>
                <a:spcPts val="0"/>
              </a:spcAft>
              <a:buClr>
                <a:srgbClr val="000000"/>
              </a:buClr>
              <a:buSzPts val="1000"/>
              <a:buNone/>
              <a:defRPr sz="2000">
                <a:solidFill>
                  <a:srgbClr val="000000"/>
                </a:solidFill>
              </a:defRPr>
            </a:lvl2pPr>
            <a:lvl3pPr lvl="2" rtl="0">
              <a:lnSpc>
                <a:spcPct val="100000"/>
              </a:lnSpc>
              <a:spcBef>
                <a:spcPts val="0"/>
              </a:spcBef>
              <a:spcAft>
                <a:spcPts val="0"/>
              </a:spcAft>
              <a:buClr>
                <a:srgbClr val="000000"/>
              </a:buClr>
              <a:buSzPts val="1000"/>
              <a:buNone/>
              <a:defRPr sz="2000">
                <a:solidFill>
                  <a:srgbClr val="000000"/>
                </a:solidFill>
              </a:defRPr>
            </a:lvl3pPr>
            <a:lvl4pPr lvl="3" rtl="0">
              <a:lnSpc>
                <a:spcPct val="100000"/>
              </a:lnSpc>
              <a:spcBef>
                <a:spcPts val="0"/>
              </a:spcBef>
              <a:spcAft>
                <a:spcPts val="0"/>
              </a:spcAft>
              <a:buClr>
                <a:srgbClr val="000000"/>
              </a:buClr>
              <a:buSzPts val="1000"/>
              <a:buNone/>
              <a:defRPr sz="2000">
                <a:solidFill>
                  <a:srgbClr val="000000"/>
                </a:solidFill>
              </a:defRPr>
            </a:lvl4pPr>
            <a:lvl5pPr lvl="4" rtl="0">
              <a:lnSpc>
                <a:spcPct val="100000"/>
              </a:lnSpc>
              <a:spcBef>
                <a:spcPts val="0"/>
              </a:spcBef>
              <a:spcAft>
                <a:spcPts val="0"/>
              </a:spcAft>
              <a:buClr>
                <a:srgbClr val="000000"/>
              </a:buClr>
              <a:buSzPts val="1000"/>
              <a:buNone/>
              <a:defRPr sz="2000">
                <a:solidFill>
                  <a:srgbClr val="000000"/>
                </a:solidFill>
              </a:defRPr>
            </a:lvl5pPr>
            <a:lvl6pPr lvl="5" rtl="0">
              <a:lnSpc>
                <a:spcPct val="100000"/>
              </a:lnSpc>
              <a:spcBef>
                <a:spcPts val="0"/>
              </a:spcBef>
              <a:spcAft>
                <a:spcPts val="0"/>
              </a:spcAft>
              <a:buClr>
                <a:srgbClr val="000000"/>
              </a:buClr>
              <a:buSzPts val="1000"/>
              <a:buNone/>
              <a:defRPr sz="2000">
                <a:solidFill>
                  <a:srgbClr val="000000"/>
                </a:solidFill>
              </a:defRPr>
            </a:lvl6pPr>
            <a:lvl7pPr lvl="6" rtl="0">
              <a:lnSpc>
                <a:spcPct val="100000"/>
              </a:lnSpc>
              <a:spcBef>
                <a:spcPts val="0"/>
              </a:spcBef>
              <a:spcAft>
                <a:spcPts val="0"/>
              </a:spcAft>
              <a:buClr>
                <a:srgbClr val="000000"/>
              </a:buClr>
              <a:buSzPts val="1000"/>
              <a:buNone/>
              <a:defRPr sz="2000">
                <a:solidFill>
                  <a:srgbClr val="000000"/>
                </a:solidFill>
              </a:defRPr>
            </a:lvl7pPr>
            <a:lvl8pPr lvl="7" rtl="0">
              <a:lnSpc>
                <a:spcPct val="100000"/>
              </a:lnSpc>
              <a:spcBef>
                <a:spcPts val="0"/>
              </a:spcBef>
              <a:spcAft>
                <a:spcPts val="0"/>
              </a:spcAft>
              <a:buClr>
                <a:srgbClr val="000000"/>
              </a:buClr>
              <a:buSzPts val="1000"/>
              <a:buNone/>
              <a:defRPr sz="2000">
                <a:solidFill>
                  <a:srgbClr val="000000"/>
                </a:solidFill>
              </a:defRPr>
            </a:lvl8pPr>
            <a:lvl9pPr lvl="8" rtl="0">
              <a:lnSpc>
                <a:spcPct val="100000"/>
              </a:lnSpc>
              <a:spcBef>
                <a:spcPts val="0"/>
              </a:spcBef>
              <a:spcAft>
                <a:spcPts val="0"/>
              </a:spcAft>
              <a:buClr>
                <a:srgbClr val="000000"/>
              </a:buClr>
              <a:buSzPts val="1000"/>
              <a:buNone/>
              <a:defRPr sz="2000">
                <a:solidFill>
                  <a:srgbClr val="000000"/>
                </a:solidFill>
              </a:defRPr>
            </a:lvl9pPr>
          </a:lstStyle>
          <a:p>
            <a:endParaRPr/>
          </a:p>
        </p:txBody>
      </p:sp>
      <p:sp>
        <p:nvSpPr>
          <p:cNvPr id="23" name="Google Shape;23;p3"/>
          <p:cNvSpPr txBox="1">
            <a:spLocks noGrp="1"/>
          </p:cNvSpPr>
          <p:nvPr>
            <p:ph type="title" idx="5" hasCustomPrompt="1"/>
          </p:nvPr>
        </p:nvSpPr>
        <p:spPr>
          <a:xfrm>
            <a:off x="10911800" y="3531902"/>
            <a:ext cx="2320800" cy="11556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000000"/>
              </a:buClr>
              <a:buSzPts val="4800"/>
              <a:buNone/>
              <a:defRPr sz="9600">
                <a:solidFill>
                  <a:schemeClr val="accent1"/>
                </a:solidFill>
              </a:defRPr>
            </a:lvl1pPr>
            <a:lvl2pPr lvl="1"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
        <p:nvSpPr>
          <p:cNvPr id="24" name="Google Shape;24;p3"/>
          <p:cNvSpPr txBox="1">
            <a:spLocks noGrp="1"/>
          </p:cNvSpPr>
          <p:nvPr>
            <p:ph type="ctrTitle" idx="6"/>
          </p:nvPr>
        </p:nvSpPr>
        <p:spPr>
          <a:xfrm>
            <a:off x="4550778" y="7252218"/>
            <a:ext cx="4503600" cy="11556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000000"/>
              </a:buClr>
              <a:buSzPts val="1200"/>
              <a:buNone/>
              <a:defRPr sz="2800"/>
            </a:lvl1pPr>
            <a:lvl2pPr lvl="1" rtl="0">
              <a:spcBef>
                <a:spcPts val="0"/>
              </a:spcBef>
              <a:spcAft>
                <a:spcPts val="0"/>
              </a:spcAft>
              <a:buClr>
                <a:srgbClr val="000000"/>
              </a:buClr>
              <a:buSzPts val="1200"/>
              <a:buNone/>
              <a:defRPr sz="2400">
                <a:solidFill>
                  <a:srgbClr val="000000"/>
                </a:solidFill>
              </a:defRPr>
            </a:lvl2pPr>
            <a:lvl3pPr lvl="2" rtl="0">
              <a:spcBef>
                <a:spcPts val="0"/>
              </a:spcBef>
              <a:spcAft>
                <a:spcPts val="0"/>
              </a:spcAft>
              <a:buClr>
                <a:srgbClr val="000000"/>
              </a:buClr>
              <a:buSzPts val="1200"/>
              <a:buNone/>
              <a:defRPr sz="2400">
                <a:solidFill>
                  <a:srgbClr val="000000"/>
                </a:solidFill>
              </a:defRPr>
            </a:lvl3pPr>
            <a:lvl4pPr lvl="3" rtl="0">
              <a:spcBef>
                <a:spcPts val="0"/>
              </a:spcBef>
              <a:spcAft>
                <a:spcPts val="0"/>
              </a:spcAft>
              <a:buClr>
                <a:srgbClr val="000000"/>
              </a:buClr>
              <a:buSzPts val="1200"/>
              <a:buNone/>
              <a:defRPr sz="2400">
                <a:solidFill>
                  <a:srgbClr val="000000"/>
                </a:solidFill>
              </a:defRPr>
            </a:lvl4pPr>
            <a:lvl5pPr lvl="4" rtl="0">
              <a:spcBef>
                <a:spcPts val="0"/>
              </a:spcBef>
              <a:spcAft>
                <a:spcPts val="0"/>
              </a:spcAft>
              <a:buClr>
                <a:srgbClr val="000000"/>
              </a:buClr>
              <a:buSzPts val="1200"/>
              <a:buNone/>
              <a:defRPr sz="2400">
                <a:solidFill>
                  <a:srgbClr val="000000"/>
                </a:solidFill>
              </a:defRPr>
            </a:lvl5pPr>
            <a:lvl6pPr lvl="5" rtl="0">
              <a:spcBef>
                <a:spcPts val="0"/>
              </a:spcBef>
              <a:spcAft>
                <a:spcPts val="0"/>
              </a:spcAft>
              <a:buClr>
                <a:srgbClr val="000000"/>
              </a:buClr>
              <a:buSzPts val="1200"/>
              <a:buNone/>
              <a:defRPr sz="2400">
                <a:solidFill>
                  <a:srgbClr val="000000"/>
                </a:solidFill>
              </a:defRPr>
            </a:lvl6pPr>
            <a:lvl7pPr lvl="6" rtl="0">
              <a:spcBef>
                <a:spcPts val="0"/>
              </a:spcBef>
              <a:spcAft>
                <a:spcPts val="0"/>
              </a:spcAft>
              <a:buClr>
                <a:srgbClr val="000000"/>
              </a:buClr>
              <a:buSzPts val="1200"/>
              <a:buNone/>
              <a:defRPr sz="2400">
                <a:solidFill>
                  <a:srgbClr val="000000"/>
                </a:solidFill>
              </a:defRPr>
            </a:lvl7pPr>
            <a:lvl8pPr lvl="7" rtl="0">
              <a:spcBef>
                <a:spcPts val="0"/>
              </a:spcBef>
              <a:spcAft>
                <a:spcPts val="0"/>
              </a:spcAft>
              <a:buClr>
                <a:srgbClr val="000000"/>
              </a:buClr>
              <a:buSzPts val="1200"/>
              <a:buNone/>
              <a:defRPr sz="2400">
                <a:solidFill>
                  <a:srgbClr val="000000"/>
                </a:solidFill>
              </a:defRPr>
            </a:lvl8pPr>
            <a:lvl9pPr lvl="8" rtl="0">
              <a:spcBef>
                <a:spcPts val="0"/>
              </a:spcBef>
              <a:spcAft>
                <a:spcPts val="0"/>
              </a:spcAft>
              <a:buClr>
                <a:srgbClr val="000000"/>
              </a:buClr>
              <a:buSzPts val="1200"/>
              <a:buNone/>
              <a:defRPr sz="2400">
                <a:solidFill>
                  <a:srgbClr val="000000"/>
                </a:solidFill>
              </a:defRPr>
            </a:lvl9pPr>
          </a:lstStyle>
          <a:p>
            <a:endParaRPr/>
          </a:p>
        </p:txBody>
      </p:sp>
      <p:sp>
        <p:nvSpPr>
          <p:cNvPr id="25" name="Google Shape;25;p3"/>
          <p:cNvSpPr txBox="1">
            <a:spLocks noGrp="1"/>
          </p:cNvSpPr>
          <p:nvPr>
            <p:ph type="title" idx="7" hasCustomPrompt="1"/>
          </p:nvPr>
        </p:nvSpPr>
        <p:spPr>
          <a:xfrm>
            <a:off x="10911800" y="5574722"/>
            <a:ext cx="2320800" cy="11556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000000"/>
              </a:buClr>
              <a:buSzPts val="4800"/>
              <a:buNone/>
              <a:defRPr sz="9600">
                <a:solidFill>
                  <a:schemeClr val="accent1"/>
                </a:solidFill>
              </a:defRPr>
            </a:lvl1pPr>
            <a:lvl2pPr lvl="1"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
        <p:nvSpPr>
          <p:cNvPr id="26" name="Google Shape;26;p3"/>
          <p:cNvSpPr txBox="1">
            <a:spLocks noGrp="1"/>
          </p:cNvSpPr>
          <p:nvPr>
            <p:ph type="ctrTitle" idx="8"/>
          </p:nvPr>
        </p:nvSpPr>
        <p:spPr>
          <a:xfrm>
            <a:off x="4550778" y="5174814"/>
            <a:ext cx="4503600" cy="11556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000000"/>
              </a:buClr>
              <a:buSzPts val="1200"/>
              <a:buNone/>
              <a:defRPr sz="2800"/>
            </a:lvl1pPr>
            <a:lvl2pPr lvl="1" rtl="0">
              <a:spcBef>
                <a:spcPts val="0"/>
              </a:spcBef>
              <a:spcAft>
                <a:spcPts val="0"/>
              </a:spcAft>
              <a:buClr>
                <a:srgbClr val="000000"/>
              </a:buClr>
              <a:buSzPts val="1200"/>
              <a:buNone/>
              <a:defRPr sz="2400">
                <a:solidFill>
                  <a:srgbClr val="000000"/>
                </a:solidFill>
              </a:defRPr>
            </a:lvl2pPr>
            <a:lvl3pPr lvl="2" rtl="0">
              <a:spcBef>
                <a:spcPts val="0"/>
              </a:spcBef>
              <a:spcAft>
                <a:spcPts val="0"/>
              </a:spcAft>
              <a:buClr>
                <a:srgbClr val="000000"/>
              </a:buClr>
              <a:buSzPts val="1200"/>
              <a:buNone/>
              <a:defRPr sz="2400">
                <a:solidFill>
                  <a:srgbClr val="000000"/>
                </a:solidFill>
              </a:defRPr>
            </a:lvl3pPr>
            <a:lvl4pPr lvl="3" rtl="0">
              <a:spcBef>
                <a:spcPts val="0"/>
              </a:spcBef>
              <a:spcAft>
                <a:spcPts val="0"/>
              </a:spcAft>
              <a:buClr>
                <a:srgbClr val="000000"/>
              </a:buClr>
              <a:buSzPts val="1200"/>
              <a:buNone/>
              <a:defRPr sz="2400">
                <a:solidFill>
                  <a:srgbClr val="000000"/>
                </a:solidFill>
              </a:defRPr>
            </a:lvl4pPr>
            <a:lvl5pPr lvl="4" rtl="0">
              <a:spcBef>
                <a:spcPts val="0"/>
              </a:spcBef>
              <a:spcAft>
                <a:spcPts val="0"/>
              </a:spcAft>
              <a:buClr>
                <a:srgbClr val="000000"/>
              </a:buClr>
              <a:buSzPts val="1200"/>
              <a:buNone/>
              <a:defRPr sz="2400">
                <a:solidFill>
                  <a:srgbClr val="000000"/>
                </a:solidFill>
              </a:defRPr>
            </a:lvl5pPr>
            <a:lvl6pPr lvl="5" rtl="0">
              <a:spcBef>
                <a:spcPts val="0"/>
              </a:spcBef>
              <a:spcAft>
                <a:spcPts val="0"/>
              </a:spcAft>
              <a:buClr>
                <a:srgbClr val="000000"/>
              </a:buClr>
              <a:buSzPts val="1200"/>
              <a:buNone/>
              <a:defRPr sz="2400">
                <a:solidFill>
                  <a:srgbClr val="000000"/>
                </a:solidFill>
              </a:defRPr>
            </a:lvl6pPr>
            <a:lvl7pPr lvl="6" rtl="0">
              <a:spcBef>
                <a:spcPts val="0"/>
              </a:spcBef>
              <a:spcAft>
                <a:spcPts val="0"/>
              </a:spcAft>
              <a:buClr>
                <a:srgbClr val="000000"/>
              </a:buClr>
              <a:buSzPts val="1200"/>
              <a:buNone/>
              <a:defRPr sz="2400">
                <a:solidFill>
                  <a:srgbClr val="000000"/>
                </a:solidFill>
              </a:defRPr>
            </a:lvl7pPr>
            <a:lvl8pPr lvl="7" rtl="0">
              <a:spcBef>
                <a:spcPts val="0"/>
              </a:spcBef>
              <a:spcAft>
                <a:spcPts val="0"/>
              </a:spcAft>
              <a:buClr>
                <a:srgbClr val="000000"/>
              </a:buClr>
              <a:buSzPts val="1200"/>
              <a:buNone/>
              <a:defRPr sz="2400">
                <a:solidFill>
                  <a:srgbClr val="000000"/>
                </a:solidFill>
              </a:defRPr>
            </a:lvl8pPr>
            <a:lvl9pPr lvl="8" rtl="0">
              <a:spcBef>
                <a:spcPts val="0"/>
              </a:spcBef>
              <a:spcAft>
                <a:spcPts val="0"/>
              </a:spcAft>
              <a:buClr>
                <a:srgbClr val="000000"/>
              </a:buClr>
              <a:buSzPts val="1200"/>
              <a:buNone/>
              <a:defRPr sz="2400">
                <a:solidFill>
                  <a:srgbClr val="000000"/>
                </a:solidFill>
              </a:defRPr>
            </a:lvl9pPr>
          </a:lstStyle>
          <a:p>
            <a:endParaRPr/>
          </a:p>
        </p:txBody>
      </p:sp>
      <p:sp>
        <p:nvSpPr>
          <p:cNvPr id="27" name="Google Shape;27;p3"/>
          <p:cNvSpPr txBox="1">
            <a:spLocks noGrp="1"/>
          </p:cNvSpPr>
          <p:nvPr>
            <p:ph type="title" idx="9" hasCustomPrompt="1"/>
          </p:nvPr>
        </p:nvSpPr>
        <p:spPr>
          <a:xfrm>
            <a:off x="10911800" y="7617500"/>
            <a:ext cx="2320800" cy="11556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000000"/>
              </a:buClr>
              <a:buSzPts val="4800"/>
              <a:buNone/>
              <a:defRPr sz="9600">
                <a:solidFill>
                  <a:schemeClr val="accent1"/>
                </a:solidFill>
              </a:defRPr>
            </a:lvl1pPr>
            <a:lvl2pPr lvl="1"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000000"/>
              </a:buClr>
              <a:buSzPts val="4800"/>
              <a:buFont typeface="Fira Sans Extra Condensed Medium"/>
              <a:buNone/>
              <a:defRPr sz="96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
        <p:nvSpPr>
          <p:cNvPr id="28" name="Google Shape;28;p3"/>
          <p:cNvSpPr txBox="1">
            <a:spLocks noGrp="1"/>
          </p:cNvSpPr>
          <p:nvPr>
            <p:ph type="subTitle" idx="13"/>
          </p:nvPr>
        </p:nvSpPr>
        <p:spPr>
          <a:xfrm>
            <a:off x="5241378" y="8077414"/>
            <a:ext cx="3813000" cy="114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000"/>
              <a:buNone/>
              <a:defRPr sz="2400">
                <a:solidFill>
                  <a:srgbClr val="000000"/>
                </a:solidFill>
              </a:defRPr>
            </a:lvl1pPr>
            <a:lvl2pPr lvl="1" rtl="0">
              <a:lnSpc>
                <a:spcPct val="100000"/>
              </a:lnSpc>
              <a:spcBef>
                <a:spcPts val="0"/>
              </a:spcBef>
              <a:spcAft>
                <a:spcPts val="0"/>
              </a:spcAft>
              <a:buClr>
                <a:srgbClr val="000000"/>
              </a:buClr>
              <a:buSzPts val="1000"/>
              <a:buNone/>
              <a:defRPr sz="2000">
                <a:solidFill>
                  <a:srgbClr val="000000"/>
                </a:solidFill>
              </a:defRPr>
            </a:lvl2pPr>
            <a:lvl3pPr lvl="2" rtl="0">
              <a:lnSpc>
                <a:spcPct val="100000"/>
              </a:lnSpc>
              <a:spcBef>
                <a:spcPts val="0"/>
              </a:spcBef>
              <a:spcAft>
                <a:spcPts val="0"/>
              </a:spcAft>
              <a:buClr>
                <a:srgbClr val="000000"/>
              </a:buClr>
              <a:buSzPts val="1000"/>
              <a:buNone/>
              <a:defRPr sz="2000">
                <a:solidFill>
                  <a:srgbClr val="000000"/>
                </a:solidFill>
              </a:defRPr>
            </a:lvl3pPr>
            <a:lvl4pPr lvl="3" rtl="0">
              <a:lnSpc>
                <a:spcPct val="100000"/>
              </a:lnSpc>
              <a:spcBef>
                <a:spcPts val="0"/>
              </a:spcBef>
              <a:spcAft>
                <a:spcPts val="0"/>
              </a:spcAft>
              <a:buClr>
                <a:srgbClr val="000000"/>
              </a:buClr>
              <a:buSzPts val="1000"/>
              <a:buNone/>
              <a:defRPr sz="2000">
                <a:solidFill>
                  <a:srgbClr val="000000"/>
                </a:solidFill>
              </a:defRPr>
            </a:lvl4pPr>
            <a:lvl5pPr lvl="4" rtl="0">
              <a:lnSpc>
                <a:spcPct val="100000"/>
              </a:lnSpc>
              <a:spcBef>
                <a:spcPts val="0"/>
              </a:spcBef>
              <a:spcAft>
                <a:spcPts val="0"/>
              </a:spcAft>
              <a:buClr>
                <a:srgbClr val="000000"/>
              </a:buClr>
              <a:buSzPts val="1000"/>
              <a:buNone/>
              <a:defRPr sz="2000">
                <a:solidFill>
                  <a:srgbClr val="000000"/>
                </a:solidFill>
              </a:defRPr>
            </a:lvl5pPr>
            <a:lvl6pPr lvl="5" rtl="0">
              <a:lnSpc>
                <a:spcPct val="100000"/>
              </a:lnSpc>
              <a:spcBef>
                <a:spcPts val="0"/>
              </a:spcBef>
              <a:spcAft>
                <a:spcPts val="0"/>
              </a:spcAft>
              <a:buClr>
                <a:srgbClr val="000000"/>
              </a:buClr>
              <a:buSzPts val="1000"/>
              <a:buNone/>
              <a:defRPr sz="2000">
                <a:solidFill>
                  <a:srgbClr val="000000"/>
                </a:solidFill>
              </a:defRPr>
            </a:lvl6pPr>
            <a:lvl7pPr lvl="6" rtl="0">
              <a:lnSpc>
                <a:spcPct val="100000"/>
              </a:lnSpc>
              <a:spcBef>
                <a:spcPts val="0"/>
              </a:spcBef>
              <a:spcAft>
                <a:spcPts val="0"/>
              </a:spcAft>
              <a:buClr>
                <a:srgbClr val="000000"/>
              </a:buClr>
              <a:buSzPts val="1000"/>
              <a:buNone/>
              <a:defRPr sz="2000">
                <a:solidFill>
                  <a:srgbClr val="000000"/>
                </a:solidFill>
              </a:defRPr>
            </a:lvl7pPr>
            <a:lvl8pPr lvl="7" rtl="0">
              <a:lnSpc>
                <a:spcPct val="100000"/>
              </a:lnSpc>
              <a:spcBef>
                <a:spcPts val="0"/>
              </a:spcBef>
              <a:spcAft>
                <a:spcPts val="0"/>
              </a:spcAft>
              <a:buClr>
                <a:srgbClr val="000000"/>
              </a:buClr>
              <a:buSzPts val="1000"/>
              <a:buNone/>
              <a:defRPr sz="2000">
                <a:solidFill>
                  <a:srgbClr val="000000"/>
                </a:solidFill>
              </a:defRPr>
            </a:lvl8pPr>
            <a:lvl9pPr lvl="8" rtl="0">
              <a:lnSpc>
                <a:spcPct val="100000"/>
              </a:lnSpc>
              <a:spcBef>
                <a:spcPts val="0"/>
              </a:spcBef>
              <a:spcAft>
                <a:spcPts val="0"/>
              </a:spcAft>
              <a:buClr>
                <a:srgbClr val="000000"/>
              </a:buClr>
              <a:buSzPts val="1000"/>
              <a:buNone/>
              <a:defRPr sz="2000">
                <a:solidFill>
                  <a:srgbClr val="000000"/>
                </a:solidFill>
              </a:defRPr>
            </a:lvl9pPr>
          </a:lstStyle>
          <a:p>
            <a:endParaRPr/>
          </a:p>
        </p:txBody>
      </p:sp>
      <p:sp>
        <p:nvSpPr>
          <p:cNvPr id="29" name="Google Shape;29;p3"/>
          <p:cNvSpPr txBox="1">
            <a:spLocks noGrp="1"/>
          </p:cNvSpPr>
          <p:nvPr>
            <p:ph type="subTitle" idx="14"/>
          </p:nvPr>
        </p:nvSpPr>
        <p:spPr>
          <a:xfrm>
            <a:off x="5100978" y="5998954"/>
            <a:ext cx="3953400" cy="114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000000"/>
              </a:buClr>
              <a:buSzPts val="1000"/>
              <a:buNone/>
              <a:defRPr sz="2400">
                <a:solidFill>
                  <a:srgbClr val="000000"/>
                </a:solidFill>
              </a:defRPr>
            </a:lvl1pPr>
            <a:lvl2pPr lvl="1" rtl="0">
              <a:lnSpc>
                <a:spcPct val="100000"/>
              </a:lnSpc>
              <a:spcBef>
                <a:spcPts val="0"/>
              </a:spcBef>
              <a:spcAft>
                <a:spcPts val="0"/>
              </a:spcAft>
              <a:buClr>
                <a:srgbClr val="000000"/>
              </a:buClr>
              <a:buSzPts val="1000"/>
              <a:buNone/>
              <a:defRPr sz="2000">
                <a:solidFill>
                  <a:srgbClr val="000000"/>
                </a:solidFill>
              </a:defRPr>
            </a:lvl2pPr>
            <a:lvl3pPr lvl="2" rtl="0">
              <a:lnSpc>
                <a:spcPct val="100000"/>
              </a:lnSpc>
              <a:spcBef>
                <a:spcPts val="0"/>
              </a:spcBef>
              <a:spcAft>
                <a:spcPts val="0"/>
              </a:spcAft>
              <a:buClr>
                <a:srgbClr val="000000"/>
              </a:buClr>
              <a:buSzPts val="1000"/>
              <a:buNone/>
              <a:defRPr sz="2000">
                <a:solidFill>
                  <a:srgbClr val="000000"/>
                </a:solidFill>
              </a:defRPr>
            </a:lvl3pPr>
            <a:lvl4pPr lvl="3" rtl="0">
              <a:lnSpc>
                <a:spcPct val="100000"/>
              </a:lnSpc>
              <a:spcBef>
                <a:spcPts val="0"/>
              </a:spcBef>
              <a:spcAft>
                <a:spcPts val="0"/>
              </a:spcAft>
              <a:buClr>
                <a:srgbClr val="000000"/>
              </a:buClr>
              <a:buSzPts val="1000"/>
              <a:buNone/>
              <a:defRPr sz="2000">
                <a:solidFill>
                  <a:srgbClr val="000000"/>
                </a:solidFill>
              </a:defRPr>
            </a:lvl4pPr>
            <a:lvl5pPr lvl="4" rtl="0">
              <a:lnSpc>
                <a:spcPct val="100000"/>
              </a:lnSpc>
              <a:spcBef>
                <a:spcPts val="0"/>
              </a:spcBef>
              <a:spcAft>
                <a:spcPts val="0"/>
              </a:spcAft>
              <a:buClr>
                <a:srgbClr val="000000"/>
              </a:buClr>
              <a:buSzPts val="1000"/>
              <a:buNone/>
              <a:defRPr sz="2000">
                <a:solidFill>
                  <a:srgbClr val="000000"/>
                </a:solidFill>
              </a:defRPr>
            </a:lvl5pPr>
            <a:lvl6pPr lvl="5" rtl="0">
              <a:lnSpc>
                <a:spcPct val="100000"/>
              </a:lnSpc>
              <a:spcBef>
                <a:spcPts val="0"/>
              </a:spcBef>
              <a:spcAft>
                <a:spcPts val="0"/>
              </a:spcAft>
              <a:buClr>
                <a:srgbClr val="000000"/>
              </a:buClr>
              <a:buSzPts val="1000"/>
              <a:buNone/>
              <a:defRPr sz="2000">
                <a:solidFill>
                  <a:srgbClr val="000000"/>
                </a:solidFill>
              </a:defRPr>
            </a:lvl6pPr>
            <a:lvl7pPr lvl="6" rtl="0">
              <a:lnSpc>
                <a:spcPct val="100000"/>
              </a:lnSpc>
              <a:spcBef>
                <a:spcPts val="0"/>
              </a:spcBef>
              <a:spcAft>
                <a:spcPts val="0"/>
              </a:spcAft>
              <a:buClr>
                <a:srgbClr val="000000"/>
              </a:buClr>
              <a:buSzPts val="1000"/>
              <a:buNone/>
              <a:defRPr sz="2000">
                <a:solidFill>
                  <a:srgbClr val="000000"/>
                </a:solidFill>
              </a:defRPr>
            </a:lvl7pPr>
            <a:lvl8pPr lvl="7" rtl="0">
              <a:lnSpc>
                <a:spcPct val="100000"/>
              </a:lnSpc>
              <a:spcBef>
                <a:spcPts val="0"/>
              </a:spcBef>
              <a:spcAft>
                <a:spcPts val="0"/>
              </a:spcAft>
              <a:buClr>
                <a:srgbClr val="000000"/>
              </a:buClr>
              <a:buSzPts val="1000"/>
              <a:buNone/>
              <a:defRPr sz="2000">
                <a:solidFill>
                  <a:srgbClr val="000000"/>
                </a:solidFill>
              </a:defRPr>
            </a:lvl8pPr>
            <a:lvl9pPr lvl="8" rtl="0">
              <a:lnSpc>
                <a:spcPct val="100000"/>
              </a:lnSpc>
              <a:spcBef>
                <a:spcPts val="0"/>
              </a:spcBef>
              <a:spcAft>
                <a:spcPts val="0"/>
              </a:spcAft>
              <a:buClr>
                <a:srgbClr val="000000"/>
              </a:buClr>
              <a:buSzPts val="1000"/>
              <a:buNone/>
              <a:defRPr sz="2000">
                <a:solidFill>
                  <a:srgbClr val="000000"/>
                </a:solidFill>
              </a:defRPr>
            </a:lvl9pPr>
          </a:lstStyle>
          <a:p>
            <a:endParaRPr/>
          </a:p>
        </p:txBody>
      </p:sp>
      <p:sp>
        <p:nvSpPr>
          <p:cNvPr id="30" name="Google Shape;30;p3"/>
          <p:cNvSpPr txBox="1">
            <a:spLocks noGrp="1"/>
          </p:cNvSpPr>
          <p:nvPr>
            <p:ph type="ctrTitle" idx="15"/>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123"/>
        <p:cNvGrpSpPr/>
        <p:nvPr/>
      </p:nvGrpSpPr>
      <p:grpSpPr>
        <a:xfrm>
          <a:off x="0" y="0"/>
          <a:ext cx="0" cy="0"/>
          <a:chOff x="0" y="0"/>
          <a:chExt cx="0" cy="0"/>
        </a:xfrm>
      </p:grpSpPr>
      <p:sp>
        <p:nvSpPr>
          <p:cNvPr id="124" name="Google Shape;124;p21"/>
          <p:cNvSpPr txBox="1">
            <a:spLocks noGrp="1"/>
          </p:cNvSpPr>
          <p:nvPr>
            <p:ph type="ctrTitle"/>
          </p:nvPr>
        </p:nvSpPr>
        <p:spPr>
          <a:xfrm>
            <a:off x="1129000" y="-339158"/>
            <a:ext cx="7734600" cy="41082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sz="9600"/>
            </a:lvl1pPr>
            <a:lvl2pPr lvl="1" rtl="0">
              <a:spcBef>
                <a:spcPts val="0"/>
              </a:spcBef>
              <a:spcAft>
                <a:spcPts val="0"/>
              </a:spcAft>
              <a:buClr>
                <a:srgbClr val="000000"/>
              </a:buClr>
              <a:buSzPts val="1600"/>
              <a:buNone/>
              <a:defRPr sz="3200">
                <a:solidFill>
                  <a:srgbClr val="000000"/>
                </a:solidFill>
              </a:defRPr>
            </a:lvl2pPr>
            <a:lvl3pPr lvl="2" rtl="0">
              <a:spcBef>
                <a:spcPts val="0"/>
              </a:spcBef>
              <a:spcAft>
                <a:spcPts val="0"/>
              </a:spcAft>
              <a:buClr>
                <a:srgbClr val="000000"/>
              </a:buClr>
              <a:buSzPts val="1600"/>
              <a:buNone/>
              <a:defRPr sz="3200">
                <a:solidFill>
                  <a:srgbClr val="000000"/>
                </a:solidFill>
              </a:defRPr>
            </a:lvl3pPr>
            <a:lvl4pPr lvl="3" rtl="0">
              <a:spcBef>
                <a:spcPts val="0"/>
              </a:spcBef>
              <a:spcAft>
                <a:spcPts val="0"/>
              </a:spcAft>
              <a:buClr>
                <a:srgbClr val="000000"/>
              </a:buClr>
              <a:buSzPts val="1600"/>
              <a:buNone/>
              <a:defRPr sz="3200">
                <a:solidFill>
                  <a:srgbClr val="000000"/>
                </a:solidFill>
              </a:defRPr>
            </a:lvl4pPr>
            <a:lvl5pPr lvl="4" rtl="0">
              <a:spcBef>
                <a:spcPts val="0"/>
              </a:spcBef>
              <a:spcAft>
                <a:spcPts val="0"/>
              </a:spcAft>
              <a:buClr>
                <a:srgbClr val="000000"/>
              </a:buClr>
              <a:buSzPts val="1600"/>
              <a:buNone/>
              <a:defRPr sz="3200">
                <a:solidFill>
                  <a:srgbClr val="000000"/>
                </a:solidFill>
              </a:defRPr>
            </a:lvl5pPr>
            <a:lvl6pPr lvl="5" rtl="0">
              <a:spcBef>
                <a:spcPts val="0"/>
              </a:spcBef>
              <a:spcAft>
                <a:spcPts val="0"/>
              </a:spcAft>
              <a:buClr>
                <a:srgbClr val="000000"/>
              </a:buClr>
              <a:buSzPts val="1600"/>
              <a:buNone/>
              <a:defRPr sz="3200">
                <a:solidFill>
                  <a:srgbClr val="000000"/>
                </a:solidFill>
              </a:defRPr>
            </a:lvl6pPr>
            <a:lvl7pPr lvl="6" rtl="0">
              <a:spcBef>
                <a:spcPts val="0"/>
              </a:spcBef>
              <a:spcAft>
                <a:spcPts val="0"/>
              </a:spcAft>
              <a:buClr>
                <a:srgbClr val="000000"/>
              </a:buClr>
              <a:buSzPts val="1600"/>
              <a:buNone/>
              <a:defRPr sz="3200">
                <a:solidFill>
                  <a:srgbClr val="000000"/>
                </a:solidFill>
              </a:defRPr>
            </a:lvl7pPr>
            <a:lvl8pPr lvl="7" rtl="0">
              <a:spcBef>
                <a:spcPts val="0"/>
              </a:spcBef>
              <a:spcAft>
                <a:spcPts val="0"/>
              </a:spcAft>
              <a:buClr>
                <a:srgbClr val="000000"/>
              </a:buClr>
              <a:buSzPts val="1600"/>
              <a:buNone/>
              <a:defRPr sz="3200">
                <a:solidFill>
                  <a:srgbClr val="000000"/>
                </a:solidFill>
              </a:defRPr>
            </a:lvl8pPr>
            <a:lvl9pPr lvl="8" rtl="0">
              <a:spcBef>
                <a:spcPts val="0"/>
              </a:spcBef>
              <a:spcAft>
                <a:spcPts val="0"/>
              </a:spcAft>
              <a:buClr>
                <a:srgbClr val="000000"/>
              </a:buClr>
              <a:buSzPts val="1600"/>
              <a:buNone/>
              <a:defRPr sz="3200">
                <a:solidFill>
                  <a:srgbClr val="000000"/>
                </a:solidFill>
              </a:defRPr>
            </a:lvl9pPr>
          </a:lstStyle>
          <a:p>
            <a:endParaRPr/>
          </a:p>
        </p:txBody>
      </p:sp>
      <p:sp>
        <p:nvSpPr>
          <p:cNvPr id="125" name="Google Shape;125;p21"/>
          <p:cNvSpPr txBox="1">
            <a:spLocks noGrp="1"/>
          </p:cNvSpPr>
          <p:nvPr>
            <p:ph type="subTitle" idx="1"/>
          </p:nvPr>
        </p:nvSpPr>
        <p:spPr>
          <a:xfrm>
            <a:off x="10468442" y="1183650"/>
            <a:ext cx="5389800" cy="3568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None/>
              <a:defRPr sz="2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extLst>
    <p:ext uri="{DCECCB84-F9BA-43D5-87BE-67443E8EF086}">
      <p15:sldGuideLst xmlns:p15="http://schemas.microsoft.com/office/powerpoint/2012/main">
        <p15:guide id="1" orient="horz" pos="3240" userDrawn="1">
          <p15:clr>
            <a:srgbClr val="FBAE40"/>
          </p15:clr>
        </p15:guide>
        <p15:guide id="2" pos="5760"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30"/>
        <p:cNvGrpSpPr/>
        <p:nvPr/>
      </p:nvGrpSpPr>
      <p:grpSpPr>
        <a:xfrm>
          <a:off x="0" y="0"/>
          <a:ext cx="0" cy="0"/>
          <a:chOff x="0" y="0"/>
          <a:chExt cx="0" cy="0"/>
        </a:xfrm>
      </p:grpSpPr>
      <p:sp>
        <p:nvSpPr>
          <p:cNvPr id="131" name="Google Shape;131;p23"/>
          <p:cNvSpPr txBox="1">
            <a:spLocks noGrp="1"/>
          </p:cNvSpPr>
          <p:nvPr>
            <p:ph type="title"/>
          </p:nvPr>
        </p:nvSpPr>
        <p:spPr>
          <a:xfrm>
            <a:off x="980500" y="900300"/>
            <a:ext cx="12735600" cy="8181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9600"/>
            </a:lvl1pPr>
            <a:lvl2pPr lvl="1">
              <a:spcBef>
                <a:spcPts val="0"/>
              </a:spcBef>
              <a:spcAft>
                <a:spcPts val="0"/>
              </a:spcAft>
              <a:buSzPts val="4800"/>
              <a:buNone/>
              <a:defRPr sz="9600"/>
            </a:lvl2pPr>
            <a:lvl3pPr lvl="2">
              <a:spcBef>
                <a:spcPts val="0"/>
              </a:spcBef>
              <a:spcAft>
                <a:spcPts val="0"/>
              </a:spcAft>
              <a:buSzPts val="4800"/>
              <a:buNone/>
              <a:defRPr sz="9600"/>
            </a:lvl3pPr>
            <a:lvl4pPr lvl="3">
              <a:spcBef>
                <a:spcPts val="0"/>
              </a:spcBef>
              <a:spcAft>
                <a:spcPts val="0"/>
              </a:spcAft>
              <a:buSzPts val="4800"/>
              <a:buNone/>
              <a:defRPr sz="9600"/>
            </a:lvl4pPr>
            <a:lvl5pPr lvl="4">
              <a:spcBef>
                <a:spcPts val="0"/>
              </a:spcBef>
              <a:spcAft>
                <a:spcPts val="0"/>
              </a:spcAft>
              <a:buSzPts val="4800"/>
              <a:buNone/>
              <a:defRPr sz="9600"/>
            </a:lvl5pPr>
            <a:lvl6pPr lvl="5">
              <a:spcBef>
                <a:spcPts val="0"/>
              </a:spcBef>
              <a:spcAft>
                <a:spcPts val="0"/>
              </a:spcAft>
              <a:buSzPts val="4800"/>
              <a:buNone/>
              <a:defRPr sz="9600"/>
            </a:lvl6pPr>
            <a:lvl7pPr lvl="6">
              <a:spcBef>
                <a:spcPts val="0"/>
              </a:spcBef>
              <a:spcAft>
                <a:spcPts val="0"/>
              </a:spcAft>
              <a:buSzPts val="4800"/>
              <a:buNone/>
              <a:defRPr sz="9600"/>
            </a:lvl7pPr>
            <a:lvl8pPr lvl="7">
              <a:spcBef>
                <a:spcPts val="0"/>
              </a:spcBef>
              <a:spcAft>
                <a:spcPts val="0"/>
              </a:spcAft>
              <a:buSzPts val="4800"/>
              <a:buNone/>
              <a:defRPr sz="9600"/>
            </a:lvl8pPr>
            <a:lvl9pPr lvl="8">
              <a:spcBef>
                <a:spcPts val="0"/>
              </a:spcBef>
              <a:spcAft>
                <a:spcPts val="0"/>
              </a:spcAft>
              <a:buSzPts val="4800"/>
              <a:buNone/>
              <a:defRPr sz="96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32"/>
        <p:cNvGrpSpPr/>
        <p:nvPr/>
      </p:nvGrpSpPr>
      <p:grpSpPr>
        <a:xfrm>
          <a:off x="0" y="0"/>
          <a:ext cx="0" cy="0"/>
          <a:chOff x="0" y="0"/>
          <a:chExt cx="0" cy="0"/>
        </a:xfrm>
      </p:grpSpPr>
      <p:sp>
        <p:nvSpPr>
          <p:cNvPr id="133" name="Google Shape;133;p24"/>
          <p:cNvSpPr txBox="1">
            <a:spLocks noGrp="1"/>
          </p:cNvSpPr>
          <p:nvPr>
            <p:ph type="title"/>
          </p:nvPr>
        </p:nvSpPr>
        <p:spPr>
          <a:xfrm>
            <a:off x="531000" y="2466350"/>
            <a:ext cx="8090400" cy="29646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8400"/>
            </a:lvl1pPr>
            <a:lvl2pPr lvl="1" algn="ctr">
              <a:spcBef>
                <a:spcPts val="0"/>
              </a:spcBef>
              <a:spcAft>
                <a:spcPts val="0"/>
              </a:spcAft>
              <a:buSzPts val="4200"/>
              <a:buNone/>
              <a:defRPr sz="8400"/>
            </a:lvl2pPr>
            <a:lvl3pPr lvl="2" algn="ctr">
              <a:spcBef>
                <a:spcPts val="0"/>
              </a:spcBef>
              <a:spcAft>
                <a:spcPts val="0"/>
              </a:spcAft>
              <a:buSzPts val="4200"/>
              <a:buNone/>
              <a:defRPr sz="8400"/>
            </a:lvl3pPr>
            <a:lvl4pPr lvl="3" algn="ctr">
              <a:spcBef>
                <a:spcPts val="0"/>
              </a:spcBef>
              <a:spcAft>
                <a:spcPts val="0"/>
              </a:spcAft>
              <a:buSzPts val="4200"/>
              <a:buNone/>
              <a:defRPr sz="8400"/>
            </a:lvl4pPr>
            <a:lvl5pPr lvl="4" algn="ctr">
              <a:spcBef>
                <a:spcPts val="0"/>
              </a:spcBef>
              <a:spcAft>
                <a:spcPts val="0"/>
              </a:spcAft>
              <a:buSzPts val="4200"/>
              <a:buNone/>
              <a:defRPr sz="8400"/>
            </a:lvl5pPr>
            <a:lvl6pPr lvl="5" algn="ctr">
              <a:spcBef>
                <a:spcPts val="0"/>
              </a:spcBef>
              <a:spcAft>
                <a:spcPts val="0"/>
              </a:spcAft>
              <a:buSzPts val="4200"/>
              <a:buNone/>
              <a:defRPr sz="8400"/>
            </a:lvl6pPr>
            <a:lvl7pPr lvl="6" algn="ctr">
              <a:spcBef>
                <a:spcPts val="0"/>
              </a:spcBef>
              <a:spcAft>
                <a:spcPts val="0"/>
              </a:spcAft>
              <a:buSzPts val="4200"/>
              <a:buNone/>
              <a:defRPr sz="8400"/>
            </a:lvl7pPr>
            <a:lvl8pPr lvl="7" algn="ctr">
              <a:spcBef>
                <a:spcPts val="0"/>
              </a:spcBef>
              <a:spcAft>
                <a:spcPts val="0"/>
              </a:spcAft>
              <a:buSzPts val="4200"/>
              <a:buNone/>
              <a:defRPr sz="8400"/>
            </a:lvl8pPr>
            <a:lvl9pPr lvl="8" algn="ctr">
              <a:spcBef>
                <a:spcPts val="0"/>
              </a:spcBef>
              <a:spcAft>
                <a:spcPts val="0"/>
              </a:spcAft>
              <a:buSzPts val="4200"/>
              <a:buNone/>
              <a:defRPr sz="8400"/>
            </a:lvl9pPr>
          </a:lstStyle>
          <a:p>
            <a:endParaRPr/>
          </a:p>
        </p:txBody>
      </p:sp>
      <p:sp>
        <p:nvSpPr>
          <p:cNvPr id="134" name="Google Shape;134;p24"/>
          <p:cNvSpPr txBox="1">
            <a:spLocks noGrp="1"/>
          </p:cNvSpPr>
          <p:nvPr>
            <p:ph type="subTitle" idx="1"/>
          </p:nvPr>
        </p:nvSpPr>
        <p:spPr>
          <a:xfrm>
            <a:off x="531000" y="5606150"/>
            <a:ext cx="8090400" cy="2470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4200"/>
            </a:lvl1pPr>
            <a:lvl2pPr lvl="1" algn="ctr">
              <a:lnSpc>
                <a:spcPct val="100000"/>
              </a:lnSpc>
              <a:spcBef>
                <a:spcPts val="0"/>
              </a:spcBef>
              <a:spcAft>
                <a:spcPts val="0"/>
              </a:spcAft>
              <a:buSzPts val="2100"/>
              <a:buNone/>
              <a:defRPr sz="4200"/>
            </a:lvl2pPr>
            <a:lvl3pPr lvl="2" algn="ctr">
              <a:lnSpc>
                <a:spcPct val="100000"/>
              </a:lnSpc>
              <a:spcBef>
                <a:spcPts val="0"/>
              </a:spcBef>
              <a:spcAft>
                <a:spcPts val="0"/>
              </a:spcAft>
              <a:buSzPts val="2100"/>
              <a:buNone/>
              <a:defRPr sz="4200"/>
            </a:lvl3pPr>
            <a:lvl4pPr lvl="3" algn="ctr">
              <a:lnSpc>
                <a:spcPct val="100000"/>
              </a:lnSpc>
              <a:spcBef>
                <a:spcPts val="0"/>
              </a:spcBef>
              <a:spcAft>
                <a:spcPts val="0"/>
              </a:spcAft>
              <a:buSzPts val="2100"/>
              <a:buNone/>
              <a:defRPr sz="4200"/>
            </a:lvl4pPr>
            <a:lvl5pPr lvl="4" algn="ctr">
              <a:lnSpc>
                <a:spcPct val="100000"/>
              </a:lnSpc>
              <a:spcBef>
                <a:spcPts val="0"/>
              </a:spcBef>
              <a:spcAft>
                <a:spcPts val="0"/>
              </a:spcAft>
              <a:buSzPts val="2100"/>
              <a:buNone/>
              <a:defRPr sz="4200"/>
            </a:lvl5pPr>
            <a:lvl6pPr lvl="5" algn="ctr">
              <a:lnSpc>
                <a:spcPct val="100000"/>
              </a:lnSpc>
              <a:spcBef>
                <a:spcPts val="0"/>
              </a:spcBef>
              <a:spcAft>
                <a:spcPts val="0"/>
              </a:spcAft>
              <a:buSzPts val="2100"/>
              <a:buNone/>
              <a:defRPr sz="4200"/>
            </a:lvl6pPr>
            <a:lvl7pPr lvl="6" algn="ctr">
              <a:lnSpc>
                <a:spcPct val="100000"/>
              </a:lnSpc>
              <a:spcBef>
                <a:spcPts val="0"/>
              </a:spcBef>
              <a:spcAft>
                <a:spcPts val="0"/>
              </a:spcAft>
              <a:buSzPts val="2100"/>
              <a:buNone/>
              <a:defRPr sz="4200"/>
            </a:lvl7pPr>
            <a:lvl8pPr lvl="7" algn="ctr">
              <a:lnSpc>
                <a:spcPct val="100000"/>
              </a:lnSpc>
              <a:spcBef>
                <a:spcPts val="0"/>
              </a:spcBef>
              <a:spcAft>
                <a:spcPts val="0"/>
              </a:spcAft>
              <a:buSzPts val="2100"/>
              <a:buNone/>
              <a:defRPr sz="4200"/>
            </a:lvl8pPr>
            <a:lvl9pPr lvl="8" algn="ctr">
              <a:lnSpc>
                <a:spcPct val="100000"/>
              </a:lnSpc>
              <a:spcBef>
                <a:spcPts val="0"/>
              </a:spcBef>
              <a:spcAft>
                <a:spcPts val="0"/>
              </a:spcAft>
              <a:buSzPts val="2100"/>
              <a:buNone/>
              <a:defRPr sz="4200"/>
            </a:lvl9pPr>
          </a:lstStyle>
          <a:p>
            <a:endParaRPr/>
          </a:p>
        </p:txBody>
      </p:sp>
      <p:sp>
        <p:nvSpPr>
          <p:cNvPr id="135" name="Google Shape;135;p24"/>
          <p:cNvSpPr txBox="1">
            <a:spLocks noGrp="1"/>
          </p:cNvSpPr>
          <p:nvPr>
            <p:ph type="body" idx="2"/>
          </p:nvPr>
        </p:nvSpPr>
        <p:spPr>
          <a:xfrm>
            <a:off x="9879000" y="1448150"/>
            <a:ext cx="7674000" cy="7390200"/>
          </a:xfrm>
          <a:prstGeom prst="rect">
            <a:avLst/>
          </a:prstGeom>
        </p:spPr>
        <p:txBody>
          <a:bodyPr spcFirstLastPara="1" wrap="square" lIns="91425" tIns="91425" rIns="91425" bIns="91425" anchor="ctr" anchorCtr="0">
            <a:noAutofit/>
          </a:bodyPr>
          <a:lstStyle>
            <a:lvl1pPr marL="914400" lvl="0" indent="-685800">
              <a:spcBef>
                <a:spcPts val="0"/>
              </a:spcBef>
              <a:spcAft>
                <a:spcPts val="0"/>
              </a:spcAft>
              <a:buSzPts val="1800"/>
              <a:buChar char="●"/>
              <a:defRPr/>
            </a:lvl1pPr>
            <a:lvl2pPr marL="1828800" lvl="1" indent="-635000">
              <a:spcBef>
                <a:spcPts val="3200"/>
              </a:spcBef>
              <a:spcAft>
                <a:spcPts val="0"/>
              </a:spcAft>
              <a:buSzPts val="1400"/>
              <a:buChar char="○"/>
              <a:defRPr/>
            </a:lvl2pPr>
            <a:lvl3pPr marL="2743200" lvl="2" indent="-635000">
              <a:spcBef>
                <a:spcPts val="3200"/>
              </a:spcBef>
              <a:spcAft>
                <a:spcPts val="0"/>
              </a:spcAft>
              <a:buSzPts val="1400"/>
              <a:buChar char="■"/>
              <a:defRPr/>
            </a:lvl3pPr>
            <a:lvl4pPr marL="3657600" lvl="3" indent="-635000">
              <a:spcBef>
                <a:spcPts val="3200"/>
              </a:spcBef>
              <a:spcAft>
                <a:spcPts val="0"/>
              </a:spcAft>
              <a:buSzPts val="1400"/>
              <a:buChar char="●"/>
              <a:defRPr/>
            </a:lvl4pPr>
            <a:lvl5pPr marL="4572000" lvl="4" indent="-635000">
              <a:spcBef>
                <a:spcPts val="3200"/>
              </a:spcBef>
              <a:spcAft>
                <a:spcPts val="0"/>
              </a:spcAft>
              <a:buSzPts val="1400"/>
              <a:buChar char="○"/>
              <a:defRPr/>
            </a:lvl5pPr>
            <a:lvl6pPr marL="5486400" lvl="5" indent="-635000">
              <a:spcBef>
                <a:spcPts val="3200"/>
              </a:spcBef>
              <a:spcAft>
                <a:spcPts val="0"/>
              </a:spcAft>
              <a:buSzPts val="1400"/>
              <a:buChar char="■"/>
              <a:defRPr/>
            </a:lvl6pPr>
            <a:lvl7pPr marL="6400800" lvl="6" indent="-635000">
              <a:spcBef>
                <a:spcPts val="3200"/>
              </a:spcBef>
              <a:spcAft>
                <a:spcPts val="0"/>
              </a:spcAft>
              <a:buSzPts val="1400"/>
              <a:buChar char="●"/>
              <a:defRPr/>
            </a:lvl7pPr>
            <a:lvl8pPr marL="7315200" lvl="7" indent="-635000">
              <a:spcBef>
                <a:spcPts val="3200"/>
              </a:spcBef>
              <a:spcAft>
                <a:spcPts val="0"/>
              </a:spcAft>
              <a:buSzPts val="1400"/>
              <a:buChar char="○"/>
              <a:defRPr/>
            </a:lvl8pPr>
            <a:lvl9pPr marL="8229600" lvl="8" indent="-635000">
              <a:spcBef>
                <a:spcPts val="3200"/>
              </a:spcBef>
              <a:spcAft>
                <a:spcPts val="3200"/>
              </a:spcAft>
              <a:buSzPts val="1400"/>
              <a:buChar char="■"/>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6"/>
        <p:cNvGrpSpPr/>
        <p:nvPr/>
      </p:nvGrpSpPr>
      <p:grpSpPr>
        <a:xfrm>
          <a:off x="0" y="0"/>
          <a:ext cx="0" cy="0"/>
          <a:chOff x="0" y="0"/>
          <a:chExt cx="0" cy="0"/>
        </a:xfrm>
      </p:grpSpPr>
      <p:sp>
        <p:nvSpPr>
          <p:cNvPr id="137" name="Google Shape;137;p25"/>
          <p:cNvSpPr txBox="1">
            <a:spLocks noGrp="1"/>
          </p:cNvSpPr>
          <p:nvPr>
            <p:ph type="body" idx="1"/>
          </p:nvPr>
        </p:nvSpPr>
        <p:spPr>
          <a:xfrm>
            <a:off x="623400" y="8461150"/>
            <a:ext cx="11997600" cy="1210200"/>
          </a:xfrm>
          <a:prstGeom prst="rect">
            <a:avLst/>
          </a:prstGeom>
        </p:spPr>
        <p:txBody>
          <a:bodyPr spcFirstLastPara="1" wrap="square" lIns="91425" tIns="91425" rIns="91425" bIns="91425" anchor="ctr" anchorCtr="0">
            <a:noAutofit/>
          </a:bodyPr>
          <a:lstStyle>
            <a:lvl1pPr marL="914400" lvl="0" indent="-457200">
              <a:lnSpc>
                <a:spcPct val="100000"/>
              </a:lnSpc>
              <a:spcBef>
                <a:spcPts val="0"/>
              </a:spcBef>
              <a:spcAft>
                <a:spcPts val="0"/>
              </a:spcAft>
              <a:buSzPts val="1800"/>
              <a:buNone/>
              <a:defRPr/>
            </a:lvl1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38"/>
        <p:cNvGrpSpPr/>
        <p:nvPr/>
      </p:nvGrpSpPr>
      <p:grpSpPr>
        <a:xfrm>
          <a:off x="0" y="0"/>
          <a:ext cx="0" cy="0"/>
          <a:chOff x="0" y="0"/>
          <a:chExt cx="0" cy="0"/>
        </a:xfrm>
      </p:grpSpPr>
      <p:sp>
        <p:nvSpPr>
          <p:cNvPr id="139" name="Google Shape;139;p26"/>
          <p:cNvSpPr txBox="1">
            <a:spLocks noGrp="1"/>
          </p:cNvSpPr>
          <p:nvPr>
            <p:ph type="title" hasCustomPrompt="1"/>
          </p:nvPr>
        </p:nvSpPr>
        <p:spPr>
          <a:xfrm>
            <a:off x="623400" y="2212250"/>
            <a:ext cx="17041200" cy="3927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4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140" name="Google Shape;140;p26"/>
          <p:cNvSpPr txBox="1">
            <a:spLocks noGrp="1"/>
          </p:cNvSpPr>
          <p:nvPr>
            <p:ph type="body" idx="1"/>
          </p:nvPr>
        </p:nvSpPr>
        <p:spPr>
          <a:xfrm>
            <a:off x="623400" y="6304450"/>
            <a:ext cx="17041200" cy="2601600"/>
          </a:xfrm>
          <a:prstGeom prst="rect">
            <a:avLst/>
          </a:prstGeom>
        </p:spPr>
        <p:txBody>
          <a:bodyPr spcFirstLastPara="1" wrap="square" lIns="91425" tIns="91425" rIns="91425" bIns="91425" anchor="t" anchorCtr="0">
            <a:noAutofit/>
          </a:bodyPr>
          <a:lstStyle>
            <a:lvl1pPr marL="914400" lvl="0" indent="-685800" algn="ctr">
              <a:spcBef>
                <a:spcPts val="0"/>
              </a:spcBef>
              <a:spcAft>
                <a:spcPts val="0"/>
              </a:spcAft>
              <a:buSzPts val="1800"/>
              <a:buChar char="●"/>
              <a:defRPr/>
            </a:lvl1pPr>
            <a:lvl2pPr marL="1828800" lvl="1" indent="-635000" algn="ctr">
              <a:spcBef>
                <a:spcPts val="3200"/>
              </a:spcBef>
              <a:spcAft>
                <a:spcPts val="0"/>
              </a:spcAft>
              <a:buSzPts val="1400"/>
              <a:buChar char="○"/>
              <a:defRPr/>
            </a:lvl2pPr>
            <a:lvl3pPr marL="2743200" lvl="2" indent="-635000" algn="ctr">
              <a:spcBef>
                <a:spcPts val="3200"/>
              </a:spcBef>
              <a:spcAft>
                <a:spcPts val="0"/>
              </a:spcAft>
              <a:buSzPts val="1400"/>
              <a:buChar char="■"/>
              <a:defRPr/>
            </a:lvl3pPr>
            <a:lvl4pPr marL="3657600" lvl="3" indent="-635000" algn="ctr">
              <a:spcBef>
                <a:spcPts val="3200"/>
              </a:spcBef>
              <a:spcAft>
                <a:spcPts val="0"/>
              </a:spcAft>
              <a:buSzPts val="1400"/>
              <a:buChar char="●"/>
              <a:defRPr/>
            </a:lvl4pPr>
            <a:lvl5pPr marL="4572000" lvl="4" indent="-635000" algn="ctr">
              <a:spcBef>
                <a:spcPts val="3200"/>
              </a:spcBef>
              <a:spcAft>
                <a:spcPts val="0"/>
              </a:spcAft>
              <a:buSzPts val="1400"/>
              <a:buChar char="○"/>
              <a:defRPr/>
            </a:lvl5pPr>
            <a:lvl6pPr marL="5486400" lvl="5" indent="-635000" algn="ctr">
              <a:spcBef>
                <a:spcPts val="3200"/>
              </a:spcBef>
              <a:spcAft>
                <a:spcPts val="0"/>
              </a:spcAft>
              <a:buSzPts val="1400"/>
              <a:buChar char="■"/>
              <a:defRPr/>
            </a:lvl6pPr>
            <a:lvl7pPr marL="6400800" lvl="6" indent="-635000" algn="ctr">
              <a:spcBef>
                <a:spcPts val="3200"/>
              </a:spcBef>
              <a:spcAft>
                <a:spcPts val="0"/>
              </a:spcAft>
              <a:buSzPts val="1400"/>
              <a:buChar char="●"/>
              <a:defRPr/>
            </a:lvl7pPr>
            <a:lvl8pPr marL="7315200" lvl="7" indent="-635000" algn="ctr">
              <a:spcBef>
                <a:spcPts val="3200"/>
              </a:spcBef>
              <a:spcAft>
                <a:spcPts val="0"/>
              </a:spcAft>
              <a:buSzPts val="1400"/>
              <a:buChar char="○"/>
              <a:defRPr/>
            </a:lvl8pPr>
            <a:lvl9pPr marL="8229600" lvl="8" indent="-635000" algn="ctr">
              <a:spcBef>
                <a:spcPts val="3200"/>
              </a:spcBef>
              <a:spcAft>
                <a:spcPts val="3200"/>
              </a:spcAft>
              <a:buSzPts val="1400"/>
              <a:buChar char="■"/>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41"/>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4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1"/>
        <p:cNvGrpSpPr/>
        <p:nvPr/>
      </p:nvGrpSpPr>
      <p:grpSpPr>
        <a:xfrm>
          <a:off x="0" y="0"/>
          <a:ext cx="0" cy="0"/>
          <a:chOff x="0" y="0"/>
          <a:chExt cx="0" cy="0"/>
        </a:xfrm>
      </p:grpSpPr>
      <p:sp>
        <p:nvSpPr>
          <p:cNvPr id="32" name="Google Shape;32;p4"/>
          <p:cNvSpPr txBox="1">
            <a:spLocks noGrp="1"/>
          </p:cNvSpPr>
          <p:nvPr>
            <p:ph type="title"/>
          </p:nvPr>
        </p:nvSpPr>
        <p:spPr>
          <a:xfrm>
            <a:off x="623400" y="4301700"/>
            <a:ext cx="17041200" cy="168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3"/>
        <p:cNvGrpSpPr/>
        <p:nvPr/>
      </p:nvGrpSpPr>
      <p:grpSpPr>
        <a:xfrm>
          <a:off x="0" y="0"/>
          <a:ext cx="0" cy="0"/>
          <a:chOff x="0" y="0"/>
          <a:chExt cx="0" cy="0"/>
        </a:xfrm>
      </p:grpSpPr>
      <p:sp>
        <p:nvSpPr>
          <p:cNvPr id="34" name="Google Shape;34;p5"/>
          <p:cNvSpPr txBox="1">
            <a:spLocks noGrp="1"/>
          </p:cNvSpPr>
          <p:nvPr>
            <p:ph type="ctrTitle"/>
          </p:nvPr>
        </p:nvSpPr>
        <p:spPr>
          <a:xfrm>
            <a:off x="1228156" y="3146598"/>
            <a:ext cx="7734600" cy="17148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Clr>
                <a:srgbClr val="000000"/>
              </a:buClr>
              <a:buSzPts val="1600"/>
              <a:buNone/>
              <a:defRPr sz="3200">
                <a:solidFill>
                  <a:srgbClr val="000000"/>
                </a:solidFill>
              </a:defRPr>
            </a:lvl2pPr>
            <a:lvl3pPr lvl="2" rtl="0">
              <a:spcBef>
                <a:spcPts val="0"/>
              </a:spcBef>
              <a:spcAft>
                <a:spcPts val="0"/>
              </a:spcAft>
              <a:buClr>
                <a:srgbClr val="000000"/>
              </a:buClr>
              <a:buSzPts val="1600"/>
              <a:buNone/>
              <a:defRPr sz="3200">
                <a:solidFill>
                  <a:srgbClr val="000000"/>
                </a:solidFill>
              </a:defRPr>
            </a:lvl3pPr>
            <a:lvl4pPr lvl="3" rtl="0">
              <a:spcBef>
                <a:spcPts val="0"/>
              </a:spcBef>
              <a:spcAft>
                <a:spcPts val="0"/>
              </a:spcAft>
              <a:buClr>
                <a:srgbClr val="000000"/>
              </a:buClr>
              <a:buSzPts val="1600"/>
              <a:buNone/>
              <a:defRPr sz="3200">
                <a:solidFill>
                  <a:srgbClr val="000000"/>
                </a:solidFill>
              </a:defRPr>
            </a:lvl4pPr>
            <a:lvl5pPr lvl="4" rtl="0">
              <a:spcBef>
                <a:spcPts val="0"/>
              </a:spcBef>
              <a:spcAft>
                <a:spcPts val="0"/>
              </a:spcAft>
              <a:buClr>
                <a:srgbClr val="000000"/>
              </a:buClr>
              <a:buSzPts val="1600"/>
              <a:buNone/>
              <a:defRPr sz="3200">
                <a:solidFill>
                  <a:srgbClr val="000000"/>
                </a:solidFill>
              </a:defRPr>
            </a:lvl5pPr>
            <a:lvl6pPr lvl="5" rtl="0">
              <a:spcBef>
                <a:spcPts val="0"/>
              </a:spcBef>
              <a:spcAft>
                <a:spcPts val="0"/>
              </a:spcAft>
              <a:buClr>
                <a:srgbClr val="000000"/>
              </a:buClr>
              <a:buSzPts val="1600"/>
              <a:buNone/>
              <a:defRPr sz="3200">
                <a:solidFill>
                  <a:srgbClr val="000000"/>
                </a:solidFill>
              </a:defRPr>
            </a:lvl6pPr>
            <a:lvl7pPr lvl="6" rtl="0">
              <a:spcBef>
                <a:spcPts val="0"/>
              </a:spcBef>
              <a:spcAft>
                <a:spcPts val="0"/>
              </a:spcAft>
              <a:buClr>
                <a:srgbClr val="000000"/>
              </a:buClr>
              <a:buSzPts val="1600"/>
              <a:buNone/>
              <a:defRPr sz="3200">
                <a:solidFill>
                  <a:srgbClr val="000000"/>
                </a:solidFill>
              </a:defRPr>
            </a:lvl7pPr>
            <a:lvl8pPr lvl="7" rtl="0">
              <a:spcBef>
                <a:spcPts val="0"/>
              </a:spcBef>
              <a:spcAft>
                <a:spcPts val="0"/>
              </a:spcAft>
              <a:buClr>
                <a:srgbClr val="000000"/>
              </a:buClr>
              <a:buSzPts val="1600"/>
              <a:buNone/>
              <a:defRPr sz="3200">
                <a:solidFill>
                  <a:srgbClr val="000000"/>
                </a:solidFill>
              </a:defRPr>
            </a:lvl8pPr>
            <a:lvl9pPr lvl="8" rtl="0">
              <a:spcBef>
                <a:spcPts val="0"/>
              </a:spcBef>
              <a:spcAft>
                <a:spcPts val="0"/>
              </a:spcAft>
              <a:buClr>
                <a:srgbClr val="000000"/>
              </a:buClr>
              <a:buSzPts val="1600"/>
              <a:buNone/>
              <a:defRPr sz="3200">
                <a:solidFill>
                  <a:srgbClr val="000000"/>
                </a:solidFill>
              </a:defRPr>
            </a:lvl9pPr>
          </a:lstStyle>
          <a:p>
            <a:endParaRPr/>
          </a:p>
        </p:txBody>
      </p:sp>
      <p:sp>
        <p:nvSpPr>
          <p:cNvPr id="35" name="Google Shape;35;p5"/>
          <p:cNvSpPr txBox="1">
            <a:spLocks noGrp="1"/>
          </p:cNvSpPr>
          <p:nvPr>
            <p:ph type="subTitle" idx="1"/>
          </p:nvPr>
        </p:nvSpPr>
        <p:spPr>
          <a:xfrm>
            <a:off x="1228150" y="4628450"/>
            <a:ext cx="6390600" cy="356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2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 name="Google Shape;36;p5"/>
          <p:cNvSpPr/>
          <p:nvPr/>
        </p:nvSpPr>
        <p:spPr>
          <a:xfrm flipH="1">
            <a:off x="8643000" y="4861200"/>
            <a:ext cx="9645000" cy="5524200"/>
          </a:xfrm>
          <a:prstGeom prst="snip1Rect">
            <a:avLst>
              <a:gd name="adj" fmla="val 50000"/>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7"/>
        <p:cNvGrpSpPr/>
        <p:nvPr/>
      </p:nvGrpSpPr>
      <p:grpSpPr>
        <a:xfrm>
          <a:off x="0" y="0"/>
          <a:ext cx="0" cy="0"/>
          <a:chOff x="0" y="0"/>
          <a:chExt cx="0" cy="0"/>
        </a:xfrm>
      </p:grpSpPr>
      <p:sp>
        <p:nvSpPr>
          <p:cNvPr id="38" name="Google Shape;38;p6"/>
          <p:cNvSpPr txBox="1">
            <a:spLocks noGrp="1"/>
          </p:cNvSpPr>
          <p:nvPr>
            <p:ph type="ctrTitle"/>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4400"/>
            </a:lvl1pPr>
            <a:lvl2pPr lvl="1" algn="r" rtl="0">
              <a:spcBef>
                <a:spcPts val="0"/>
              </a:spcBef>
              <a:spcAft>
                <a:spcPts val="0"/>
              </a:spcAft>
              <a:buSzPts val="1800"/>
              <a:buNone/>
              <a:defRPr sz="3600"/>
            </a:lvl2pPr>
            <a:lvl3pPr lvl="2" algn="r" rtl="0">
              <a:spcBef>
                <a:spcPts val="0"/>
              </a:spcBef>
              <a:spcAft>
                <a:spcPts val="0"/>
              </a:spcAft>
              <a:buSzPts val="1800"/>
              <a:buNone/>
              <a:defRPr sz="3600"/>
            </a:lvl3pPr>
            <a:lvl4pPr lvl="3" algn="r" rtl="0">
              <a:spcBef>
                <a:spcPts val="0"/>
              </a:spcBef>
              <a:spcAft>
                <a:spcPts val="0"/>
              </a:spcAft>
              <a:buSzPts val="1800"/>
              <a:buNone/>
              <a:defRPr sz="3600"/>
            </a:lvl4pPr>
            <a:lvl5pPr lvl="4" algn="r" rtl="0">
              <a:spcBef>
                <a:spcPts val="0"/>
              </a:spcBef>
              <a:spcAft>
                <a:spcPts val="0"/>
              </a:spcAft>
              <a:buSzPts val="1800"/>
              <a:buNone/>
              <a:defRPr sz="3600"/>
            </a:lvl5pPr>
            <a:lvl6pPr lvl="5" algn="r" rtl="0">
              <a:spcBef>
                <a:spcPts val="0"/>
              </a:spcBef>
              <a:spcAft>
                <a:spcPts val="0"/>
              </a:spcAft>
              <a:buSzPts val="1800"/>
              <a:buNone/>
              <a:defRPr sz="3600"/>
            </a:lvl6pPr>
            <a:lvl7pPr lvl="6" algn="r" rtl="0">
              <a:spcBef>
                <a:spcPts val="0"/>
              </a:spcBef>
              <a:spcAft>
                <a:spcPts val="0"/>
              </a:spcAft>
              <a:buSzPts val="1800"/>
              <a:buNone/>
              <a:defRPr sz="3600"/>
            </a:lvl7pPr>
            <a:lvl8pPr lvl="7" algn="r" rtl="0">
              <a:spcBef>
                <a:spcPts val="0"/>
              </a:spcBef>
              <a:spcAft>
                <a:spcPts val="0"/>
              </a:spcAft>
              <a:buSzPts val="1800"/>
              <a:buNone/>
              <a:defRPr sz="3600"/>
            </a:lvl8pPr>
            <a:lvl9pPr lvl="8" algn="r" rtl="0">
              <a:spcBef>
                <a:spcPts val="0"/>
              </a:spcBef>
              <a:spcAft>
                <a:spcPts val="0"/>
              </a:spcAft>
              <a:buSzPts val="1800"/>
              <a:buNone/>
              <a:defRPr sz="3600"/>
            </a:lvl9pPr>
          </a:lstStyle>
          <a:p>
            <a:endParaRPr/>
          </a:p>
        </p:txBody>
      </p:sp>
      <p:sp>
        <p:nvSpPr>
          <p:cNvPr id="39" name="Google Shape;39;p6"/>
          <p:cNvSpPr txBox="1">
            <a:spLocks noGrp="1"/>
          </p:cNvSpPr>
          <p:nvPr>
            <p:ph type="ctrTitle" idx="2"/>
          </p:nvPr>
        </p:nvSpPr>
        <p:spPr>
          <a:xfrm>
            <a:off x="10638064" y="2334748"/>
            <a:ext cx="4527000" cy="12894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400"/>
              <a:buNone/>
              <a:defRPr sz="2800" b="0"/>
            </a:lvl1pPr>
            <a:lvl2pPr lvl="1" rtl="0">
              <a:spcBef>
                <a:spcPts val="0"/>
              </a:spcBef>
              <a:spcAft>
                <a:spcPts val="0"/>
              </a:spcAft>
              <a:buSzPts val="1400"/>
              <a:buNone/>
              <a:defRPr sz="2800" b="0"/>
            </a:lvl2pPr>
            <a:lvl3pPr lvl="2" rtl="0">
              <a:spcBef>
                <a:spcPts val="0"/>
              </a:spcBef>
              <a:spcAft>
                <a:spcPts val="0"/>
              </a:spcAft>
              <a:buSzPts val="1400"/>
              <a:buNone/>
              <a:defRPr sz="2800" b="0"/>
            </a:lvl3pPr>
            <a:lvl4pPr lvl="3" rtl="0">
              <a:spcBef>
                <a:spcPts val="0"/>
              </a:spcBef>
              <a:spcAft>
                <a:spcPts val="0"/>
              </a:spcAft>
              <a:buSzPts val="1400"/>
              <a:buNone/>
              <a:defRPr sz="2800" b="0"/>
            </a:lvl4pPr>
            <a:lvl5pPr lvl="4" rtl="0">
              <a:spcBef>
                <a:spcPts val="0"/>
              </a:spcBef>
              <a:spcAft>
                <a:spcPts val="0"/>
              </a:spcAft>
              <a:buSzPts val="1400"/>
              <a:buNone/>
              <a:defRPr sz="2800" b="0"/>
            </a:lvl5pPr>
            <a:lvl6pPr lvl="5" rtl="0">
              <a:spcBef>
                <a:spcPts val="0"/>
              </a:spcBef>
              <a:spcAft>
                <a:spcPts val="0"/>
              </a:spcAft>
              <a:buSzPts val="1400"/>
              <a:buNone/>
              <a:defRPr sz="2800" b="0"/>
            </a:lvl6pPr>
            <a:lvl7pPr lvl="6" rtl="0">
              <a:spcBef>
                <a:spcPts val="0"/>
              </a:spcBef>
              <a:spcAft>
                <a:spcPts val="0"/>
              </a:spcAft>
              <a:buSzPts val="1400"/>
              <a:buNone/>
              <a:defRPr sz="2800" b="0"/>
            </a:lvl7pPr>
            <a:lvl8pPr lvl="7" rtl="0">
              <a:spcBef>
                <a:spcPts val="0"/>
              </a:spcBef>
              <a:spcAft>
                <a:spcPts val="0"/>
              </a:spcAft>
              <a:buSzPts val="1400"/>
              <a:buNone/>
              <a:defRPr sz="2800" b="0"/>
            </a:lvl8pPr>
            <a:lvl9pPr lvl="8" rtl="0">
              <a:spcBef>
                <a:spcPts val="0"/>
              </a:spcBef>
              <a:spcAft>
                <a:spcPts val="0"/>
              </a:spcAft>
              <a:buSzPts val="1400"/>
              <a:buNone/>
              <a:defRPr sz="2800" b="0"/>
            </a:lvl9pPr>
          </a:lstStyle>
          <a:p>
            <a:endParaRPr/>
          </a:p>
        </p:txBody>
      </p:sp>
      <p:sp>
        <p:nvSpPr>
          <p:cNvPr id="40" name="Google Shape;40;p6"/>
          <p:cNvSpPr txBox="1">
            <a:spLocks noGrp="1"/>
          </p:cNvSpPr>
          <p:nvPr>
            <p:ph type="subTitle" idx="1"/>
          </p:nvPr>
        </p:nvSpPr>
        <p:spPr>
          <a:xfrm>
            <a:off x="10638066" y="3405890"/>
            <a:ext cx="3762600" cy="222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000"/>
              <a:buNone/>
              <a:defRPr sz="2400">
                <a:solidFill>
                  <a:schemeClr val="dk1"/>
                </a:solidFill>
              </a:defRPr>
            </a:lvl1pPr>
            <a:lvl2pPr lvl="1" rtl="0">
              <a:lnSpc>
                <a:spcPct val="100000"/>
              </a:lnSpc>
              <a:spcBef>
                <a:spcPts val="0"/>
              </a:spcBef>
              <a:spcAft>
                <a:spcPts val="0"/>
              </a:spcAft>
              <a:buClr>
                <a:schemeClr val="dk1"/>
              </a:buClr>
              <a:buSzPts val="1000"/>
              <a:buNone/>
              <a:defRPr sz="2000">
                <a:solidFill>
                  <a:schemeClr val="dk1"/>
                </a:solidFill>
              </a:defRPr>
            </a:lvl2pPr>
            <a:lvl3pPr lvl="2" rtl="0">
              <a:lnSpc>
                <a:spcPct val="100000"/>
              </a:lnSpc>
              <a:spcBef>
                <a:spcPts val="0"/>
              </a:spcBef>
              <a:spcAft>
                <a:spcPts val="0"/>
              </a:spcAft>
              <a:buClr>
                <a:schemeClr val="dk1"/>
              </a:buClr>
              <a:buSzPts val="1000"/>
              <a:buNone/>
              <a:defRPr sz="2000">
                <a:solidFill>
                  <a:schemeClr val="dk1"/>
                </a:solidFill>
              </a:defRPr>
            </a:lvl3pPr>
            <a:lvl4pPr lvl="3" rtl="0">
              <a:lnSpc>
                <a:spcPct val="100000"/>
              </a:lnSpc>
              <a:spcBef>
                <a:spcPts val="0"/>
              </a:spcBef>
              <a:spcAft>
                <a:spcPts val="0"/>
              </a:spcAft>
              <a:buClr>
                <a:schemeClr val="dk1"/>
              </a:buClr>
              <a:buSzPts val="1000"/>
              <a:buNone/>
              <a:defRPr sz="2000">
                <a:solidFill>
                  <a:schemeClr val="dk1"/>
                </a:solidFill>
              </a:defRPr>
            </a:lvl4pPr>
            <a:lvl5pPr lvl="4" rtl="0">
              <a:lnSpc>
                <a:spcPct val="100000"/>
              </a:lnSpc>
              <a:spcBef>
                <a:spcPts val="0"/>
              </a:spcBef>
              <a:spcAft>
                <a:spcPts val="0"/>
              </a:spcAft>
              <a:buClr>
                <a:schemeClr val="dk1"/>
              </a:buClr>
              <a:buSzPts val="1000"/>
              <a:buNone/>
              <a:defRPr sz="2000">
                <a:solidFill>
                  <a:schemeClr val="dk1"/>
                </a:solidFill>
              </a:defRPr>
            </a:lvl5pPr>
            <a:lvl6pPr lvl="5" rtl="0">
              <a:lnSpc>
                <a:spcPct val="100000"/>
              </a:lnSpc>
              <a:spcBef>
                <a:spcPts val="0"/>
              </a:spcBef>
              <a:spcAft>
                <a:spcPts val="0"/>
              </a:spcAft>
              <a:buClr>
                <a:schemeClr val="dk1"/>
              </a:buClr>
              <a:buSzPts val="1000"/>
              <a:buNone/>
              <a:defRPr sz="2000">
                <a:solidFill>
                  <a:schemeClr val="dk1"/>
                </a:solidFill>
              </a:defRPr>
            </a:lvl6pPr>
            <a:lvl7pPr lvl="6" rtl="0">
              <a:lnSpc>
                <a:spcPct val="100000"/>
              </a:lnSpc>
              <a:spcBef>
                <a:spcPts val="0"/>
              </a:spcBef>
              <a:spcAft>
                <a:spcPts val="0"/>
              </a:spcAft>
              <a:buClr>
                <a:schemeClr val="dk1"/>
              </a:buClr>
              <a:buSzPts val="1000"/>
              <a:buNone/>
              <a:defRPr sz="2000">
                <a:solidFill>
                  <a:schemeClr val="dk1"/>
                </a:solidFill>
              </a:defRPr>
            </a:lvl7pPr>
            <a:lvl8pPr lvl="7" rtl="0">
              <a:lnSpc>
                <a:spcPct val="100000"/>
              </a:lnSpc>
              <a:spcBef>
                <a:spcPts val="0"/>
              </a:spcBef>
              <a:spcAft>
                <a:spcPts val="0"/>
              </a:spcAft>
              <a:buClr>
                <a:schemeClr val="dk1"/>
              </a:buClr>
              <a:buSzPts val="1000"/>
              <a:buNone/>
              <a:defRPr sz="2000">
                <a:solidFill>
                  <a:schemeClr val="dk1"/>
                </a:solidFill>
              </a:defRPr>
            </a:lvl8pPr>
            <a:lvl9pPr lvl="8" rtl="0">
              <a:lnSpc>
                <a:spcPct val="100000"/>
              </a:lnSpc>
              <a:spcBef>
                <a:spcPts val="0"/>
              </a:spcBef>
              <a:spcAft>
                <a:spcPts val="0"/>
              </a:spcAft>
              <a:buClr>
                <a:schemeClr val="dk1"/>
              </a:buClr>
              <a:buSzPts val="1000"/>
              <a:buNone/>
              <a:defRPr sz="2000">
                <a:solidFill>
                  <a:schemeClr val="dk1"/>
                </a:solidFill>
              </a:defRPr>
            </a:lvl9pPr>
          </a:lstStyle>
          <a:p>
            <a:endParaRPr/>
          </a:p>
        </p:txBody>
      </p:sp>
      <p:sp>
        <p:nvSpPr>
          <p:cNvPr id="41" name="Google Shape;41;p6"/>
          <p:cNvSpPr txBox="1">
            <a:spLocks noGrp="1"/>
          </p:cNvSpPr>
          <p:nvPr>
            <p:ph type="ctrTitle" idx="3"/>
          </p:nvPr>
        </p:nvSpPr>
        <p:spPr>
          <a:xfrm>
            <a:off x="3126442" y="6254564"/>
            <a:ext cx="4527000" cy="12894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SzPts val="1400"/>
              <a:buNone/>
              <a:defRPr sz="2800" b="0"/>
            </a:lvl1pPr>
            <a:lvl2pPr lvl="1" algn="r" rtl="0">
              <a:spcBef>
                <a:spcPts val="0"/>
              </a:spcBef>
              <a:spcAft>
                <a:spcPts val="0"/>
              </a:spcAft>
              <a:buSzPts val="1400"/>
              <a:buNone/>
              <a:defRPr sz="2800" b="0"/>
            </a:lvl2pPr>
            <a:lvl3pPr lvl="2" algn="r" rtl="0">
              <a:spcBef>
                <a:spcPts val="0"/>
              </a:spcBef>
              <a:spcAft>
                <a:spcPts val="0"/>
              </a:spcAft>
              <a:buSzPts val="1400"/>
              <a:buNone/>
              <a:defRPr sz="2800" b="0"/>
            </a:lvl3pPr>
            <a:lvl4pPr lvl="3" algn="r" rtl="0">
              <a:spcBef>
                <a:spcPts val="0"/>
              </a:spcBef>
              <a:spcAft>
                <a:spcPts val="0"/>
              </a:spcAft>
              <a:buSzPts val="1400"/>
              <a:buNone/>
              <a:defRPr sz="2800" b="0"/>
            </a:lvl4pPr>
            <a:lvl5pPr lvl="4" algn="r" rtl="0">
              <a:spcBef>
                <a:spcPts val="0"/>
              </a:spcBef>
              <a:spcAft>
                <a:spcPts val="0"/>
              </a:spcAft>
              <a:buSzPts val="1400"/>
              <a:buNone/>
              <a:defRPr sz="2800" b="0"/>
            </a:lvl5pPr>
            <a:lvl6pPr lvl="5" algn="r" rtl="0">
              <a:spcBef>
                <a:spcPts val="0"/>
              </a:spcBef>
              <a:spcAft>
                <a:spcPts val="0"/>
              </a:spcAft>
              <a:buSzPts val="1400"/>
              <a:buNone/>
              <a:defRPr sz="2800" b="0"/>
            </a:lvl6pPr>
            <a:lvl7pPr lvl="6" algn="r" rtl="0">
              <a:spcBef>
                <a:spcPts val="0"/>
              </a:spcBef>
              <a:spcAft>
                <a:spcPts val="0"/>
              </a:spcAft>
              <a:buSzPts val="1400"/>
              <a:buNone/>
              <a:defRPr sz="2800" b="0"/>
            </a:lvl7pPr>
            <a:lvl8pPr lvl="7" algn="r" rtl="0">
              <a:spcBef>
                <a:spcPts val="0"/>
              </a:spcBef>
              <a:spcAft>
                <a:spcPts val="0"/>
              </a:spcAft>
              <a:buSzPts val="1400"/>
              <a:buNone/>
              <a:defRPr sz="2800" b="0"/>
            </a:lvl8pPr>
            <a:lvl9pPr lvl="8" algn="r" rtl="0">
              <a:spcBef>
                <a:spcPts val="0"/>
              </a:spcBef>
              <a:spcAft>
                <a:spcPts val="0"/>
              </a:spcAft>
              <a:buSzPts val="1400"/>
              <a:buNone/>
              <a:defRPr sz="2800" b="0"/>
            </a:lvl9pPr>
          </a:lstStyle>
          <a:p>
            <a:endParaRPr/>
          </a:p>
        </p:txBody>
      </p:sp>
      <p:sp>
        <p:nvSpPr>
          <p:cNvPr id="42" name="Google Shape;42;p6"/>
          <p:cNvSpPr txBox="1">
            <a:spLocks noGrp="1"/>
          </p:cNvSpPr>
          <p:nvPr>
            <p:ph type="subTitle" idx="4"/>
          </p:nvPr>
        </p:nvSpPr>
        <p:spPr>
          <a:xfrm>
            <a:off x="3890642" y="7326368"/>
            <a:ext cx="3762600" cy="222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000"/>
              <a:buNone/>
              <a:defRPr sz="2400">
                <a:solidFill>
                  <a:schemeClr val="dk1"/>
                </a:solidFill>
              </a:defRPr>
            </a:lvl1pPr>
            <a:lvl2pPr lvl="1" algn="r" rtl="0">
              <a:lnSpc>
                <a:spcPct val="100000"/>
              </a:lnSpc>
              <a:spcBef>
                <a:spcPts val="0"/>
              </a:spcBef>
              <a:spcAft>
                <a:spcPts val="0"/>
              </a:spcAft>
              <a:buClr>
                <a:schemeClr val="dk1"/>
              </a:buClr>
              <a:buSzPts val="1000"/>
              <a:buNone/>
              <a:defRPr sz="2000">
                <a:solidFill>
                  <a:schemeClr val="dk1"/>
                </a:solidFill>
              </a:defRPr>
            </a:lvl2pPr>
            <a:lvl3pPr lvl="2" algn="r" rtl="0">
              <a:lnSpc>
                <a:spcPct val="100000"/>
              </a:lnSpc>
              <a:spcBef>
                <a:spcPts val="0"/>
              </a:spcBef>
              <a:spcAft>
                <a:spcPts val="0"/>
              </a:spcAft>
              <a:buClr>
                <a:schemeClr val="dk1"/>
              </a:buClr>
              <a:buSzPts val="1000"/>
              <a:buNone/>
              <a:defRPr sz="2000">
                <a:solidFill>
                  <a:schemeClr val="dk1"/>
                </a:solidFill>
              </a:defRPr>
            </a:lvl3pPr>
            <a:lvl4pPr lvl="3" algn="r" rtl="0">
              <a:lnSpc>
                <a:spcPct val="100000"/>
              </a:lnSpc>
              <a:spcBef>
                <a:spcPts val="0"/>
              </a:spcBef>
              <a:spcAft>
                <a:spcPts val="0"/>
              </a:spcAft>
              <a:buClr>
                <a:schemeClr val="dk1"/>
              </a:buClr>
              <a:buSzPts val="1000"/>
              <a:buNone/>
              <a:defRPr sz="2000">
                <a:solidFill>
                  <a:schemeClr val="dk1"/>
                </a:solidFill>
              </a:defRPr>
            </a:lvl4pPr>
            <a:lvl5pPr lvl="4" algn="r" rtl="0">
              <a:lnSpc>
                <a:spcPct val="100000"/>
              </a:lnSpc>
              <a:spcBef>
                <a:spcPts val="0"/>
              </a:spcBef>
              <a:spcAft>
                <a:spcPts val="0"/>
              </a:spcAft>
              <a:buClr>
                <a:schemeClr val="dk1"/>
              </a:buClr>
              <a:buSzPts val="1000"/>
              <a:buNone/>
              <a:defRPr sz="2000">
                <a:solidFill>
                  <a:schemeClr val="dk1"/>
                </a:solidFill>
              </a:defRPr>
            </a:lvl5pPr>
            <a:lvl6pPr lvl="5" algn="r" rtl="0">
              <a:lnSpc>
                <a:spcPct val="100000"/>
              </a:lnSpc>
              <a:spcBef>
                <a:spcPts val="0"/>
              </a:spcBef>
              <a:spcAft>
                <a:spcPts val="0"/>
              </a:spcAft>
              <a:buClr>
                <a:schemeClr val="dk1"/>
              </a:buClr>
              <a:buSzPts val="1000"/>
              <a:buNone/>
              <a:defRPr sz="2000">
                <a:solidFill>
                  <a:schemeClr val="dk1"/>
                </a:solidFill>
              </a:defRPr>
            </a:lvl6pPr>
            <a:lvl7pPr lvl="6" algn="r" rtl="0">
              <a:lnSpc>
                <a:spcPct val="100000"/>
              </a:lnSpc>
              <a:spcBef>
                <a:spcPts val="0"/>
              </a:spcBef>
              <a:spcAft>
                <a:spcPts val="0"/>
              </a:spcAft>
              <a:buClr>
                <a:schemeClr val="dk1"/>
              </a:buClr>
              <a:buSzPts val="1000"/>
              <a:buNone/>
              <a:defRPr sz="2000">
                <a:solidFill>
                  <a:schemeClr val="dk1"/>
                </a:solidFill>
              </a:defRPr>
            </a:lvl7pPr>
            <a:lvl8pPr lvl="7" algn="r" rtl="0">
              <a:lnSpc>
                <a:spcPct val="100000"/>
              </a:lnSpc>
              <a:spcBef>
                <a:spcPts val="0"/>
              </a:spcBef>
              <a:spcAft>
                <a:spcPts val="0"/>
              </a:spcAft>
              <a:buClr>
                <a:schemeClr val="dk1"/>
              </a:buClr>
              <a:buSzPts val="1000"/>
              <a:buNone/>
              <a:defRPr sz="2000">
                <a:solidFill>
                  <a:schemeClr val="dk1"/>
                </a:solidFill>
              </a:defRPr>
            </a:lvl8pPr>
            <a:lvl9pPr lvl="8" algn="r" rtl="0">
              <a:lnSpc>
                <a:spcPct val="100000"/>
              </a:lnSpc>
              <a:spcBef>
                <a:spcPts val="0"/>
              </a:spcBef>
              <a:spcAft>
                <a:spcPts val="0"/>
              </a:spcAft>
              <a:buClr>
                <a:schemeClr val="dk1"/>
              </a:buClr>
              <a:buSzPts val="1000"/>
              <a:buNone/>
              <a:defRPr sz="2000">
                <a:solidFill>
                  <a:schemeClr val="dk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1" type="titleOnly">
  <p:cSld name="TITLE_ONLY">
    <p:spTree>
      <p:nvGrpSpPr>
        <p:cNvPr id="1" name="Shape 43"/>
        <p:cNvGrpSpPr/>
        <p:nvPr/>
      </p:nvGrpSpPr>
      <p:grpSpPr>
        <a:xfrm>
          <a:off x="0" y="0"/>
          <a:ext cx="0" cy="0"/>
          <a:chOff x="0" y="0"/>
          <a:chExt cx="0" cy="0"/>
        </a:xfrm>
      </p:grpSpPr>
      <p:sp>
        <p:nvSpPr>
          <p:cNvPr id="44" name="Google Shape;44;p7"/>
          <p:cNvSpPr txBox="1">
            <a:spLocks noGrp="1"/>
          </p:cNvSpPr>
          <p:nvPr>
            <p:ph type="ctrTitle"/>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
        <p:nvSpPr>
          <p:cNvPr id="45" name="Google Shape;45;p7"/>
          <p:cNvSpPr/>
          <p:nvPr/>
        </p:nvSpPr>
        <p:spPr>
          <a:xfrm>
            <a:off x="-3549100" y="7238700"/>
            <a:ext cx="10600200" cy="5524200"/>
          </a:xfrm>
          <a:prstGeom prst="snip1Rect">
            <a:avLst>
              <a:gd name="adj" fmla="val 50000"/>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1" name="Shape 46"/>
        <p:cNvGrpSpPr/>
        <p:nvPr/>
      </p:nvGrpSpPr>
      <p:grpSpPr>
        <a:xfrm>
          <a:off x="0" y="0"/>
          <a:ext cx="0" cy="0"/>
          <a:chOff x="0" y="0"/>
          <a:chExt cx="0" cy="0"/>
        </a:xfrm>
      </p:grpSpPr>
      <p:sp>
        <p:nvSpPr>
          <p:cNvPr id="47" name="Google Shape;47;p8"/>
          <p:cNvSpPr txBox="1">
            <a:spLocks noGrp="1"/>
          </p:cNvSpPr>
          <p:nvPr>
            <p:ph type="ctrTitle"/>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48"/>
        <p:cNvGrpSpPr/>
        <p:nvPr/>
      </p:nvGrpSpPr>
      <p:grpSpPr>
        <a:xfrm>
          <a:off x="0" y="0"/>
          <a:ext cx="0" cy="0"/>
          <a:chOff x="0" y="0"/>
          <a:chExt cx="0" cy="0"/>
        </a:xfrm>
      </p:grpSpPr>
      <p:sp>
        <p:nvSpPr>
          <p:cNvPr id="49" name="Google Shape;49;p9"/>
          <p:cNvSpPr/>
          <p:nvPr/>
        </p:nvSpPr>
        <p:spPr>
          <a:xfrm rot="5400000">
            <a:off x="6113861" y="3498801"/>
            <a:ext cx="6087750" cy="4856650"/>
          </a:xfrm>
          <a:prstGeom prst="flowChartPreparation">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
        <p:nvSpPr>
          <p:cNvPr id="50" name="Google Shape;50;p9"/>
          <p:cNvSpPr/>
          <p:nvPr/>
        </p:nvSpPr>
        <p:spPr>
          <a:xfrm rot="5400000">
            <a:off x="12477276" y="407001"/>
            <a:ext cx="8461300" cy="4856650"/>
          </a:xfrm>
          <a:prstGeom prst="flowChartPreparation">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
        <p:nvSpPr>
          <p:cNvPr id="51" name="Google Shape;51;p9"/>
          <p:cNvSpPr/>
          <p:nvPr/>
        </p:nvSpPr>
        <p:spPr>
          <a:xfrm rot="5400000">
            <a:off x="-2903400" y="5660351"/>
            <a:ext cx="8461300" cy="4856650"/>
          </a:xfrm>
          <a:prstGeom prst="flowChartPreparation">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
        <p:nvSpPr>
          <p:cNvPr id="52" name="Google Shape;52;p9"/>
          <p:cNvSpPr txBox="1">
            <a:spLocks noGrp="1"/>
          </p:cNvSpPr>
          <p:nvPr>
            <p:ph type="subTitle" idx="1"/>
          </p:nvPr>
        </p:nvSpPr>
        <p:spPr>
          <a:xfrm>
            <a:off x="1730400" y="5614100"/>
            <a:ext cx="3636000" cy="22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2400">
                <a:solidFill>
                  <a:schemeClr val="dk1"/>
                </a:solidFill>
              </a:defRPr>
            </a:lvl1pPr>
            <a:lvl2pPr lvl="1" algn="ctr" rtl="0">
              <a:lnSpc>
                <a:spcPct val="100000"/>
              </a:lnSpc>
              <a:spcBef>
                <a:spcPts val="0"/>
              </a:spcBef>
              <a:spcAft>
                <a:spcPts val="0"/>
              </a:spcAft>
              <a:buClr>
                <a:srgbClr val="000000"/>
              </a:buClr>
              <a:buSzPts val="1000"/>
              <a:buNone/>
              <a:defRPr sz="2000">
                <a:solidFill>
                  <a:srgbClr val="000000"/>
                </a:solidFill>
              </a:defRPr>
            </a:lvl2pPr>
            <a:lvl3pPr lvl="2" algn="ctr" rtl="0">
              <a:lnSpc>
                <a:spcPct val="100000"/>
              </a:lnSpc>
              <a:spcBef>
                <a:spcPts val="0"/>
              </a:spcBef>
              <a:spcAft>
                <a:spcPts val="0"/>
              </a:spcAft>
              <a:buClr>
                <a:srgbClr val="000000"/>
              </a:buClr>
              <a:buSzPts val="1000"/>
              <a:buNone/>
              <a:defRPr sz="2000">
                <a:solidFill>
                  <a:srgbClr val="000000"/>
                </a:solidFill>
              </a:defRPr>
            </a:lvl3pPr>
            <a:lvl4pPr lvl="3" algn="ctr" rtl="0">
              <a:lnSpc>
                <a:spcPct val="100000"/>
              </a:lnSpc>
              <a:spcBef>
                <a:spcPts val="0"/>
              </a:spcBef>
              <a:spcAft>
                <a:spcPts val="0"/>
              </a:spcAft>
              <a:buClr>
                <a:srgbClr val="000000"/>
              </a:buClr>
              <a:buSzPts val="1000"/>
              <a:buNone/>
              <a:defRPr sz="2000">
                <a:solidFill>
                  <a:srgbClr val="000000"/>
                </a:solidFill>
              </a:defRPr>
            </a:lvl4pPr>
            <a:lvl5pPr lvl="4" algn="ctr" rtl="0">
              <a:lnSpc>
                <a:spcPct val="100000"/>
              </a:lnSpc>
              <a:spcBef>
                <a:spcPts val="0"/>
              </a:spcBef>
              <a:spcAft>
                <a:spcPts val="0"/>
              </a:spcAft>
              <a:buClr>
                <a:srgbClr val="000000"/>
              </a:buClr>
              <a:buSzPts val="1000"/>
              <a:buNone/>
              <a:defRPr sz="2000">
                <a:solidFill>
                  <a:srgbClr val="000000"/>
                </a:solidFill>
              </a:defRPr>
            </a:lvl5pPr>
            <a:lvl6pPr lvl="5" algn="ctr" rtl="0">
              <a:lnSpc>
                <a:spcPct val="100000"/>
              </a:lnSpc>
              <a:spcBef>
                <a:spcPts val="0"/>
              </a:spcBef>
              <a:spcAft>
                <a:spcPts val="0"/>
              </a:spcAft>
              <a:buClr>
                <a:srgbClr val="000000"/>
              </a:buClr>
              <a:buSzPts val="1000"/>
              <a:buNone/>
              <a:defRPr sz="2000">
                <a:solidFill>
                  <a:srgbClr val="000000"/>
                </a:solidFill>
              </a:defRPr>
            </a:lvl6pPr>
            <a:lvl7pPr lvl="6" algn="ctr" rtl="0">
              <a:lnSpc>
                <a:spcPct val="100000"/>
              </a:lnSpc>
              <a:spcBef>
                <a:spcPts val="0"/>
              </a:spcBef>
              <a:spcAft>
                <a:spcPts val="0"/>
              </a:spcAft>
              <a:buClr>
                <a:srgbClr val="000000"/>
              </a:buClr>
              <a:buSzPts val="1000"/>
              <a:buNone/>
              <a:defRPr sz="2000">
                <a:solidFill>
                  <a:srgbClr val="000000"/>
                </a:solidFill>
              </a:defRPr>
            </a:lvl7pPr>
            <a:lvl8pPr lvl="7" algn="ctr" rtl="0">
              <a:lnSpc>
                <a:spcPct val="100000"/>
              </a:lnSpc>
              <a:spcBef>
                <a:spcPts val="0"/>
              </a:spcBef>
              <a:spcAft>
                <a:spcPts val="0"/>
              </a:spcAft>
              <a:buClr>
                <a:srgbClr val="000000"/>
              </a:buClr>
              <a:buSzPts val="1000"/>
              <a:buNone/>
              <a:defRPr sz="2000">
                <a:solidFill>
                  <a:srgbClr val="000000"/>
                </a:solidFill>
              </a:defRPr>
            </a:lvl8pPr>
            <a:lvl9pPr lvl="8" algn="ctr" rtl="0">
              <a:lnSpc>
                <a:spcPct val="100000"/>
              </a:lnSpc>
              <a:spcBef>
                <a:spcPts val="0"/>
              </a:spcBef>
              <a:spcAft>
                <a:spcPts val="0"/>
              </a:spcAft>
              <a:buClr>
                <a:srgbClr val="000000"/>
              </a:buClr>
              <a:buSzPts val="1000"/>
              <a:buNone/>
              <a:defRPr sz="2000">
                <a:solidFill>
                  <a:srgbClr val="000000"/>
                </a:solidFill>
              </a:defRPr>
            </a:lvl9pPr>
          </a:lstStyle>
          <a:p>
            <a:endParaRPr/>
          </a:p>
        </p:txBody>
      </p:sp>
      <p:sp>
        <p:nvSpPr>
          <p:cNvPr id="53" name="Google Shape;53;p9"/>
          <p:cNvSpPr txBox="1">
            <a:spLocks noGrp="1"/>
          </p:cNvSpPr>
          <p:nvPr>
            <p:ph type="subTitle" idx="2"/>
          </p:nvPr>
        </p:nvSpPr>
        <p:spPr>
          <a:xfrm>
            <a:off x="7339734" y="5614100"/>
            <a:ext cx="3636000" cy="22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2400">
                <a:solidFill>
                  <a:schemeClr val="dk1"/>
                </a:solidFill>
              </a:defRPr>
            </a:lvl1pPr>
            <a:lvl2pPr lvl="1" algn="ctr" rtl="0">
              <a:lnSpc>
                <a:spcPct val="100000"/>
              </a:lnSpc>
              <a:spcBef>
                <a:spcPts val="0"/>
              </a:spcBef>
              <a:spcAft>
                <a:spcPts val="0"/>
              </a:spcAft>
              <a:buClr>
                <a:srgbClr val="000000"/>
              </a:buClr>
              <a:buSzPts val="1000"/>
              <a:buNone/>
              <a:defRPr sz="2000">
                <a:solidFill>
                  <a:srgbClr val="000000"/>
                </a:solidFill>
              </a:defRPr>
            </a:lvl2pPr>
            <a:lvl3pPr lvl="2" algn="ctr" rtl="0">
              <a:lnSpc>
                <a:spcPct val="100000"/>
              </a:lnSpc>
              <a:spcBef>
                <a:spcPts val="0"/>
              </a:spcBef>
              <a:spcAft>
                <a:spcPts val="0"/>
              </a:spcAft>
              <a:buClr>
                <a:srgbClr val="000000"/>
              </a:buClr>
              <a:buSzPts val="1000"/>
              <a:buNone/>
              <a:defRPr sz="2000">
                <a:solidFill>
                  <a:srgbClr val="000000"/>
                </a:solidFill>
              </a:defRPr>
            </a:lvl3pPr>
            <a:lvl4pPr lvl="3" algn="ctr" rtl="0">
              <a:lnSpc>
                <a:spcPct val="100000"/>
              </a:lnSpc>
              <a:spcBef>
                <a:spcPts val="0"/>
              </a:spcBef>
              <a:spcAft>
                <a:spcPts val="0"/>
              </a:spcAft>
              <a:buClr>
                <a:srgbClr val="000000"/>
              </a:buClr>
              <a:buSzPts val="1000"/>
              <a:buNone/>
              <a:defRPr sz="2000">
                <a:solidFill>
                  <a:srgbClr val="000000"/>
                </a:solidFill>
              </a:defRPr>
            </a:lvl4pPr>
            <a:lvl5pPr lvl="4" algn="ctr" rtl="0">
              <a:lnSpc>
                <a:spcPct val="100000"/>
              </a:lnSpc>
              <a:spcBef>
                <a:spcPts val="0"/>
              </a:spcBef>
              <a:spcAft>
                <a:spcPts val="0"/>
              </a:spcAft>
              <a:buClr>
                <a:srgbClr val="000000"/>
              </a:buClr>
              <a:buSzPts val="1000"/>
              <a:buNone/>
              <a:defRPr sz="2000">
                <a:solidFill>
                  <a:srgbClr val="000000"/>
                </a:solidFill>
              </a:defRPr>
            </a:lvl5pPr>
            <a:lvl6pPr lvl="5" algn="ctr" rtl="0">
              <a:lnSpc>
                <a:spcPct val="100000"/>
              </a:lnSpc>
              <a:spcBef>
                <a:spcPts val="0"/>
              </a:spcBef>
              <a:spcAft>
                <a:spcPts val="0"/>
              </a:spcAft>
              <a:buClr>
                <a:srgbClr val="000000"/>
              </a:buClr>
              <a:buSzPts val="1000"/>
              <a:buNone/>
              <a:defRPr sz="2000">
                <a:solidFill>
                  <a:srgbClr val="000000"/>
                </a:solidFill>
              </a:defRPr>
            </a:lvl6pPr>
            <a:lvl7pPr lvl="6" algn="ctr" rtl="0">
              <a:lnSpc>
                <a:spcPct val="100000"/>
              </a:lnSpc>
              <a:spcBef>
                <a:spcPts val="0"/>
              </a:spcBef>
              <a:spcAft>
                <a:spcPts val="0"/>
              </a:spcAft>
              <a:buClr>
                <a:srgbClr val="000000"/>
              </a:buClr>
              <a:buSzPts val="1000"/>
              <a:buNone/>
              <a:defRPr sz="2000">
                <a:solidFill>
                  <a:srgbClr val="000000"/>
                </a:solidFill>
              </a:defRPr>
            </a:lvl7pPr>
            <a:lvl8pPr lvl="7" algn="ctr" rtl="0">
              <a:lnSpc>
                <a:spcPct val="100000"/>
              </a:lnSpc>
              <a:spcBef>
                <a:spcPts val="0"/>
              </a:spcBef>
              <a:spcAft>
                <a:spcPts val="0"/>
              </a:spcAft>
              <a:buClr>
                <a:srgbClr val="000000"/>
              </a:buClr>
              <a:buSzPts val="1000"/>
              <a:buNone/>
              <a:defRPr sz="2000">
                <a:solidFill>
                  <a:srgbClr val="000000"/>
                </a:solidFill>
              </a:defRPr>
            </a:lvl8pPr>
            <a:lvl9pPr lvl="8" algn="ctr" rtl="0">
              <a:lnSpc>
                <a:spcPct val="100000"/>
              </a:lnSpc>
              <a:spcBef>
                <a:spcPts val="0"/>
              </a:spcBef>
              <a:spcAft>
                <a:spcPts val="0"/>
              </a:spcAft>
              <a:buClr>
                <a:srgbClr val="000000"/>
              </a:buClr>
              <a:buSzPts val="1000"/>
              <a:buNone/>
              <a:defRPr sz="2000">
                <a:solidFill>
                  <a:srgbClr val="000000"/>
                </a:solidFill>
              </a:defRPr>
            </a:lvl9pPr>
          </a:lstStyle>
          <a:p>
            <a:endParaRPr/>
          </a:p>
        </p:txBody>
      </p:sp>
      <p:sp>
        <p:nvSpPr>
          <p:cNvPr id="54" name="Google Shape;54;p9"/>
          <p:cNvSpPr txBox="1">
            <a:spLocks noGrp="1"/>
          </p:cNvSpPr>
          <p:nvPr>
            <p:ph type="ctrTitle"/>
          </p:nvPr>
        </p:nvSpPr>
        <p:spPr>
          <a:xfrm>
            <a:off x="942934" y="5089072"/>
            <a:ext cx="5238600" cy="7698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rgbClr val="000000"/>
              </a:buClr>
              <a:buSzPts val="1600"/>
              <a:buNone/>
              <a:defRPr sz="3200" b="0"/>
            </a:lvl1pPr>
            <a:lvl2pPr lvl="1" algn="ctr" rtl="0">
              <a:spcBef>
                <a:spcPts val="0"/>
              </a:spcBef>
              <a:spcAft>
                <a:spcPts val="0"/>
              </a:spcAft>
              <a:buClr>
                <a:srgbClr val="000000"/>
              </a:buClr>
              <a:buSzPts val="1600"/>
              <a:buNone/>
              <a:defRPr sz="3200" b="0">
                <a:solidFill>
                  <a:srgbClr val="000000"/>
                </a:solidFill>
              </a:defRPr>
            </a:lvl2pPr>
            <a:lvl3pPr lvl="2" algn="ctr" rtl="0">
              <a:spcBef>
                <a:spcPts val="0"/>
              </a:spcBef>
              <a:spcAft>
                <a:spcPts val="0"/>
              </a:spcAft>
              <a:buClr>
                <a:srgbClr val="000000"/>
              </a:buClr>
              <a:buSzPts val="1600"/>
              <a:buNone/>
              <a:defRPr sz="3200" b="0">
                <a:solidFill>
                  <a:srgbClr val="000000"/>
                </a:solidFill>
              </a:defRPr>
            </a:lvl3pPr>
            <a:lvl4pPr lvl="3" algn="ctr" rtl="0">
              <a:spcBef>
                <a:spcPts val="0"/>
              </a:spcBef>
              <a:spcAft>
                <a:spcPts val="0"/>
              </a:spcAft>
              <a:buClr>
                <a:srgbClr val="000000"/>
              </a:buClr>
              <a:buSzPts val="1600"/>
              <a:buNone/>
              <a:defRPr sz="3200" b="0">
                <a:solidFill>
                  <a:srgbClr val="000000"/>
                </a:solidFill>
              </a:defRPr>
            </a:lvl4pPr>
            <a:lvl5pPr lvl="4" algn="ctr" rtl="0">
              <a:spcBef>
                <a:spcPts val="0"/>
              </a:spcBef>
              <a:spcAft>
                <a:spcPts val="0"/>
              </a:spcAft>
              <a:buClr>
                <a:srgbClr val="000000"/>
              </a:buClr>
              <a:buSzPts val="1600"/>
              <a:buNone/>
              <a:defRPr sz="3200" b="0">
                <a:solidFill>
                  <a:srgbClr val="000000"/>
                </a:solidFill>
              </a:defRPr>
            </a:lvl5pPr>
            <a:lvl6pPr lvl="5" algn="ctr" rtl="0">
              <a:spcBef>
                <a:spcPts val="0"/>
              </a:spcBef>
              <a:spcAft>
                <a:spcPts val="0"/>
              </a:spcAft>
              <a:buClr>
                <a:srgbClr val="000000"/>
              </a:buClr>
              <a:buSzPts val="1600"/>
              <a:buNone/>
              <a:defRPr sz="3200" b="0">
                <a:solidFill>
                  <a:srgbClr val="000000"/>
                </a:solidFill>
              </a:defRPr>
            </a:lvl6pPr>
            <a:lvl7pPr lvl="6" algn="ctr" rtl="0">
              <a:spcBef>
                <a:spcPts val="0"/>
              </a:spcBef>
              <a:spcAft>
                <a:spcPts val="0"/>
              </a:spcAft>
              <a:buClr>
                <a:srgbClr val="000000"/>
              </a:buClr>
              <a:buSzPts val="1600"/>
              <a:buNone/>
              <a:defRPr sz="3200" b="0">
                <a:solidFill>
                  <a:srgbClr val="000000"/>
                </a:solidFill>
              </a:defRPr>
            </a:lvl7pPr>
            <a:lvl8pPr lvl="7" algn="ctr" rtl="0">
              <a:spcBef>
                <a:spcPts val="0"/>
              </a:spcBef>
              <a:spcAft>
                <a:spcPts val="0"/>
              </a:spcAft>
              <a:buClr>
                <a:srgbClr val="000000"/>
              </a:buClr>
              <a:buSzPts val="1600"/>
              <a:buNone/>
              <a:defRPr sz="3200" b="0">
                <a:solidFill>
                  <a:srgbClr val="000000"/>
                </a:solidFill>
              </a:defRPr>
            </a:lvl8pPr>
            <a:lvl9pPr lvl="8" algn="ctr" rtl="0">
              <a:spcBef>
                <a:spcPts val="0"/>
              </a:spcBef>
              <a:spcAft>
                <a:spcPts val="0"/>
              </a:spcAft>
              <a:buClr>
                <a:srgbClr val="000000"/>
              </a:buClr>
              <a:buSzPts val="1600"/>
              <a:buNone/>
              <a:defRPr sz="3200" b="0">
                <a:solidFill>
                  <a:srgbClr val="000000"/>
                </a:solidFill>
              </a:defRPr>
            </a:lvl9pPr>
          </a:lstStyle>
          <a:p>
            <a:endParaRPr/>
          </a:p>
        </p:txBody>
      </p:sp>
      <p:sp>
        <p:nvSpPr>
          <p:cNvPr id="55" name="Google Shape;55;p9"/>
          <p:cNvSpPr txBox="1">
            <a:spLocks noGrp="1"/>
          </p:cNvSpPr>
          <p:nvPr>
            <p:ph type="ctrTitle" idx="3"/>
          </p:nvPr>
        </p:nvSpPr>
        <p:spPr>
          <a:xfrm>
            <a:off x="6538434" y="5089072"/>
            <a:ext cx="5238600" cy="7698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rgbClr val="000000"/>
              </a:buClr>
              <a:buSzPts val="1600"/>
              <a:buNone/>
              <a:defRPr sz="3200" b="0"/>
            </a:lvl1pPr>
            <a:lvl2pPr lvl="1" algn="ctr" rtl="0">
              <a:spcBef>
                <a:spcPts val="0"/>
              </a:spcBef>
              <a:spcAft>
                <a:spcPts val="0"/>
              </a:spcAft>
              <a:buClr>
                <a:srgbClr val="000000"/>
              </a:buClr>
              <a:buSzPts val="1600"/>
              <a:buNone/>
              <a:defRPr sz="3200" b="0">
                <a:solidFill>
                  <a:srgbClr val="000000"/>
                </a:solidFill>
              </a:defRPr>
            </a:lvl2pPr>
            <a:lvl3pPr lvl="2" algn="ctr" rtl="0">
              <a:spcBef>
                <a:spcPts val="0"/>
              </a:spcBef>
              <a:spcAft>
                <a:spcPts val="0"/>
              </a:spcAft>
              <a:buClr>
                <a:srgbClr val="000000"/>
              </a:buClr>
              <a:buSzPts val="1600"/>
              <a:buNone/>
              <a:defRPr sz="3200" b="0">
                <a:solidFill>
                  <a:srgbClr val="000000"/>
                </a:solidFill>
              </a:defRPr>
            </a:lvl3pPr>
            <a:lvl4pPr lvl="3" algn="ctr" rtl="0">
              <a:spcBef>
                <a:spcPts val="0"/>
              </a:spcBef>
              <a:spcAft>
                <a:spcPts val="0"/>
              </a:spcAft>
              <a:buClr>
                <a:srgbClr val="000000"/>
              </a:buClr>
              <a:buSzPts val="1600"/>
              <a:buNone/>
              <a:defRPr sz="3200" b="0">
                <a:solidFill>
                  <a:srgbClr val="000000"/>
                </a:solidFill>
              </a:defRPr>
            </a:lvl4pPr>
            <a:lvl5pPr lvl="4" algn="ctr" rtl="0">
              <a:spcBef>
                <a:spcPts val="0"/>
              </a:spcBef>
              <a:spcAft>
                <a:spcPts val="0"/>
              </a:spcAft>
              <a:buClr>
                <a:srgbClr val="000000"/>
              </a:buClr>
              <a:buSzPts val="1600"/>
              <a:buNone/>
              <a:defRPr sz="3200" b="0">
                <a:solidFill>
                  <a:srgbClr val="000000"/>
                </a:solidFill>
              </a:defRPr>
            </a:lvl5pPr>
            <a:lvl6pPr lvl="5" algn="ctr" rtl="0">
              <a:spcBef>
                <a:spcPts val="0"/>
              </a:spcBef>
              <a:spcAft>
                <a:spcPts val="0"/>
              </a:spcAft>
              <a:buClr>
                <a:srgbClr val="000000"/>
              </a:buClr>
              <a:buSzPts val="1600"/>
              <a:buNone/>
              <a:defRPr sz="3200" b="0">
                <a:solidFill>
                  <a:srgbClr val="000000"/>
                </a:solidFill>
              </a:defRPr>
            </a:lvl6pPr>
            <a:lvl7pPr lvl="6" algn="ctr" rtl="0">
              <a:spcBef>
                <a:spcPts val="0"/>
              </a:spcBef>
              <a:spcAft>
                <a:spcPts val="0"/>
              </a:spcAft>
              <a:buClr>
                <a:srgbClr val="000000"/>
              </a:buClr>
              <a:buSzPts val="1600"/>
              <a:buNone/>
              <a:defRPr sz="3200" b="0">
                <a:solidFill>
                  <a:srgbClr val="000000"/>
                </a:solidFill>
              </a:defRPr>
            </a:lvl7pPr>
            <a:lvl8pPr lvl="7" algn="ctr" rtl="0">
              <a:spcBef>
                <a:spcPts val="0"/>
              </a:spcBef>
              <a:spcAft>
                <a:spcPts val="0"/>
              </a:spcAft>
              <a:buClr>
                <a:srgbClr val="000000"/>
              </a:buClr>
              <a:buSzPts val="1600"/>
              <a:buNone/>
              <a:defRPr sz="3200" b="0">
                <a:solidFill>
                  <a:srgbClr val="000000"/>
                </a:solidFill>
              </a:defRPr>
            </a:lvl8pPr>
            <a:lvl9pPr lvl="8" algn="ctr" rtl="0">
              <a:spcBef>
                <a:spcPts val="0"/>
              </a:spcBef>
              <a:spcAft>
                <a:spcPts val="0"/>
              </a:spcAft>
              <a:buClr>
                <a:srgbClr val="000000"/>
              </a:buClr>
              <a:buSzPts val="1600"/>
              <a:buNone/>
              <a:defRPr sz="3200" b="0">
                <a:solidFill>
                  <a:srgbClr val="000000"/>
                </a:solidFill>
              </a:defRPr>
            </a:lvl9pPr>
          </a:lstStyle>
          <a:p>
            <a:endParaRPr/>
          </a:p>
        </p:txBody>
      </p:sp>
      <p:sp>
        <p:nvSpPr>
          <p:cNvPr id="56" name="Google Shape;56;p9"/>
          <p:cNvSpPr txBox="1">
            <a:spLocks noGrp="1"/>
          </p:cNvSpPr>
          <p:nvPr>
            <p:ph type="subTitle" idx="4"/>
          </p:nvPr>
        </p:nvSpPr>
        <p:spPr>
          <a:xfrm>
            <a:off x="12921500" y="5614100"/>
            <a:ext cx="3636000" cy="222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2400">
                <a:solidFill>
                  <a:schemeClr val="dk1"/>
                </a:solidFill>
              </a:defRPr>
            </a:lvl1pPr>
            <a:lvl2pPr lvl="1" algn="ctr" rtl="0">
              <a:lnSpc>
                <a:spcPct val="100000"/>
              </a:lnSpc>
              <a:spcBef>
                <a:spcPts val="0"/>
              </a:spcBef>
              <a:spcAft>
                <a:spcPts val="0"/>
              </a:spcAft>
              <a:buClr>
                <a:srgbClr val="000000"/>
              </a:buClr>
              <a:buSzPts val="1000"/>
              <a:buNone/>
              <a:defRPr sz="2000">
                <a:solidFill>
                  <a:srgbClr val="000000"/>
                </a:solidFill>
              </a:defRPr>
            </a:lvl2pPr>
            <a:lvl3pPr lvl="2" algn="ctr" rtl="0">
              <a:lnSpc>
                <a:spcPct val="100000"/>
              </a:lnSpc>
              <a:spcBef>
                <a:spcPts val="0"/>
              </a:spcBef>
              <a:spcAft>
                <a:spcPts val="0"/>
              </a:spcAft>
              <a:buClr>
                <a:srgbClr val="000000"/>
              </a:buClr>
              <a:buSzPts val="1000"/>
              <a:buNone/>
              <a:defRPr sz="2000">
                <a:solidFill>
                  <a:srgbClr val="000000"/>
                </a:solidFill>
              </a:defRPr>
            </a:lvl3pPr>
            <a:lvl4pPr lvl="3" algn="ctr" rtl="0">
              <a:lnSpc>
                <a:spcPct val="100000"/>
              </a:lnSpc>
              <a:spcBef>
                <a:spcPts val="0"/>
              </a:spcBef>
              <a:spcAft>
                <a:spcPts val="0"/>
              </a:spcAft>
              <a:buClr>
                <a:srgbClr val="000000"/>
              </a:buClr>
              <a:buSzPts val="1000"/>
              <a:buNone/>
              <a:defRPr sz="2000">
                <a:solidFill>
                  <a:srgbClr val="000000"/>
                </a:solidFill>
              </a:defRPr>
            </a:lvl4pPr>
            <a:lvl5pPr lvl="4" algn="ctr" rtl="0">
              <a:lnSpc>
                <a:spcPct val="100000"/>
              </a:lnSpc>
              <a:spcBef>
                <a:spcPts val="0"/>
              </a:spcBef>
              <a:spcAft>
                <a:spcPts val="0"/>
              </a:spcAft>
              <a:buClr>
                <a:srgbClr val="000000"/>
              </a:buClr>
              <a:buSzPts val="1000"/>
              <a:buNone/>
              <a:defRPr sz="2000">
                <a:solidFill>
                  <a:srgbClr val="000000"/>
                </a:solidFill>
              </a:defRPr>
            </a:lvl5pPr>
            <a:lvl6pPr lvl="5" algn="ctr" rtl="0">
              <a:lnSpc>
                <a:spcPct val="100000"/>
              </a:lnSpc>
              <a:spcBef>
                <a:spcPts val="0"/>
              </a:spcBef>
              <a:spcAft>
                <a:spcPts val="0"/>
              </a:spcAft>
              <a:buClr>
                <a:srgbClr val="000000"/>
              </a:buClr>
              <a:buSzPts val="1000"/>
              <a:buNone/>
              <a:defRPr sz="2000">
                <a:solidFill>
                  <a:srgbClr val="000000"/>
                </a:solidFill>
              </a:defRPr>
            </a:lvl6pPr>
            <a:lvl7pPr lvl="6" algn="ctr" rtl="0">
              <a:lnSpc>
                <a:spcPct val="100000"/>
              </a:lnSpc>
              <a:spcBef>
                <a:spcPts val="0"/>
              </a:spcBef>
              <a:spcAft>
                <a:spcPts val="0"/>
              </a:spcAft>
              <a:buClr>
                <a:srgbClr val="000000"/>
              </a:buClr>
              <a:buSzPts val="1000"/>
              <a:buNone/>
              <a:defRPr sz="2000">
                <a:solidFill>
                  <a:srgbClr val="000000"/>
                </a:solidFill>
              </a:defRPr>
            </a:lvl7pPr>
            <a:lvl8pPr lvl="7" algn="ctr" rtl="0">
              <a:lnSpc>
                <a:spcPct val="100000"/>
              </a:lnSpc>
              <a:spcBef>
                <a:spcPts val="0"/>
              </a:spcBef>
              <a:spcAft>
                <a:spcPts val="0"/>
              </a:spcAft>
              <a:buClr>
                <a:srgbClr val="000000"/>
              </a:buClr>
              <a:buSzPts val="1000"/>
              <a:buNone/>
              <a:defRPr sz="2000">
                <a:solidFill>
                  <a:srgbClr val="000000"/>
                </a:solidFill>
              </a:defRPr>
            </a:lvl8pPr>
            <a:lvl9pPr lvl="8" algn="ctr" rtl="0">
              <a:lnSpc>
                <a:spcPct val="100000"/>
              </a:lnSpc>
              <a:spcBef>
                <a:spcPts val="0"/>
              </a:spcBef>
              <a:spcAft>
                <a:spcPts val="0"/>
              </a:spcAft>
              <a:buClr>
                <a:srgbClr val="000000"/>
              </a:buClr>
              <a:buSzPts val="1000"/>
              <a:buNone/>
              <a:defRPr sz="2000">
                <a:solidFill>
                  <a:srgbClr val="000000"/>
                </a:solidFill>
              </a:defRPr>
            </a:lvl9pPr>
          </a:lstStyle>
          <a:p>
            <a:endParaRPr/>
          </a:p>
        </p:txBody>
      </p:sp>
      <p:sp>
        <p:nvSpPr>
          <p:cNvPr id="57" name="Google Shape;57;p9"/>
          <p:cNvSpPr txBox="1">
            <a:spLocks noGrp="1"/>
          </p:cNvSpPr>
          <p:nvPr>
            <p:ph type="ctrTitle" idx="5"/>
          </p:nvPr>
        </p:nvSpPr>
        <p:spPr>
          <a:xfrm>
            <a:off x="12133934" y="5089072"/>
            <a:ext cx="5238600" cy="7698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rgbClr val="000000"/>
              </a:buClr>
              <a:buSzPts val="1600"/>
              <a:buNone/>
              <a:defRPr sz="3200" b="0"/>
            </a:lvl1pPr>
            <a:lvl2pPr lvl="1" algn="ctr" rtl="0">
              <a:spcBef>
                <a:spcPts val="0"/>
              </a:spcBef>
              <a:spcAft>
                <a:spcPts val="0"/>
              </a:spcAft>
              <a:buClr>
                <a:srgbClr val="000000"/>
              </a:buClr>
              <a:buSzPts val="1600"/>
              <a:buNone/>
              <a:defRPr sz="3200" b="0">
                <a:solidFill>
                  <a:srgbClr val="000000"/>
                </a:solidFill>
              </a:defRPr>
            </a:lvl2pPr>
            <a:lvl3pPr lvl="2" algn="ctr" rtl="0">
              <a:spcBef>
                <a:spcPts val="0"/>
              </a:spcBef>
              <a:spcAft>
                <a:spcPts val="0"/>
              </a:spcAft>
              <a:buClr>
                <a:srgbClr val="000000"/>
              </a:buClr>
              <a:buSzPts val="1600"/>
              <a:buNone/>
              <a:defRPr sz="3200" b="0">
                <a:solidFill>
                  <a:srgbClr val="000000"/>
                </a:solidFill>
              </a:defRPr>
            </a:lvl3pPr>
            <a:lvl4pPr lvl="3" algn="ctr" rtl="0">
              <a:spcBef>
                <a:spcPts val="0"/>
              </a:spcBef>
              <a:spcAft>
                <a:spcPts val="0"/>
              </a:spcAft>
              <a:buClr>
                <a:srgbClr val="000000"/>
              </a:buClr>
              <a:buSzPts val="1600"/>
              <a:buNone/>
              <a:defRPr sz="3200" b="0">
                <a:solidFill>
                  <a:srgbClr val="000000"/>
                </a:solidFill>
              </a:defRPr>
            </a:lvl4pPr>
            <a:lvl5pPr lvl="4" algn="ctr" rtl="0">
              <a:spcBef>
                <a:spcPts val="0"/>
              </a:spcBef>
              <a:spcAft>
                <a:spcPts val="0"/>
              </a:spcAft>
              <a:buClr>
                <a:srgbClr val="000000"/>
              </a:buClr>
              <a:buSzPts val="1600"/>
              <a:buNone/>
              <a:defRPr sz="3200" b="0">
                <a:solidFill>
                  <a:srgbClr val="000000"/>
                </a:solidFill>
              </a:defRPr>
            </a:lvl5pPr>
            <a:lvl6pPr lvl="5" algn="ctr" rtl="0">
              <a:spcBef>
                <a:spcPts val="0"/>
              </a:spcBef>
              <a:spcAft>
                <a:spcPts val="0"/>
              </a:spcAft>
              <a:buClr>
                <a:srgbClr val="000000"/>
              </a:buClr>
              <a:buSzPts val="1600"/>
              <a:buNone/>
              <a:defRPr sz="3200" b="0">
                <a:solidFill>
                  <a:srgbClr val="000000"/>
                </a:solidFill>
              </a:defRPr>
            </a:lvl6pPr>
            <a:lvl7pPr lvl="6" algn="ctr" rtl="0">
              <a:spcBef>
                <a:spcPts val="0"/>
              </a:spcBef>
              <a:spcAft>
                <a:spcPts val="0"/>
              </a:spcAft>
              <a:buClr>
                <a:srgbClr val="000000"/>
              </a:buClr>
              <a:buSzPts val="1600"/>
              <a:buNone/>
              <a:defRPr sz="3200" b="0">
                <a:solidFill>
                  <a:srgbClr val="000000"/>
                </a:solidFill>
              </a:defRPr>
            </a:lvl7pPr>
            <a:lvl8pPr lvl="7" algn="ctr" rtl="0">
              <a:spcBef>
                <a:spcPts val="0"/>
              </a:spcBef>
              <a:spcAft>
                <a:spcPts val="0"/>
              </a:spcAft>
              <a:buClr>
                <a:srgbClr val="000000"/>
              </a:buClr>
              <a:buSzPts val="1600"/>
              <a:buNone/>
              <a:defRPr sz="3200" b="0">
                <a:solidFill>
                  <a:srgbClr val="000000"/>
                </a:solidFill>
              </a:defRPr>
            </a:lvl8pPr>
            <a:lvl9pPr lvl="8" algn="ctr" rtl="0">
              <a:spcBef>
                <a:spcPts val="0"/>
              </a:spcBef>
              <a:spcAft>
                <a:spcPts val="0"/>
              </a:spcAft>
              <a:buClr>
                <a:srgbClr val="000000"/>
              </a:buClr>
              <a:buSzPts val="1600"/>
              <a:buNone/>
              <a:defRPr sz="3200" b="0">
                <a:solidFill>
                  <a:srgbClr val="000000"/>
                </a:solidFill>
              </a:defRPr>
            </a:lvl9pPr>
          </a:lstStyle>
          <a:p>
            <a:endParaRPr/>
          </a:p>
        </p:txBody>
      </p:sp>
      <p:sp>
        <p:nvSpPr>
          <p:cNvPr id="58" name="Google Shape;58;p9"/>
          <p:cNvSpPr txBox="1">
            <a:spLocks noGrp="1"/>
          </p:cNvSpPr>
          <p:nvPr>
            <p:ph type="ctrTitle" idx="6"/>
          </p:nvPr>
        </p:nvSpPr>
        <p:spPr>
          <a:xfrm>
            <a:off x="1220954" y="743490"/>
            <a:ext cx="5116800" cy="1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2800"/>
              <a:buNone/>
              <a:defRPr sz="4400"/>
            </a:lvl1pPr>
            <a:lvl2pPr lvl="1" algn="r" rtl="0">
              <a:spcBef>
                <a:spcPts val="0"/>
              </a:spcBef>
              <a:spcAft>
                <a:spcPts val="0"/>
              </a:spcAft>
              <a:buClr>
                <a:srgbClr val="434343"/>
              </a:buClr>
              <a:buSzPts val="1800"/>
              <a:buNone/>
              <a:defRPr sz="3600">
                <a:solidFill>
                  <a:srgbClr val="434343"/>
                </a:solidFill>
              </a:defRPr>
            </a:lvl2pPr>
            <a:lvl3pPr lvl="2" algn="r" rtl="0">
              <a:spcBef>
                <a:spcPts val="0"/>
              </a:spcBef>
              <a:spcAft>
                <a:spcPts val="0"/>
              </a:spcAft>
              <a:buClr>
                <a:srgbClr val="434343"/>
              </a:buClr>
              <a:buSzPts val="1800"/>
              <a:buNone/>
              <a:defRPr sz="3600">
                <a:solidFill>
                  <a:srgbClr val="434343"/>
                </a:solidFill>
              </a:defRPr>
            </a:lvl3pPr>
            <a:lvl4pPr lvl="3" algn="r" rtl="0">
              <a:spcBef>
                <a:spcPts val="0"/>
              </a:spcBef>
              <a:spcAft>
                <a:spcPts val="0"/>
              </a:spcAft>
              <a:buClr>
                <a:srgbClr val="434343"/>
              </a:buClr>
              <a:buSzPts val="1800"/>
              <a:buNone/>
              <a:defRPr sz="3600">
                <a:solidFill>
                  <a:srgbClr val="434343"/>
                </a:solidFill>
              </a:defRPr>
            </a:lvl4pPr>
            <a:lvl5pPr lvl="4" algn="r" rtl="0">
              <a:spcBef>
                <a:spcPts val="0"/>
              </a:spcBef>
              <a:spcAft>
                <a:spcPts val="0"/>
              </a:spcAft>
              <a:buClr>
                <a:srgbClr val="434343"/>
              </a:buClr>
              <a:buSzPts val="1800"/>
              <a:buNone/>
              <a:defRPr sz="3600">
                <a:solidFill>
                  <a:srgbClr val="434343"/>
                </a:solidFill>
              </a:defRPr>
            </a:lvl5pPr>
            <a:lvl6pPr lvl="5" algn="r" rtl="0">
              <a:spcBef>
                <a:spcPts val="0"/>
              </a:spcBef>
              <a:spcAft>
                <a:spcPts val="0"/>
              </a:spcAft>
              <a:buClr>
                <a:srgbClr val="434343"/>
              </a:buClr>
              <a:buSzPts val="1800"/>
              <a:buNone/>
              <a:defRPr sz="3600">
                <a:solidFill>
                  <a:srgbClr val="434343"/>
                </a:solidFill>
              </a:defRPr>
            </a:lvl6pPr>
            <a:lvl7pPr lvl="6" algn="r" rtl="0">
              <a:spcBef>
                <a:spcPts val="0"/>
              </a:spcBef>
              <a:spcAft>
                <a:spcPts val="0"/>
              </a:spcAft>
              <a:buClr>
                <a:srgbClr val="434343"/>
              </a:buClr>
              <a:buSzPts val="1800"/>
              <a:buNone/>
              <a:defRPr sz="3600">
                <a:solidFill>
                  <a:srgbClr val="434343"/>
                </a:solidFill>
              </a:defRPr>
            </a:lvl7pPr>
            <a:lvl8pPr lvl="7" algn="r" rtl="0">
              <a:spcBef>
                <a:spcPts val="0"/>
              </a:spcBef>
              <a:spcAft>
                <a:spcPts val="0"/>
              </a:spcAft>
              <a:buClr>
                <a:srgbClr val="434343"/>
              </a:buClr>
              <a:buSzPts val="1800"/>
              <a:buNone/>
              <a:defRPr sz="3600">
                <a:solidFill>
                  <a:srgbClr val="434343"/>
                </a:solidFill>
              </a:defRPr>
            </a:lvl8pPr>
            <a:lvl9pPr lvl="8" algn="r" rtl="0">
              <a:spcBef>
                <a:spcPts val="0"/>
              </a:spcBef>
              <a:spcAft>
                <a:spcPts val="0"/>
              </a:spcAft>
              <a:buClr>
                <a:srgbClr val="434343"/>
              </a:buClr>
              <a:buSzPts val="1800"/>
              <a:buNone/>
              <a:defRPr sz="3600">
                <a:solidFill>
                  <a:srgbClr val="434343"/>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59"/>
        <p:cNvGrpSpPr/>
        <p:nvPr/>
      </p:nvGrpSpPr>
      <p:grpSpPr>
        <a:xfrm>
          <a:off x="0" y="0"/>
          <a:ext cx="0" cy="0"/>
          <a:chOff x="0" y="0"/>
          <a:chExt cx="0" cy="0"/>
        </a:xfrm>
      </p:grpSpPr>
      <p:sp>
        <p:nvSpPr>
          <p:cNvPr id="60" name="Google Shape;60;p10"/>
          <p:cNvSpPr/>
          <p:nvPr/>
        </p:nvSpPr>
        <p:spPr>
          <a:xfrm>
            <a:off x="10359662" y="-1346611"/>
            <a:ext cx="8861800" cy="5161250"/>
          </a:xfrm>
          <a:prstGeom prst="flowChartPreparation">
            <a:avLst/>
          </a:pr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5600"/>
          </a:p>
        </p:txBody>
      </p:sp>
      <p:sp>
        <p:nvSpPr>
          <p:cNvPr id="61" name="Google Shape;61;p10"/>
          <p:cNvSpPr txBox="1">
            <a:spLocks noGrp="1"/>
          </p:cNvSpPr>
          <p:nvPr>
            <p:ph type="subTitle" idx="1"/>
          </p:nvPr>
        </p:nvSpPr>
        <p:spPr>
          <a:xfrm>
            <a:off x="9535412" y="1283072"/>
            <a:ext cx="6312000" cy="1263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800">
                <a:solidFill>
                  <a:schemeClr val="dk1"/>
                </a:solidFill>
                <a:latin typeface="Abel"/>
                <a:ea typeface="Abel"/>
                <a:cs typeface="Abel"/>
                <a:sym typeface="Abel"/>
              </a:defRPr>
            </a:lvl1pPr>
            <a:lvl2pPr lvl="1" algn="r" rtl="0">
              <a:spcBef>
                <a:spcPts val="3200"/>
              </a:spcBef>
              <a:spcAft>
                <a:spcPts val="0"/>
              </a:spcAft>
              <a:buNone/>
              <a:defRPr>
                <a:solidFill>
                  <a:schemeClr val="dk1"/>
                </a:solidFill>
                <a:latin typeface="Abel"/>
                <a:ea typeface="Abel"/>
                <a:cs typeface="Abel"/>
                <a:sym typeface="Abel"/>
              </a:defRPr>
            </a:lvl2pPr>
            <a:lvl3pPr lvl="2" algn="r" rtl="0">
              <a:spcBef>
                <a:spcPts val="3200"/>
              </a:spcBef>
              <a:spcAft>
                <a:spcPts val="0"/>
              </a:spcAft>
              <a:buNone/>
              <a:defRPr>
                <a:solidFill>
                  <a:schemeClr val="dk1"/>
                </a:solidFill>
                <a:latin typeface="Abel"/>
                <a:ea typeface="Abel"/>
                <a:cs typeface="Abel"/>
                <a:sym typeface="Abel"/>
              </a:defRPr>
            </a:lvl3pPr>
            <a:lvl4pPr lvl="3" algn="r" rtl="0">
              <a:spcBef>
                <a:spcPts val="3200"/>
              </a:spcBef>
              <a:spcAft>
                <a:spcPts val="0"/>
              </a:spcAft>
              <a:buNone/>
              <a:defRPr>
                <a:solidFill>
                  <a:schemeClr val="dk1"/>
                </a:solidFill>
                <a:latin typeface="Abel"/>
                <a:ea typeface="Abel"/>
                <a:cs typeface="Abel"/>
                <a:sym typeface="Abel"/>
              </a:defRPr>
            </a:lvl4pPr>
            <a:lvl5pPr lvl="4" algn="r" rtl="0">
              <a:spcBef>
                <a:spcPts val="3200"/>
              </a:spcBef>
              <a:spcAft>
                <a:spcPts val="0"/>
              </a:spcAft>
              <a:buNone/>
              <a:defRPr>
                <a:solidFill>
                  <a:schemeClr val="dk1"/>
                </a:solidFill>
                <a:latin typeface="Abel"/>
                <a:ea typeface="Abel"/>
                <a:cs typeface="Abel"/>
                <a:sym typeface="Abel"/>
              </a:defRPr>
            </a:lvl5pPr>
            <a:lvl6pPr lvl="5" algn="r" rtl="0">
              <a:spcBef>
                <a:spcPts val="3200"/>
              </a:spcBef>
              <a:spcAft>
                <a:spcPts val="0"/>
              </a:spcAft>
              <a:buNone/>
              <a:defRPr>
                <a:solidFill>
                  <a:schemeClr val="dk1"/>
                </a:solidFill>
                <a:latin typeface="Abel"/>
                <a:ea typeface="Abel"/>
                <a:cs typeface="Abel"/>
                <a:sym typeface="Abel"/>
              </a:defRPr>
            </a:lvl6pPr>
            <a:lvl7pPr lvl="6" algn="r" rtl="0">
              <a:spcBef>
                <a:spcPts val="3200"/>
              </a:spcBef>
              <a:spcAft>
                <a:spcPts val="0"/>
              </a:spcAft>
              <a:buNone/>
              <a:defRPr>
                <a:solidFill>
                  <a:schemeClr val="dk1"/>
                </a:solidFill>
                <a:latin typeface="Abel"/>
                <a:ea typeface="Abel"/>
                <a:cs typeface="Abel"/>
                <a:sym typeface="Abel"/>
              </a:defRPr>
            </a:lvl7pPr>
            <a:lvl8pPr lvl="7" algn="r" rtl="0">
              <a:spcBef>
                <a:spcPts val="3200"/>
              </a:spcBef>
              <a:spcAft>
                <a:spcPts val="0"/>
              </a:spcAft>
              <a:buNone/>
              <a:defRPr>
                <a:solidFill>
                  <a:schemeClr val="dk1"/>
                </a:solidFill>
                <a:latin typeface="Abel"/>
                <a:ea typeface="Abel"/>
                <a:cs typeface="Abel"/>
                <a:sym typeface="Abel"/>
              </a:defRPr>
            </a:lvl8pPr>
            <a:lvl9pPr lvl="8" algn="r" rtl="0">
              <a:spcBef>
                <a:spcPts val="3200"/>
              </a:spcBef>
              <a:spcAft>
                <a:spcPts val="3200"/>
              </a:spcAft>
              <a:buNone/>
              <a:defRPr>
                <a:solidFill>
                  <a:schemeClr val="dk1"/>
                </a:solidFill>
                <a:latin typeface="Abel"/>
                <a:ea typeface="Abel"/>
                <a:cs typeface="Abel"/>
                <a:sym typeface="Abel"/>
              </a:defRPr>
            </a:lvl9pPr>
          </a:lstStyle>
          <a:p>
            <a:endParaRPr/>
          </a:p>
        </p:txBody>
      </p:sp>
      <p:sp>
        <p:nvSpPr>
          <p:cNvPr id="62" name="Google Shape;62;p10"/>
          <p:cNvSpPr txBox="1">
            <a:spLocks noGrp="1"/>
          </p:cNvSpPr>
          <p:nvPr>
            <p:ph type="subTitle" idx="2"/>
          </p:nvPr>
        </p:nvSpPr>
        <p:spPr>
          <a:xfrm>
            <a:off x="12205412" y="2923692"/>
            <a:ext cx="3642000" cy="426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a:solidFill>
                  <a:schemeClr val="dk1"/>
                </a:solidFill>
              </a:defRPr>
            </a:lvl1pPr>
            <a:lvl2pPr lvl="1" rtl="0">
              <a:spcBef>
                <a:spcPts val="3200"/>
              </a:spcBef>
              <a:spcAft>
                <a:spcPts val="0"/>
              </a:spcAft>
              <a:buNone/>
              <a:defRPr sz="2400">
                <a:solidFill>
                  <a:schemeClr val="dk1"/>
                </a:solidFill>
              </a:defRPr>
            </a:lvl2pPr>
            <a:lvl3pPr lvl="2" rtl="0">
              <a:spcBef>
                <a:spcPts val="3200"/>
              </a:spcBef>
              <a:spcAft>
                <a:spcPts val="0"/>
              </a:spcAft>
              <a:buNone/>
              <a:defRPr sz="2400">
                <a:solidFill>
                  <a:schemeClr val="dk1"/>
                </a:solidFill>
              </a:defRPr>
            </a:lvl3pPr>
            <a:lvl4pPr lvl="3" rtl="0">
              <a:spcBef>
                <a:spcPts val="3200"/>
              </a:spcBef>
              <a:spcAft>
                <a:spcPts val="0"/>
              </a:spcAft>
              <a:buNone/>
              <a:defRPr sz="2400">
                <a:solidFill>
                  <a:schemeClr val="dk1"/>
                </a:solidFill>
              </a:defRPr>
            </a:lvl4pPr>
            <a:lvl5pPr lvl="4" rtl="0">
              <a:spcBef>
                <a:spcPts val="3200"/>
              </a:spcBef>
              <a:spcAft>
                <a:spcPts val="0"/>
              </a:spcAft>
              <a:buNone/>
              <a:defRPr sz="2400">
                <a:solidFill>
                  <a:schemeClr val="dk1"/>
                </a:solidFill>
              </a:defRPr>
            </a:lvl5pPr>
            <a:lvl6pPr lvl="5" rtl="0">
              <a:spcBef>
                <a:spcPts val="3200"/>
              </a:spcBef>
              <a:spcAft>
                <a:spcPts val="0"/>
              </a:spcAft>
              <a:buNone/>
              <a:defRPr sz="2400">
                <a:solidFill>
                  <a:schemeClr val="dk1"/>
                </a:solidFill>
              </a:defRPr>
            </a:lvl6pPr>
            <a:lvl7pPr lvl="6" rtl="0">
              <a:spcBef>
                <a:spcPts val="3200"/>
              </a:spcBef>
              <a:spcAft>
                <a:spcPts val="0"/>
              </a:spcAft>
              <a:buNone/>
              <a:defRPr sz="2400">
                <a:solidFill>
                  <a:schemeClr val="dk1"/>
                </a:solidFill>
              </a:defRPr>
            </a:lvl7pPr>
            <a:lvl8pPr lvl="7" rtl="0">
              <a:spcBef>
                <a:spcPts val="3200"/>
              </a:spcBef>
              <a:spcAft>
                <a:spcPts val="0"/>
              </a:spcAft>
              <a:buNone/>
              <a:defRPr sz="2400">
                <a:solidFill>
                  <a:schemeClr val="dk1"/>
                </a:solidFill>
              </a:defRPr>
            </a:lvl8pPr>
            <a:lvl9pPr lvl="8" rtl="0">
              <a:spcBef>
                <a:spcPts val="3200"/>
              </a:spcBef>
              <a:spcAft>
                <a:spcPts val="3200"/>
              </a:spcAft>
              <a:buNone/>
              <a:defRPr sz="2400">
                <a:solidFill>
                  <a:schemeClr val="dk1"/>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Abel"/>
              <a:buNone/>
              <a:defRPr sz="2800" b="1">
                <a:solidFill>
                  <a:schemeClr val="dk1"/>
                </a:solidFill>
                <a:latin typeface="Abel"/>
                <a:ea typeface="Abel"/>
                <a:cs typeface="Abel"/>
                <a:sym typeface="Abel"/>
              </a:defRPr>
            </a:lvl1pPr>
            <a:lvl2pPr lvl="1">
              <a:spcBef>
                <a:spcPts val="0"/>
              </a:spcBef>
              <a:spcAft>
                <a:spcPts val="0"/>
              </a:spcAft>
              <a:buClr>
                <a:schemeClr val="dk1"/>
              </a:buClr>
              <a:buSzPts val="2800"/>
              <a:buFont typeface="Abel"/>
              <a:buNone/>
              <a:defRPr sz="2800" b="1">
                <a:solidFill>
                  <a:schemeClr val="dk1"/>
                </a:solidFill>
                <a:latin typeface="Abel"/>
                <a:ea typeface="Abel"/>
                <a:cs typeface="Abel"/>
                <a:sym typeface="Abel"/>
              </a:defRPr>
            </a:lvl2pPr>
            <a:lvl3pPr lvl="2">
              <a:spcBef>
                <a:spcPts val="0"/>
              </a:spcBef>
              <a:spcAft>
                <a:spcPts val="0"/>
              </a:spcAft>
              <a:buClr>
                <a:schemeClr val="dk1"/>
              </a:buClr>
              <a:buSzPts val="2800"/>
              <a:buFont typeface="Abel"/>
              <a:buNone/>
              <a:defRPr sz="2800" b="1">
                <a:solidFill>
                  <a:schemeClr val="dk1"/>
                </a:solidFill>
                <a:latin typeface="Abel"/>
                <a:ea typeface="Abel"/>
                <a:cs typeface="Abel"/>
                <a:sym typeface="Abel"/>
              </a:defRPr>
            </a:lvl3pPr>
            <a:lvl4pPr lvl="3">
              <a:spcBef>
                <a:spcPts val="0"/>
              </a:spcBef>
              <a:spcAft>
                <a:spcPts val="0"/>
              </a:spcAft>
              <a:buClr>
                <a:schemeClr val="dk1"/>
              </a:buClr>
              <a:buSzPts val="2800"/>
              <a:buFont typeface="Abel"/>
              <a:buNone/>
              <a:defRPr sz="2800" b="1">
                <a:solidFill>
                  <a:schemeClr val="dk1"/>
                </a:solidFill>
                <a:latin typeface="Abel"/>
                <a:ea typeface="Abel"/>
                <a:cs typeface="Abel"/>
                <a:sym typeface="Abel"/>
              </a:defRPr>
            </a:lvl4pPr>
            <a:lvl5pPr lvl="4">
              <a:spcBef>
                <a:spcPts val="0"/>
              </a:spcBef>
              <a:spcAft>
                <a:spcPts val="0"/>
              </a:spcAft>
              <a:buClr>
                <a:schemeClr val="dk1"/>
              </a:buClr>
              <a:buSzPts val="2800"/>
              <a:buFont typeface="Abel"/>
              <a:buNone/>
              <a:defRPr sz="2800" b="1">
                <a:solidFill>
                  <a:schemeClr val="dk1"/>
                </a:solidFill>
                <a:latin typeface="Abel"/>
                <a:ea typeface="Abel"/>
                <a:cs typeface="Abel"/>
                <a:sym typeface="Abel"/>
              </a:defRPr>
            </a:lvl5pPr>
            <a:lvl6pPr lvl="5">
              <a:spcBef>
                <a:spcPts val="0"/>
              </a:spcBef>
              <a:spcAft>
                <a:spcPts val="0"/>
              </a:spcAft>
              <a:buClr>
                <a:schemeClr val="dk1"/>
              </a:buClr>
              <a:buSzPts val="2800"/>
              <a:buFont typeface="Abel"/>
              <a:buNone/>
              <a:defRPr sz="2800" b="1">
                <a:solidFill>
                  <a:schemeClr val="dk1"/>
                </a:solidFill>
                <a:latin typeface="Abel"/>
                <a:ea typeface="Abel"/>
                <a:cs typeface="Abel"/>
                <a:sym typeface="Abel"/>
              </a:defRPr>
            </a:lvl6pPr>
            <a:lvl7pPr lvl="6">
              <a:spcBef>
                <a:spcPts val="0"/>
              </a:spcBef>
              <a:spcAft>
                <a:spcPts val="0"/>
              </a:spcAft>
              <a:buClr>
                <a:schemeClr val="dk1"/>
              </a:buClr>
              <a:buSzPts val="2800"/>
              <a:buFont typeface="Abel"/>
              <a:buNone/>
              <a:defRPr sz="2800" b="1">
                <a:solidFill>
                  <a:schemeClr val="dk1"/>
                </a:solidFill>
                <a:latin typeface="Abel"/>
                <a:ea typeface="Abel"/>
                <a:cs typeface="Abel"/>
                <a:sym typeface="Abel"/>
              </a:defRPr>
            </a:lvl7pPr>
            <a:lvl8pPr lvl="7">
              <a:spcBef>
                <a:spcPts val="0"/>
              </a:spcBef>
              <a:spcAft>
                <a:spcPts val="0"/>
              </a:spcAft>
              <a:buClr>
                <a:schemeClr val="dk1"/>
              </a:buClr>
              <a:buSzPts val="2800"/>
              <a:buFont typeface="Abel"/>
              <a:buNone/>
              <a:defRPr sz="2800" b="1">
                <a:solidFill>
                  <a:schemeClr val="dk1"/>
                </a:solidFill>
                <a:latin typeface="Abel"/>
                <a:ea typeface="Abel"/>
                <a:cs typeface="Abel"/>
                <a:sym typeface="Abel"/>
              </a:defRPr>
            </a:lvl8pPr>
            <a:lvl9pPr lvl="8">
              <a:spcBef>
                <a:spcPts val="0"/>
              </a:spcBef>
              <a:spcAft>
                <a:spcPts val="0"/>
              </a:spcAft>
              <a:buClr>
                <a:schemeClr val="dk1"/>
              </a:buClr>
              <a:buSzPts val="2800"/>
              <a:buFont typeface="Abel"/>
              <a:buNone/>
              <a:defRPr sz="2800" b="1">
                <a:solidFill>
                  <a:schemeClr val="dk1"/>
                </a:solidFill>
                <a:latin typeface="Abel"/>
                <a:ea typeface="Abel"/>
                <a:cs typeface="Abel"/>
                <a:sym typeface="Abel"/>
              </a:defRPr>
            </a:lvl9pPr>
          </a:lstStyle>
          <a:p>
            <a:endParaRPr/>
          </a:p>
        </p:txBody>
      </p:sp>
      <p:sp>
        <p:nvSpPr>
          <p:cNvPr id="7" name="Google Shape;7;p1"/>
          <p:cNvSpPr txBox="1">
            <a:spLocks noGrp="1"/>
          </p:cNvSpPr>
          <p:nvPr>
            <p:ph type="body" idx="1"/>
          </p:nvPr>
        </p:nvSpPr>
        <p:spPr>
          <a:xfrm>
            <a:off x="623400" y="2304950"/>
            <a:ext cx="17041200" cy="68328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Open Sans Light"/>
              <a:buChar char="●"/>
              <a:defRPr sz="1800">
                <a:solidFill>
                  <a:schemeClr val="dk1"/>
                </a:solidFill>
                <a:latin typeface="Open Sans Light"/>
                <a:ea typeface="Open Sans Light"/>
                <a:cs typeface="Open Sans Light"/>
                <a:sym typeface="Open Sans Light"/>
              </a:defRPr>
            </a:lvl1pPr>
            <a:lvl2pPr marL="914400" lvl="1" indent="-317500">
              <a:lnSpc>
                <a:spcPct val="115000"/>
              </a:lnSpc>
              <a:spcBef>
                <a:spcPts val="1600"/>
              </a:spcBef>
              <a:spcAft>
                <a:spcPts val="0"/>
              </a:spcAft>
              <a:buClr>
                <a:schemeClr val="dk1"/>
              </a:buClr>
              <a:buSzPts val="1400"/>
              <a:buFont typeface="Open Sans Light"/>
              <a:buChar char="○"/>
              <a:defRPr>
                <a:solidFill>
                  <a:schemeClr val="dk1"/>
                </a:solidFill>
                <a:latin typeface="Open Sans Light"/>
                <a:ea typeface="Open Sans Light"/>
                <a:cs typeface="Open Sans Light"/>
                <a:sym typeface="Open Sans Light"/>
              </a:defRPr>
            </a:lvl2pPr>
            <a:lvl3pPr marL="1371600" lvl="2" indent="-317500">
              <a:lnSpc>
                <a:spcPct val="115000"/>
              </a:lnSpc>
              <a:spcBef>
                <a:spcPts val="1600"/>
              </a:spcBef>
              <a:spcAft>
                <a:spcPts val="0"/>
              </a:spcAft>
              <a:buClr>
                <a:schemeClr val="dk1"/>
              </a:buClr>
              <a:buSzPts val="1400"/>
              <a:buFont typeface="Open Sans Light"/>
              <a:buChar char="■"/>
              <a:defRPr>
                <a:solidFill>
                  <a:schemeClr val="dk1"/>
                </a:solidFill>
                <a:latin typeface="Open Sans Light"/>
                <a:ea typeface="Open Sans Light"/>
                <a:cs typeface="Open Sans Light"/>
                <a:sym typeface="Open Sans Light"/>
              </a:defRPr>
            </a:lvl3pPr>
            <a:lvl4pPr marL="1828800" lvl="3" indent="-317500">
              <a:lnSpc>
                <a:spcPct val="115000"/>
              </a:lnSpc>
              <a:spcBef>
                <a:spcPts val="1600"/>
              </a:spcBef>
              <a:spcAft>
                <a:spcPts val="0"/>
              </a:spcAft>
              <a:buClr>
                <a:schemeClr val="dk1"/>
              </a:buClr>
              <a:buSzPts val="1400"/>
              <a:buFont typeface="Open Sans Light"/>
              <a:buChar char="●"/>
              <a:defRPr>
                <a:solidFill>
                  <a:schemeClr val="dk1"/>
                </a:solidFill>
                <a:latin typeface="Open Sans Light"/>
                <a:ea typeface="Open Sans Light"/>
                <a:cs typeface="Open Sans Light"/>
                <a:sym typeface="Open Sans Light"/>
              </a:defRPr>
            </a:lvl4pPr>
            <a:lvl5pPr marL="2286000" lvl="4" indent="-317500">
              <a:lnSpc>
                <a:spcPct val="115000"/>
              </a:lnSpc>
              <a:spcBef>
                <a:spcPts val="1600"/>
              </a:spcBef>
              <a:spcAft>
                <a:spcPts val="0"/>
              </a:spcAft>
              <a:buClr>
                <a:schemeClr val="dk1"/>
              </a:buClr>
              <a:buSzPts val="1400"/>
              <a:buFont typeface="Open Sans Light"/>
              <a:buChar char="○"/>
              <a:defRPr>
                <a:solidFill>
                  <a:schemeClr val="dk1"/>
                </a:solidFill>
                <a:latin typeface="Open Sans Light"/>
                <a:ea typeface="Open Sans Light"/>
                <a:cs typeface="Open Sans Light"/>
                <a:sym typeface="Open Sans Light"/>
              </a:defRPr>
            </a:lvl5pPr>
            <a:lvl6pPr marL="2743200" lvl="5" indent="-317500">
              <a:lnSpc>
                <a:spcPct val="115000"/>
              </a:lnSpc>
              <a:spcBef>
                <a:spcPts val="1600"/>
              </a:spcBef>
              <a:spcAft>
                <a:spcPts val="0"/>
              </a:spcAft>
              <a:buClr>
                <a:schemeClr val="dk1"/>
              </a:buClr>
              <a:buSzPts val="1400"/>
              <a:buFont typeface="Open Sans Light"/>
              <a:buChar char="■"/>
              <a:defRPr>
                <a:solidFill>
                  <a:schemeClr val="dk1"/>
                </a:solidFill>
                <a:latin typeface="Open Sans Light"/>
                <a:ea typeface="Open Sans Light"/>
                <a:cs typeface="Open Sans Light"/>
                <a:sym typeface="Open Sans Light"/>
              </a:defRPr>
            </a:lvl6pPr>
            <a:lvl7pPr marL="3200400" lvl="6" indent="-317500">
              <a:lnSpc>
                <a:spcPct val="115000"/>
              </a:lnSpc>
              <a:spcBef>
                <a:spcPts val="1600"/>
              </a:spcBef>
              <a:spcAft>
                <a:spcPts val="0"/>
              </a:spcAft>
              <a:buClr>
                <a:schemeClr val="dk1"/>
              </a:buClr>
              <a:buSzPts val="1400"/>
              <a:buFont typeface="Open Sans Light"/>
              <a:buChar char="●"/>
              <a:defRPr>
                <a:solidFill>
                  <a:schemeClr val="dk1"/>
                </a:solidFill>
                <a:latin typeface="Open Sans Light"/>
                <a:ea typeface="Open Sans Light"/>
                <a:cs typeface="Open Sans Light"/>
                <a:sym typeface="Open Sans Light"/>
              </a:defRPr>
            </a:lvl7pPr>
            <a:lvl8pPr marL="3657600" lvl="7" indent="-317500">
              <a:lnSpc>
                <a:spcPct val="115000"/>
              </a:lnSpc>
              <a:spcBef>
                <a:spcPts val="1600"/>
              </a:spcBef>
              <a:spcAft>
                <a:spcPts val="0"/>
              </a:spcAft>
              <a:buClr>
                <a:schemeClr val="dk1"/>
              </a:buClr>
              <a:buSzPts val="1400"/>
              <a:buFont typeface="Open Sans Light"/>
              <a:buChar char="○"/>
              <a:defRPr>
                <a:solidFill>
                  <a:schemeClr val="dk1"/>
                </a:solidFill>
                <a:latin typeface="Open Sans Light"/>
                <a:ea typeface="Open Sans Light"/>
                <a:cs typeface="Open Sans Light"/>
                <a:sym typeface="Open Sans Light"/>
              </a:defRPr>
            </a:lvl8pPr>
            <a:lvl9pPr marL="4114800" lvl="8" indent="-317500">
              <a:lnSpc>
                <a:spcPct val="115000"/>
              </a:lnSpc>
              <a:spcBef>
                <a:spcPts val="1600"/>
              </a:spcBef>
              <a:spcAft>
                <a:spcPts val="1600"/>
              </a:spcAft>
              <a:buClr>
                <a:schemeClr val="dk1"/>
              </a:buClr>
              <a:buSzPts val="1400"/>
              <a:buFont typeface="Open Sans Light"/>
              <a:buChar char="■"/>
              <a:defRPr>
                <a:solidFill>
                  <a:schemeClr val="dk1"/>
                </a:solidFill>
                <a:latin typeface="Open Sans Light"/>
                <a:ea typeface="Open Sans Light"/>
                <a:cs typeface="Open Sans Light"/>
                <a:sym typeface="Open Sans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9" r:id="rId21"/>
    <p:sldLayoutId id="2147483670" r:id="rId22"/>
    <p:sldLayoutId id="2147483671" r:id="rId23"/>
    <p:sldLayoutId id="2147483672" r:id="rId24"/>
    <p:sldLayoutId id="2147483673"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42"/>
        <p:cNvGrpSpPr/>
        <p:nvPr/>
      </p:nvGrpSpPr>
      <p:grpSpPr>
        <a:xfrm>
          <a:off x="0" y="0"/>
          <a:ext cx="0" cy="0"/>
          <a:chOff x="0" y="0"/>
          <a:chExt cx="0" cy="0"/>
        </a:xfrm>
      </p:grpSpPr>
      <p:sp>
        <p:nvSpPr>
          <p:cNvPr id="143" name="Google Shape;143;p28"/>
          <p:cNvSpPr txBox="1">
            <a:spLocks noGrp="1"/>
          </p:cNvSpPr>
          <p:nvPr>
            <p:ph type="title"/>
          </p:nvPr>
        </p:nvSpPr>
        <p:spPr>
          <a:xfrm>
            <a:off x="2136200" y="1866900"/>
            <a:ext cx="14094600" cy="9648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44" name="Google Shape;144;p28"/>
          <p:cNvSpPr txBox="1">
            <a:spLocks noGrp="1"/>
          </p:cNvSpPr>
          <p:nvPr>
            <p:ph type="body" idx="1"/>
          </p:nvPr>
        </p:nvSpPr>
        <p:spPr>
          <a:xfrm>
            <a:off x="2136200" y="3390900"/>
            <a:ext cx="14094600" cy="5004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8.JPG"/><Relationship Id="rId13" Type="http://schemas.openxmlformats.org/officeDocument/2006/relationships/image" Target="../media/image13.JPG"/><Relationship Id="rId18" Type="http://schemas.openxmlformats.org/officeDocument/2006/relationships/image" Target="../media/image18.JPG"/><Relationship Id="rId3" Type="http://schemas.openxmlformats.org/officeDocument/2006/relationships/image" Target="../media/image3.JPG"/><Relationship Id="rId21" Type="http://schemas.openxmlformats.org/officeDocument/2006/relationships/image" Target="../media/image21.JPG"/><Relationship Id="rId7" Type="http://schemas.openxmlformats.org/officeDocument/2006/relationships/image" Target="../media/image7.JPG"/><Relationship Id="rId12" Type="http://schemas.openxmlformats.org/officeDocument/2006/relationships/image" Target="../media/image12.JPG"/><Relationship Id="rId17" Type="http://schemas.openxmlformats.org/officeDocument/2006/relationships/image" Target="../media/image17.JPG"/><Relationship Id="rId2" Type="http://schemas.openxmlformats.org/officeDocument/2006/relationships/image" Target="../media/image2.JPG"/><Relationship Id="rId16" Type="http://schemas.openxmlformats.org/officeDocument/2006/relationships/image" Target="../media/image16.JPG"/><Relationship Id="rId20" Type="http://schemas.openxmlformats.org/officeDocument/2006/relationships/image" Target="../media/image20.JPG"/><Relationship Id="rId1" Type="http://schemas.openxmlformats.org/officeDocument/2006/relationships/slideLayout" Target="../slideLayouts/slideLayout7.xml"/><Relationship Id="rId6" Type="http://schemas.openxmlformats.org/officeDocument/2006/relationships/image" Target="../media/image6.JPG"/><Relationship Id="rId11" Type="http://schemas.openxmlformats.org/officeDocument/2006/relationships/image" Target="../media/image11.JPG"/><Relationship Id="rId5" Type="http://schemas.openxmlformats.org/officeDocument/2006/relationships/image" Target="../media/image5.JPG"/><Relationship Id="rId15" Type="http://schemas.openxmlformats.org/officeDocument/2006/relationships/image" Target="../media/image15.JPG"/><Relationship Id="rId10" Type="http://schemas.openxmlformats.org/officeDocument/2006/relationships/image" Target="../media/image10.JPG"/><Relationship Id="rId19" Type="http://schemas.openxmlformats.org/officeDocument/2006/relationships/image" Target="../media/image19.JPG"/><Relationship Id="rId4" Type="http://schemas.openxmlformats.org/officeDocument/2006/relationships/image" Target="../media/image4.JPG"/><Relationship Id="rId9" Type="http://schemas.openxmlformats.org/officeDocument/2006/relationships/image" Target="../media/image9.JPG"/><Relationship Id="rId14" Type="http://schemas.openxmlformats.org/officeDocument/2006/relationships/image" Target="../media/image14.JP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openxmlformats.org/officeDocument/2006/relationships/image" Target="../media/image25.png"/></Relationships>
</file>

<file path=ppt/slides/_rels/slide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5sETvWTr_RHywlYGbIPck2hBtH6vQGHnF4jNsbfoJgM/copy" TargetMode="External"/><Relationship Id="rId2" Type="http://schemas.openxmlformats.org/officeDocument/2006/relationships/notesSlide" Target="../notesSlides/notesSlide14.xml"/><Relationship Id="rId1" Type="http://schemas.openxmlformats.org/officeDocument/2006/relationships/slideLayout" Target="../slideLayouts/slideLayout15.xml"/><Relationship Id="rId4" Type="http://schemas.openxmlformats.org/officeDocument/2006/relationships/image" Target="../media/image28.png"/></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5sETvWTr_RHywlYGbIPck2hBtH6vQGHnF4jNsbfoJgM/copy" TargetMode="External"/><Relationship Id="rId2" Type="http://schemas.openxmlformats.org/officeDocument/2006/relationships/notesSlide" Target="../notesSlides/notesSlide15.xml"/><Relationship Id="rId1" Type="http://schemas.openxmlformats.org/officeDocument/2006/relationships/slideLayout" Target="../slideLayouts/slideLayout16.xml"/><Relationship Id="rId4" Type="http://schemas.openxmlformats.org/officeDocument/2006/relationships/image" Target="../media/image29.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9.xml"/><Relationship Id="rId1" Type="http://schemas.openxmlformats.org/officeDocument/2006/relationships/slideLayout" Target="../slideLayouts/slideLayout19.xml"/><Relationship Id="rId5" Type="http://schemas.openxmlformats.org/officeDocument/2006/relationships/image" Target="../media/image33.png"/><Relationship Id="rId4" Type="http://schemas.openxmlformats.org/officeDocument/2006/relationships/image" Target="../media/image32.png"/></Relationships>
</file>

<file path=ppt/slides/_rels/slide2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hyperlink" Target="https://fonts.google.com/specimen/Abel" TargetMode="External"/><Relationship Id="rId2" Type="http://schemas.openxmlformats.org/officeDocument/2006/relationships/notesSlide" Target="../notesSlides/notesSlide22.xml"/><Relationship Id="rId1" Type="http://schemas.openxmlformats.org/officeDocument/2006/relationships/slideLayout" Target="../slideLayouts/slideLayout26.xml"/><Relationship Id="rId4" Type="http://schemas.openxmlformats.org/officeDocument/2006/relationships/hyperlink" Target="https://fonts.google.com/specimen/Open+Sans" TargetMode="Externa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lumMod val="90000"/>
          </a:schemeClr>
        </a:solid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6FFA261A-5D6A-3E0B-F993-42969DC32574}"/>
              </a:ext>
            </a:extLst>
          </p:cNvPr>
          <p:cNvGrpSpPr/>
          <p:nvPr/>
        </p:nvGrpSpPr>
        <p:grpSpPr>
          <a:xfrm>
            <a:off x="110258" y="751246"/>
            <a:ext cx="18067484" cy="8784508"/>
            <a:chOff x="171604" y="481127"/>
            <a:chExt cx="19442794" cy="9035133"/>
          </a:xfrm>
        </p:grpSpPr>
        <p:pic>
          <p:nvPicPr>
            <p:cNvPr id="17" name="Picture 16" descr="Diagram&#10;&#10;Description automatically generated with medium confidence">
              <a:extLst>
                <a:ext uri="{FF2B5EF4-FFF2-40B4-BE49-F238E27FC236}">
                  <a16:creationId xmlns:a16="http://schemas.microsoft.com/office/drawing/2014/main" id="{4B6B48B0-E6BB-5786-6BB8-D8ECB58162D0}"/>
                </a:ext>
              </a:extLst>
            </p:cNvPr>
            <p:cNvPicPr>
              <a:picLocks noChangeAspect="1"/>
            </p:cNvPicPr>
            <p:nvPr/>
          </p:nvPicPr>
          <p:blipFill>
            <a:blip r:embed="rId2"/>
            <a:stretch>
              <a:fillRect/>
            </a:stretch>
          </p:blipFill>
          <p:spPr>
            <a:xfrm>
              <a:off x="171604" y="481127"/>
              <a:ext cx="3543973" cy="2011356"/>
            </a:xfrm>
            <a:prstGeom prst="rect">
              <a:avLst/>
            </a:prstGeom>
            <a:effectLst>
              <a:outerShdw blurRad="63500" dist="38100" sx="102000" sy="102000" algn="ctr" rotWithShape="0">
                <a:prstClr val="black">
                  <a:alpha val="40000"/>
                </a:prstClr>
              </a:outerShdw>
            </a:effectLst>
          </p:spPr>
        </p:pic>
        <p:pic>
          <p:nvPicPr>
            <p:cNvPr id="41" name="Picture 40" descr="A picture containing text, screenshot, receipt&#10;&#10;Description automatically generated">
              <a:extLst>
                <a:ext uri="{FF2B5EF4-FFF2-40B4-BE49-F238E27FC236}">
                  <a16:creationId xmlns:a16="http://schemas.microsoft.com/office/drawing/2014/main" id="{C7C7D430-D02A-FBC0-D96C-F155ACDE13E2}"/>
                </a:ext>
              </a:extLst>
            </p:cNvPr>
            <p:cNvPicPr>
              <a:picLocks noChangeAspect="1"/>
            </p:cNvPicPr>
            <p:nvPr/>
          </p:nvPicPr>
          <p:blipFill>
            <a:blip r:embed="rId3"/>
            <a:stretch>
              <a:fillRect/>
            </a:stretch>
          </p:blipFill>
          <p:spPr>
            <a:xfrm>
              <a:off x="8115040" y="481127"/>
              <a:ext cx="3543973" cy="2011356"/>
            </a:xfrm>
            <a:prstGeom prst="rect">
              <a:avLst/>
            </a:prstGeom>
            <a:effectLst>
              <a:outerShdw blurRad="63500" dist="38100" sx="102000" sy="102000" algn="ctr" rotWithShape="0">
                <a:prstClr val="black">
                  <a:alpha val="40000"/>
                </a:prstClr>
              </a:outerShdw>
            </a:effectLst>
          </p:spPr>
        </p:pic>
        <p:pic>
          <p:nvPicPr>
            <p:cNvPr id="43" name="Picture 42" descr="A picture containing text&#10;&#10;Description automatically generated">
              <a:extLst>
                <a:ext uri="{FF2B5EF4-FFF2-40B4-BE49-F238E27FC236}">
                  <a16:creationId xmlns:a16="http://schemas.microsoft.com/office/drawing/2014/main" id="{A22DFE56-BB0E-F194-A215-3303E0351103}"/>
                </a:ext>
              </a:extLst>
            </p:cNvPr>
            <p:cNvPicPr>
              <a:picLocks noChangeAspect="1"/>
            </p:cNvPicPr>
            <p:nvPr/>
          </p:nvPicPr>
          <p:blipFill>
            <a:blip r:embed="rId4"/>
            <a:stretch>
              <a:fillRect/>
            </a:stretch>
          </p:blipFill>
          <p:spPr>
            <a:xfrm>
              <a:off x="12086758" y="481127"/>
              <a:ext cx="3543973" cy="2011356"/>
            </a:xfrm>
            <a:prstGeom prst="rect">
              <a:avLst/>
            </a:prstGeom>
            <a:effectLst>
              <a:outerShdw blurRad="63500" dist="38100" sx="102000" sy="102000" algn="ctr" rotWithShape="0">
                <a:prstClr val="black">
                  <a:alpha val="40000"/>
                </a:prstClr>
              </a:outerShdw>
            </a:effectLst>
          </p:spPr>
        </p:pic>
        <p:pic>
          <p:nvPicPr>
            <p:cNvPr id="45" name="Picture 44" descr="A picture containing timeline&#10;&#10;Description automatically generated">
              <a:extLst>
                <a:ext uri="{FF2B5EF4-FFF2-40B4-BE49-F238E27FC236}">
                  <a16:creationId xmlns:a16="http://schemas.microsoft.com/office/drawing/2014/main" id="{33353027-9D29-DD43-FF0E-0C729AF16A24}"/>
                </a:ext>
              </a:extLst>
            </p:cNvPr>
            <p:cNvPicPr>
              <a:picLocks noChangeAspect="1"/>
            </p:cNvPicPr>
            <p:nvPr/>
          </p:nvPicPr>
          <p:blipFill>
            <a:blip r:embed="rId5"/>
            <a:stretch>
              <a:fillRect/>
            </a:stretch>
          </p:blipFill>
          <p:spPr>
            <a:xfrm>
              <a:off x="4143322" y="481127"/>
              <a:ext cx="3543973" cy="2011356"/>
            </a:xfrm>
            <a:prstGeom prst="rect">
              <a:avLst/>
            </a:prstGeom>
            <a:effectLst>
              <a:outerShdw blurRad="63500" dist="38100" sx="102000" sy="102000" algn="ctr" rotWithShape="0">
                <a:prstClr val="black">
                  <a:alpha val="40000"/>
                </a:prstClr>
              </a:outerShdw>
            </a:effectLst>
          </p:spPr>
        </p:pic>
        <p:pic>
          <p:nvPicPr>
            <p:cNvPr id="71" name="Picture 70" descr="Icon&#10;&#10;Description automatically generated">
              <a:extLst>
                <a:ext uri="{FF2B5EF4-FFF2-40B4-BE49-F238E27FC236}">
                  <a16:creationId xmlns:a16="http://schemas.microsoft.com/office/drawing/2014/main" id="{2A4A88BC-938D-FBF9-0A3D-31D681A6D5C3}"/>
                </a:ext>
              </a:extLst>
            </p:cNvPr>
            <p:cNvPicPr>
              <a:picLocks noChangeAspect="1"/>
            </p:cNvPicPr>
            <p:nvPr/>
          </p:nvPicPr>
          <p:blipFill>
            <a:blip r:embed="rId6"/>
            <a:stretch>
              <a:fillRect/>
            </a:stretch>
          </p:blipFill>
          <p:spPr>
            <a:xfrm>
              <a:off x="16058477" y="481127"/>
              <a:ext cx="3543973" cy="2011356"/>
            </a:xfrm>
            <a:prstGeom prst="rect">
              <a:avLst/>
            </a:prstGeom>
            <a:effectLst>
              <a:outerShdw blurRad="63500" dist="38100" sx="102000" sy="102000" algn="ctr" rotWithShape="0">
                <a:prstClr val="black">
                  <a:alpha val="40000"/>
                </a:prstClr>
              </a:outerShdw>
            </a:effectLst>
          </p:spPr>
        </p:pic>
        <p:pic>
          <p:nvPicPr>
            <p:cNvPr id="47" name="Picture 46" descr="Diagram&#10;&#10;Description automatically generated with medium confidence">
              <a:extLst>
                <a:ext uri="{FF2B5EF4-FFF2-40B4-BE49-F238E27FC236}">
                  <a16:creationId xmlns:a16="http://schemas.microsoft.com/office/drawing/2014/main" id="{6D1B3024-5081-951C-1856-75D9DAECEAC0}"/>
                </a:ext>
              </a:extLst>
            </p:cNvPr>
            <p:cNvPicPr>
              <a:picLocks noChangeAspect="1"/>
            </p:cNvPicPr>
            <p:nvPr/>
          </p:nvPicPr>
          <p:blipFill>
            <a:blip r:embed="rId7"/>
            <a:stretch>
              <a:fillRect/>
            </a:stretch>
          </p:blipFill>
          <p:spPr>
            <a:xfrm>
              <a:off x="171604" y="2822386"/>
              <a:ext cx="3543973" cy="2011356"/>
            </a:xfrm>
            <a:prstGeom prst="rect">
              <a:avLst/>
            </a:prstGeom>
            <a:effectLst>
              <a:outerShdw blurRad="63500" dist="38100" sx="102000" sy="102000" algn="ctr" rotWithShape="0">
                <a:prstClr val="black">
                  <a:alpha val="40000"/>
                </a:prstClr>
              </a:outerShdw>
            </a:effectLst>
          </p:spPr>
        </p:pic>
        <p:pic>
          <p:nvPicPr>
            <p:cNvPr id="49" name="Picture 48" descr="Table&#10;&#10;Description automatically generated with medium confidence">
              <a:extLst>
                <a:ext uri="{FF2B5EF4-FFF2-40B4-BE49-F238E27FC236}">
                  <a16:creationId xmlns:a16="http://schemas.microsoft.com/office/drawing/2014/main" id="{D39DABD6-A8C1-97BB-E478-5E3FC080B393}"/>
                </a:ext>
              </a:extLst>
            </p:cNvPr>
            <p:cNvPicPr>
              <a:picLocks noChangeAspect="1"/>
            </p:cNvPicPr>
            <p:nvPr/>
          </p:nvPicPr>
          <p:blipFill>
            <a:blip r:embed="rId8"/>
            <a:stretch>
              <a:fillRect/>
            </a:stretch>
          </p:blipFill>
          <p:spPr>
            <a:xfrm>
              <a:off x="4143322" y="2822386"/>
              <a:ext cx="3543973" cy="2011356"/>
            </a:xfrm>
            <a:prstGeom prst="rect">
              <a:avLst/>
            </a:prstGeom>
            <a:effectLst>
              <a:outerShdw blurRad="63500" dist="38100" sx="102000" sy="102000" algn="ctr" rotWithShape="0">
                <a:prstClr val="black">
                  <a:alpha val="40000"/>
                </a:prstClr>
              </a:outerShdw>
            </a:effectLst>
          </p:spPr>
        </p:pic>
        <p:pic>
          <p:nvPicPr>
            <p:cNvPr id="61" name="Picture 60" descr="A picture containing graphical user interface&#10;&#10;Description automatically generated">
              <a:extLst>
                <a:ext uri="{FF2B5EF4-FFF2-40B4-BE49-F238E27FC236}">
                  <a16:creationId xmlns:a16="http://schemas.microsoft.com/office/drawing/2014/main" id="{662521D3-3666-5B5E-521E-B5D1CE9CBE19}"/>
                </a:ext>
              </a:extLst>
            </p:cNvPr>
            <p:cNvPicPr>
              <a:picLocks noChangeAspect="1"/>
            </p:cNvPicPr>
            <p:nvPr/>
          </p:nvPicPr>
          <p:blipFill>
            <a:blip r:embed="rId9"/>
            <a:stretch>
              <a:fillRect/>
            </a:stretch>
          </p:blipFill>
          <p:spPr>
            <a:xfrm>
              <a:off x="8115040" y="2822386"/>
              <a:ext cx="3543973" cy="2011356"/>
            </a:xfrm>
            <a:prstGeom prst="rect">
              <a:avLst/>
            </a:prstGeom>
            <a:effectLst>
              <a:outerShdw blurRad="63500" dist="38100" sx="102000" sy="102000" algn="ctr" rotWithShape="0">
                <a:prstClr val="black">
                  <a:alpha val="40000"/>
                </a:prstClr>
              </a:outerShdw>
            </a:effectLst>
          </p:spPr>
        </p:pic>
        <p:pic>
          <p:nvPicPr>
            <p:cNvPr id="65" name="Picture 64" descr="Chart, histogram, waterfall chart&#10;&#10;Description automatically generated">
              <a:extLst>
                <a:ext uri="{FF2B5EF4-FFF2-40B4-BE49-F238E27FC236}">
                  <a16:creationId xmlns:a16="http://schemas.microsoft.com/office/drawing/2014/main" id="{C7FCCCB3-1472-4376-9275-B8E0F79CB2B1}"/>
                </a:ext>
              </a:extLst>
            </p:cNvPr>
            <p:cNvPicPr>
              <a:picLocks noChangeAspect="1"/>
            </p:cNvPicPr>
            <p:nvPr/>
          </p:nvPicPr>
          <p:blipFill>
            <a:blip r:embed="rId10"/>
            <a:stretch>
              <a:fillRect/>
            </a:stretch>
          </p:blipFill>
          <p:spPr>
            <a:xfrm>
              <a:off x="12086758" y="2822386"/>
              <a:ext cx="3543973" cy="2011356"/>
            </a:xfrm>
            <a:prstGeom prst="rect">
              <a:avLst/>
            </a:prstGeom>
            <a:effectLst>
              <a:outerShdw blurRad="63500" dist="38100" sx="102000" sy="102000" algn="ctr" rotWithShape="0">
                <a:prstClr val="black">
                  <a:alpha val="40000"/>
                </a:prstClr>
              </a:outerShdw>
            </a:effectLst>
          </p:spPr>
        </p:pic>
        <p:pic>
          <p:nvPicPr>
            <p:cNvPr id="73" name="Picture 72" descr="Letter&#10;&#10;Description automatically generated">
              <a:extLst>
                <a:ext uri="{FF2B5EF4-FFF2-40B4-BE49-F238E27FC236}">
                  <a16:creationId xmlns:a16="http://schemas.microsoft.com/office/drawing/2014/main" id="{D94DEED8-71F0-5207-B209-AD52B6939B16}"/>
                </a:ext>
              </a:extLst>
            </p:cNvPr>
            <p:cNvPicPr>
              <a:picLocks noChangeAspect="1"/>
            </p:cNvPicPr>
            <p:nvPr/>
          </p:nvPicPr>
          <p:blipFill>
            <a:blip r:embed="rId11"/>
            <a:stretch>
              <a:fillRect/>
            </a:stretch>
          </p:blipFill>
          <p:spPr>
            <a:xfrm>
              <a:off x="16058477" y="2822386"/>
              <a:ext cx="3543973" cy="2011356"/>
            </a:xfrm>
            <a:prstGeom prst="rect">
              <a:avLst/>
            </a:prstGeom>
            <a:effectLst>
              <a:outerShdw blurRad="63500" dist="38100" sx="102000" sy="102000" algn="ctr" rotWithShape="0">
                <a:prstClr val="black">
                  <a:alpha val="40000"/>
                </a:prstClr>
              </a:outerShdw>
            </a:effectLst>
          </p:spPr>
        </p:pic>
        <p:pic>
          <p:nvPicPr>
            <p:cNvPr id="51" name="Picture 50" descr="Diagram&#10;&#10;Description automatically generated">
              <a:extLst>
                <a:ext uri="{FF2B5EF4-FFF2-40B4-BE49-F238E27FC236}">
                  <a16:creationId xmlns:a16="http://schemas.microsoft.com/office/drawing/2014/main" id="{C3F8D9CE-B805-2E16-4B77-1F721642C4F3}"/>
                </a:ext>
              </a:extLst>
            </p:cNvPr>
            <p:cNvPicPr>
              <a:picLocks noChangeAspect="1"/>
            </p:cNvPicPr>
            <p:nvPr/>
          </p:nvPicPr>
          <p:blipFill>
            <a:blip r:embed="rId12"/>
            <a:stretch>
              <a:fillRect/>
            </a:stretch>
          </p:blipFill>
          <p:spPr>
            <a:xfrm>
              <a:off x="8115040" y="5163645"/>
              <a:ext cx="3543973" cy="2011356"/>
            </a:xfrm>
            <a:prstGeom prst="rect">
              <a:avLst/>
            </a:prstGeom>
            <a:effectLst>
              <a:outerShdw blurRad="63500" dist="38100" sx="102000" sy="102000" algn="ctr" rotWithShape="0">
                <a:prstClr val="black">
                  <a:alpha val="40000"/>
                </a:prstClr>
              </a:outerShdw>
            </a:effectLst>
          </p:spPr>
        </p:pic>
        <p:pic>
          <p:nvPicPr>
            <p:cNvPr id="53" name="Picture 52" descr="Map&#10;&#10;Description automatically generated">
              <a:extLst>
                <a:ext uri="{FF2B5EF4-FFF2-40B4-BE49-F238E27FC236}">
                  <a16:creationId xmlns:a16="http://schemas.microsoft.com/office/drawing/2014/main" id="{344BF7BF-20FF-F9CF-EBC4-8E175A27578A}"/>
                </a:ext>
              </a:extLst>
            </p:cNvPr>
            <p:cNvPicPr>
              <a:picLocks noChangeAspect="1"/>
            </p:cNvPicPr>
            <p:nvPr/>
          </p:nvPicPr>
          <p:blipFill>
            <a:blip r:embed="rId13"/>
            <a:stretch>
              <a:fillRect/>
            </a:stretch>
          </p:blipFill>
          <p:spPr>
            <a:xfrm>
              <a:off x="171604" y="5163645"/>
              <a:ext cx="3543973" cy="2011356"/>
            </a:xfrm>
            <a:prstGeom prst="rect">
              <a:avLst/>
            </a:prstGeom>
            <a:effectLst>
              <a:outerShdw blurRad="63500" dist="38100" sx="102000" sy="102000" algn="ctr" rotWithShape="0">
                <a:prstClr val="black">
                  <a:alpha val="40000"/>
                </a:prstClr>
              </a:outerShdw>
            </a:effectLst>
          </p:spPr>
        </p:pic>
        <p:pic>
          <p:nvPicPr>
            <p:cNvPr id="63" name="Picture 62" descr="A picture containing text&#10;&#10;Description automatically generated">
              <a:extLst>
                <a:ext uri="{FF2B5EF4-FFF2-40B4-BE49-F238E27FC236}">
                  <a16:creationId xmlns:a16="http://schemas.microsoft.com/office/drawing/2014/main" id="{D76EF018-36A2-1B10-8132-B85B32F3110A}"/>
                </a:ext>
              </a:extLst>
            </p:cNvPr>
            <p:cNvPicPr>
              <a:picLocks noChangeAspect="1"/>
            </p:cNvPicPr>
            <p:nvPr/>
          </p:nvPicPr>
          <p:blipFill>
            <a:blip r:embed="rId14"/>
            <a:stretch>
              <a:fillRect/>
            </a:stretch>
          </p:blipFill>
          <p:spPr>
            <a:xfrm>
              <a:off x="4143322" y="5163645"/>
              <a:ext cx="3543973" cy="2011356"/>
            </a:xfrm>
            <a:prstGeom prst="rect">
              <a:avLst/>
            </a:prstGeom>
            <a:effectLst>
              <a:outerShdw blurRad="63500" dist="38100" sx="102000" sy="102000" algn="ctr" rotWithShape="0">
                <a:prstClr val="black">
                  <a:alpha val="40000"/>
                </a:prstClr>
              </a:outerShdw>
            </a:effectLst>
          </p:spPr>
        </p:pic>
        <p:pic>
          <p:nvPicPr>
            <p:cNvPr id="67" name="Picture 66" descr="Diagram&#10;&#10;Description automatically generated">
              <a:extLst>
                <a:ext uri="{FF2B5EF4-FFF2-40B4-BE49-F238E27FC236}">
                  <a16:creationId xmlns:a16="http://schemas.microsoft.com/office/drawing/2014/main" id="{59A1F3F3-76EA-8A7D-4CFF-AF74D66DA91A}"/>
                </a:ext>
              </a:extLst>
            </p:cNvPr>
            <p:cNvPicPr>
              <a:picLocks noChangeAspect="1"/>
            </p:cNvPicPr>
            <p:nvPr/>
          </p:nvPicPr>
          <p:blipFill>
            <a:blip r:embed="rId15"/>
            <a:stretch>
              <a:fillRect/>
            </a:stretch>
          </p:blipFill>
          <p:spPr>
            <a:xfrm>
              <a:off x="12086758" y="5163645"/>
              <a:ext cx="3543973" cy="2011356"/>
            </a:xfrm>
            <a:prstGeom prst="rect">
              <a:avLst/>
            </a:prstGeom>
            <a:effectLst>
              <a:outerShdw blurRad="63500" dist="38100" sx="102000" sy="102000" algn="ctr" rotWithShape="0">
                <a:prstClr val="black">
                  <a:alpha val="40000"/>
                </a:prstClr>
              </a:outerShdw>
            </a:effectLst>
          </p:spPr>
        </p:pic>
        <p:pic>
          <p:nvPicPr>
            <p:cNvPr id="75" name="Picture 74" descr="Timeline&#10;&#10;Description automatically generated">
              <a:extLst>
                <a:ext uri="{FF2B5EF4-FFF2-40B4-BE49-F238E27FC236}">
                  <a16:creationId xmlns:a16="http://schemas.microsoft.com/office/drawing/2014/main" id="{74C42EBF-8847-765D-978F-8F7615B90C7A}"/>
                </a:ext>
              </a:extLst>
            </p:cNvPr>
            <p:cNvPicPr>
              <a:picLocks noChangeAspect="1"/>
            </p:cNvPicPr>
            <p:nvPr/>
          </p:nvPicPr>
          <p:blipFill>
            <a:blip r:embed="rId16"/>
            <a:stretch>
              <a:fillRect/>
            </a:stretch>
          </p:blipFill>
          <p:spPr>
            <a:xfrm>
              <a:off x="16058477" y="5163645"/>
              <a:ext cx="3543973" cy="2011356"/>
            </a:xfrm>
            <a:prstGeom prst="rect">
              <a:avLst/>
            </a:prstGeom>
            <a:effectLst>
              <a:outerShdw blurRad="63500" dist="38100" sx="102000" sy="102000" algn="ctr" rotWithShape="0">
                <a:prstClr val="black">
                  <a:alpha val="40000"/>
                </a:prstClr>
              </a:outerShdw>
            </a:effectLst>
          </p:spPr>
        </p:pic>
        <p:pic>
          <p:nvPicPr>
            <p:cNvPr id="55" name="Picture 54" descr="A picture containing text, receipt, screenshot&#10;&#10;Description automatically generated">
              <a:extLst>
                <a:ext uri="{FF2B5EF4-FFF2-40B4-BE49-F238E27FC236}">
                  <a16:creationId xmlns:a16="http://schemas.microsoft.com/office/drawing/2014/main" id="{2B53CABD-8D28-384B-F2EE-BCFF851DAA5D}"/>
                </a:ext>
              </a:extLst>
            </p:cNvPr>
            <p:cNvPicPr>
              <a:picLocks noChangeAspect="1"/>
            </p:cNvPicPr>
            <p:nvPr/>
          </p:nvPicPr>
          <p:blipFill>
            <a:blip r:embed="rId17"/>
            <a:stretch>
              <a:fillRect/>
            </a:stretch>
          </p:blipFill>
          <p:spPr>
            <a:xfrm>
              <a:off x="171604" y="7504904"/>
              <a:ext cx="3543973" cy="2011356"/>
            </a:xfrm>
            <a:prstGeom prst="rect">
              <a:avLst/>
            </a:prstGeom>
            <a:effectLst>
              <a:outerShdw blurRad="63500" dist="38100" sx="102000" sy="102000" algn="ctr" rotWithShape="0">
                <a:prstClr val="black">
                  <a:alpha val="40000"/>
                </a:prstClr>
              </a:outerShdw>
            </a:effectLst>
          </p:spPr>
        </p:pic>
        <p:pic>
          <p:nvPicPr>
            <p:cNvPr id="57" name="Picture 56" descr="A picture containing text, businesscard&#10;&#10;Description automatically generated">
              <a:extLst>
                <a:ext uri="{FF2B5EF4-FFF2-40B4-BE49-F238E27FC236}">
                  <a16:creationId xmlns:a16="http://schemas.microsoft.com/office/drawing/2014/main" id="{F5A02C22-74F8-3158-2CFF-21EA7AF0095A}"/>
                </a:ext>
              </a:extLst>
            </p:cNvPr>
            <p:cNvPicPr>
              <a:picLocks noChangeAspect="1"/>
            </p:cNvPicPr>
            <p:nvPr/>
          </p:nvPicPr>
          <p:blipFill>
            <a:blip r:embed="rId18"/>
            <a:stretch>
              <a:fillRect/>
            </a:stretch>
          </p:blipFill>
          <p:spPr>
            <a:xfrm>
              <a:off x="4146309" y="7504904"/>
              <a:ext cx="3543973" cy="2011356"/>
            </a:xfrm>
            <a:prstGeom prst="rect">
              <a:avLst/>
            </a:prstGeom>
            <a:effectLst>
              <a:outerShdw blurRad="63500" dist="38100" sx="102000" sy="102000" algn="ctr" rotWithShape="0">
                <a:prstClr val="black">
                  <a:alpha val="40000"/>
                </a:prstClr>
              </a:outerShdw>
            </a:effectLst>
          </p:spPr>
        </p:pic>
        <p:pic>
          <p:nvPicPr>
            <p:cNvPr id="59" name="Picture 58" descr="A group of people standing in front of a wooden fence&#10;&#10;Description automatically generated with low confidence">
              <a:extLst>
                <a:ext uri="{FF2B5EF4-FFF2-40B4-BE49-F238E27FC236}">
                  <a16:creationId xmlns:a16="http://schemas.microsoft.com/office/drawing/2014/main" id="{1E8E3B06-8F79-C9A4-8ACA-973021A7940E}"/>
                </a:ext>
              </a:extLst>
            </p:cNvPr>
            <p:cNvPicPr>
              <a:picLocks noChangeAspect="1"/>
            </p:cNvPicPr>
            <p:nvPr/>
          </p:nvPicPr>
          <p:blipFill>
            <a:blip r:embed="rId19"/>
            <a:stretch>
              <a:fillRect/>
            </a:stretch>
          </p:blipFill>
          <p:spPr>
            <a:xfrm>
              <a:off x="8121014" y="7504904"/>
              <a:ext cx="3543973" cy="2011356"/>
            </a:xfrm>
            <a:prstGeom prst="rect">
              <a:avLst/>
            </a:prstGeom>
            <a:effectLst>
              <a:outerShdw blurRad="63500" dist="38100" sx="102000" sy="102000" algn="ctr" rotWithShape="0">
                <a:prstClr val="black">
                  <a:alpha val="40000"/>
                </a:prstClr>
              </a:outerShdw>
            </a:effectLst>
          </p:spPr>
        </p:pic>
        <p:pic>
          <p:nvPicPr>
            <p:cNvPr id="69" name="Picture 68" descr="Diagram&#10;&#10;Description automatically generated">
              <a:extLst>
                <a:ext uri="{FF2B5EF4-FFF2-40B4-BE49-F238E27FC236}">
                  <a16:creationId xmlns:a16="http://schemas.microsoft.com/office/drawing/2014/main" id="{AE3D3650-CFD6-0279-E2C0-178EFE3003BE}"/>
                </a:ext>
              </a:extLst>
            </p:cNvPr>
            <p:cNvPicPr>
              <a:picLocks noChangeAspect="1"/>
            </p:cNvPicPr>
            <p:nvPr/>
          </p:nvPicPr>
          <p:blipFill>
            <a:blip r:embed="rId20"/>
            <a:stretch>
              <a:fillRect/>
            </a:stretch>
          </p:blipFill>
          <p:spPr>
            <a:xfrm>
              <a:off x="12095719" y="7504904"/>
              <a:ext cx="3543973" cy="2011356"/>
            </a:xfrm>
            <a:prstGeom prst="rect">
              <a:avLst/>
            </a:prstGeom>
            <a:effectLst>
              <a:outerShdw blurRad="63500" dist="38100" sx="102000" sy="102000" algn="ctr" rotWithShape="0">
                <a:prstClr val="black">
                  <a:alpha val="40000"/>
                </a:prstClr>
              </a:outerShdw>
            </a:effectLst>
          </p:spPr>
        </p:pic>
        <p:pic>
          <p:nvPicPr>
            <p:cNvPr id="77" name="Picture 76" descr="A picture containing text&#10;&#10;Description automatically generated">
              <a:extLst>
                <a:ext uri="{FF2B5EF4-FFF2-40B4-BE49-F238E27FC236}">
                  <a16:creationId xmlns:a16="http://schemas.microsoft.com/office/drawing/2014/main" id="{64DAA73B-9A07-F44B-5497-2D8492E3AA91}"/>
                </a:ext>
              </a:extLst>
            </p:cNvPr>
            <p:cNvPicPr>
              <a:picLocks noChangeAspect="1"/>
            </p:cNvPicPr>
            <p:nvPr/>
          </p:nvPicPr>
          <p:blipFill>
            <a:blip r:embed="rId21"/>
            <a:stretch>
              <a:fillRect/>
            </a:stretch>
          </p:blipFill>
          <p:spPr>
            <a:xfrm>
              <a:off x="16070425" y="7504904"/>
              <a:ext cx="3543973" cy="2011356"/>
            </a:xfrm>
            <a:prstGeom prst="rect">
              <a:avLst/>
            </a:prstGeom>
            <a:effectLst>
              <a:outerShdw blurRad="63500" dist="38100" sx="102000" sy="102000" algn="ctr" rotWithShape="0">
                <a:prstClr val="black">
                  <a:alpha val="40000"/>
                </a:prstClr>
              </a:outerShdw>
            </a:effectLst>
          </p:spPr>
        </p:pic>
      </p:grpSp>
    </p:spTree>
    <p:extLst>
      <p:ext uri="{BB962C8B-B14F-4D97-AF65-F5344CB8AC3E}">
        <p14:creationId xmlns:p14="http://schemas.microsoft.com/office/powerpoint/2010/main" val="415899851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67"/>
        <p:cNvGrpSpPr/>
        <p:nvPr/>
      </p:nvGrpSpPr>
      <p:grpSpPr>
        <a:xfrm>
          <a:off x="0" y="0"/>
          <a:ext cx="0" cy="0"/>
          <a:chOff x="0" y="0"/>
          <a:chExt cx="0" cy="0"/>
        </a:xfrm>
      </p:grpSpPr>
      <p:sp>
        <p:nvSpPr>
          <p:cNvPr id="571" name="Google Shape;571;p39"/>
          <p:cNvSpPr txBox="1">
            <a:spLocks noGrp="1"/>
          </p:cNvSpPr>
          <p:nvPr>
            <p:ph type="ctrTitle"/>
          </p:nvPr>
        </p:nvSpPr>
        <p:spPr>
          <a:xfrm>
            <a:off x="894550" y="3644898"/>
            <a:ext cx="5670600" cy="952800"/>
          </a:xfrm>
          <a:prstGeom prst="rect">
            <a:avLst/>
          </a:prstGeom>
        </p:spPr>
        <p:txBody>
          <a:bodyPr spcFirstLastPara="1" wrap="square" lIns="182850" tIns="182850" rIns="182850" bIns="182850" anchor="b" anchorCtr="0">
            <a:noAutofit/>
          </a:bodyPr>
          <a:lstStyle/>
          <a:p>
            <a:r>
              <a:rPr lang="en"/>
              <a:t>MERCURY</a:t>
            </a:r>
            <a:endParaRPr/>
          </a:p>
        </p:txBody>
      </p:sp>
      <p:sp>
        <p:nvSpPr>
          <p:cNvPr id="570" name="Google Shape;570;p39"/>
          <p:cNvSpPr txBox="1">
            <a:spLocks noGrp="1"/>
          </p:cNvSpPr>
          <p:nvPr>
            <p:ph type="subTitle" idx="1"/>
          </p:nvPr>
        </p:nvSpPr>
        <p:spPr>
          <a:prstGeom prst="rect">
            <a:avLst/>
          </a:prstGeom>
        </p:spPr>
        <p:txBody>
          <a:bodyPr spcFirstLastPara="1" wrap="square" lIns="182850" tIns="182850" rIns="182850" bIns="182850" anchor="t" anchorCtr="0">
            <a:noAutofit/>
          </a:bodyPr>
          <a:lstStyle/>
          <a:p>
            <a:pPr marL="0" indent="0">
              <a:buSzPts val="1100"/>
            </a:pPr>
            <a:r>
              <a:rPr lang="en"/>
              <a:t>Mercury is the closest planet to the Sun </a:t>
            </a:r>
            <a:endParaRPr/>
          </a:p>
          <a:p>
            <a:pPr marL="0" indent="0" algn="l"/>
            <a:endParaRPr/>
          </a:p>
        </p:txBody>
      </p:sp>
      <p:sp>
        <p:nvSpPr>
          <p:cNvPr id="569" name="Google Shape;569;p39"/>
          <p:cNvSpPr txBox="1">
            <a:spLocks noGrp="1"/>
          </p:cNvSpPr>
          <p:nvPr>
            <p:ph type="ctrTitle" idx="2"/>
          </p:nvPr>
        </p:nvSpPr>
        <p:spPr>
          <a:xfrm>
            <a:off x="6215498" y="3648998"/>
            <a:ext cx="5911800" cy="952800"/>
          </a:xfrm>
          <a:prstGeom prst="rect">
            <a:avLst/>
          </a:prstGeom>
        </p:spPr>
        <p:txBody>
          <a:bodyPr spcFirstLastPara="1" wrap="square" lIns="182850" tIns="182850" rIns="182850" bIns="182850" anchor="b" anchorCtr="0">
            <a:noAutofit/>
          </a:bodyPr>
          <a:lstStyle/>
          <a:p>
            <a:r>
              <a:rPr lang="en"/>
              <a:t>VENUS</a:t>
            </a:r>
            <a:endParaRPr/>
          </a:p>
        </p:txBody>
      </p:sp>
      <p:sp>
        <p:nvSpPr>
          <p:cNvPr id="572" name="Google Shape;572;p39"/>
          <p:cNvSpPr txBox="1">
            <a:spLocks noGrp="1"/>
          </p:cNvSpPr>
          <p:nvPr>
            <p:ph type="subTitle" idx="3"/>
          </p:nvPr>
        </p:nvSpPr>
        <p:spPr>
          <a:prstGeom prst="rect">
            <a:avLst/>
          </a:prstGeom>
        </p:spPr>
        <p:txBody>
          <a:bodyPr spcFirstLastPara="1" wrap="square" lIns="182850" tIns="182850" rIns="182850" bIns="182850" anchor="t" anchorCtr="0">
            <a:noAutofit/>
          </a:bodyPr>
          <a:lstStyle/>
          <a:p>
            <a:pPr marL="0" indent="0"/>
            <a:r>
              <a:rPr lang="en"/>
              <a:t>Venus has a beautiful name, but it’s terribly hot</a:t>
            </a:r>
            <a:endParaRPr/>
          </a:p>
        </p:txBody>
      </p:sp>
      <p:sp>
        <p:nvSpPr>
          <p:cNvPr id="573" name="Google Shape;573;p39"/>
          <p:cNvSpPr txBox="1">
            <a:spLocks noGrp="1"/>
          </p:cNvSpPr>
          <p:nvPr>
            <p:ph type="ctrTitle" idx="4"/>
          </p:nvPr>
        </p:nvSpPr>
        <p:spPr>
          <a:xfrm>
            <a:off x="11657150" y="3644898"/>
            <a:ext cx="5911800" cy="952800"/>
          </a:xfrm>
          <a:prstGeom prst="rect">
            <a:avLst/>
          </a:prstGeom>
        </p:spPr>
        <p:txBody>
          <a:bodyPr spcFirstLastPara="1" wrap="square" lIns="182850" tIns="182850" rIns="182850" bIns="182850" anchor="b" anchorCtr="0">
            <a:noAutofit/>
          </a:bodyPr>
          <a:lstStyle/>
          <a:p>
            <a:r>
              <a:rPr lang="en"/>
              <a:t>MARS</a:t>
            </a:r>
            <a:endParaRPr/>
          </a:p>
        </p:txBody>
      </p:sp>
      <p:sp>
        <p:nvSpPr>
          <p:cNvPr id="574" name="Google Shape;574;p39"/>
          <p:cNvSpPr txBox="1">
            <a:spLocks noGrp="1"/>
          </p:cNvSpPr>
          <p:nvPr>
            <p:ph type="subTitle" idx="5"/>
          </p:nvPr>
        </p:nvSpPr>
        <p:spPr>
          <a:prstGeom prst="rect">
            <a:avLst/>
          </a:prstGeom>
        </p:spPr>
        <p:txBody>
          <a:bodyPr spcFirstLastPara="1" wrap="square" lIns="182850" tIns="182850" rIns="182850" bIns="182850" anchor="t" anchorCtr="0">
            <a:noAutofit/>
          </a:bodyPr>
          <a:lstStyle/>
          <a:p>
            <a:pPr marL="0" indent="0"/>
            <a:r>
              <a:rPr lang="en"/>
              <a:t>Despite being red, Mars is actually a cold place</a:t>
            </a:r>
            <a:endParaRPr/>
          </a:p>
        </p:txBody>
      </p:sp>
      <p:sp>
        <p:nvSpPr>
          <p:cNvPr id="575" name="Google Shape;575;p39"/>
          <p:cNvSpPr txBox="1">
            <a:spLocks noGrp="1"/>
          </p:cNvSpPr>
          <p:nvPr>
            <p:ph type="ctrTitle" idx="6"/>
          </p:nvPr>
        </p:nvSpPr>
        <p:spPr>
          <a:xfrm>
            <a:off x="897150" y="6717214"/>
            <a:ext cx="5668200" cy="1289400"/>
          </a:xfrm>
          <a:prstGeom prst="rect">
            <a:avLst/>
          </a:prstGeom>
        </p:spPr>
        <p:txBody>
          <a:bodyPr spcFirstLastPara="1" wrap="square" lIns="182850" tIns="182850" rIns="182850" bIns="182850" anchor="b" anchorCtr="0">
            <a:noAutofit/>
          </a:bodyPr>
          <a:lstStyle/>
          <a:p>
            <a:r>
              <a:rPr lang="en"/>
              <a:t>SATURN</a:t>
            </a:r>
            <a:endParaRPr/>
          </a:p>
        </p:txBody>
      </p:sp>
      <p:sp>
        <p:nvSpPr>
          <p:cNvPr id="576" name="Google Shape;576;p39"/>
          <p:cNvSpPr txBox="1">
            <a:spLocks noGrp="1"/>
          </p:cNvSpPr>
          <p:nvPr>
            <p:ph type="subTitle" idx="7"/>
          </p:nvPr>
        </p:nvSpPr>
        <p:spPr>
          <a:prstGeom prst="rect">
            <a:avLst/>
          </a:prstGeom>
        </p:spPr>
        <p:txBody>
          <a:bodyPr spcFirstLastPara="1" wrap="square" lIns="182850" tIns="182850" rIns="182850" bIns="182850" anchor="t" anchorCtr="0">
            <a:noAutofit/>
          </a:bodyPr>
          <a:lstStyle/>
          <a:p>
            <a:pPr marL="0" indent="0"/>
            <a:r>
              <a:rPr lang="en"/>
              <a:t>Saturn is the ringed one and a gas giant</a:t>
            </a:r>
            <a:endParaRPr/>
          </a:p>
        </p:txBody>
      </p:sp>
      <p:sp>
        <p:nvSpPr>
          <p:cNvPr id="577" name="Google Shape;577;p39"/>
          <p:cNvSpPr txBox="1">
            <a:spLocks noGrp="1"/>
          </p:cNvSpPr>
          <p:nvPr>
            <p:ph type="ctrTitle" idx="8"/>
          </p:nvPr>
        </p:nvSpPr>
        <p:spPr>
          <a:xfrm>
            <a:off x="6299498" y="6722764"/>
            <a:ext cx="5743800" cy="1289400"/>
          </a:xfrm>
          <a:prstGeom prst="rect">
            <a:avLst/>
          </a:prstGeom>
        </p:spPr>
        <p:txBody>
          <a:bodyPr spcFirstLastPara="1" wrap="square" lIns="182850" tIns="182850" rIns="182850" bIns="182850" anchor="b" anchorCtr="0">
            <a:noAutofit/>
          </a:bodyPr>
          <a:lstStyle/>
          <a:p>
            <a:r>
              <a:rPr lang="en"/>
              <a:t>NEPTUNE</a:t>
            </a:r>
            <a:endParaRPr/>
          </a:p>
        </p:txBody>
      </p:sp>
      <p:sp>
        <p:nvSpPr>
          <p:cNvPr id="578" name="Google Shape;578;p39"/>
          <p:cNvSpPr txBox="1">
            <a:spLocks noGrp="1"/>
          </p:cNvSpPr>
          <p:nvPr>
            <p:ph type="subTitle" idx="9"/>
          </p:nvPr>
        </p:nvSpPr>
        <p:spPr>
          <a:xfrm>
            <a:off x="7032048" y="7824448"/>
            <a:ext cx="4243800" cy="2224800"/>
          </a:xfrm>
          <a:prstGeom prst="rect">
            <a:avLst/>
          </a:prstGeom>
        </p:spPr>
        <p:txBody>
          <a:bodyPr spcFirstLastPara="1" wrap="square" lIns="182850" tIns="182850" rIns="182850" bIns="182850" anchor="t" anchorCtr="0">
            <a:noAutofit/>
          </a:bodyPr>
          <a:lstStyle/>
          <a:p>
            <a:pPr marL="0" indent="0"/>
            <a:r>
              <a:rPr lang="en"/>
              <a:t>Neptune is the farthest planet from the Sun</a:t>
            </a:r>
            <a:endParaRPr/>
          </a:p>
        </p:txBody>
      </p:sp>
      <p:sp>
        <p:nvSpPr>
          <p:cNvPr id="579" name="Google Shape;579;p39"/>
          <p:cNvSpPr txBox="1">
            <a:spLocks noGrp="1"/>
          </p:cNvSpPr>
          <p:nvPr>
            <p:ph type="ctrTitle" idx="13"/>
          </p:nvPr>
        </p:nvSpPr>
        <p:spPr>
          <a:xfrm>
            <a:off x="11742526" y="6717214"/>
            <a:ext cx="5743800" cy="1289400"/>
          </a:xfrm>
          <a:prstGeom prst="rect">
            <a:avLst/>
          </a:prstGeom>
        </p:spPr>
        <p:txBody>
          <a:bodyPr spcFirstLastPara="1" wrap="square" lIns="182850" tIns="182850" rIns="182850" bIns="182850" anchor="b" anchorCtr="0">
            <a:noAutofit/>
          </a:bodyPr>
          <a:lstStyle/>
          <a:p>
            <a:r>
              <a:rPr lang="en"/>
              <a:t>JUPITER</a:t>
            </a:r>
            <a:endParaRPr/>
          </a:p>
        </p:txBody>
      </p:sp>
      <p:sp>
        <p:nvSpPr>
          <p:cNvPr id="580" name="Google Shape;580;p39"/>
          <p:cNvSpPr txBox="1">
            <a:spLocks noGrp="1"/>
          </p:cNvSpPr>
          <p:nvPr>
            <p:ph type="subTitle" idx="14"/>
          </p:nvPr>
        </p:nvSpPr>
        <p:spPr>
          <a:prstGeom prst="rect">
            <a:avLst/>
          </a:prstGeom>
        </p:spPr>
        <p:txBody>
          <a:bodyPr spcFirstLastPara="1" wrap="square" lIns="182850" tIns="182850" rIns="182850" bIns="182850" anchor="t" anchorCtr="0">
            <a:noAutofit/>
          </a:bodyPr>
          <a:lstStyle/>
          <a:p>
            <a:pPr marL="0" indent="0"/>
            <a:r>
              <a:rPr lang="en"/>
              <a:t>It’s the biggest planet in our Solar System</a:t>
            </a:r>
            <a:endParaRPr/>
          </a:p>
        </p:txBody>
      </p:sp>
      <p:sp>
        <p:nvSpPr>
          <p:cNvPr id="568" name="Google Shape;568;p39"/>
          <p:cNvSpPr txBox="1">
            <a:spLocks noGrp="1"/>
          </p:cNvSpPr>
          <p:nvPr>
            <p:ph type="ctrTitle" idx="15"/>
          </p:nvPr>
        </p:nvSpPr>
        <p:spPr>
          <a:prstGeom prst="rect">
            <a:avLst/>
          </a:prstGeom>
        </p:spPr>
        <p:txBody>
          <a:bodyPr spcFirstLastPara="1" wrap="square" lIns="182850" tIns="182850" rIns="182850" bIns="182850" anchor="t" anchorCtr="0">
            <a:noAutofit/>
          </a:bodyPr>
          <a:lstStyle/>
          <a:p>
            <a:r>
              <a:rPr lang="en"/>
              <a:t>OUR SERVICES</a:t>
            </a:r>
            <a:endParaRPr/>
          </a:p>
        </p:txBody>
      </p:sp>
      <p:grpSp>
        <p:nvGrpSpPr>
          <p:cNvPr id="581" name="Google Shape;581;p39"/>
          <p:cNvGrpSpPr/>
          <p:nvPr/>
        </p:nvGrpSpPr>
        <p:grpSpPr>
          <a:xfrm>
            <a:off x="8664776" y="6172526"/>
            <a:ext cx="978300" cy="957000"/>
            <a:chOff x="4529075" y="238000"/>
            <a:chExt cx="489150" cy="478500"/>
          </a:xfrm>
        </p:grpSpPr>
        <p:sp>
          <p:nvSpPr>
            <p:cNvPr id="582" name="Google Shape;582;p39"/>
            <p:cNvSpPr/>
            <p:nvPr/>
          </p:nvSpPr>
          <p:spPr>
            <a:xfrm>
              <a:off x="4702600" y="560850"/>
              <a:ext cx="20925" cy="14400"/>
            </a:xfrm>
            <a:custGeom>
              <a:avLst/>
              <a:gdLst/>
              <a:ahLst/>
              <a:cxnLst/>
              <a:rect l="l" t="t" r="r" b="b"/>
              <a:pathLst>
                <a:path w="837" h="576" extrusionOk="0">
                  <a:moveTo>
                    <a:pt x="327" y="1"/>
                  </a:moveTo>
                  <a:cubicBezTo>
                    <a:pt x="192" y="1"/>
                    <a:pt x="75" y="94"/>
                    <a:pt x="42" y="225"/>
                  </a:cubicBezTo>
                  <a:cubicBezTo>
                    <a:pt x="0" y="403"/>
                    <a:pt x="136" y="576"/>
                    <a:pt x="323" y="576"/>
                  </a:cubicBezTo>
                  <a:lnTo>
                    <a:pt x="510" y="576"/>
                  </a:lnTo>
                  <a:cubicBezTo>
                    <a:pt x="645" y="576"/>
                    <a:pt x="762" y="482"/>
                    <a:pt x="795" y="351"/>
                  </a:cubicBezTo>
                  <a:cubicBezTo>
                    <a:pt x="837" y="174"/>
                    <a:pt x="701" y="1"/>
                    <a:pt x="519"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583" name="Google Shape;583;p39"/>
            <p:cNvSpPr/>
            <p:nvPr/>
          </p:nvSpPr>
          <p:spPr>
            <a:xfrm>
              <a:off x="4529075" y="238000"/>
              <a:ext cx="489150" cy="478500"/>
            </a:xfrm>
            <a:custGeom>
              <a:avLst/>
              <a:gdLst/>
              <a:ahLst/>
              <a:cxnLst/>
              <a:rect l="l" t="t" r="r" b="b"/>
              <a:pathLst>
                <a:path w="19566" h="19140" extrusionOk="0">
                  <a:moveTo>
                    <a:pt x="5072" y="575"/>
                  </a:moveTo>
                  <a:cubicBezTo>
                    <a:pt x="5315" y="575"/>
                    <a:pt x="5511" y="776"/>
                    <a:pt x="5511" y="1019"/>
                  </a:cubicBezTo>
                  <a:lnTo>
                    <a:pt x="5511" y="1202"/>
                  </a:lnTo>
                  <a:cubicBezTo>
                    <a:pt x="5511" y="1445"/>
                    <a:pt x="5315" y="1641"/>
                    <a:pt x="5072" y="1641"/>
                  </a:cubicBezTo>
                  <a:lnTo>
                    <a:pt x="2608" y="1641"/>
                  </a:lnTo>
                  <a:cubicBezTo>
                    <a:pt x="2365" y="1641"/>
                    <a:pt x="2169" y="1440"/>
                    <a:pt x="2169" y="1197"/>
                  </a:cubicBezTo>
                  <a:lnTo>
                    <a:pt x="2169" y="1019"/>
                  </a:lnTo>
                  <a:cubicBezTo>
                    <a:pt x="2169" y="776"/>
                    <a:pt x="2365" y="575"/>
                    <a:pt x="2608" y="575"/>
                  </a:cubicBezTo>
                  <a:close/>
                  <a:moveTo>
                    <a:pt x="4716" y="2206"/>
                  </a:moveTo>
                  <a:lnTo>
                    <a:pt x="4716" y="2800"/>
                  </a:lnTo>
                  <a:lnTo>
                    <a:pt x="2931" y="3520"/>
                  </a:lnTo>
                  <a:lnTo>
                    <a:pt x="2931" y="2206"/>
                  </a:lnTo>
                  <a:close/>
                  <a:moveTo>
                    <a:pt x="15537" y="4735"/>
                  </a:moveTo>
                  <a:lnTo>
                    <a:pt x="16027" y="4931"/>
                  </a:lnTo>
                  <a:cubicBezTo>
                    <a:pt x="16298" y="5044"/>
                    <a:pt x="16429" y="5347"/>
                    <a:pt x="16322" y="5618"/>
                  </a:cubicBezTo>
                  <a:cubicBezTo>
                    <a:pt x="16242" y="5815"/>
                    <a:pt x="16046" y="5946"/>
                    <a:pt x="15836" y="5946"/>
                  </a:cubicBezTo>
                  <a:cubicBezTo>
                    <a:pt x="15766" y="5946"/>
                    <a:pt x="15700" y="5932"/>
                    <a:pt x="15639" y="5908"/>
                  </a:cubicBezTo>
                  <a:lnTo>
                    <a:pt x="15537" y="5866"/>
                  </a:lnTo>
                  <a:lnTo>
                    <a:pt x="15537" y="4735"/>
                  </a:lnTo>
                  <a:close/>
                  <a:moveTo>
                    <a:pt x="6993" y="2520"/>
                  </a:moveTo>
                  <a:lnTo>
                    <a:pt x="6993" y="3651"/>
                  </a:lnTo>
                  <a:lnTo>
                    <a:pt x="5777" y="4142"/>
                  </a:lnTo>
                  <a:lnTo>
                    <a:pt x="2272" y="5544"/>
                  </a:lnTo>
                  <a:lnTo>
                    <a:pt x="2258" y="5553"/>
                  </a:lnTo>
                  <a:lnTo>
                    <a:pt x="1365" y="5908"/>
                  </a:lnTo>
                  <a:cubicBezTo>
                    <a:pt x="1301" y="5934"/>
                    <a:pt x="1234" y="5946"/>
                    <a:pt x="1169" y="5946"/>
                  </a:cubicBezTo>
                  <a:cubicBezTo>
                    <a:pt x="961" y="5946"/>
                    <a:pt x="765" y="5822"/>
                    <a:pt x="683" y="5618"/>
                  </a:cubicBezTo>
                  <a:cubicBezTo>
                    <a:pt x="575" y="5347"/>
                    <a:pt x="706" y="5044"/>
                    <a:pt x="972" y="4936"/>
                  </a:cubicBezTo>
                  <a:lnTo>
                    <a:pt x="2772" y="4216"/>
                  </a:lnTo>
                  <a:lnTo>
                    <a:pt x="2781" y="4212"/>
                  </a:lnTo>
                  <a:lnTo>
                    <a:pt x="6993" y="2520"/>
                  </a:lnTo>
                  <a:close/>
                  <a:moveTo>
                    <a:pt x="16130" y="9900"/>
                  </a:moveTo>
                  <a:cubicBezTo>
                    <a:pt x="16154" y="9900"/>
                    <a:pt x="16177" y="9905"/>
                    <a:pt x="16200" y="9909"/>
                  </a:cubicBezTo>
                  <a:cubicBezTo>
                    <a:pt x="16270" y="9928"/>
                    <a:pt x="16327" y="9975"/>
                    <a:pt x="16364" y="10035"/>
                  </a:cubicBezTo>
                  <a:lnTo>
                    <a:pt x="17009" y="11157"/>
                  </a:lnTo>
                  <a:cubicBezTo>
                    <a:pt x="17046" y="11218"/>
                    <a:pt x="17056" y="11293"/>
                    <a:pt x="17037" y="11358"/>
                  </a:cubicBezTo>
                  <a:cubicBezTo>
                    <a:pt x="17018" y="11428"/>
                    <a:pt x="16972" y="11484"/>
                    <a:pt x="16911" y="11522"/>
                  </a:cubicBezTo>
                  <a:lnTo>
                    <a:pt x="12662" y="13976"/>
                  </a:lnTo>
                  <a:cubicBezTo>
                    <a:pt x="12621" y="14000"/>
                    <a:pt x="12576" y="14011"/>
                    <a:pt x="12531" y="14011"/>
                  </a:cubicBezTo>
                  <a:cubicBezTo>
                    <a:pt x="12439" y="14011"/>
                    <a:pt x="12348" y="13963"/>
                    <a:pt x="12298" y="13877"/>
                  </a:cubicBezTo>
                  <a:lnTo>
                    <a:pt x="11648" y="12756"/>
                  </a:lnTo>
                  <a:cubicBezTo>
                    <a:pt x="11578" y="12630"/>
                    <a:pt x="11620" y="12466"/>
                    <a:pt x="11746" y="12391"/>
                  </a:cubicBezTo>
                  <a:lnTo>
                    <a:pt x="14770" y="10648"/>
                  </a:lnTo>
                  <a:cubicBezTo>
                    <a:pt x="14775" y="10643"/>
                    <a:pt x="14779" y="10643"/>
                    <a:pt x="14784" y="10638"/>
                  </a:cubicBezTo>
                  <a:lnTo>
                    <a:pt x="15999" y="9937"/>
                  </a:lnTo>
                  <a:cubicBezTo>
                    <a:pt x="16037" y="9914"/>
                    <a:pt x="16083" y="9900"/>
                    <a:pt x="16130" y="9900"/>
                  </a:cubicBezTo>
                  <a:close/>
                  <a:moveTo>
                    <a:pt x="10105" y="10106"/>
                  </a:moveTo>
                  <a:cubicBezTo>
                    <a:pt x="10190" y="10106"/>
                    <a:pt x="10255" y="10176"/>
                    <a:pt x="10255" y="10260"/>
                  </a:cubicBezTo>
                  <a:lnTo>
                    <a:pt x="10255" y="16032"/>
                  </a:lnTo>
                  <a:lnTo>
                    <a:pt x="6726" y="16032"/>
                  </a:lnTo>
                  <a:lnTo>
                    <a:pt x="6726" y="10260"/>
                  </a:lnTo>
                  <a:cubicBezTo>
                    <a:pt x="6726" y="10176"/>
                    <a:pt x="6796" y="10106"/>
                    <a:pt x="6876" y="10106"/>
                  </a:cubicBezTo>
                  <a:close/>
                  <a:moveTo>
                    <a:pt x="2608" y="0"/>
                  </a:moveTo>
                  <a:cubicBezTo>
                    <a:pt x="2052" y="0"/>
                    <a:pt x="1599" y="454"/>
                    <a:pt x="1599" y="1010"/>
                  </a:cubicBezTo>
                  <a:lnTo>
                    <a:pt x="1599" y="1206"/>
                  </a:lnTo>
                  <a:cubicBezTo>
                    <a:pt x="1599" y="1669"/>
                    <a:pt x="1912" y="2071"/>
                    <a:pt x="2361" y="2188"/>
                  </a:cubicBezTo>
                  <a:lnTo>
                    <a:pt x="2361" y="3749"/>
                  </a:lnTo>
                  <a:lnTo>
                    <a:pt x="725" y="4399"/>
                  </a:lnTo>
                  <a:cubicBezTo>
                    <a:pt x="454" y="4506"/>
                    <a:pt x="234" y="4716"/>
                    <a:pt x="117" y="4983"/>
                  </a:cubicBezTo>
                  <a:cubicBezTo>
                    <a:pt x="0" y="5249"/>
                    <a:pt x="0" y="5548"/>
                    <a:pt x="108" y="5819"/>
                  </a:cubicBezTo>
                  <a:cubicBezTo>
                    <a:pt x="286" y="6247"/>
                    <a:pt x="700" y="6506"/>
                    <a:pt x="1135" y="6506"/>
                  </a:cubicBezTo>
                  <a:cubicBezTo>
                    <a:pt x="1271" y="6506"/>
                    <a:pt x="1409" y="6481"/>
                    <a:pt x="1543" y="6427"/>
                  </a:cubicBezTo>
                  <a:lnTo>
                    <a:pt x="2057" y="6226"/>
                  </a:lnTo>
                  <a:lnTo>
                    <a:pt x="2057" y="15845"/>
                  </a:lnTo>
                  <a:cubicBezTo>
                    <a:pt x="2057" y="16261"/>
                    <a:pt x="2393" y="16598"/>
                    <a:pt x="2809" y="16598"/>
                  </a:cubicBezTo>
                  <a:lnTo>
                    <a:pt x="14635" y="16598"/>
                  </a:lnTo>
                  <a:cubicBezTo>
                    <a:pt x="14798" y="16598"/>
                    <a:pt x="14929" y="16467"/>
                    <a:pt x="14929" y="16299"/>
                  </a:cubicBezTo>
                  <a:lnTo>
                    <a:pt x="14929" y="14476"/>
                  </a:lnTo>
                  <a:cubicBezTo>
                    <a:pt x="14929" y="14443"/>
                    <a:pt x="14920" y="14410"/>
                    <a:pt x="14896" y="14387"/>
                  </a:cubicBezTo>
                  <a:cubicBezTo>
                    <a:pt x="14813" y="14310"/>
                    <a:pt x="14727" y="14278"/>
                    <a:pt x="14647" y="14278"/>
                  </a:cubicBezTo>
                  <a:cubicBezTo>
                    <a:pt x="14490" y="14278"/>
                    <a:pt x="14363" y="14406"/>
                    <a:pt x="14363" y="14565"/>
                  </a:cubicBezTo>
                  <a:lnTo>
                    <a:pt x="14363" y="15957"/>
                  </a:lnTo>
                  <a:cubicBezTo>
                    <a:pt x="14363" y="15999"/>
                    <a:pt x="14331" y="16032"/>
                    <a:pt x="14289" y="16032"/>
                  </a:cubicBezTo>
                  <a:lnTo>
                    <a:pt x="10830" y="16032"/>
                  </a:lnTo>
                  <a:lnTo>
                    <a:pt x="10830" y="10255"/>
                  </a:lnTo>
                  <a:cubicBezTo>
                    <a:pt x="10830" y="9858"/>
                    <a:pt x="10507" y="9535"/>
                    <a:pt x="10110" y="9535"/>
                  </a:cubicBezTo>
                  <a:lnTo>
                    <a:pt x="6880" y="9535"/>
                  </a:lnTo>
                  <a:cubicBezTo>
                    <a:pt x="6483" y="9535"/>
                    <a:pt x="6161" y="9858"/>
                    <a:pt x="6161" y="10255"/>
                  </a:cubicBezTo>
                  <a:lnTo>
                    <a:pt x="6161" y="16032"/>
                  </a:lnTo>
                  <a:lnTo>
                    <a:pt x="2814" y="16032"/>
                  </a:lnTo>
                  <a:cubicBezTo>
                    <a:pt x="2711" y="16032"/>
                    <a:pt x="2627" y="15948"/>
                    <a:pt x="2627" y="15845"/>
                  </a:cubicBezTo>
                  <a:lnTo>
                    <a:pt x="2627" y="5997"/>
                  </a:lnTo>
                  <a:lnTo>
                    <a:pt x="5960" y="4660"/>
                  </a:lnTo>
                  <a:lnTo>
                    <a:pt x="6960" y="4258"/>
                  </a:lnTo>
                  <a:lnTo>
                    <a:pt x="6960" y="7198"/>
                  </a:lnTo>
                  <a:cubicBezTo>
                    <a:pt x="6960" y="8152"/>
                    <a:pt x="7642" y="8988"/>
                    <a:pt x="8586" y="9143"/>
                  </a:cubicBezTo>
                  <a:cubicBezTo>
                    <a:pt x="8697" y="9161"/>
                    <a:pt x="8808" y="9170"/>
                    <a:pt x="8916" y="9170"/>
                  </a:cubicBezTo>
                  <a:cubicBezTo>
                    <a:pt x="9972" y="9170"/>
                    <a:pt x="10868" y="8315"/>
                    <a:pt x="10872" y="7217"/>
                  </a:cubicBezTo>
                  <a:lnTo>
                    <a:pt x="10872" y="6390"/>
                  </a:lnTo>
                  <a:cubicBezTo>
                    <a:pt x="10867" y="5913"/>
                    <a:pt x="11237" y="5520"/>
                    <a:pt x="11713" y="5492"/>
                  </a:cubicBezTo>
                  <a:cubicBezTo>
                    <a:pt x="11724" y="5492"/>
                    <a:pt x="11736" y="5492"/>
                    <a:pt x="11747" y="5492"/>
                  </a:cubicBezTo>
                  <a:cubicBezTo>
                    <a:pt x="12223" y="5492"/>
                    <a:pt x="12615" y="5882"/>
                    <a:pt x="12615" y="6366"/>
                  </a:cubicBezTo>
                  <a:lnTo>
                    <a:pt x="12615" y="7867"/>
                  </a:lnTo>
                  <a:cubicBezTo>
                    <a:pt x="12611" y="8540"/>
                    <a:pt x="13064" y="9129"/>
                    <a:pt x="13714" y="9297"/>
                  </a:cubicBezTo>
                  <a:cubicBezTo>
                    <a:pt x="13836" y="9330"/>
                    <a:pt x="13964" y="9346"/>
                    <a:pt x="14091" y="9346"/>
                  </a:cubicBezTo>
                  <a:cubicBezTo>
                    <a:pt x="14183" y="9346"/>
                    <a:pt x="14274" y="9338"/>
                    <a:pt x="14363" y="9320"/>
                  </a:cubicBezTo>
                  <a:lnTo>
                    <a:pt x="14363" y="10222"/>
                  </a:lnTo>
                  <a:lnTo>
                    <a:pt x="11470" y="11896"/>
                  </a:lnTo>
                  <a:cubicBezTo>
                    <a:pt x="11068" y="12125"/>
                    <a:pt x="10933" y="12639"/>
                    <a:pt x="11162" y="13041"/>
                  </a:cubicBezTo>
                  <a:lnTo>
                    <a:pt x="11811" y="14163"/>
                  </a:lnTo>
                  <a:cubicBezTo>
                    <a:pt x="11924" y="14354"/>
                    <a:pt x="12106" y="14494"/>
                    <a:pt x="12321" y="14551"/>
                  </a:cubicBezTo>
                  <a:cubicBezTo>
                    <a:pt x="12391" y="14569"/>
                    <a:pt x="12466" y="14579"/>
                    <a:pt x="12536" y="14579"/>
                  </a:cubicBezTo>
                  <a:cubicBezTo>
                    <a:pt x="12685" y="14579"/>
                    <a:pt x="12830" y="14541"/>
                    <a:pt x="12957" y="14466"/>
                  </a:cubicBezTo>
                  <a:lnTo>
                    <a:pt x="17215" y="12008"/>
                  </a:lnTo>
                  <a:cubicBezTo>
                    <a:pt x="17612" y="11779"/>
                    <a:pt x="17752" y="11265"/>
                    <a:pt x="17518" y="10867"/>
                  </a:cubicBezTo>
                  <a:lnTo>
                    <a:pt x="17341" y="10550"/>
                  </a:lnTo>
                  <a:lnTo>
                    <a:pt x="17916" y="10218"/>
                  </a:lnTo>
                  <a:cubicBezTo>
                    <a:pt x="17961" y="10191"/>
                    <a:pt x="18009" y="10179"/>
                    <a:pt x="18057" y="10179"/>
                  </a:cubicBezTo>
                  <a:cubicBezTo>
                    <a:pt x="18153" y="10179"/>
                    <a:pt x="18246" y="10230"/>
                    <a:pt x="18299" y="10321"/>
                  </a:cubicBezTo>
                  <a:lnTo>
                    <a:pt x="18874" y="11321"/>
                  </a:lnTo>
                  <a:cubicBezTo>
                    <a:pt x="18944" y="11433"/>
                    <a:pt x="18921" y="11578"/>
                    <a:pt x="18822" y="11667"/>
                  </a:cubicBezTo>
                  <a:lnTo>
                    <a:pt x="16112" y="14153"/>
                  </a:lnTo>
                  <a:cubicBezTo>
                    <a:pt x="15794" y="14443"/>
                    <a:pt x="15719" y="14915"/>
                    <a:pt x="15939" y="15289"/>
                  </a:cubicBezTo>
                  <a:lnTo>
                    <a:pt x="16140" y="15640"/>
                  </a:lnTo>
                  <a:lnTo>
                    <a:pt x="15981" y="15728"/>
                  </a:lnTo>
                  <a:cubicBezTo>
                    <a:pt x="15700" y="15887"/>
                    <a:pt x="15607" y="16247"/>
                    <a:pt x="15766" y="16528"/>
                  </a:cubicBezTo>
                  <a:lnTo>
                    <a:pt x="17191" y="18996"/>
                  </a:lnTo>
                  <a:cubicBezTo>
                    <a:pt x="17246" y="19089"/>
                    <a:pt x="17342" y="19139"/>
                    <a:pt x="17440" y="19139"/>
                  </a:cubicBezTo>
                  <a:cubicBezTo>
                    <a:pt x="17507" y="19139"/>
                    <a:pt x="17575" y="19115"/>
                    <a:pt x="17631" y="19066"/>
                  </a:cubicBezTo>
                  <a:cubicBezTo>
                    <a:pt x="17729" y="18967"/>
                    <a:pt x="17752" y="18823"/>
                    <a:pt x="17682" y="18706"/>
                  </a:cubicBezTo>
                  <a:lnTo>
                    <a:pt x="16261" y="16243"/>
                  </a:lnTo>
                  <a:cubicBezTo>
                    <a:pt x="16256" y="16233"/>
                    <a:pt x="16256" y="16224"/>
                    <a:pt x="16266" y="16224"/>
                  </a:cubicBezTo>
                  <a:lnTo>
                    <a:pt x="17074" y="15756"/>
                  </a:lnTo>
                  <a:cubicBezTo>
                    <a:pt x="17076" y="15754"/>
                    <a:pt x="17079" y="15753"/>
                    <a:pt x="17082" y="15753"/>
                  </a:cubicBezTo>
                  <a:cubicBezTo>
                    <a:pt x="17086" y="15753"/>
                    <a:pt x="17090" y="15756"/>
                    <a:pt x="17093" y="15761"/>
                  </a:cubicBezTo>
                  <a:lnTo>
                    <a:pt x="18519" y="18229"/>
                  </a:lnTo>
                  <a:cubicBezTo>
                    <a:pt x="18579" y="18331"/>
                    <a:pt x="18668" y="18374"/>
                    <a:pt x="18757" y="18374"/>
                  </a:cubicBezTo>
                  <a:cubicBezTo>
                    <a:pt x="18953" y="18374"/>
                    <a:pt x="19146" y="18169"/>
                    <a:pt x="19014" y="17944"/>
                  </a:cubicBezTo>
                  <a:lnTo>
                    <a:pt x="17589" y="15476"/>
                  </a:lnTo>
                  <a:cubicBezTo>
                    <a:pt x="17479" y="15288"/>
                    <a:pt x="17283" y="15182"/>
                    <a:pt x="17081" y="15182"/>
                  </a:cubicBezTo>
                  <a:cubicBezTo>
                    <a:pt x="16982" y="15182"/>
                    <a:pt x="16882" y="15207"/>
                    <a:pt x="16789" y="15261"/>
                  </a:cubicBezTo>
                  <a:lnTo>
                    <a:pt x="16630" y="15350"/>
                  </a:lnTo>
                  <a:lnTo>
                    <a:pt x="16429" y="14999"/>
                  </a:lnTo>
                  <a:cubicBezTo>
                    <a:pt x="16350" y="14859"/>
                    <a:pt x="16373" y="14681"/>
                    <a:pt x="16495" y="14574"/>
                  </a:cubicBezTo>
                  <a:lnTo>
                    <a:pt x="19206" y="12083"/>
                  </a:lnTo>
                  <a:cubicBezTo>
                    <a:pt x="19500" y="11816"/>
                    <a:pt x="19566" y="11377"/>
                    <a:pt x="19365" y="11036"/>
                  </a:cubicBezTo>
                  <a:lnTo>
                    <a:pt x="18785" y="10035"/>
                  </a:lnTo>
                  <a:cubicBezTo>
                    <a:pt x="18628" y="9762"/>
                    <a:pt x="18342" y="9609"/>
                    <a:pt x="18048" y="9609"/>
                  </a:cubicBezTo>
                  <a:cubicBezTo>
                    <a:pt x="17905" y="9609"/>
                    <a:pt x="17759" y="9646"/>
                    <a:pt x="17626" y="9722"/>
                  </a:cubicBezTo>
                  <a:lnTo>
                    <a:pt x="17046" y="10059"/>
                  </a:lnTo>
                  <a:lnTo>
                    <a:pt x="16864" y="9741"/>
                  </a:lnTo>
                  <a:cubicBezTo>
                    <a:pt x="16710" y="9475"/>
                    <a:pt x="16431" y="9324"/>
                    <a:pt x="16142" y="9324"/>
                  </a:cubicBezTo>
                  <a:cubicBezTo>
                    <a:pt x="16000" y="9324"/>
                    <a:pt x="15856" y="9360"/>
                    <a:pt x="15724" y="9437"/>
                  </a:cubicBezTo>
                  <a:lnTo>
                    <a:pt x="14929" y="9895"/>
                  </a:lnTo>
                  <a:lnTo>
                    <a:pt x="14929" y="9059"/>
                  </a:lnTo>
                  <a:cubicBezTo>
                    <a:pt x="15308" y="8792"/>
                    <a:pt x="15537" y="8357"/>
                    <a:pt x="15537" y="7890"/>
                  </a:cubicBezTo>
                  <a:lnTo>
                    <a:pt x="15537" y="6479"/>
                  </a:lnTo>
                  <a:cubicBezTo>
                    <a:pt x="15635" y="6507"/>
                    <a:pt x="15733" y="6521"/>
                    <a:pt x="15836" y="6521"/>
                  </a:cubicBezTo>
                  <a:cubicBezTo>
                    <a:pt x="16359" y="6521"/>
                    <a:pt x="16813" y="6147"/>
                    <a:pt x="16911" y="5633"/>
                  </a:cubicBezTo>
                  <a:cubicBezTo>
                    <a:pt x="17009" y="5118"/>
                    <a:pt x="16728" y="4604"/>
                    <a:pt x="16242" y="4408"/>
                  </a:cubicBezTo>
                  <a:lnTo>
                    <a:pt x="14499" y="3707"/>
                  </a:lnTo>
                  <a:lnTo>
                    <a:pt x="14494" y="3707"/>
                  </a:lnTo>
                  <a:lnTo>
                    <a:pt x="13153" y="3169"/>
                  </a:lnTo>
                  <a:cubicBezTo>
                    <a:pt x="13117" y="3156"/>
                    <a:pt x="13082" y="3150"/>
                    <a:pt x="13049" y="3150"/>
                  </a:cubicBezTo>
                  <a:cubicBezTo>
                    <a:pt x="12775" y="3150"/>
                    <a:pt x="12646" y="3564"/>
                    <a:pt x="12943" y="3697"/>
                  </a:cubicBezTo>
                  <a:lnTo>
                    <a:pt x="14966" y="4506"/>
                  </a:lnTo>
                  <a:lnTo>
                    <a:pt x="14966" y="7867"/>
                  </a:lnTo>
                  <a:cubicBezTo>
                    <a:pt x="14980" y="8367"/>
                    <a:pt x="14578" y="8783"/>
                    <a:pt x="14078" y="8787"/>
                  </a:cubicBezTo>
                  <a:cubicBezTo>
                    <a:pt x="14076" y="8787"/>
                    <a:pt x="14073" y="8788"/>
                    <a:pt x="14070" y="8788"/>
                  </a:cubicBezTo>
                  <a:cubicBezTo>
                    <a:pt x="13574" y="8788"/>
                    <a:pt x="13172" y="8378"/>
                    <a:pt x="13181" y="7876"/>
                  </a:cubicBezTo>
                  <a:lnTo>
                    <a:pt x="13181" y="6394"/>
                  </a:lnTo>
                  <a:cubicBezTo>
                    <a:pt x="13181" y="5604"/>
                    <a:pt x="12559" y="4941"/>
                    <a:pt x="11769" y="4922"/>
                  </a:cubicBezTo>
                  <a:cubicBezTo>
                    <a:pt x="11758" y="4922"/>
                    <a:pt x="11747" y="4922"/>
                    <a:pt x="11735" y="4922"/>
                  </a:cubicBezTo>
                  <a:cubicBezTo>
                    <a:pt x="10942" y="4922"/>
                    <a:pt x="10297" y="5564"/>
                    <a:pt x="10292" y="6362"/>
                  </a:cubicBezTo>
                  <a:lnTo>
                    <a:pt x="10292" y="7194"/>
                  </a:lnTo>
                  <a:cubicBezTo>
                    <a:pt x="10292" y="7941"/>
                    <a:pt x="9703" y="8572"/>
                    <a:pt x="8960" y="8591"/>
                  </a:cubicBezTo>
                  <a:cubicBezTo>
                    <a:pt x="8952" y="8591"/>
                    <a:pt x="8943" y="8591"/>
                    <a:pt x="8935" y="8591"/>
                  </a:cubicBezTo>
                  <a:cubicBezTo>
                    <a:pt x="8180" y="8591"/>
                    <a:pt x="7563" y="7980"/>
                    <a:pt x="7558" y="7222"/>
                  </a:cubicBezTo>
                  <a:lnTo>
                    <a:pt x="7558" y="2291"/>
                  </a:lnTo>
                  <a:lnTo>
                    <a:pt x="7619" y="2272"/>
                  </a:lnTo>
                  <a:lnTo>
                    <a:pt x="8315" y="1991"/>
                  </a:lnTo>
                  <a:cubicBezTo>
                    <a:pt x="8378" y="1966"/>
                    <a:pt x="8444" y="1953"/>
                    <a:pt x="8509" y="1953"/>
                  </a:cubicBezTo>
                  <a:cubicBezTo>
                    <a:pt x="8575" y="1953"/>
                    <a:pt x="8640" y="1966"/>
                    <a:pt x="8703" y="1991"/>
                  </a:cubicBezTo>
                  <a:lnTo>
                    <a:pt x="9582" y="2342"/>
                  </a:lnTo>
                  <a:lnTo>
                    <a:pt x="9591" y="2347"/>
                  </a:lnTo>
                  <a:lnTo>
                    <a:pt x="11788" y="3225"/>
                  </a:lnTo>
                  <a:cubicBezTo>
                    <a:pt x="11829" y="3244"/>
                    <a:pt x="11871" y="3253"/>
                    <a:pt x="11913" y="3253"/>
                  </a:cubicBezTo>
                  <a:cubicBezTo>
                    <a:pt x="12025" y="3253"/>
                    <a:pt x="12132" y="3188"/>
                    <a:pt x="12176" y="3076"/>
                  </a:cubicBezTo>
                  <a:cubicBezTo>
                    <a:pt x="12237" y="2926"/>
                    <a:pt x="12157" y="2753"/>
                    <a:pt x="12003" y="2702"/>
                  </a:cubicBezTo>
                  <a:lnTo>
                    <a:pt x="8918" y="1463"/>
                  </a:lnTo>
                  <a:cubicBezTo>
                    <a:pt x="8787" y="1412"/>
                    <a:pt x="8648" y="1386"/>
                    <a:pt x="8510" y="1386"/>
                  </a:cubicBezTo>
                  <a:cubicBezTo>
                    <a:pt x="8371" y="1386"/>
                    <a:pt x="8234" y="1412"/>
                    <a:pt x="8105" y="1463"/>
                  </a:cubicBezTo>
                  <a:lnTo>
                    <a:pt x="7371" y="1758"/>
                  </a:lnTo>
                  <a:lnTo>
                    <a:pt x="5319" y="2580"/>
                  </a:lnTo>
                  <a:lnTo>
                    <a:pt x="5319" y="2188"/>
                  </a:lnTo>
                  <a:cubicBezTo>
                    <a:pt x="5773" y="2071"/>
                    <a:pt x="6086" y="1669"/>
                    <a:pt x="6081" y="1206"/>
                  </a:cubicBezTo>
                  <a:lnTo>
                    <a:pt x="6081" y="1010"/>
                  </a:lnTo>
                  <a:cubicBezTo>
                    <a:pt x="6081" y="454"/>
                    <a:pt x="5628" y="5"/>
                    <a:pt x="5072"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grpSp>
        <p:nvGrpSpPr>
          <p:cNvPr id="584" name="Google Shape;584;p39"/>
          <p:cNvGrpSpPr/>
          <p:nvPr/>
        </p:nvGrpSpPr>
        <p:grpSpPr>
          <a:xfrm>
            <a:off x="8778177" y="2747579"/>
            <a:ext cx="786446" cy="970150"/>
            <a:chOff x="1895150" y="3742450"/>
            <a:chExt cx="404925" cy="485075"/>
          </a:xfrm>
        </p:grpSpPr>
        <p:sp>
          <p:nvSpPr>
            <p:cNvPr id="585" name="Google Shape;585;p39"/>
            <p:cNvSpPr/>
            <p:nvPr/>
          </p:nvSpPr>
          <p:spPr>
            <a:xfrm>
              <a:off x="1993075" y="3816075"/>
              <a:ext cx="101150" cy="101975"/>
            </a:xfrm>
            <a:custGeom>
              <a:avLst/>
              <a:gdLst/>
              <a:ahLst/>
              <a:cxnLst/>
              <a:rect l="l" t="t" r="r" b="b"/>
              <a:pathLst>
                <a:path w="4046" h="4079" extrusionOk="0">
                  <a:moveTo>
                    <a:pt x="2045" y="1"/>
                  </a:moveTo>
                  <a:cubicBezTo>
                    <a:pt x="1935" y="1"/>
                    <a:pt x="1823" y="10"/>
                    <a:pt x="1711" y="28"/>
                  </a:cubicBezTo>
                  <a:cubicBezTo>
                    <a:pt x="725" y="187"/>
                    <a:pt x="1" y="1043"/>
                    <a:pt x="1" y="2038"/>
                  </a:cubicBezTo>
                  <a:cubicBezTo>
                    <a:pt x="1" y="3038"/>
                    <a:pt x="725" y="3889"/>
                    <a:pt x="1711" y="4053"/>
                  </a:cubicBezTo>
                  <a:cubicBezTo>
                    <a:pt x="1821" y="4070"/>
                    <a:pt x="1930" y="4079"/>
                    <a:pt x="2037" y="4079"/>
                  </a:cubicBezTo>
                  <a:cubicBezTo>
                    <a:pt x="2898" y="4079"/>
                    <a:pt x="3687" y="3532"/>
                    <a:pt x="3973" y="2693"/>
                  </a:cubicBezTo>
                  <a:cubicBezTo>
                    <a:pt x="4046" y="2470"/>
                    <a:pt x="3867" y="2315"/>
                    <a:pt x="3692" y="2315"/>
                  </a:cubicBezTo>
                  <a:cubicBezTo>
                    <a:pt x="3584" y="2315"/>
                    <a:pt x="3478" y="2373"/>
                    <a:pt x="3431" y="2510"/>
                  </a:cubicBezTo>
                  <a:cubicBezTo>
                    <a:pt x="3215" y="3160"/>
                    <a:pt x="2628" y="3511"/>
                    <a:pt x="2036" y="3511"/>
                  </a:cubicBezTo>
                  <a:cubicBezTo>
                    <a:pt x="1592" y="3511"/>
                    <a:pt x="1145" y="3314"/>
                    <a:pt x="847" y="2898"/>
                  </a:cubicBezTo>
                  <a:cubicBezTo>
                    <a:pt x="145" y="1926"/>
                    <a:pt x="842" y="570"/>
                    <a:pt x="2038" y="570"/>
                  </a:cubicBezTo>
                  <a:cubicBezTo>
                    <a:pt x="2669" y="570"/>
                    <a:pt x="3230" y="972"/>
                    <a:pt x="3431" y="1571"/>
                  </a:cubicBezTo>
                  <a:cubicBezTo>
                    <a:pt x="3478" y="1706"/>
                    <a:pt x="3584" y="1764"/>
                    <a:pt x="3692" y="1764"/>
                  </a:cubicBezTo>
                  <a:cubicBezTo>
                    <a:pt x="3867" y="1764"/>
                    <a:pt x="4046" y="1611"/>
                    <a:pt x="3973" y="1388"/>
                  </a:cubicBezTo>
                  <a:cubicBezTo>
                    <a:pt x="3688" y="548"/>
                    <a:pt x="2903" y="1"/>
                    <a:pt x="2045"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586" name="Google Shape;586;p39"/>
            <p:cNvSpPr/>
            <p:nvPr/>
          </p:nvSpPr>
          <p:spPr>
            <a:xfrm>
              <a:off x="1895150" y="3754700"/>
              <a:ext cx="261650" cy="459625"/>
            </a:xfrm>
            <a:custGeom>
              <a:avLst/>
              <a:gdLst/>
              <a:ahLst/>
              <a:cxnLst/>
              <a:rect l="l" t="t" r="r" b="b"/>
              <a:pathLst>
                <a:path w="10466" h="18385" extrusionOk="0">
                  <a:moveTo>
                    <a:pt x="5941" y="567"/>
                  </a:moveTo>
                  <a:cubicBezTo>
                    <a:pt x="6711" y="567"/>
                    <a:pt x="7481" y="796"/>
                    <a:pt x="8143" y="1254"/>
                  </a:cubicBezTo>
                  <a:lnTo>
                    <a:pt x="8143" y="1745"/>
                  </a:lnTo>
                  <a:cubicBezTo>
                    <a:pt x="8146" y="1891"/>
                    <a:pt x="8026" y="1992"/>
                    <a:pt x="7898" y="1992"/>
                  </a:cubicBezTo>
                  <a:cubicBezTo>
                    <a:pt x="7849" y="1992"/>
                    <a:pt x="7800" y="1978"/>
                    <a:pt x="7755" y="1946"/>
                  </a:cubicBezTo>
                  <a:cubicBezTo>
                    <a:pt x="7213" y="1556"/>
                    <a:pt x="6577" y="1360"/>
                    <a:pt x="5942" y="1360"/>
                  </a:cubicBezTo>
                  <a:cubicBezTo>
                    <a:pt x="5307" y="1360"/>
                    <a:pt x="4672" y="1556"/>
                    <a:pt x="4133" y="1946"/>
                  </a:cubicBezTo>
                  <a:cubicBezTo>
                    <a:pt x="4088" y="1978"/>
                    <a:pt x="4038" y="1992"/>
                    <a:pt x="3989" y="1992"/>
                  </a:cubicBezTo>
                  <a:cubicBezTo>
                    <a:pt x="3861" y="1992"/>
                    <a:pt x="3740" y="1891"/>
                    <a:pt x="3740" y="1745"/>
                  </a:cubicBezTo>
                  <a:lnTo>
                    <a:pt x="3740" y="1254"/>
                  </a:lnTo>
                  <a:cubicBezTo>
                    <a:pt x="4401" y="796"/>
                    <a:pt x="5171" y="567"/>
                    <a:pt x="5941" y="567"/>
                  </a:cubicBezTo>
                  <a:close/>
                  <a:moveTo>
                    <a:pt x="1464" y="5811"/>
                  </a:moveTo>
                  <a:lnTo>
                    <a:pt x="1464" y="7559"/>
                  </a:lnTo>
                  <a:lnTo>
                    <a:pt x="1020" y="7559"/>
                  </a:lnTo>
                  <a:cubicBezTo>
                    <a:pt x="1010" y="7559"/>
                    <a:pt x="1006" y="7555"/>
                    <a:pt x="1006" y="7545"/>
                  </a:cubicBezTo>
                  <a:lnTo>
                    <a:pt x="1006" y="5825"/>
                  </a:lnTo>
                  <a:cubicBezTo>
                    <a:pt x="1006" y="5816"/>
                    <a:pt x="1010" y="5811"/>
                    <a:pt x="1015" y="5811"/>
                  </a:cubicBezTo>
                  <a:close/>
                  <a:moveTo>
                    <a:pt x="3170" y="1735"/>
                  </a:moveTo>
                  <a:lnTo>
                    <a:pt x="3170" y="1749"/>
                  </a:lnTo>
                  <a:cubicBezTo>
                    <a:pt x="3166" y="2231"/>
                    <a:pt x="3564" y="2570"/>
                    <a:pt x="3987" y="2570"/>
                  </a:cubicBezTo>
                  <a:cubicBezTo>
                    <a:pt x="4148" y="2570"/>
                    <a:pt x="4312" y="2521"/>
                    <a:pt x="4460" y="2413"/>
                  </a:cubicBezTo>
                  <a:cubicBezTo>
                    <a:pt x="4901" y="2093"/>
                    <a:pt x="5421" y="1933"/>
                    <a:pt x="5941" y="1933"/>
                  </a:cubicBezTo>
                  <a:cubicBezTo>
                    <a:pt x="6461" y="1933"/>
                    <a:pt x="6981" y="2093"/>
                    <a:pt x="7423" y="2413"/>
                  </a:cubicBezTo>
                  <a:cubicBezTo>
                    <a:pt x="7571" y="2520"/>
                    <a:pt x="7735" y="2569"/>
                    <a:pt x="7895" y="2569"/>
                  </a:cubicBezTo>
                  <a:cubicBezTo>
                    <a:pt x="8322" y="2569"/>
                    <a:pt x="8720" y="2226"/>
                    <a:pt x="8713" y="1740"/>
                  </a:cubicBezTo>
                  <a:lnTo>
                    <a:pt x="8713" y="1740"/>
                  </a:lnTo>
                  <a:cubicBezTo>
                    <a:pt x="9816" y="2862"/>
                    <a:pt x="10143" y="4531"/>
                    <a:pt x="9536" y="5984"/>
                  </a:cubicBezTo>
                  <a:cubicBezTo>
                    <a:pt x="8933" y="7438"/>
                    <a:pt x="7517" y="8382"/>
                    <a:pt x="5941" y="8387"/>
                  </a:cubicBezTo>
                  <a:lnTo>
                    <a:pt x="5941" y="8391"/>
                  </a:lnTo>
                  <a:cubicBezTo>
                    <a:pt x="5937" y="8391"/>
                    <a:pt x="5933" y="8391"/>
                    <a:pt x="5928" y="8391"/>
                  </a:cubicBezTo>
                  <a:cubicBezTo>
                    <a:pt x="4835" y="8391"/>
                    <a:pt x="3827" y="8970"/>
                    <a:pt x="3273" y="9910"/>
                  </a:cubicBezTo>
                  <a:lnTo>
                    <a:pt x="2029" y="9910"/>
                  </a:lnTo>
                  <a:lnTo>
                    <a:pt x="2029" y="4479"/>
                  </a:lnTo>
                  <a:cubicBezTo>
                    <a:pt x="2029" y="3451"/>
                    <a:pt x="2441" y="2465"/>
                    <a:pt x="3170" y="1735"/>
                  </a:cubicBezTo>
                  <a:close/>
                  <a:moveTo>
                    <a:pt x="5962" y="0"/>
                  </a:moveTo>
                  <a:cubicBezTo>
                    <a:pt x="5021" y="0"/>
                    <a:pt x="4079" y="294"/>
                    <a:pt x="3282" y="880"/>
                  </a:cubicBezTo>
                  <a:cubicBezTo>
                    <a:pt x="3273" y="889"/>
                    <a:pt x="3263" y="894"/>
                    <a:pt x="3254" y="903"/>
                  </a:cubicBezTo>
                  <a:cubicBezTo>
                    <a:pt x="2127" y="1745"/>
                    <a:pt x="1464" y="3072"/>
                    <a:pt x="1464" y="4479"/>
                  </a:cubicBezTo>
                  <a:lnTo>
                    <a:pt x="1464" y="5246"/>
                  </a:lnTo>
                  <a:lnTo>
                    <a:pt x="1020" y="5246"/>
                  </a:lnTo>
                  <a:cubicBezTo>
                    <a:pt x="697" y="5246"/>
                    <a:pt x="440" y="5503"/>
                    <a:pt x="440" y="5825"/>
                  </a:cubicBezTo>
                  <a:lnTo>
                    <a:pt x="440" y="7550"/>
                  </a:lnTo>
                  <a:cubicBezTo>
                    <a:pt x="440" y="7872"/>
                    <a:pt x="697" y="8130"/>
                    <a:pt x="1020" y="8130"/>
                  </a:cubicBezTo>
                  <a:lnTo>
                    <a:pt x="1501" y="8130"/>
                  </a:lnTo>
                  <a:lnTo>
                    <a:pt x="1501" y="15482"/>
                  </a:lnTo>
                  <a:cubicBezTo>
                    <a:pt x="1501" y="15617"/>
                    <a:pt x="1590" y="15734"/>
                    <a:pt x="1721" y="15767"/>
                  </a:cubicBezTo>
                  <a:cubicBezTo>
                    <a:pt x="1743" y="15772"/>
                    <a:pt x="1766" y="15775"/>
                    <a:pt x="1788" y="15775"/>
                  </a:cubicBezTo>
                  <a:cubicBezTo>
                    <a:pt x="1942" y="15775"/>
                    <a:pt x="2071" y="15651"/>
                    <a:pt x="2071" y="15491"/>
                  </a:cubicBezTo>
                  <a:lnTo>
                    <a:pt x="2071" y="10485"/>
                  </a:lnTo>
                  <a:lnTo>
                    <a:pt x="2679" y="10485"/>
                  </a:lnTo>
                  <a:lnTo>
                    <a:pt x="2679" y="17398"/>
                  </a:lnTo>
                  <a:cubicBezTo>
                    <a:pt x="2679" y="17627"/>
                    <a:pt x="2497" y="17809"/>
                    <a:pt x="2268" y="17809"/>
                  </a:cubicBezTo>
                  <a:lnTo>
                    <a:pt x="2071" y="17809"/>
                  </a:lnTo>
                  <a:lnTo>
                    <a:pt x="2071" y="16618"/>
                  </a:lnTo>
                  <a:cubicBezTo>
                    <a:pt x="2071" y="16482"/>
                    <a:pt x="1978" y="16360"/>
                    <a:pt x="1847" y="16332"/>
                  </a:cubicBezTo>
                  <a:cubicBezTo>
                    <a:pt x="1825" y="16327"/>
                    <a:pt x="1803" y="16325"/>
                    <a:pt x="1782" y="16325"/>
                  </a:cubicBezTo>
                  <a:cubicBezTo>
                    <a:pt x="1630" y="16325"/>
                    <a:pt x="1501" y="16449"/>
                    <a:pt x="1501" y="16608"/>
                  </a:cubicBezTo>
                  <a:lnTo>
                    <a:pt x="1501" y="17809"/>
                  </a:lnTo>
                  <a:lnTo>
                    <a:pt x="328" y="17809"/>
                  </a:lnTo>
                  <a:cubicBezTo>
                    <a:pt x="192" y="17809"/>
                    <a:pt x="76" y="17903"/>
                    <a:pt x="43" y="18034"/>
                  </a:cubicBezTo>
                  <a:cubicBezTo>
                    <a:pt x="1" y="18211"/>
                    <a:pt x="136" y="18384"/>
                    <a:pt x="319" y="18384"/>
                  </a:cubicBezTo>
                  <a:lnTo>
                    <a:pt x="2356" y="18384"/>
                  </a:lnTo>
                  <a:cubicBezTo>
                    <a:pt x="2389" y="18384"/>
                    <a:pt x="2427" y="18375"/>
                    <a:pt x="2459" y="18361"/>
                  </a:cubicBezTo>
                  <a:cubicBezTo>
                    <a:pt x="2917" y="18267"/>
                    <a:pt x="3245" y="17865"/>
                    <a:pt x="3245" y="17403"/>
                  </a:cubicBezTo>
                  <a:lnTo>
                    <a:pt x="3245" y="10481"/>
                  </a:lnTo>
                  <a:lnTo>
                    <a:pt x="3436" y="10481"/>
                  </a:lnTo>
                  <a:cubicBezTo>
                    <a:pt x="3544" y="10481"/>
                    <a:pt x="3642" y="10424"/>
                    <a:pt x="3689" y="10331"/>
                  </a:cubicBezTo>
                  <a:cubicBezTo>
                    <a:pt x="4133" y="9485"/>
                    <a:pt x="5011" y="8957"/>
                    <a:pt x="5965" y="8957"/>
                  </a:cubicBezTo>
                  <a:cubicBezTo>
                    <a:pt x="8447" y="8957"/>
                    <a:pt x="10466" y="6947"/>
                    <a:pt x="10466" y="4479"/>
                  </a:cubicBezTo>
                  <a:cubicBezTo>
                    <a:pt x="10461" y="3072"/>
                    <a:pt x="9797" y="1745"/>
                    <a:pt x="8671" y="903"/>
                  </a:cubicBezTo>
                  <a:cubicBezTo>
                    <a:pt x="8662" y="894"/>
                    <a:pt x="8652" y="889"/>
                    <a:pt x="8643" y="880"/>
                  </a:cubicBezTo>
                  <a:cubicBezTo>
                    <a:pt x="7846" y="294"/>
                    <a:pt x="6904" y="0"/>
                    <a:pt x="5962"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587" name="Google Shape;587;p39"/>
            <p:cNvSpPr/>
            <p:nvPr/>
          </p:nvSpPr>
          <p:spPr>
            <a:xfrm>
              <a:off x="2052200" y="3742450"/>
              <a:ext cx="247875" cy="485075"/>
            </a:xfrm>
            <a:custGeom>
              <a:avLst/>
              <a:gdLst/>
              <a:ahLst/>
              <a:cxnLst/>
              <a:rect l="l" t="t" r="r" b="b"/>
              <a:pathLst>
                <a:path w="9915" h="19403" extrusionOk="0">
                  <a:moveTo>
                    <a:pt x="7773" y="15677"/>
                  </a:moveTo>
                  <a:cubicBezTo>
                    <a:pt x="7918" y="15677"/>
                    <a:pt x="8054" y="15761"/>
                    <a:pt x="8119" y="15892"/>
                  </a:cubicBezTo>
                  <a:lnTo>
                    <a:pt x="9302" y="18276"/>
                  </a:lnTo>
                  <a:cubicBezTo>
                    <a:pt x="9325" y="18323"/>
                    <a:pt x="9339" y="18379"/>
                    <a:pt x="9344" y="18430"/>
                  </a:cubicBezTo>
                  <a:lnTo>
                    <a:pt x="9344" y="18463"/>
                  </a:lnTo>
                  <a:cubicBezTo>
                    <a:pt x="9344" y="18463"/>
                    <a:pt x="9344" y="18468"/>
                    <a:pt x="9344" y="18472"/>
                  </a:cubicBezTo>
                  <a:cubicBezTo>
                    <a:pt x="9344" y="18482"/>
                    <a:pt x="9339" y="18491"/>
                    <a:pt x="9339" y="18500"/>
                  </a:cubicBezTo>
                  <a:cubicBezTo>
                    <a:pt x="9330" y="18566"/>
                    <a:pt x="9302" y="18631"/>
                    <a:pt x="9260" y="18683"/>
                  </a:cubicBezTo>
                  <a:cubicBezTo>
                    <a:pt x="9185" y="18781"/>
                    <a:pt x="9073" y="18832"/>
                    <a:pt x="8951" y="18832"/>
                  </a:cubicBezTo>
                  <a:lnTo>
                    <a:pt x="795" y="18832"/>
                  </a:lnTo>
                  <a:cubicBezTo>
                    <a:pt x="669" y="18832"/>
                    <a:pt x="571" y="18734"/>
                    <a:pt x="571" y="18613"/>
                  </a:cubicBezTo>
                  <a:lnTo>
                    <a:pt x="571" y="15902"/>
                  </a:lnTo>
                  <a:cubicBezTo>
                    <a:pt x="571" y="15780"/>
                    <a:pt x="669" y="15677"/>
                    <a:pt x="795" y="15677"/>
                  </a:cubicBezTo>
                  <a:close/>
                  <a:moveTo>
                    <a:pt x="6245" y="1"/>
                  </a:moveTo>
                  <a:cubicBezTo>
                    <a:pt x="6091" y="1"/>
                    <a:pt x="5960" y="127"/>
                    <a:pt x="5960" y="281"/>
                  </a:cubicBezTo>
                  <a:lnTo>
                    <a:pt x="5960" y="4268"/>
                  </a:lnTo>
                  <a:cubicBezTo>
                    <a:pt x="5960" y="4404"/>
                    <a:pt x="6053" y="4525"/>
                    <a:pt x="6184" y="4558"/>
                  </a:cubicBezTo>
                  <a:cubicBezTo>
                    <a:pt x="6204" y="4562"/>
                    <a:pt x="6224" y="4564"/>
                    <a:pt x="6244" y="4564"/>
                  </a:cubicBezTo>
                  <a:cubicBezTo>
                    <a:pt x="6398" y="4564"/>
                    <a:pt x="6530" y="4439"/>
                    <a:pt x="6530" y="4277"/>
                  </a:cubicBezTo>
                  <a:lnTo>
                    <a:pt x="6530" y="566"/>
                  </a:lnTo>
                  <a:lnTo>
                    <a:pt x="9302" y="566"/>
                  </a:lnTo>
                  <a:lnTo>
                    <a:pt x="9302" y="1178"/>
                  </a:lnTo>
                  <a:lnTo>
                    <a:pt x="8680" y="1178"/>
                  </a:lnTo>
                  <a:cubicBezTo>
                    <a:pt x="8677" y="1178"/>
                    <a:pt x="8674" y="1178"/>
                    <a:pt x="8670" y="1178"/>
                  </a:cubicBezTo>
                  <a:cubicBezTo>
                    <a:pt x="8539" y="1178"/>
                    <a:pt x="8427" y="1270"/>
                    <a:pt x="8395" y="1398"/>
                  </a:cubicBezTo>
                  <a:cubicBezTo>
                    <a:pt x="8353" y="1576"/>
                    <a:pt x="8489" y="1749"/>
                    <a:pt x="8671" y="1749"/>
                  </a:cubicBezTo>
                  <a:lnTo>
                    <a:pt x="9302" y="1749"/>
                  </a:lnTo>
                  <a:lnTo>
                    <a:pt x="9302" y="2469"/>
                  </a:lnTo>
                  <a:lnTo>
                    <a:pt x="8680" y="2469"/>
                  </a:lnTo>
                  <a:cubicBezTo>
                    <a:pt x="8545" y="2469"/>
                    <a:pt x="8428" y="2557"/>
                    <a:pt x="8395" y="2693"/>
                  </a:cubicBezTo>
                  <a:cubicBezTo>
                    <a:pt x="8353" y="2870"/>
                    <a:pt x="8489" y="3039"/>
                    <a:pt x="8671" y="3039"/>
                  </a:cubicBezTo>
                  <a:lnTo>
                    <a:pt x="9302" y="3039"/>
                  </a:lnTo>
                  <a:lnTo>
                    <a:pt x="9302" y="3721"/>
                  </a:lnTo>
                  <a:lnTo>
                    <a:pt x="7918" y="3721"/>
                  </a:lnTo>
                  <a:cubicBezTo>
                    <a:pt x="7783" y="3721"/>
                    <a:pt x="7666" y="3810"/>
                    <a:pt x="7629" y="3941"/>
                  </a:cubicBezTo>
                  <a:cubicBezTo>
                    <a:pt x="7586" y="4123"/>
                    <a:pt x="7727" y="4291"/>
                    <a:pt x="7909" y="4291"/>
                  </a:cubicBezTo>
                  <a:lnTo>
                    <a:pt x="9302" y="4291"/>
                  </a:lnTo>
                  <a:lnTo>
                    <a:pt x="9302" y="5016"/>
                  </a:lnTo>
                  <a:lnTo>
                    <a:pt x="8680" y="5016"/>
                  </a:lnTo>
                  <a:cubicBezTo>
                    <a:pt x="8677" y="5016"/>
                    <a:pt x="8674" y="5016"/>
                    <a:pt x="8670" y="5016"/>
                  </a:cubicBezTo>
                  <a:cubicBezTo>
                    <a:pt x="8539" y="5016"/>
                    <a:pt x="8427" y="5108"/>
                    <a:pt x="8395" y="5236"/>
                  </a:cubicBezTo>
                  <a:cubicBezTo>
                    <a:pt x="8353" y="5418"/>
                    <a:pt x="8489" y="5586"/>
                    <a:pt x="8671" y="5586"/>
                  </a:cubicBezTo>
                  <a:lnTo>
                    <a:pt x="9302" y="5586"/>
                  </a:lnTo>
                  <a:lnTo>
                    <a:pt x="9302" y="6273"/>
                  </a:lnTo>
                  <a:lnTo>
                    <a:pt x="8680" y="6273"/>
                  </a:lnTo>
                  <a:cubicBezTo>
                    <a:pt x="8677" y="6273"/>
                    <a:pt x="8674" y="6273"/>
                    <a:pt x="8670" y="6273"/>
                  </a:cubicBezTo>
                  <a:cubicBezTo>
                    <a:pt x="8539" y="6273"/>
                    <a:pt x="8427" y="6365"/>
                    <a:pt x="8395" y="6493"/>
                  </a:cubicBezTo>
                  <a:cubicBezTo>
                    <a:pt x="8353" y="6670"/>
                    <a:pt x="8489" y="6839"/>
                    <a:pt x="8671" y="6839"/>
                  </a:cubicBezTo>
                  <a:lnTo>
                    <a:pt x="9302" y="6839"/>
                  </a:lnTo>
                  <a:lnTo>
                    <a:pt x="9302" y="7563"/>
                  </a:lnTo>
                  <a:lnTo>
                    <a:pt x="7918" y="7563"/>
                  </a:lnTo>
                  <a:cubicBezTo>
                    <a:pt x="7915" y="7563"/>
                    <a:pt x="7912" y="7563"/>
                    <a:pt x="7909" y="7563"/>
                  </a:cubicBezTo>
                  <a:cubicBezTo>
                    <a:pt x="7777" y="7563"/>
                    <a:pt x="7660" y="7655"/>
                    <a:pt x="7629" y="7783"/>
                  </a:cubicBezTo>
                  <a:cubicBezTo>
                    <a:pt x="7591" y="7960"/>
                    <a:pt x="7727" y="8129"/>
                    <a:pt x="7909" y="8133"/>
                  </a:cubicBezTo>
                  <a:lnTo>
                    <a:pt x="9302" y="8133"/>
                  </a:lnTo>
                  <a:lnTo>
                    <a:pt x="9302" y="8853"/>
                  </a:lnTo>
                  <a:lnTo>
                    <a:pt x="8680" y="8853"/>
                  </a:lnTo>
                  <a:cubicBezTo>
                    <a:pt x="8545" y="8853"/>
                    <a:pt x="8423" y="8942"/>
                    <a:pt x="8395" y="9078"/>
                  </a:cubicBezTo>
                  <a:cubicBezTo>
                    <a:pt x="8353" y="9255"/>
                    <a:pt x="8489" y="9423"/>
                    <a:pt x="8671" y="9423"/>
                  </a:cubicBezTo>
                  <a:lnTo>
                    <a:pt x="9302" y="9423"/>
                  </a:lnTo>
                  <a:lnTo>
                    <a:pt x="9302" y="10106"/>
                  </a:lnTo>
                  <a:lnTo>
                    <a:pt x="8680" y="10106"/>
                  </a:lnTo>
                  <a:cubicBezTo>
                    <a:pt x="8545" y="10106"/>
                    <a:pt x="8428" y="10195"/>
                    <a:pt x="8395" y="10330"/>
                  </a:cubicBezTo>
                  <a:cubicBezTo>
                    <a:pt x="8353" y="10508"/>
                    <a:pt x="8489" y="10676"/>
                    <a:pt x="8671" y="10676"/>
                  </a:cubicBezTo>
                  <a:lnTo>
                    <a:pt x="9302" y="10676"/>
                  </a:lnTo>
                  <a:lnTo>
                    <a:pt x="9302" y="11396"/>
                  </a:lnTo>
                  <a:lnTo>
                    <a:pt x="7918" y="11396"/>
                  </a:lnTo>
                  <a:cubicBezTo>
                    <a:pt x="7783" y="11396"/>
                    <a:pt x="7666" y="11489"/>
                    <a:pt x="7629" y="11620"/>
                  </a:cubicBezTo>
                  <a:cubicBezTo>
                    <a:pt x="7586" y="11798"/>
                    <a:pt x="7727" y="11971"/>
                    <a:pt x="7909" y="11971"/>
                  </a:cubicBezTo>
                  <a:lnTo>
                    <a:pt x="9302" y="11971"/>
                  </a:lnTo>
                  <a:lnTo>
                    <a:pt x="9302" y="12653"/>
                  </a:lnTo>
                  <a:lnTo>
                    <a:pt x="8680" y="12653"/>
                  </a:lnTo>
                  <a:cubicBezTo>
                    <a:pt x="8677" y="12653"/>
                    <a:pt x="8674" y="12653"/>
                    <a:pt x="8670" y="12653"/>
                  </a:cubicBezTo>
                  <a:cubicBezTo>
                    <a:pt x="8539" y="12653"/>
                    <a:pt x="8427" y="12745"/>
                    <a:pt x="8395" y="12873"/>
                  </a:cubicBezTo>
                  <a:cubicBezTo>
                    <a:pt x="8353" y="13050"/>
                    <a:pt x="8489" y="13223"/>
                    <a:pt x="8671" y="13223"/>
                  </a:cubicBezTo>
                  <a:lnTo>
                    <a:pt x="9302" y="13223"/>
                  </a:lnTo>
                  <a:lnTo>
                    <a:pt x="9302" y="13943"/>
                  </a:lnTo>
                  <a:lnTo>
                    <a:pt x="8680" y="13943"/>
                  </a:lnTo>
                  <a:cubicBezTo>
                    <a:pt x="8545" y="13943"/>
                    <a:pt x="8428" y="14032"/>
                    <a:pt x="8395" y="14168"/>
                  </a:cubicBezTo>
                  <a:cubicBezTo>
                    <a:pt x="8353" y="14345"/>
                    <a:pt x="8489" y="14513"/>
                    <a:pt x="8671" y="14513"/>
                  </a:cubicBezTo>
                  <a:lnTo>
                    <a:pt x="9344" y="14513"/>
                  </a:lnTo>
                  <a:lnTo>
                    <a:pt x="9344" y="17150"/>
                  </a:lnTo>
                  <a:lnTo>
                    <a:pt x="8610" y="15668"/>
                  </a:lnTo>
                  <a:cubicBezTo>
                    <a:pt x="8442" y="15331"/>
                    <a:pt x="8105" y="15121"/>
                    <a:pt x="7731" y="15121"/>
                  </a:cubicBezTo>
                  <a:lnTo>
                    <a:pt x="6535" y="15121"/>
                  </a:lnTo>
                  <a:lnTo>
                    <a:pt x="6535" y="5437"/>
                  </a:lnTo>
                  <a:cubicBezTo>
                    <a:pt x="6540" y="5301"/>
                    <a:pt x="6446" y="5179"/>
                    <a:pt x="6315" y="5147"/>
                  </a:cubicBezTo>
                  <a:cubicBezTo>
                    <a:pt x="6293" y="5142"/>
                    <a:pt x="6270" y="5139"/>
                    <a:pt x="6248" y="5139"/>
                  </a:cubicBezTo>
                  <a:cubicBezTo>
                    <a:pt x="6094" y="5139"/>
                    <a:pt x="5965" y="5263"/>
                    <a:pt x="5965" y="5427"/>
                  </a:cubicBezTo>
                  <a:lnTo>
                    <a:pt x="5965" y="15112"/>
                  </a:lnTo>
                  <a:lnTo>
                    <a:pt x="791" y="15112"/>
                  </a:lnTo>
                  <a:cubicBezTo>
                    <a:pt x="356" y="15112"/>
                    <a:pt x="1" y="15467"/>
                    <a:pt x="1" y="15902"/>
                  </a:cubicBezTo>
                  <a:lnTo>
                    <a:pt x="1" y="18613"/>
                  </a:lnTo>
                  <a:cubicBezTo>
                    <a:pt x="1" y="19047"/>
                    <a:pt x="356" y="19402"/>
                    <a:pt x="791" y="19402"/>
                  </a:cubicBezTo>
                  <a:lnTo>
                    <a:pt x="8956" y="19402"/>
                  </a:lnTo>
                  <a:cubicBezTo>
                    <a:pt x="9423" y="19402"/>
                    <a:pt x="9825" y="19066"/>
                    <a:pt x="9900" y="18603"/>
                  </a:cubicBezTo>
                  <a:cubicBezTo>
                    <a:pt x="9909" y="18575"/>
                    <a:pt x="9914" y="18547"/>
                    <a:pt x="9914" y="18519"/>
                  </a:cubicBezTo>
                  <a:lnTo>
                    <a:pt x="9914" y="2796"/>
                  </a:lnTo>
                  <a:lnTo>
                    <a:pt x="9914" y="281"/>
                  </a:lnTo>
                  <a:cubicBezTo>
                    <a:pt x="9914" y="127"/>
                    <a:pt x="9783" y="1"/>
                    <a:pt x="9629"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grpSp>
        <p:nvGrpSpPr>
          <p:cNvPr id="588" name="Google Shape;588;p39"/>
          <p:cNvGrpSpPr/>
          <p:nvPr/>
        </p:nvGrpSpPr>
        <p:grpSpPr>
          <a:xfrm>
            <a:off x="14221227" y="6159253"/>
            <a:ext cx="786450" cy="972450"/>
            <a:chOff x="3992950" y="1305850"/>
            <a:chExt cx="393225" cy="486225"/>
          </a:xfrm>
        </p:grpSpPr>
        <p:sp>
          <p:nvSpPr>
            <p:cNvPr id="589" name="Google Shape;589;p39"/>
            <p:cNvSpPr/>
            <p:nvPr/>
          </p:nvSpPr>
          <p:spPr>
            <a:xfrm>
              <a:off x="3992950" y="1305950"/>
              <a:ext cx="194700" cy="416875"/>
            </a:xfrm>
            <a:custGeom>
              <a:avLst/>
              <a:gdLst/>
              <a:ahLst/>
              <a:cxnLst/>
              <a:rect l="l" t="t" r="r" b="b"/>
              <a:pathLst>
                <a:path w="7788" h="16675" extrusionOk="0">
                  <a:moveTo>
                    <a:pt x="6073" y="14095"/>
                  </a:moveTo>
                  <a:lnTo>
                    <a:pt x="6288" y="14352"/>
                  </a:lnTo>
                  <a:lnTo>
                    <a:pt x="6297" y="14357"/>
                  </a:lnTo>
                  <a:lnTo>
                    <a:pt x="1492" y="14357"/>
                  </a:lnTo>
                  <a:lnTo>
                    <a:pt x="1553" y="14282"/>
                  </a:lnTo>
                  <a:lnTo>
                    <a:pt x="1712" y="14095"/>
                  </a:lnTo>
                  <a:close/>
                  <a:moveTo>
                    <a:pt x="6769" y="14890"/>
                  </a:moveTo>
                  <a:lnTo>
                    <a:pt x="7194" y="15408"/>
                  </a:lnTo>
                  <a:cubicBezTo>
                    <a:pt x="7208" y="15422"/>
                    <a:pt x="7218" y="15446"/>
                    <a:pt x="7218" y="15464"/>
                  </a:cubicBezTo>
                  <a:lnTo>
                    <a:pt x="7218" y="16030"/>
                  </a:lnTo>
                  <a:lnTo>
                    <a:pt x="7227" y="16030"/>
                  </a:lnTo>
                  <a:cubicBezTo>
                    <a:pt x="7227" y="16067"/>
                    <a:pt x="7138" y="16105"/>
                    <a:pt x="7138" y="16105"/>
                  </a:cubicBezTo>
                  <a:lnTo>
                    <a:pt x="623" y="16105"/>
                  </a:lnTo>
                  <a:cubicBezTo>
                    <a:pt x="571" y="16105"/>
                    <a:pt x="534" y="16067"/>
                    <a:pt x="534" y="16016"/>
                  </a:cubicBezTo>
                  <a:lnTo>
                    <a:pt x="534" y="15464"/>
                  </a:lnTo>
                  <a:cubicBezTo>
                    <a:pt x="534" y="15446"/>
                    <a:pt x="538" y="15422"/>
                    <a:pt x="553" y="15408"/>
                  </a:cubicBezTo>
                  <a:lnTo>
                    <a:pt x="983" y="14890"/>
                  </a:lnTo>
                  <a:close/>
                  <a:moveTo>
                    <a:pt x="3888" y="0"/>
                  </a:moveTo>
                  <a:cubicBezTo>
                    <a:pt x="3736" y="0"/>
                    <a:pt x="3609" y="124"/>
                    <a:pt x="3609" y="283"/>
                  </a:cubicBezTo>
                  <a:lnTo>
                    <a:pt x="3609" y="8893"/>
                  </a:lnTo>
                  <a:lnTo>
                    <a:pt x="3301" y="8893"/>
                  </a:lnTo>
                  <a:cubicBezTo>
                    <a:pt x="3095" y="8893"/>
                    <a:pt x="2922" y="9061"/>
                    <a:pt x="2922" y="9271"/>
                  </a:cubicBezTo>
                  <a:lnTo>
                    <a:pt x="2922" y="11711"/>
                  </a:lnTo>
                  <a:lnTo>
                    <a:pt x="2707" y="11968"/>
                  </a:lnTo>
                  <a:cubicBezTo>
                    <a:pt x="2514" y="12186"/>
                    <a:pt x="2713" y="12452"/>
                    <a:pt x="2928" y="12452"/>
                  </a:cubicBezTo>
                  <a:cubicBezTo>
                    <a:pt x="3005" y="12452"/>
                    <a:pt x="3083" y="12418"/>
                    <a:pt x="3147" y="12338"/>
                  </a:cubicBezTo>
                  <a:lnTo>
                    <a:pt x="3362" y="12076"/>
                  </a:lnTo>
                  <a:cubicBezTo>
                    <a:pt x="3446" y="11978"/>
                    <a:pt x="3492" y="11847"/>
                    <a:pt x="3492" y="11716"/>
                  </a:cubicBezTo>
                  <a:lnTo>
                    <a:pt x="3492" y="9458"/>
                  </a:lnTo>
                  <a:lnTo>
                    <a:pt x="4292" y="9458"/>
                  </a:lnTo>
                  <a:lnTo>
                    <a:pt x="4292" y="11693"/>
                  </a:lnTo>
                  <a:cubicBezTo>
                    <a:pt x="4292" y="11828"/>
                    <a:pt x="4338" y="11954"/>
                    <a:pt x="4423" y="12057"/>
                  </a:cubicBezTo>
                  <a:lnTo>
                    <a:pt x="5605" y="13487"/>
                  </a:lnTo>
                  <a:lnTo>
                    <a:pt x="2188" y="13487"/>
                  </a:lnTo>
                  <a:lnTo>
                    <a:pt x="2371" y="13272"/>
                  </a:lnTo>
                  <a:cubicBezTo>
                    <a:pt x="2469" y="13151"/>
                    <a:pt x="2455" y="12969"/>
                    <a:pt x="2333" y="12866"/>
                  </a:cubicBezTo>
                  <a:cubicBezTo>
                    <a:pt x="2280" y="12822"/>
                    <a:pt x="2215" y="12801"/>
                    <a:pt x="2151" y="12801"/>
                  </a:cubicBezTo>
                  <a:cubicBezTo>
                    <a:pt x="2070" y="12801"/>
                    <a:pt x="1989" y="12835"/>
                    <a:pt x="1931" y="12903"/>
                  </a:cubicBezTo>
                  <a:lnTo>
                    <a:pt x="1366" y="13585"/>
                  </a:lnTo>
                  <a:lnTo>
                    <a:pt x="847" y="14207"/>
                  </a:lnTo>
                  <a:lnTo>
                    <a:pt x="155" y="15044"/>
                  </a:lnTo>
                  <a:cubicBezTo>
                    <a:pt x="57" y="15161"/>
                    <a:pt x="1" y="15315"/>
                    <a:pt x="1" y="15469"/>
                  </a:cubicBezTo>
                  <a:lnTo>
                    <a:pt x="1" y="16016"/>
                  </a:lnTo>
                  <a:cubicBezTo>
                    <a:pt x="1" y="16381"/>
                    <a:pt x="295" y="16675"/>
                    <a:pt x="660" y="16675"/>
                  </a:cubicBezTo>
                  <a:lnTo>
                    <a:pt x="7129" y="16675"/>
                  </a:lnTo>
                  <a:cubicBezTo>
                    <a:pt x="7489" y="16675"/>
                    <a:pt x="7788" y="16381"/>
                    <a:pt x="7788" y="16016"/>
                  </a:cubicBezTo>
                  <a:lnTo>
                    <a:pt x="7788" y="15474"/>
                  </a:lnTo>
                  <a:cubicBezTo>
                    <a:pt x="7788" y="15320"/>
                    <a:pt x="7732" y="15170"/>
                    <a:pt x="7634" y="15048"/>
                  </a:cubicBezTo>
                  <a:lnTo>
                    <a:pt x="7133" y="14446"/>
                  </a:lnTo>
                  <a:lnTo>
                    <a:pt x="7124" y="14441"/>
                  </a:lnTo>
                  <a:lnTo>
                    <a:pt x="6428" y="13600"/>
                  </a:lnTo>
                  <a:lnTo>
                    <a:pt x="6418" y="13590"/>
                  </a:lnTo>
                  <a:lnTo>
                    <a:pt x="4862" y="11716"/>
                  </a:lnTo>
                  <a:lnTo>
                    <a:pt x="4862" y="9267"/>
                  </a:lnTo>
                  <a:cubicBezTo>
                    <a:pt x="4862" y="9061"/>
                    <a:pt x="4689" y="8893"/>
                    <a:pt x="4483" y="8888"/>
                  </a:cubicBezTo>
                  <a:lnTo>
                    <a:pt x="4175" y="8888"/>
                  </a:lnTo>
                  <a:lnTo>
                    <a:pt x="4175" y="293"/>
                  </a:lnTo>
                  <a:cubicBezTo>
                    <a:pt x="4180" y="148"/>
                    <a:pt x="4072" y="21"/>
                    <a:pt x="3927" y="3"/>
                  </a:cubicBezTo>
                  <a:cubicBezTo>
                    <a:pt x="3914" y="1"/>
                    <a:pt x="3901" y="0"/>
                    <a:pt x="3888"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590" name="Google Shape;590;p39"/>
            <p:cNvSpPr/>
            <p:nvPr/>
          </p:nvSpPr>
          <p:spPr>
            <a:xfrm>
              <a:off x="4130250" y="1306050"/>
              <a:ext cx="84500" cy="191750"/>
            </a:xfrm>
            <a:custGeom>
              <a:avLst/>
              <a:gdLst/>
              <a:ahLst/>
              <a:cxnLst/>
              <a:rect l="l" t="t" r="r" b="b"/>
              <a:pathLst>
                <a:path w="3380" h="7670" extrusionOk="0">
                  <a:moveTo>
                    <a:pt x="2015" y="3682"/>
                  </a:moveTo>
                  <a:lnTo>
                    <a:pt x="2188" y="4481"/>
                  </a:lnTo>
                  <a:lnTo>
                    <a:pt x="1169" y="4481"/>
                  </a:lnTo>
                  <a:lnTo>
                    <a:pt x="1342" y="3682"/>
                  </a:lnTo>
                  <a:close/>
                  <a:moveTo>
                    <a:pt x="2315" y="5089"/>
                  </a:moveTo>
                  <a:lnTo>
                    <a:pt x="2371" y="5355"/>
                  </a:lnTo>
                  <a:lnTo>
                    <a:pt x="992" y="5355"/>
                  </a:lnTo>
                  <a:lnTo>
                    <a:pt x="1053" y="5089"/>
                  </a:lnTo>
                  <a:close/>
                  <a:moveTo>
                    <a:pt x="1665" y="0"/>
                  </a:moveTo>
                  <a:cubicBezTo>
                    <a:pt x="1514" y="0"/>
                    <a:pt x="1384" y="124"/>
                    <a:pt x="1384" y="284"/>
                  </a:cubicBezTo>
                  <a:lnTo>
                    <a:pt x="1384" y="3116"/>
                  </a:lnTo>
                  <a:lnTo>
                    <a:pt x="1258" y="3116"/>
                  </a:lnTo>
                  <a:cubicBezTo>
                    <a:pt x="1034" y="3121"/>
                    <a:pt x="833" y="3280"/>
                    <a:pt x="786" y="3500"/>
                  </a:cubicBezTo>
                  <a:lnTo>
                    <a:pt x="524" y="4710"/>
                  </a:lnTo>
                  <a:lnTo>
                    <a:pt x="347" y="5547"/>
                  </a:lnTo>
                  <a:lnTo>
                    <a:pt x="277" y="5879"/>
                  </a:lnTo>
                  <a:cubicBezTo>
                    <a:pt x="236" y="6089"/>
                    <a:pt x="400" y="6215"/>
                    <a:pt x="561" y="6215"/>
                  </a:cubicBezTo>
                  <a:cubicBezTo>
                    <a:pt x="680" y="6215"/>
                    <a:pt x="797" y="6148"/>
                    <a:pt x="833" y="5996"/>
                  </a:cubicBezTo>
                  <a:lnTo>
                    <a:pt x="856" y="5883"/>
                  </a:lnTo>
                  <a:lnTo>
                    <a:pt x="2492" y="5883"/>
                  </a:lnTo>
                  <a:lnTo>
                    <a:pt x="2749" y="7099"/>
                  </a:lnTo>
                  <a:lnTo>
                    <a:pt x="590" y="7099"/>
                  </a:lnTo>
                  <a:cubicBezTo>
                    <a:pt x="571" y="6968"/>
                    <a:pt x="459" y="6865"/>
                    <a:pt x="323" y="6856"/>
                  </a:cubicBezTo>
                  <a:cubicBezTo>
                    <a:pt x="169" y="6856"/>
                    <a:pt x="43" y="6968"/>
                    <a:pt x="24" y="7122"/>
                  </a:cubicBezTo>
                  <a:cubicBezTo>
                    <a:pt x="1" y="7286"/>
                    <a:pt x="62" y="7449"/>
                    <a:pt x="188" y="7552"/>
                  </a:cubicBezTo>
                  <a:cubicBezTo>
                    <a:pt x="277" y="7627"/>
                    <a:pt x="382" y="7669"/>
                    <a:pt x="497" y="7669"/>
                  </a:cubicBezTo>
                  <a:cubicBezTo>
                    <a:pt x="503" y="7669"/>
                    <a:pt x="509" y="7669"/>
                    <a:pt x="515" y="7669"/>
                  </a:cubicBezTo>
                  <a:lnTo>
                    <a:pt x="2843" y="7669"/>
                  </a:lnTo>
                  <a:cubicBezTo>
                    <a:pt x="2845" y="7669"/>
                    <a:pt x="2848" y="7669"/>
                    <a:pt x="2850" y="7669"/>
                  </a:cubicBezTo>
                  <a:cubicBezTo>
                    <a:pt x="3155" y="7669"/>
                    <a:pt x="3380" y="7386"/>
                    <a:pt x="3319" y="7085"/>
                  </a:cubicBezTo>
                  <a:lnTo>
                    <a:pt x="2988" y="5556"/>
                  </a:lnTo>
                  <a:lnTo>
                    <a:pt x="2810" y="4720"/>
                  </a:lnTo>
                  <a:lnTo>
                    <a:pt x="2548" y="3504"/>
                  </a:lnTo>
                  <a:cubicBezTo>
                    <a:pt x="2502" y="3280"/>
                    <a:pt x="2305" y="3121"/>
                    <a:pt x="2076" y="3116"/>
                  </a:cubicBezTo>
                  <a:lnTo>
                    <a:pt x="1955" y="3116"/>
                  </a:lnTo>
                  <a:lnTo>
                    <a:pt x="1955" y="293"/>
                  </a:lnTo>
                  <a:cubicBezTo>
                    <a:pt x="1955" y="158"/>
                    <a:pt x="1861" y="41"/>
                    <a:pt x="1730" y="8"/>
                  </a:cubicBezTo>
                  <a:cubicBezTo>
                    <a:pt x="1708" y="3"/>
                    <a:pt x="1686" y="0"/>
                    <a:pt x="1665"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591" name="Google Shape;591;p39"/>
            <p:cNvSpPr/>
            <p:nvPr/>
          </p:nvSpPr>
          <p:spPr>
            <a:xfrm>
              <a:off x="4280525" y="1667475"/>
              <a:ext cx="14400" cy="30675"/>
            </a:xfrm>
            <a:custGeom>
              <a:avLst/>
              <a:gdLst/>
              <a:ahLst/>
              <a:cxnLst/>
              <a:rect l="l" t="t" r="r" b="b"/>
              <a:pathLst>
                <a:path w="576" h="1227" extrusionOk="0">
                  <a:moveTo>
                    <a:pt x="297" y="0"/>
                  </a:moveTo>
                  <a:cubicBezTo>
                    <a:pt x="284" y="0"/>
                    <a:pt x="271" y="1"/>
                    <a:pt x="258" y="3"/>
                  </a:cubicBezTo>
                  <a:cubicBezTo>
                    <a:pt x="108" y="22"/>
                    <a:pt x="1" y="148"/>
                    <a:pt x="5" y="293"/>
                  </a:cubicBezTo>
                  <a:lnTo>
                    <a:pt x="5" y="933"/>
                  </a:lnTo>
                  <a:cubicBezTo>
                    <a:pt x="1" y="1069"/>
                    <a:pt x="94" y="1186"/>
                    <a:pt x="225" y="1218"/>
                  </a:cubicBezTo>
                  <a:cubicBezTo>
                    <a:pt x="247" y="1224"/>
                    <a:pt x="269" y="1226"/>
                    <a:pt x="291" y="1226"/>
                  </a:cubicBezTo>
                  <a:cubicBezTo>
                    <a:pt x="443" y="1226"/>
                    <a:pt x="576" y="1102"/>
                    <a:pt x="576" y="943"/>
                  </a:cubicBezTo>
                  <a:lnTo>
                    <a:pt x="576" y="284"/>
                  </a:lnTo>
                  <a:cubicBezTo>
                    <a:pt x="576" y="124"/>
                    <a:pt x="448" y="0"/>
                    <a:pt x="297"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592" name="Google Shape;592;p39"/>
            <p:cNvSpPr/>
            <p:nvPr/>
          </p:nvSpPr>
          <p:spPr>
            <a:xfrm>
              <a:off x="4299850" y="1643625"/>
              <a:ext cx="33150" cy="27300"/>
            </a:xfrm>
            <a:custGeom>
              <a:avLst/>
              <a:gdLst/>
              <a:ahLst/>
              <a:cxnLst/>
              <a:rect l="l" t="t" r="r" b="b"/>
              <a:pathLst>
                <a:path w="1326" h="1092" extrusionOk="0">
                  <a:moveTo>
                    <a:pt x="412" y="0"/>
                  </a:moveTo>
                  <a:cubicBezTo>
                    <a:pt x="190" y="0"/>
                    <a:pt x="1" y="285"/>
                    <a:pt x="209" y="490"/>
                  </a:cubicBezTo>
                  <a:lnTo>
                    <a:pt x="719" y="1004"/>
                  </a:lnTo>
                  <a:cubicBezTo>
                    <a:pt x="780" y="1066"/>
                    <a:pt x="849" y="1091"/>
                    <a:pt x="916" y="1091"/>
                  </a:cubicBezTo>
                  <a:cubicBezTo>
                    <a:pt x="1135" y="1091"/>
                    <a:pt x="1325" y="807"/>
                    <a:pt x="1121" y="602"/>
                  </a:cubicBezTo>
                  <a:lnTo>
                    <a:pt x="611" y="88"/>
                  </a:lnTo>
                  <a:cubicBezTo>
                    <a:pt x="548" y="26"/>
                    <a:pt x="479" y="0"/>
                    <a:pt x="412"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593" name="Google Shape;593;p39"/>
            <p:cNvSpPr/>
            <p:nvPr/>
          </p:nvSpPr>
          <p:spPr>
            <a:xfrm>
              <a:off x="4241525" y="1643375"/>
              <a:ext cx="33575" cy="27550"/>
            </a:xfrm>
            <a:custGeom>
              <a:avLst/>
              <a:gdLst/>
              <a:ahLst/>
              <a:cxnLst/>
              <a:rect l="l" t="t" r="r" b="b"/>
              <a:pathLst>
                <a:path w="1343" h="1102" extrusionOk="0">
                  <a:moveTo>
                    <a:pt x="922" y="1"/>
                  </a:moveTo>
                  <a:cubicBezTo>
                    <a:pt x="852" y="1"/>
                    <a:pt x="779" y="29"/>
                    <a:pt x="715" y="98"/>
                  </a:cubicBezTo>
                  <a:lnTo>
                    <a:pt x="205" y="612"/>
                  </a:lnTo>
                  <a:cubicBezTo>
                    <a:pt x="0" y="817"/>
                    <a:pt x="190" y="1101"/>
                    <a:pt x="410" y="1101"/>
                  </a:cubicBezTo>
                  <a:cubicBezTo>
                    <a:pt x="477" y="1101"/>
                    <a:pt x="546" y="1076"/>
                    <a:pt x="607" y="1014"/>
                  </a:cubicBezTo>
                  <a:lnTo>
                    <a:pt x="1121" y="500"/>
                  </a:lnTo>
                  <a:cubicBezTo>
                    <a:pt x="1342" y="296"/>
                    <a:pt x="1147" y="1"/>
                    <a:pt x="922"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594" name="Google Shape;594;p39"/>
            <p:cNvSpPr/>
            <p:nvPr/>
          </p:nvSpPr>
          <p:spPr>
            <a:xfrm>
              <a:off x="4083050" y="1761425"/>
              <a:ext cx="14400" cy="30650"/>
            </a:xfrm>
            <a:custGeom>
              <a:avLst/>
              <a:gdLst/>
              <a:ahLst/>
              <a:cxnLst/>
              <a:rect l="l" t="t" r="r" b="b"/>
              <a:pathLst>
                <a:path w="576" h="1226" extrusionOk="0">
                  <a:moveTo>
                    <a:pt x="292" y="0"/>
                  </a:moveTo>
                  <a:cubicBezTo>
                    <a:pt x="270" y="0"/>
                    <a:pt x="248" y="3"/>
                    <a:pt x="225" y="8"/>
                  </a:cubicBezTo>
                  <a:cubicBezTo>
                    <a:pt x="94" y="40"/>
                    <a:pt x="1" y="157"/>
                    <a:pt x="5" y="293"/>
                  </a:cubicBezTo>
                  <a:lnTo>
                    <a:pt x="5" y="933"/>
                  </a:lnTo>
                  <a:cubicBezTo>
                    <a:pt x="5" y="1078"/>
                    <a:pt x="108" y="1204"/>
                    <a:pt x="253" y="1223"/>
                  </a:cubicBezTo>
                  <a:cubicBezTo>
                    <a:pt x="267" y="1225"/>
                    <a:pt x="280" y="1226"/>
                    <a:pt x="293" y="1226"/>
                  </a:cubicBezTo>
                  <a:cubicBezTo>
                    <a:pt x="448" y="1226"/>
                    <a:pt x="576" y="1102"/>
                    <a:pt x="576" y="943"/>
                  </a:cubicBezTo>
                  <a:lnTo>
                    <a:pt x="576" y="288"/>
                  </a:lnTo>
                  <a:cubicBezTo>
                    <a:pt x="576" y="124"/>
                    <a:pt x="446" y="0"/>
                    <a:pt x="292"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595" name="Google Shape;595;p39"/>
            <p:cNvSpPr/>
            <p:nvPr/>
          </p:nvSpPr>
          <p:spPr>
            <a:xfrm>
              <a:off x="4103275" y="1737875"/>
              <a:ext cx="32375" cy="26800"/>
            </a:xfrm>
            <a:custGeom>
              <a:avLst/>
              <a:gdLst/>
              <a:ahLst/>
              <a:cxnLst/>
              <a:rect l="l" t="t" r="r" b="b"/>
              <a:pathLst>
                <a:path w="1295" h="1072" extrusionOk="0">
                  <a:moveTo>
                    <a:pt x="403" y="1"/>
                  </a:moveTo>
                  <a:cubicBezTo>
                    <a:pt x="186" y="1"/>
                    <a:pt x="0" y="276"/>
                    <a:pt x="192" y="482"/>
                  </a:cubicBezTo>
                  <a:lnTo>
                    <a:pt x="701" y="992"/>
                  </a:lnTo>
                  <a:cubicBezTo>
                    <a:pt x="762" y="1048"/>
                    <a:pt x="828" y="1072"/>
                    <a:pt x="892" y="1072"/>
                  </a:cubicBezTo>
                  <a:cubicBezTo>
                    <a:pt x="1109" y="1072"/>
                    <a:pt x="1295" y="796"/>
                    <a:pt x="1103" y="590"/>
                  </a:cubicBezTo>
                  <a:lnTo>
                    <a:pt x="594" y="80"/>
                  </a:lnTo>
                  <a:cubicBezTo>
                    <a:pt x="533" y="24"/>
                    <a:pt x="467" y="1"/>
                    <a:pt x="403"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596" name="Google Shape;596;p39"/>
            <p:cNvSpPr/>
            <p:nvPr/>
          </p:nvSpPr>
          <p:spPr>
            <a:xfrm>
              <a:off x="4044350" y="1737625"/>
              <a:ext cx="33325" cy="27400"/>
            </a:xfrm>
            <a:custGeom>
              <a:avLst/>
              <a:gdLst/>
              <a:ahLst/>
              <a:cxnLst/>
              <a:rect l="l" t="t" r="r" b="b"/>
              <a:pathLst>
                <a:path w="1333" h="1096" extrusionOk="0">
                  <a:moveTo>
                    <a:pt x="924" y="1"/>
                  </a:moveTo>
                  <a:cubicBezTo>
                    <a:pt x="857" y="1"/>
                    <a:pt x="788" y="27"/>
                    <a:pt x="726" y="90"/>
                  </a:cubicBezTo>
                  <a:lnTo>
                    <a:pt x="212" y="600"/>
                  </a:lnTo>
                  <a:cubicBezTo>
                    <a:pt x="1" y="804"/>
                    <a:pt x="192" y="1095"/>
                    <a:pt x="415" y="1095"/>
                  </a:cubicBezTo>
                  <a:cubicBezTo>
                    <a:pt x="483" y="1095"/>
                    <a:pt x="555" y="1068"/>
                    <a:pt x="619" y="1002"/>
                  </a:cubicBezTo>
                  <a:lnTo>
                    <a:pt x="1128" y="492"/>
                  </a:lnTo>
                  <a:cubicBezTo>
                    <a:pt x="1332" y="288"/>
                    <a:pt x="1143" y="1"/>
                    <a:pt x="924"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597" name="Google Shape;597;p39"/>
            <p:cNvSpPr/>
            <p:nvPr/>
          </p:nvSpPr>
          <p:spPr>
            <a:xfrm>
              <a:off x="4188325" y="1305850"/>
              <a:ext cx="197850" cy="322100"/>
            </a:xfrm>
            <a:custGeom>
              <a:avLst/>
              <a:gdLst/>
              <a:ahLst/>
              <a:cxnLst/>
              <a:rect l="l" t="t" r="r" b="b"/>
              <a:pathLst>
                <a:path w="7914" h="12884" extrusionOk="0">
                  <a:moveTo>
                    <a:pt x="7297" y="10262"/>
                  </a:moveTo>
                  <a:lnTo>
                    <a:pt x="7297" y="10266"/>
                  </a:lnTo>
                  <a:cubicBezTo>
                    <a:pt x="7316" y="10350"/>
                    <a:pt x="7320" y="10439"/>
                    <a:pt x="7320" y="10523"/>
                  </a:cubicBezTo>
                  <a:lnTo>
                    <a:pt x="594" y="10523"/>
                  </a:lnTo>
                  <a:cubicBezTo>
                    <a:pt x="594" y="10435"/>
                    <a:pt x="604" y="10346"/>
                    <a:pt x="623" y="10262"/>
                  </a:cubicBezTo>
                  <a:close/>
                  <a:moveTo>
                    <a:pt x="7185" y="11098"/>
                  </a:moveTo>
                  <a:lnTo>
                    <a:pt x="7199" y="11122"/>
                  </a:lnTo>
                  <a:lnTo>
                    <a:pt x="6587" y="12098"/>
                  </a:lnTo>
                  <a:cubicBezTo>
                    <a:pt x="6507" y="12234"/>
                    <a:pt x="6358" y="12313"/>
                    <a:pt x="6203" y="12313"/>
                  </a:cubicBezTo>
                  <a:lnTo>
                    <a:pt x="1716" y="12313"/>
                  </a:lnTo>
                  <a:cubicBezTo>
                    <a:pt x="1557" y="12313"/>
                    <a:pt x="1412" y="12234"/>
                    <a:pt x="1328" y="12098"/>
                  </a:cubicBezTo>
                  <a:lnTo>
                    <a:pt x="716" y="11122"/>
                  </a:lnTo>
                  <a:lnTo>
                    <a:pt x="735" y="11098"/>
                  </a:lnTo>
                  <a:close/>
                  <a:moveTo>
                    <a:pt x="3983" y="0"/>
                  </a:moveTo>
                  <a:cubicBezTo>
                    <a:pt x="3824" y="0"/>
                    <a:pt x="3693" y="125"/>
                    <a:pt x="3693" y="287"/>
                  </a:cubicBezTo>
                  <a:lnTo>
                    <a:pt x="3693" y="6050"/>
                  </a:lnTo>
                  <a:lnTo>
                    <a:pt x="3427" y="6050"/>
                  </a:lnTo>
                  <a:cubicBezTo>
                    <a:pt x="3424" y="6050"/>
                    <a:pt x="3421" y="6050"/>
                    <a:pt x="3418" y="6050"/>
                  </a:cubicBezTo>
                  <a:cubicBezTo>
                    <a:pt x="3254" y="6050"/>
                    <a:pt x="3123" y="6184"/>
                    <a:pt x="3128" y="6345"/>
                  </a:cubicBezTo>
                  <a:lnTo>
                    <a:pt x="3128" y="8041"/>
                  </a:lnTo>
                  <a:lnTo>
                    <a:pt x="2838" y="8158"/>
                  </a:lnTo>
                  <a:cubicBezTo>
                    <a:pt x="2637" y="8242"/>
                    <a:pt x="2581" y="8528"/>
                    <a:pt x="2815" y="8682"/>
                  </a:cubicBezTo>
                  <a:cubicBezTo>
                    <a:pt x="2850" y="8706"/>
                    <a:pt x="2892" y="8718"/>
                    <a:pt x="2935" y="8718"/>
                  </a:cubicBezTo>
                  <a:cubicBezTo>
                    <a:pt x="2965" y="8718"/>
                    <a:pt x="2996" y="8712"/>
                    <a:pt x="3025" y="8700"/>
                  </a:cubicBezTo>
                  <a:lnTo>
                    <a:pt x="3511" y="8504"/>
                  </a:lnTo>
                  <a:cubicBezTo>
                    <a:pt x="3623" y="8457"/>
                    <a:pt x="3693" y="8345"/>
                    <a:pt x="3693" y="8224"/>
                  </a:cubicBezTo>
                  <a:lnTo>
                    <a:pt x="3693" y="6621"/>
                  </a:lnTo>
                  <a:lnTo>
                    <a:pt x="4226" y="6621"/>
                  </a:lnTo>
                  <a:lnTo>
                    <a:pt x="4226" y="8177"/>
                  </a:lnTo>
                  <a:cubicBezTo>
                    <a:pt x="4226" y="8331"/>
                    <a:pt x="4320" y="8471"/>
                    <a:pt x="4460" y="8528"/>
                  </a:cubicBezTo>
                  <a:lnTo>
                    <a:pt x="6601" y="9411"/>
                  </a:lnTo>
                  <a:cubicBezTo>
                    <a:pt x="6755" y="9476"/>
                    <a:pt x="6895" y="9570"/>
                    <a:pt x="7012" y="9691"/>
                  </a:cubicBezTo>
                  <a:lnTo>
                    <a:pt x="903" y="9691"/>
                  </a:lnTo>
                  <a:cubicBezTo>
                    <a:pt x="1020" y="9570"/>
                    <a:pt x="1160" y="9476"/>
                    <a:pt x="1314" y="9411"/>
                  </a:cubicBezTo>
                  <a:lnTo>
                    <a:pt x="1908" y="9168"/>
                  </a:lnTo>
                  <a:cubicBezTo>
                    <a:pt x="2204" y="9030"/>
                    <a:pt x="2072" y="8616"/>
                    <a:pt x="1794" y="8616"/>
                  </a:cubicBezTo>
                  <a:cubicBezTo>
                    <a:pt x="1760" y="8616"/>
                    <a:pt x="1725" y="8622"/>
                    <a:pt x="1688" y="8635"/>
                  </a:cubicBezTo>
                  <a:lnTo>
                    <a:pt x="1099" y="8883"/>
                  </a:lnTo>
                  <a:cubicBezTo>
                    <a:pt x="623" y="9079"/>
                    <a:pt x="253" y="9476"/>
                    <a:pt x="99" y="9967"/>
                  </a:cubicBezTo>
                  <a:cubicBezTo>
                    <a:pt x="85" y="10009"/>
                    <a:pt x="71" y="10051"/>
                    <a:pt x="62" y="10089"/>
                  </a:cubicBezTo>
                  <a:lnTo>
                    <a:pt x="62" y="10093"/>
                  </a:lnTo>
                  <a:lnTo>
                    <a:pt x="62" y="10103"/>
                  </a:lnTo>
                  <a:cubicBezTo>
                    <a:pt x="1" y="10360"/>
                    <a:pt x="1" y="10626"/>
                    <a:pt x="57" y="10879"/>
                  </a:cubicBezTo>
                  <a:lnTo>
                    <a:pt x="57" y="10888"/>
                  </a:lnTo>
                  <a:cubicBezTo>
                    <a:pt x="99" y="11084"/>
                    <a:pt x="174" y="11271"/>
                    <a:pt x="281" y="11439"/>
                  </a:cubicBezTo>
                  <a:lnTo>
                    <a:pt x="884" y="12402"/>
                  </a:lnTo>
                  <a:cubicBezTo>
                    <a:pt x="1067" y="12701"/>
                    <a:pt x="1394" y="12884"/>
                    <a:pt x="1749" y="12884"/>
                  </a:cubicBezTo>
                  <a:lnTo>
                    <a:pt x="6171" y="12884"/>
                  </a:lnTo>
                  <a:cubicBezTo>
                    <a:pt x="6521" y="12884"/>
                    <a:pt x="6848" y="12701"/>
                    <a:pt x="7031" y="12402"/>
                  </a:cubicBezTo>
                  <a:lnTo>
                    <a:pt x="7634" y="11439"/>
                  </a:lnTo>
                  <a:cubicBezTo>
                    <a:pt x="7741" y="11266"/>
                    <a:pt x="7816" y="11084"/>
                    <a:pt x="7858" y="10888"/>
                  </a:cubicBezTo>
                  <a:lnTo>
                    <a:pt x="7858" y="10879"/>
                  </a:lnTo>
                  <a:cubicBezTo>
                    <a:pt x="7914" y="10621"/>
                    <a:pt x="7914" y="10355"/>
                    <a:pt x="7853" y="10098"/>
                  </a:cubicBezTo>
                  <a:lnTo>
                    <a:pt x="7853" y="10093"/>
                  </a:lnTo>
                  <a:cubicBezTo>
                    <a:pt x="7853" y="10093"/>
                    <a:pt x="7853" y="10089"/>
                    <a:pt x="7853" y="10089"/>
                  </a:cubicBezTo>
                  <a:cubicBezTo>
                    <a:pt x="7844" y="10047"/>
                    <a:pt x="7835" y="10009"/>
                    <a:pt x="7820" y="9967"/>
                  </a:cubicBezTo>
                  <a:cubicBezTo>
                    <a:pt x="7662" y="9476"/>
                    <a:pt x="7297" y="9079"/>
                    <a:pt x="6820" y="8883"/>
                  </a:cubicBezTo>
                  <a:lnTo>
                    <a:pt x="4796" y="8046"/>
                  </a:lnTo>
                  <a:lnTo>
                    <a:pt x="4796" y="6424"/>
                  </a:lnTo>
                  <a:cubicBezTo>
                    <a:pt x="4796" y="6214"/>
                    <a:pt x="4628" y="6046"/>
                    <a:pt x="4418" y="6046"/>
                  </a:cubicBezTo>
                  <a:lnTo>
                    <a:pt x="4264" y="6046"/>
                  </a:lnTo>
                  <a:lnTo>
                    <a:pt x="4264" y="297"/>
                  </a:lnTo>
                  <a:cubicBezTo>
                    <a:pt x="4268" y="152"/>
                    <a:pt x="4161" y="25"/>
                    <a:pt x="4016" y="2"/>
                  </a:cubicBezTo>
                  <a:cubicBezTo>
                    <a:pt x="4005" y="1"/>
                    <a:pt x="3994" y="0"/>
                    <a:pt x="3983"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grpSp>
        <p:nvGrpSpPr>
          <p:cNvPr id="598" name="Google Shape;598;p39"/>
          <p:cNvGrpSpPr/>
          <p:nvPr/>
        </p:nvGrpSpPr>
        <p:grpSpPr>
          <a:xfrm>
            <a:off x="3290377" y="6160727"/>
            <a:ext cx="881750" cy="969550"/>
            <a:chOff x="1718375" y="842900"/>
            <a:chExt cx="440875" cy="484775"/>
          </a:xfrm>
        </p:grpSpPr>
        <p:sp>
          <p:nvSpPr>
            <p:cNvPr id="599" name="Google Shape;599;p39"/>
            <p:cNvSpPr/>
            <p:nvPr/>
          </p:nvSpPr>
          <p:spPr>
            <a:xfrm>
              <a:off x="1996925" y="1023625"/>
              <a:ext cx="105550" cy="230750"/>
            </a:xfrm>
            <a:custGeom>
              <a:avLst/>
              <a:gdLst/>
              <a:ahLst/>
              <a:cxnLst/>
              <a:rect l="l" t="t" r="r" b="b"/>
              <a:pathLst>
                <a:path w="4222" h="9230" extrusionOk="0">
                  <a:moveTo>
                    <a:pt x="3936" y="0"/>
                  </a:moveTo>
                  <a:cubicBezTo>
                    <a:pt x="3915" y="0"/>
                    <a:pt x="3893" y="3"/>
                    <a:pt x="3871" y="8"/>
                  </a:cubicBezTo>
                  <a:cubicBezTo>
                    <a:pt x="3740" y="41"/>
                    <a:pt x="3651" y="162"/>
                    <a:pt x="3651" y="293"/>
                  </a:cubicBezTo>
                  <a:lnTo>
                    <a:pt x="3651" y="8660"/>
                  </a:lnTo>
                  <a:lnTo>
                    <a:pt x="328" y="8660"/>
                  </a:lnTo>
                  <a:cubicBezTo>
                    <a:pt x="192" y="8660"/>
                    <a:pt x="76" y="8748"/>
                    <a:pt x="43" y="8884"/>
                  </a:cubicBezTo>
                  <a:cubicBezTo>
                    <a:pt x="1" y="9062"/>
                    <a:pt x="136" y="9230"/>
                    <a:pt x="319" y="9230"/>
                  </a:cubicBezTo>
                  <a:lnTo>
                    <a:pt x="3936" y="9230"/>
                  </a:lnTo>
                  <a:cubicBezTo>
                    <a:pt x="4095" y="9230"/>
                    <a:pt x="4221" y="9104"/>
                    <a:pt x="4221" y="8945"/>
                  </a:cubicBezTo>
                  <a:lnTo>
                    <a:pt x="4221" y="284"/>
                  </a:lnTo>
                  <a:cubicBezTo>
                    <a:pt x="4221" y="124"/>
                    <a:pt x="4089" y="0"/>
                    <a:pt x="3936"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00" name="Google Shape;600;p39"/>
            <p:cNvSpPr/>
            <p:nvPr/>
          </p:nvSpPr>
          <p:spPr>
            <a:xfrm>
              <a:off x="1956275" y="976150"/>
              <a:ext cx="116750" cy="33325"/>
            </a:xfrm>
            <a:custGeom>
              <a:avLst/>
              <a:gdLst/>
              <a:ahLst/>
              <a:cxnLst/>
              <a:rect l="l" t="t" r="r" b="b"/>
              <a:pathLst>
                <a:path w="4670" h="1333" extrusionOk="0">
                  <a:moveTo>
                    <a:pt x="4099" y="570"/>
                  </a:moveTo>
                  <a:lnTo>
                    <a:pt x="4099" y="762"/>
                  </a:lnTo>
                  <a:lnTo>
                    <a:pt x="570" y="762"/>
                  </a:lnTo>
                  <a:lnTo>
                    <a:pt x="570" y="570"/>
                  </a:lnTo>
                  <a:close/>
                  <a:moveTo>
                    <a:pt x="285" y="0"/>
                  </a:moveTo>
                  <a:cubicBezTo>
                    <a:pt x="126" y="0"/>
                    <a:pt x="0" y="131"/>
                    <a:pt x="0" y="285"/>
                  </a:cubicBezTo>
                  <a:lnTo>
                    <a:pt x="0" y="1047"/>
                  </a:lnTo>
                  <a:cubicBezTo>
                    <a:pt x="0" y="1201"/>
                    <a:pt x="126" y="1332"/>
                    <a:pt x="285" y="1332"/>
                  </a:cubicBezTo>
                  <a:lnTo>
                    <a:pt x="4384" y="1332"/>
                  </a:lnTo>
                  <a:cubicBezTo>
                    <a:pt x="4543" y="1332"/>
                    <a:pt x="4670" y="1201"/>
                    <a:pt x="4670" y="1047"/>
                  </a:cubicBezTo>
                  <a:lnTo>
                    <a:pt x="4670" y="285"/>
                  </a:lnTo>
                  <a:cubicBezTo>
                    <a:pt x="4670" y="131"/>
                    <a:pt x="4543" y="0"/>
                    <a:pt x="4384"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01" name="Google Shape;601;p39"/>
            <p:cNvSpPr/>
            <p:nvPr/>
          </p:nvSpPr>
          <p:spPr>
            <a:xfrm>
              <a:off x="1857525" y="1039825"/>
              <a:ext cx="38825" cy="38925"/>
            </a:xfrm>
            <a:custGeom>
              <a:avLst/>
              <a:gdLst/>
              <a:ahLst/>
              <a:cxnLst/>
              <a:rect l="l" t="t" r="r" b="b"/>
              <a:pathLst>
                <a:path w="1553" h="1557" extrusionOk="0">
                  <a:moveTo>
                    <a:pt x="1024" y="533"/>
                  </a:moveTo>
                  <a:lnTo>
                    <a:pt x="1024" y="987"/>
                  </a:lnTo>
                  <a:lnTo>
                    <a:pt x="571" y="987"/>
                  </a:lnTo>
                  <a:lnTo>
                    <a:pt x="571" y="533"/>
                  </a:lnTo>
                  <a:close/>
                  <a:moveTo>
                    <a:pt x="351" y="0"/>
                  </a:moveTo>
                  <a:cubicBezTo>
                    <a:pt x="160" y="0"/>
                    <a:pt x="1" y="159"/>
                    <a:pt x="1" y="351"/>
                  </a:cubicBezTo>
                  <a:lnTo>
                    <a:pt x="1" y="1202"/>
                  </a:lnTo>
                  <a:cubicBezTo>
                    <a:pt x="1" y="1398"/>
                    <a:pt x="160" y="1557"/>
                    <a:pt x="351" y="1557"/>
                  </a:cubicBezTo>
                  <a:lnTo>
                    <a:pt x="1202" y="1557"/>
                  </a:lnTo>
                  <a:cubicBezTo>
                    <a:pt x="1398" y="1557"/>
                    <a:pt x="1552" y="1398"/>
                    <a:pt x="1552" y="1206"/>
                  </a:cubicBezTo>
                  <a:lnTo>
                    <a:pt x="1552" y="351"/>
                  </a:lnTo>
                  <a:cubicBezTo>
                    <a:pt x="1552" y="159"/>
                    <a:pt x="1398" y="0"/>
                    <a:pt x="1202"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02" name="Google Shape;602;p39"/>
            <p:cNvSpPr/>
            <p:nvPr/>
          </p:nvSpPr>
          <p:spPr>
            <a:xfrm>
              <a:off x="1857525" y="1086325"/>
              <a:ext cx="38825" cy="38950"/>
            </a:xfrm>
            <a:custGeom>
              <a:avLst/>
              <a:gdLst/>
              <a:ahLst/>
              <a:cxnLst/>
              <a:rect l="l" t="t" r="r" b="b"/>
              <a:pathLst>
                <a:path w="1553" h="1558" extrusionOk="0">
                  <a:moveTo>
                    <a:pt x="1024" y="529"/>
                  </a:moveTo>
                  <a:lnTo>
                    <a:pt x="1024" y="987"/>
                  </a:lnTo>
                  <a:lnTo>
                    <a:pt x="571" y="987"/>
                  </a:lnTo>
                  <a:lnTo>
                    <a:pt x="571" y="529"/>
                  </a:lnTo>
                  <a:close/>
                  <a:moveTo>
                    <a:pt x="351" y="1"/>
                  </a:moveTo>
                  <a:cubicBezTo>
                    <a:pt x="160" y="1"/>
                    <a:pt x="1" y="160"/>
                    <a:pt x="1" y="351"/>
                  </a:cubicBezTo>
                  <a:lnTo>
                    <a:pt x="1" y="1207"/>
                  </a:lnTo>
                  <a:cubicBezTo>
                    <a:pt x="1" y="1398"/>
                    <a:pt x="160" y="1557"/>
                    <a:pt x="351" y="1557"/>
                  </a:cubicBezTo>
                  <a:lnTo>
                    <a:pt x="1202" y="1557"/>
                  </a:lnTo>
                  <a:cubicBezTo>
                    <a:pt x="1398" y="1557"/>
                    <a:pt x="1552" y="1398"/>
                    <a:pt x="1552" y="1207"/>
                  </a:cubicBezTo>
                  <a:lnTo>
                    <a:pt x="1552" y="351"/>
                  </a:lnTo>
                  <a:cubicBezTo>
                    <a:pt x="1552" y="160"/>
                    <a:pt x="1398" y="1"/>
                    <a:pt x="1202"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03" name="Google Shape;603;p39"/>
            <p:cNvSpPr/>
            <p:nvPr/>
          </p:nvSpPr>
          <p:spPr>
            <a:xfrm>
              <a:off x="1857525" y="1132950"/>
              <a:ext cx="38825" cy="38825"/>
            </a:xfrm>
            <a:custGeom>
              <a:avLst/>
              <a:gdLst/>
              <a:ahLst/>
              <a:cxnLst/>
              <a:rect l="l" t="t" r="r" b="b"/>
              <a:pathLst>
                <a:path w="1553" h="1553" extrusionOk="0">
                  <a:moveTo>
                    <a:pt x="1024" y="529"/>
                  </a:moveTo>
                  <a:lnTo>
                    <a:pt x="1024" y="982"/>
                  </a:lnTo>
                  <a:lnTo>
                    <a:pt x="571" y="982"/>
                  </a:lnTo>
                  <a:lnTo>
                    <a:pt x="571" y="529"/>
                  </a:lnTo>
                  <a:close/>
                  <a:moveTo>
                    <a:pt x="351" y="1"/>
                  </a:moveTo>
                  <a:cubicBezTo>
                    <a:pt x="160" y="1"/>
                    <a:pt x="1" y="155"/>
                    <a:pt x="1" y="351"/>
                  </a:cubicBezTo>
                  <a:lnTo>
                    <a:pt x="1" y="1202"/>
                  </a:lnTo>
                  <a:cubicBezTo>
                    <a:pt x="1" y="1393"/>
                    <a:pt x="160" y="1552"/>
                    <a:pt x="351" y="1552"/>
                  </a:cubicBezTo>
                  <a:lnTo>
                    <a:pt x="1202" y="1552"/>
                  </a:lnTo>
                  <a:cubicBezTo>
                    <a:pt x="1398" y="1552"/>
                    <a:pt x="1552" y="1393"/>
                    <a:pt x="1552" y="1202"/>
                  </a:cubicBezTo>
                  <a:lnTo>
                    <a:pt x="1552" y="351"/>
                  </a:lnTo>
                  <a:cubicBezTo>
                    <a:pt x="1552" y="155"/>
                    <a:pt x="1398" y="1"/>
                    <a:pt x="1202"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04" name="Google Shape;604;p39"/>
            <p:cNvSpPr/>
            <p:nvPr/>
          </p:nvSpPr>
          <p:spPr>
            <a:xfrm>
              <a:off x="1914550" y="1039825"/>
              <a:ext cx="38825" cy="38925"/>
            </a:xfrm>
            <a:custGeom>
              <a:avLst/>
              <a:gdLst/>
              <a:ahLst/>
              <a:cxnLst/>
              <a:rect l="l" t="t" r="r" b="b"/>
              <a:pathLst>
                <a:path w="1553" h="1557" extrusionOk="0">
                  <a:moveTo>
                    <a:pt x="987" y="533"/>
                  </a:moveTo>
                  <a:lnTo>
                    <a:pt x="987" y="987"/>
                  </a:lnTo>
                  <a:lnTo>
                    <a:pt x="529" y="987"/>
                  </a:lnTo>
                  <a:lnTo>
                    <a:pt x="529" y="533"/>
                  </a:lnTo>
                  <a:close/>
                  <a:moveTo>
                    <a:pt x="351" y="0"/>
                  </a:moveTo>
                  <a:cubicBezTo>
                    <a:pt x="155" y="0"/>
                    <a:pt x="1" y="159"/>
                    <a:pt x="1" y="351"/>
                  </a:cubicBezTo>
                  <a:lnTo>
                    <a:pt x="1" y="1202"/>
                  </a:lnTo>
                  <a:cubicBezTo>
                    <a:pt x="1" y="1398"/>
                    <a:pt x="155" y="1557"/>
                    <a:pt x="351" y="1557"/>
                  </a:cubicBezTo>
                  <a:lnTo>
                    <a:pt x="1202" y="1557"/>
                  </a:lnTo>
                  <a:cubicBezTo>
                    <a:pt x="1393" y="1557"/>
                    <a:pt x="1552" y="1398"/>
                    <a:pt x="1552" y="1206"/>
                  </a:cubicBezTo>
                  <a:lnTo>
                    <a:pt x="1552" y="351"/>
                  </a:lnTo>
                  <a:cubicBezTo>
                    <a:pt x="1552" y="159"/>
                    <a:pt x="1393" y="0"/>
                    <a:pt x="1202"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05" name="Google Shape;605;p39"/>
            <p:cNvSpPr/>
            <p:nvPr/>
          </p:nvSpPr>
          <p:spPr>
            <a:xfrm>
              <a:off x="1914550" y="1086325"/>
              <a:ext cx="38825" cy="38950"/>
            </a:xfrm>
            <a:custGeom>
              <a:avLst/>
              <a:gdLst/>
              <a:ahLst/>
              <a:cxnLst/>
              <a:rect l="l" t="t" r="r" b="b"/>
              <a:pathLst>
                <a:path w="1553" h="1558" extrusionOk="0">
                  <a:moveTo>
                    <a:pt x="987" y="529"/>
                  </a:moveTo>
                  <a:lnTo>
                    <a:pt x="987" y="987"/>
                  </a:lnTo>
                  <a:lnTo>
                    <a:pt x="529" y="987"/>
                  </a:lnTo>
                  <a:lnTo>
                    <a:pt x="529" y="529"/>
                  </a:lnTo>
                  <a:close/>
                  <a:moveTo>
                    <a:pt x="351" y="1"/>
                  </a:moveTo>
                  <a:cubicBezTo>
                    <a:pt x="155" y="1"/>
                    <a:pt x="1" y="160"/>
                    <a:pt x="1" y="351"/>
                  </a:cubicBezTo>
                  <a:lnTo>
                    <a:pt x="1" y="1207"/>
                  </a:lnTo>
                  <a:cubicBezTo>
                    <a:pt x="1" y="1398"/>
                    <a:pt x="155" y="1557"/>
                    <a:pt x="351" y="1557"/>
                  </a:cubicBezTo>
                  <a:lnTo>
                    <a:pt x="1202" y="1557"/>
                  </a:lnTo>
                  <a:cubicBezTo>
                    <a:pt x="1393" y="1557"/>
                    <a:pt x="1552" y="1398"/>
                    <a:pt x="1552" y="1207"/>
                  </a:cubicBezTo>
                  <a:lnTo>
                    <a:pt x="1552" y="351"/>
                  </a:lnTo>
                  <a:cubicBezTo>
                    <a:pt x="1552" y="160"/>
                    <a:pt x="1393" y="1"/>
                    <a:pt x="1202"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06" name="Google Shape;606;p39"/>
            <p:cNvSpPr/>
            <p:nvPr/>
          </p:nvSpPr>
          <p:spPr>
            <a:xfrm>
              <a:off x="1914550" y="1132950"/>
              <a:ext cx="38825" cy="38825"/>
            </a:xfrm>
            <a:custGeom>
              <a:avLst/>
              <a:gdLst/>
              <a:ahLst/>
              <a:cxnLst/>
              <a:rect l="l" t="t" r="r" b="b"/>
              <a:pathLst>
                <a:path w="1553" h="1553" extrusionOk="0">
                  <a:moveTo>
                    <a:pt x="987" y="529"/>
                  </a:moveTo>
                  <a:lnTo>
                    <a:pt x="987" y="982"/>
                  </a:lnTo>
                  <a:lnTo>
                    <a:pt x="529" y="982"/>
                  </a:lnTo>
                  <a:lnTo>
                    <a:pt x="529" y="529"/>
                  </a:lnTo>
                  <a:close/>
                  <a:moveTo>
                    <a:pt x="351" y="1"/>
                  </a:moveTo>
                  <a:cubicBezTo>
                    <a:pt x="155" y="1"/>
                    <a:pt x="1" y="155"/>
                    <a:pt x="1" y="351"/>
                  </a:cubicBezTo>
                  <a:lnTo>
                    <a:pt x="1" y="1202"/>
                  </a:lnTo>
                  <a:cubicBezTo>
                    <a:pt x="1" y="1393"/>
                    <a:pt x="155" y="1552"/>
                    <a:pt x="351" y="1552"/>
                  </a:cubicBezTo>
                  <a:lnTo>
                    <a:pt x="1202" y="1552"/>
                  </a:lnTo>
                  <a:cubicBezTo>
                    <a:pt x="1393" y="1552"/>
                    <a:pt x="1552" y="1393"/>
                    <a:pt x="1552" y="1202"/>
                  </a:cubicBezTo>
                  <a:lnTo>
                    <a:pt x="1552" y="351"/>
                  </a:lnTo>
                  <a:cubicBezTo>
                    <a:pt x="1552" y="155"/>
                    <a:pt x="1393" y="1"/>
                    <a:pt x="1202"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07" name="Google Shape;607;p39"/>
            <p:cNvSpPr/>
            <p:nvPr/>
          </p:nvSpPr>
          <p:spPr>
            <a:xfrm>
              <a:off x="1827150" y="845650"/>
              <a:ext cx="275325" cy="408725"/>
            </a:xfrm>
            <a:custGeom>
              <a:avLst/>
              <a:gdLst/>
              <a:ahLst/>
              <a:cxnLst/>
              <a:rect l="l" t="t" r="r" b="b"/>
              <a:pathLst>
                <a:path w="11013" h="16349" extrusionOk="0">
                  <a:moveTo>
                    <a:pt x="7507" y="2079"/>
                  </a:moveTo>
                  <a:lnTo>
                    <a:pt x="8227" y="3173"/>
                  </a:lnTo>
                  <a:lnTo>
                    <a:pt x="6787" y="3173"/>
                  </a:lnTo>
                  <a:lnTo>
                    <a:pt x="7507" y="2079"/>
                  </a:lnTo>
                  <a:close/>
                  <a:moveTo>
                    <a:pt x="9246" y="3780"/>
                  </a:moveTo>
                  <a:cubicBezTo>
                    <a:pt x="9255" y="3780"/>
                    <a:pt x="9264" y="3790"/>
                    <a:pt x="9264" y="3799"/>
                  </a:cubicBezTo>
                  <a:lnTo>
                    <a:pt x="9264" y="4234"/>
                  </a:lnTo>
                  <a:lnTo>
                    <a:pt x="5735" y="4234"/>
                  </a:lnTo>
                  <a:lnTo>
                    <a:pt x="5735" y="3799"/>
                  </a:lnTo>
                  <a:cubicBezTo>
                    <a:pt x="5735" y="3790"/>
                    <a:pt x="5745" y="3780"/>
                    <a:pt x="5754" y="3780"/>
                  </a:cubicBezTo>
                  <a:close/>
                  <a:moveTo>
                    <a:pt x="9264" y="7996"/>
                  </a:moveTo>
                  <a:lnTo>
                    <a:pt x="9264" y="8183"/>
                  </a:lnTo>
                  <a:lnTo>
                    <a:pt x="6264" y="8183"/>
                  </a:lnTo>
                  <a:lnTo>
                    <a:pt x="6264" y="7996"/>
                  </a:lnTo>
                  <a:close/>
                  <a:moveTo>
                    <a:pt x="9264" y="10198"/>
                  </a:moveTo>
                  <a:lnTo>
                    <a:pt x="9264" y="10385"/>
                  </a:lnTo>
                  <a:lnTo>
                    <a:pt x="6264" y="10385"/>
                  </a:lnTo>
                  <a:lnTo>
                    <a:pt x="6264" y="10198"/>
                  </a:lnTo>
                  <a:close/>
                  <a:moveTo>
                    <a:pt x="9264" y="12399"/>
                  </a:moveTo>
                  <a:lnTo>
                    <a:pt x="9264" y="12591"/>
                  </a:lnTo>
                  <a:lnTo>
                    <a:pt x="6264" y="12591"/>
                  </a:lnTo>
                  <a:lnTo>
                    <a:pt x="6264" y="12399"/>
                  </a:lnTo>
                  <a:close/>
                  <a:moveTo>
                    <a:pt x="9264" y="14601"/>
                  </a:moveTo>
                  <a:lnTo>
                    <a:pt x="9264" y="14792"/>
                  </a:lnTo>
                  <a:lnTo>
                    <a:pt x="6264" y="14792"/>
                  </a:lnTo>
                  <a:lnTo>
                    <a:pt x="6264" y="14601"/>
                  </a:lnTo>
                  <a:close/>
                  <a:moveTo>
                    <a:pt x="3609" y="14147"/>
                  </a:moveTo>
                  <a:lnTo>
                    <a:pt x="3609" y="15783"/>
                  </a:lnTo>
                  <a:lnTo>
                    <a:pt x="2697" y="15783"/>
                  </a:lnTo>
                  <a:lnTo>
                    <a:pt x="2697" y="14147"/>
                  </a:lnTo>
                  <a:close/>
                  <a:moveTo>
                    <a:pt x="7498" y="1"/>
                  </a:moveTo>
                  <a:cubicBezTo>
                    <a:pt x="7346" y="1"/>
                    <a:pt x="7217" y="125"/>
                    <a:pt x="7217" y="284"/>
                  </a:cubicBezTo>
                  <a:lnTo>
                    <a:pt x="7217" y="1476"/>
                  </a:lnTo>
                  <a:lnTo>
                    <a:pt x="6100" y="3173"/>
                  </a:lnTo>
                  <a:lnTo>
                    <a:pt x="5754" y="3173"/>
                  </a:lnTo>
                  <a:cubicBezTo>
                    <a:pt x="5432" y="3173"/>
                    <a:pt x="5165" y="3435"/>
                    <a:pt x="5165" y="3762"/>
                  </a:cubicBezTo>
                  <a:lnTo>
                    <a:pt x="5165" y="4234"/>
                  </a:lnTo>
                  <a:lnTo>
                    <a:pt x="4581" y="4234"/>
                  </a:lnTo>
                  <a:cubicBezTo>
                    <a:pt x="4254" y="4234"/>
                    <a:pt x="3987" y="4500"/>
                    <a:pt x="3992" y="4827"/>
                  </a:cubicBezTo>
                  <a:lnTo>
                    <a:pt x="3992" y="6706"/>
                  </a:lnTo>
                  <a:lnTo>
                    <a:pt x="300" y="6706"/>
                  </a:lnTo>
                  <a:cubicBezTo>
                    <a:pt x="136" y="6706"/>
                    <a:pt x="0" y="6837"/>
                    <a:pt x="0" y="7001"/>
                  </a:cubicBezTo>
                  <a:lnTo>
                    <a:pt x="0" y="8955"/>
                  </a:lnTo>
                  <a:cubicBezTo>
                    <a:pt x="0" y="9001"/>
                    <a:pt x="24" y="9048"/>
                    <a:pt x="61" y="9081"/>
                  </a:cubicBezTo>
                  <a:cubicBezTo>
                    <a:pt x="136" y="9144"/>
                    <a:pt x="214" y="9170"/>
                    <a:pt x="285" y="9170"/>
                  </a:cubicBezTo>
                  <a:cubicBezTo>
                    <a:pt x="443" y="9170"/>
                    <a:pt x="571" y="9042"/>
                    <a:pt x="571" y="8884"/>
                  </a:cubicBezTo>
                  <a:lnTo>
                    <a:pt x="571" y="7235"/>
                  </a:lnTo>
                  <a:lnTo>
                    <a:pt x="5698" y="7235"/>
                  </a:lnTo>
                  <a:lnTo>
                    <a:pt x="5698" y="15779"/>
                  </a:lnTo>
                  <a:lnTo>
                    <a:pt x="4179" y="15779"/>
                  </a:lnTo>
                  <a:lnTo>
                    <a:pt x="4179" y="13858"/>
                  </a:lnTo>
                  <a:cubicBezTo>
                    <a:pt x="4179" y="13703"/>
                    <a:pt x="4053" y="13577"/>
                    <a:pt x="3894" y="13577"/>
                  </a:cubicBezTo>
                  <a:lnTo>
                    <a:pt x="2412" y="13577"/>
                  </a:lnTo>
                  <a:cubicBezTo>
                    <a:pt x="2258" y="13577"/>
                    <a:pt x="2127" y="13703"/>
                    <a:pt x="2127" y="13858"/>
                  </a:cubicBezTo>
                  <a:lnTo>
                    <a:pt x="2127" y="15779"/>
                  </a:lnTo>
                  <a:lnTo>
                    <a:pt x="571" y="15779"/>
                  </a:lnTo>
                  <a:lnTo>
                    <a:pt x="571" y="9992"/>
                  </a:lnTo>
                  <a:cubicBezTo>
                    <a:pt x="571" y="9861"/>
                    <a:pt x="482" y="9740"/>
                    <a:pt x="351" y="9707"/>
                  </a:cubicBezTo>
                  <a:cubicBezTo>
                    <a:pt x="329" y="9702"/>
                    <a:pt x="307" y="9699"/>
                    <a:pt x="286" y="9699"/>
                  </a:cubicBezTo>
                  <a:cubicBezTo>
                    <a:pt x="133" y="9699"/>
                    <a:pt x="0" y="9824"/>
                    <a:pt x="0" y="9988"/>
                  </a:cubicBezTo>
                  <a:lnTo>
                    <a:pt x="0" y="16064"/>
                  </a:lnTo>
                  <a:cubicBezTo>
                    <a:pt x="0" y="16218"/>
                    <a:pt x="127" y="16349"/>
                    <a:pt x="286" y="16349"/>
                  </a:cubicBezTo>
                  <a:lnTo>
                    <a:pt x="5983" y="16349"/>
                  </a:lnTo>
                  <a:cubicBezTo>
                    <a:pt x="6137" y="16349"/>
                    <a:pt x="6264" y="16223"/>
                    <a:pt x="6264" y="16064"/>
                  </a:cubicBezTo>
                  <a:lnTo>
                    <a:pt x="6264" y="15363"/>
                  </a:lnTo>
                  <a:lnTo>
                    <a:pt x="9549" y="15363"/>
                  </a:lnTo>
                  <a:cubicBezTo>
                    <a:pt x="9708" y="15363"/>
                    <a:pt x="9835" y="15236"/>
                    <a:pt x="9835" y="15078"/>
                  </a:cubicBezTo>
                  <a:lnTo>
                    <a:pt x="9835" y="14320"/>
                  </a:lnTo>
                  <a:cubicBezTo>
                    <a:pt x="9835" y="14161"/>
                    <a:pt x="9708" y="14035"/>
                    <a:pt x="9549" y="14035"/>
                  </a:cubicBezTo>
                  <a:lnTo>
                    <a:pt x="6264" y="14035"/>
                  </a:lnTo>
                  <a:lnTo>
                    <a:pt x="6264" y="13157"/>
                  </a:lnTo>
                  <a:lnTo>
                    <a:pt x="9549" y="13157"/>
                  </a:lnTo>
                  <a:cubicBezTo>
                    <a:pt x="9708" y="13157"/>
                    <a:pt x="9835" y="13030"/>
                    <a:pt x="9835" y="12876"/>
                  </a:cubicBezTo>
                  <a:lnTo>
                    <a:pt x="9835" y="12114"/>
                  </a:lnTo>
                  <a:cubicBezTo>
                    <a:pt x="9835" y="11955"/>
                    <a:pt x="9708" y="11829"/>
                    <a:pt x="9549" y="11829"/>
                  </a:cubicBezTo>
                  <a:lnTo>
                    <a:pt x="6264" y="11829"/>
                  </a:lnTo>
                  <a:lnTo>
                    <a:pt x="6264" y="10955"/>
                  </a:lnTo>
                  <a:lnTo>
                    <a:pt x="9549" y="10955"/>
                  </a:lnTo>
                  <a:cubicBezTo>
                    <a:pt x="9708" y="10955"/>
                    <a:pt x="9835" y="10829"/>
                    <a:pt x="9835" y="10675"/>
                  </a:cubicBezTo>
                  <a:lnTo>
                    <a:pt x="9835" y="9913"/>
                  </a:lnTo>
                  <a:cubicBezTo>
                    <a:pt x="9835" y="9754"/>
                    <a:pt x="9708" y="9628"/>
                    <a:pt x="9549" y="9628"/>
                  </a:cubicBezTo>
                  <a:lnTo>
                    <a:pt x="6264" y="9628"/>
                  </a:lnTo>
                  <a:lnTo>
                    <a:pt x="6264" y="8754"/>
                  </a:lnTo>
                  <a:lnTo>
                    <a:pt x="9549" y="8754"/>
                  </a:lnTo>
                  <a:cubicBezTo>
                    <a:pt x="9708" y="8754"/>
                    <a:pt x="9835" y="8627"/>
                    <a:pt x="9835" y="8469"/>
                  </a:cubicBezTo>
                  <a:lnTo>
                    <a:pt x="9835" y="7711"/>
                  </a:lnTo>
                  <a:cubicBezTo>
                    <a:pt x="9835" y="7552"/>
                    <a:pt x="9708" y="7426"/>
                    <a:pt x="9549" y="7426"/>
                  </a:cubicBezTo>
                  <a:lnTo>
                    <a:pt x="6264" y="7426"/>
                  </a:lnTo>
                  <a:lnTo>
                    <a:pt x="6264" y="7253"/>
                  </a:lnTo>
                  <a:cubicBezTo>
                    <a:pt x="6264" y="6949"/>
                    <a:pt x="6021" y="6706"/>
                    <a:pt x="5717" y="6706"/>
                  </a:cubicBezTo>
                  <a:lnTo>
                    <a:pt x="4558" y="6706"/>
                  </a:lnTo>
                  <a:lnTo>
                    <a:pt x="4558" y="4827"/>
                  </a:lnTo>
                  <a:cubicBezTo>
                    <a:pt x="4558" y="4813"/>
                    <a:pt x="4567" y="4804"/>
                    <a:pt x="4576" y="4804"/>
                  </a:cubicBezTo>
                  <a:lnTo>
                    <a:pt x="10419" y="4804"/>
                  </a:lnTo>
                  <a:cubicBezTo>
                    <a:pt x="10433" y="4804"/>
                    <a:pt x="10442" y="4813"/>
                    <a:pt x="10442" y="4827"/>
                  </a:cubicBezTo>
                  <a:lnTo>
                    <a:pt x="10442" y="6281"/>
                  </a:lnTo>
                  <a:cubicBezTo>
                    <a:pt x="10438" y="6417"/>
                    <a:pt x="10531" y="6538"/>
                    <a:pt x="10662" y="6566"/>
                  </a:cubicBezTo>
                  <a:cubicBezTo>
                    <a:pt x="10686" y="6572"/>
                    <a:pt x="10710" y="6575"/>
                    <a:pt x="10733" y="6575"/>
                  </a:cubicBezTo>
                  <a:cubicBezTo>
                    <a:pt x="10886" y="6575"/>
                    <a:pt x="11012" y="6449"/>
                    <a:pt x="11012" y="6290"/>
                  </a:cubicBezTo>
                  <a:lnTo>
                    <a:pt x="11012" y="4748"/>
                  </a:lnTo>
                  <a:cubicBezTo>
                    <a:pt x="11012" y="4463"/>
                    <a:pt x="10783" y="4234"/>
                    <a:pt x="10503" y="4234"/>
                  </a:cubicBezTo>
                  <a:lnTo>
                    <a:pt x="9835" y="4234"/>
                  </a:lnTo>
                  <a:lnTo>
                    <a:pt x="9835" y="3720"/>
                  </a:lnTo>
                  <a:cubicBezTo>
                    <a:pt x="9835" y="3439"/>
                    <a:pt x="9606" y="3210"/>
                    <a:pt x="9325" y="3210"/>
                  </a:cubicBezTo>
                  <a:lnTo>
                    <a:pt x="8904" y="3210"/>
                  </a:lnTo>
                  <a:lnTo>
                    <a:pt x="7787" y="1514"/>
                  </a:lnTo>
                  <a:lnTo>
                    <a:pt x="7787" y="294"/>
                  </a:lnTo>
                  <a:cubicBezTo>
                    <a:pt x="7787" y="158"/>
                    <a:pt x="7694" y="41"/>
                    <a:pt x="7563" y="9"/>
                  </a:cubicBezTo>
                  <a:cubicBezTo>
                    <a:pt x="7541" y="3"/>
                    <a:pt x="7519" y="1"/>
                    <a:pt x="7498"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08" name="Google Shape;608;p39"/>
            <p:cNvSpPr/>
            <p:nvPr/>
          </p:nvSpPr>
          <p:spPr>
            <a:xfrm>
              <a:off x="1770700" y="1273000"/>
              <a:ext cx="388550" cy="54675"/>
            </a:xfrm>
            <a:custGeom>
              <a:avLst/>
              <a:gdLst/>
              <a:ahLst/>
              <a:cxnLst/>
              <a:rect l="l" t="t" r="r" b="b"/>
              <a:pathLst>
                <a:path w="15542" h="2187" extrusionOk="0">
                  <a:moveTo>
                    <a:pt x="1301" y="0"/>
                  </a:moveTo>
                  <a:cubicBezTo>
                    <a:pt x="1241" y="0"/>
                    <a:pt x="1178" y="22"/>
                    <a:pt x="1118" y="73"/>
                  </a:cubicBezTo>
                  <a:lnTo>
                    <a:pt x="108" y="900"/>
                  </a:lnTo>
                  <a:lnTo>
                    <a:pt x="104" y="905"/>
                  </a:lnTo>
                  <a:lnTo>
                    <a:pt x="99" y="905"/>
                  </a:lnTo>
                  <a:lnTo>
                    <a:pt x="94" y="909"/>
                  </a:lnTo>
                  <a:lnTo>
                    <a:pt x="90" y="919"/>
                  </a:lnTo>
                  <a:cubicBezTo>
                    <a:pt x="90" y="919"/>
                    <a:pt x="85" y="919"/>
                    <a:pt x="85" y="924"/>
                  </a:cubicBezTo>
                  <a:lnTo>
                    <a:pt x="80" y="928"/>
                  </a:lnTo>
                  <a:cubicBezTo>
                    <a:pt x="48" y="970"/>
                    <a:pt x="29" y="1022"/>
                    <a:pt x="29" y="1073"/>
                  </a:cubicBezTo>
                  <a:cubicBezTo>
                    <a:pt x="29" y="1073"/>
                    <a:pt x="29" y="1078"/>
                    <a:pt x="1" y="1078"/>
                  </a:cubicBezTo>
                  <a:cubicBezTo>
                    <a:pt x="15" y="1082"/>
                    <a:pt x="29" y="1082"/>
                    <a:pt x="43" y="1087"/>
                  </a:cubicBezTo>
                  <a:cubicBezTo>
                    <a:pt x="29" y="1087"/>
                    <a:pt x="29" y="1092"/>
                    <a:pt x="29" y="1096"/>
                  </a:cubicBezTo>
                  <a:cubicBezTo>
                    <a:pt x="29" y="1096"/>
                    <a:pt x="29" y="1101"/>
                    <a:pt x="43" y="1101"/>
                  </a:cubicBezTo>
                  <a:lnTo>
                    <a:pt x="1" y="1106"/>
                  </a:lnTo>
                  <a:lnTo>
                    <a:pt x="43" y="1115"/>
                  </a:lnTo>
                  <a:cubicBezTo>
                    <a:pt x="48" y="1171"/>
                    <a:pt x="66" y="1227"/>
                    <a:pt x="99" y="1279"/>
                  </a:cubicBezTo>
                  <a:lnTo>
                    <a:pt x="104" y="1283"/>
                  </a:lnTo>
                  <a:lnTo>
                    <a:pt x="108" y="1283"/>
                  </a:lnTo>
                  <a:cubicBezTo>
                    <a:pt x="108" y="1283"/>
                    <a:pt x="113" y="1288"/>
                    <a:pt x="141" y="1288"/>
                  </a:cubicBezTo>
                  <a:lnTo>
                    <a:pt x="1123" y="2115"/>
                  </a:lnTo>
                  <a:cubicBezTo>
                    <a:pt x="1183" y="2165"/>
                    <a:pt x="1246" y="2186"/>
                    <a:pt x="1306" y="2186"/>
                  </a:cubicBezTo>
                  <a:cubicBezTo>
                    <a:pt x="1537" y="2186"/>
                    <a:pt x="1717" y="1869"/>
                    <a:pt x="1483" y="1676"/>
                  </a:cubicBezTo>
                  <a:lnTo>
                    <a:pt x="1090" y="1363"/>
                  </a:lnTo>
                  <a:lnTo>
                    <a:pt x="14467" y="1363"/>
                  </a:lnTo>
                  <a:lnTo>
                    <a:pt x="14074" y="1676"/>
                  </a:lnTo>
                  <a:cubicBezTo>
                    <a:pt x="13854" y="1871"/>
                    <a:pt x="14031" y="2179"/>
                    <a:pt x="14260" y="2179"/>
                  </a:cubicBezTo>
                  <a:cubicBezTo>
                    <a:pt x="14317" y="2179"/>
                    <a:pt x="14377" y="2160"/>
                    <a:pt x="14434" y="2115"/>
                  </a:cubicBezTo>
                  <a:lnTo>
                    <a:pt x="15444" y="1288"/>
                  </a:lnTo>
                  <a:lnTo>
                    <a:pt x="15449" y="1283"/>
                  </a:lnTo>
                  <a:lnTo>
                    <a:pt x="15453" y="1279"/>
                  </a:lnTo>
                  <a:lnTo>
                    <a:pt x="15458" y="1274"/>
                  </a:lnTo>
                  <a:lnTo>
                    <a:pt x="15467" y="1288"/>
                  </a:lnTo>
                  <a:lnTo>
                    <a:pt x="15472" y="1283"/>
                  </a:lnTo>
                  <a:lnTo>
                    <a:pt x="15477" y="1279"/>
                  </a:lnTo>
                  <a:lnTo>
                    <a:pt x="15486" y="1265"/>
                  </a:lnTo>
                  <a:cubicBezTo>
                    <a:pt x="15523" y="1227"/>
                    <a:pt x="15533" y="1167"/>
                    <a:pt x="15509" y="1115"/>
                  </a:cubicBezTo>
                  <a:cubicBezTo>
                    <a:pt x="15542" y="1115"/>
                    <a:pt x="15542" y="1110"/>
                    <a:pt x="15542" y="1110"/>
                  </a:cubicBezTo>
                  <a:cubicBezTo>
                    <a:pt x="15542" y="1106"/>
                    <a:pt x="15542" y="1106"/>
                    <a:pt x="15542" y="1106"/>
                  </a:cubicBezTo>
                  <a:cubicBezTo>
                    <a:pt x="15542" y="1101"/>
                    <a:pt x="15542" y="1096"/>
                    <a:pt x="15542" y="1096"/>
                  </a:cubicBezTo>
                  <a:cubicBezTo>
                    <a:pt x="15542" y="1092"/>
                    <a:pt x="15542" y="1092"/>
                    <a:pt x="15542" y="1087"/>
                  </a:cubicBezTo>
                  <a:cubicBezTo>
                    <a:pt x="15542" y="1087"/>
                    <a:pt x="15542" y="1082"/>
                    <a:pt x="15542" y="1082"/>
                  </a:cubicBezTo>
                  <a:cubicBezTo>
                    <a:pt x="15533" y="1078"/>
                    <a:pt x="15519" y="1078"/>
                    <a:pt x="15509" y="1073"/>
                  </a:cubicBezTo>
                  <a:cubicBezTo>
                    <a:pt x="15533" y="1031"/>
                    <a:pt x="15528" y="975"/>
                    <a:pt x="15495" y="938"/>
                  </a:cubicBezTo>
                  <a:lnTo>
                    <a:pt x="15491" y="933"/>
                  </a:lnTo>
                  <a:lnTo>
                    <a:pt x="15486" y="928"/>
                  </a:lnTo>
                  <a:lnTo>
                    <a:pt x="15481" y="919"/>
                  </a:lnTo>
                  <a:lnTo>
                    <a:pt x="15477" y="914"/>
                  </a:lnTo>
                  <a:lnTo>
                    <a:pt x="15477" y="909"/>
                  </a:lnTo>
                  <a:cubicBezTo>
                    <a:pt x="15472" y="909"/>
                    <a:pt x="15472" y="905"/>
                    <a:pt x="15472" y="905"/>
                  </a:cubicBezTo>
                  <a:lnTo>
                    <a:pt x="15463" y="900"/>
                  </a:lnTo>
                  <a:lnTo>
                    <a:pt x="14458" y="73"/>
                  </a:lnTo>
                  <a:cubicBezTo>
                    <a:pt x="14398" y="26"/>
                    <a:pt x="14336" y="5"/>
                    <a:pt x="14277" y="5"/>
                  </a:cubicBezTo>
                  <a:cubicBezTo>
                    <a:pt x="14046" y="5"/>
                    <a:pt x="13866" y="318"/>
                    <a:pt x="14093" y="512"/>
                  </a:cubicBezTo>
                  <a:lnTo>
                    <a:pt x="14490" y="839"/>
                  </a:lnTo>
                  <a:lnTo>
                    <a:pt x="1081" y="839"/>
                  </a:lnTo>
                  <a:lnTo>
                    <a:pt x="1478" y="512"/>
                  </a:lnTo>
                  <a:cubicBezTo>
                    <a:pt x="1712" y="319"/>
                    <a:pt x="1530" y="0"/>
                    <a:pt x="1301"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09" name="Google Shape;609;p39"/>
            <p:cNvSpPr/>
            <p:nvPr/>
          </p:nvSpPr>
          <p:spPr>
            <a:xfrm>
              <a:off x="1718375" y="842900"/>
              <a:ext cx="60600" cy="400500"/>
            </a:xfrm>
            <a:custGeom>
              <a:avLst/>
              <a:gdLst/>
              <a:ahLst/>
              <a:cxnLst/>
              <a:rect l="l" t="t" r="r" b="b"/>
              <a:pathLst>
                <a:path w="2424" h="16020" extrusionOk="0">
                  <a:moveTo>
                    <a:pt x="1208" y="1"/>
                  </a:moveTo>
                  <a:cubicBezTo>
                    <a:pt x="1135" y="1"/>
                    <a:pt x="1061" y="29"/>
                    <a:pt x="1005" y="86"/>
                  </a:cubicBezTo>
                  <a:lnTo>
                    <a:pt x="1000" y="90"/>
                  </a:lnTo>
                  <a:cubicBezTo>
                    <a:pt x="1000" y="95"/>
                    <a:pt x="996" y="100"/>
                    <a:pt x="991" y="105"/>
                  </a:cubicBezTo>
                  <a:lnTo>
                    <a:pt x="164" y="1114"/>
                  </a:lnTo>
                  <a:cubicBezTo>
                    <a:pt x="0" y="1329"/>
                    <a:pt x="188" y="1573"/>
                    <a:pt x="395" y="1573"/>
                  </a:cubicBezTo>
                  <a:cubicBezTo>
                    <a:pt x="466" y="1573"/>
                    <a:pt x="540" y="1544"/>
                    <a:pt x="603" y="1474"/>
                  </a:cubicBezTo>
                  <a:lnTo>
                    <a:pt x="935" y="1077"/>
                  </a:lnTo>
                  <a:lnTo>
                    <a:pt x="935" y="14940"/>
                  </a:lnTo>
                  <a:lnTo>
                    <a:pt x="603" y="14547"/>
                  </a:lnTo>
                  <a:cubicBezTo>
                    <a:pt x="540" y="14476"/>
                    <a:pt x="466" y="14446"/>
                    <a:pt x="394" y="14446"/>
                  </a:cubicBezTo>
                  <a:cubicBezTo>
                    <a:pt x="188" y="14446"/>
                    <a:pt x="1" y="14692"/>
                    <a:pt x="164" y="14907"/>
                  </a:cubicBezTo>
                  <a:lnTo>
                    <a:pt x="991" y="15917"/>
                  </a:lnTo>
                  <a:lnTo>
                    <a:pt x="996" y="15921"/>
                  </a:lnTo>
                  <a:lnTo>
                    <a:pt x="1000" y="15926"/>
                  </a:lnTo>
                  <a:lnTo>
                    <a:pt x="1000" y="15931"/>
                  </a:lnTo>
                  <a:lnTo>
                    <a:pt x="1010" y="15931"/>
                  </a:lnTo>
                  <a:lnTo>
                    <a:pt x="1019" y="15940"/>
                  </a:lnTo>
                  <a:lnTo>
                    <a:pt x="1024" y="15945"/>
                  </a:lnTo>
                  <a:cubicBezTo>
                    <a:pt x="1055" y="15972"/>
                    <a:pt x="1093" y="15983"/>
                    <a:pt x="1132" y="15983"/>
                  </a:cubicBezTo>
                  <a:cubicBezTo>
                    <a:pt x="1140" y="15983"/>
                    <a:pt x="1147" y="15983"/>
                    <a:pt x="1154" y="15982"/>
                  </a:cubicBezTo>
                  <a:cubicBezTo>
                    <a:pt x="1154" y="15996"/>
                    <a:pt x="1159" y="15996"/>
                    <a:pt x="1159" y="16001"/>
                  </a:cubicBezTo>
                  <a:lnTo>
                    <a:pt x="1192" y="16001"/>
                  </a:lnTo>
                  <a:cubicBezTo>
                    <a:pt x="1197" y="16001"/>
                    <a:pt x="1201" y="16001"/>
                    <a:pt x="1206" y="16020"/>
                  </a:cubicBezTo>
                  <a:cubicBezTo>
                    <a:pt x="1206" y="15996"/>
                    <a:pt x="1211" y="15996"/>
                    <a:pt x="1211" y="15996"/>
                  </a:cubicBezTo>
                  <a:lnTo>
                    <a:pt x="1239" y="15996"/>
                  </a:lnTo>
                  <a:cubicBezTo>
                    <a:pt x="1271" y="15991"/>
                    <a:pt x="1309" y="15977"/>
                    <a:pt x="1337" y="15959"/>
                  </a:cubicBezTo>
                  <a:lnTo>
                    <a:pt x="1351" y="15959"/>
                  </a:lnTo>
                  <a:cubicBezTo>
                    <a:pt x="1369" y="15945"/>
                    <a:pt x="1384" y="15931"/>
                    <a:pt x="1398" y="15912"/>
                  </a:cubicBezTo>
                  <a:lnTo>
                    <a:pt x="2229" y="14907"/>
                  </a:lnTo>
                  <a:cubicBezTo>
                    <a:pt x="2332" y="14795"/>
                    <a:pt x="2332" y="14613"/>
                    <a:pt x="2220" y="14505"/>
                  </a:cubicBezTo>
                  <a:cubicBezTo>
                    <a:pt x="2168" y="14463"/>
                    <a:pt x="2104" y="14442"/>
                    <a:pt x="2041" y="14442"/>
                  </a:cubicBezTo>
                  <a:cubicBezTo>
                    <a:pt x="1957" y="14442"/>
                    <a:pt x="1874" y="14478"/>
                    <a:pt x="1818" y="14547"/>
                  </a:cubicBezTo>
                  <a:lnTo>
                    <a:pt x="1505" y="14940"/>
                  </a:lnTo>
                  <a:lnTo>
                    <a:pt x="1505" y="1077"/>
                  </a:lnTo>
                  <a:lnTo>
                    <a:pt x="1818" y="1474"/>
                  </a:lnTo>
                  <a:cubicBezTo>
                    <a:pt x="1881" y="1545"/>
                    <a:pt x="1955" y="1575"/>
                    <a:pt x="2028" y="1575"/>
                  </a:cubicBezTo>
                  <a:cubicBezTo>
                    <a:pt x="2235" y="1575"/>
                    <a:pt x="2424" y="1329"/>
                    <a:pt x="2258" y="1114"/>
                  </a:cubicBezTo>
                  <a:cubicBezTo>
                    <a:pt x="1374" y="44"/>
                    <a:pt x="1430" y="90"/>
                    <a:pt x="1365" y="48"/>
                  </a:cubicBezTo>
                  <a:cubicBezTo>
                    <a:pt x="1317" y="17"/>
                    <a:pt x="1262" y="1"/>
                    <a:pt x="1208"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sp>
        <p:nvSpPr>
          <p:cNvPr id="610" name="Google Shape;610;p39"/>
          <p:cNvSpPr/>
          <p:nvPr/>
        </p:nvSpPr>
        <p:spPr>
          <a:xfrm>
            <a:off x="14416701" y="2755242"/>
            <a:ext cx="395450" cy="971800"/>
          </a:xfrm>
          <a:custGeom>
            <a:avLst/>
            <a:gdLst/>
            <a:ahLst/>
            <a:cxnLst/>
            <a:rect l="l" t="t" r="r" b="b"/>
            <a:pathLst>
              <a:path w="7909" h="19436" extrusionOk="0">
                <a:moveTo>
                  <a:pt x="4165" y="534"/>
                </a:moveTo>
                <a:cubicBezTo>
                  <a:pt x="4296" y="534"/>
                  <a:pt x="4403" y="641"/>
                  <a:pt x="4403" y="772"/>
                </a:cubicBezTo>
                <a:lnTo>
                  <a:pt x="4403" y="1941"/>
                </a:lnTo>
                <a:lnTo>
                  <a:pt x="3492" y="1941"/>
                </a:lnTo>
                <a:lnTo>
                  <a:pt x="3492" y="772"/>
                </a:lnTo>
                <a:cubicBezTo>
                  <a:pt x="3492" y="641"/>
                  <a:pt x="3599" y="534"/>
                  <a:pt x="3735" y="534"/>
                </a:cubicBezTo>
                <a:close/>
                <a:moveTo>
                  <a:pt x="4216" y="2511"/>
                </a:moveTo>
                <a:lnTo>
                  <a:pt x="3983" y="2927"/>
                </a:lnTo>
                <a:lnTo>
                  <a:pt x="3917" y="2927"/>
                </a:lnTo>
                <a:lnTo>
                  <a:pt x="3683" y="2511"/>
                </a:lnTo>
                <a:close/>
                <a:moveTo>
                  <a:pt x="3948" y="3503"/>
                </a:moveTo>
                <a:cubicBezTo>
                  <a:pt x="4976" y="3503"/>
                  <a:pt x="5829" y="4335"/>
                  <a:pt x="5829" y="5381"/>
                </a:cubicBezTo>
                <a:cubicBezTo>
                  <a:pt x="5829" y="5699"/>
                  <a:pt x="5749" y="6012"/>
                  <a:pt x="5595" y="6292"/>
                </a:cubicBezTo>
                <a:lnTo>
                  <a:pt x="5562" y="6152"/>
                </a:lnTo>
                <a:cubicBezTo>
                  <a:pt x="5506" y="5903"/>
                  <a:pt x="5287" y="5736"/>
                  <a:pt x="5043" y="5736"/>
                </a:cubicBezTo>
                <a:cubicBezTo>
                  <a:pt x="5003" y="5736"/>
                  <a:pt x="4963" y="5741"/>
                  <a:pt x="4922" y="5750"/>
                </a:cubicBezTo>
                <a:lnTo>
                  <a:pt x="4614" y="5825"/>
                </a:lnTo>
                <a:cubicBezTo>
                  <a:pt x="4352" y="5885"/>
                  <a:pt x="4118" y="6030"/>
                  <a:pt x="3950" y="6241"/>
                </a:cubicBezTo>
                <a:cubicBezTo>
                  <a:pt x="3786" y="6030"/>
                  <a:pt x="3548" y="5885"/>
                  <a:pt x="3286" y="5825"/>
                </a:cubicBezTo>
                <a:lnTo>
                  <a:pt x="2978" y="5750"/>
                </a:lnTo>
                <a:cubicBezTo>
                  <a:pt x="2938" y="5741"/>
                  <a:pt x="2898" y="5736"/>
                  <a:pt x="2859" y="5736"/>
                </a:cubicBezTo>
                <a:cubicBezTo>
                  <a:pt x="2617" y="5736"/>
                  <a:pt x="2398" y="5903"/>
                  <a:pt x="2337" y="6152"/>
                </a:cubicBezTo>
                <a:lnTo>
                  <a:pt x="2305" y="6292"/>
                </a:lnTo>
                <a:cubicBezTo>
                  <a:pt x="1650" y="5105"/>
                  <a:pt x="2431" y="3637"/>
                  <a:pt x="3777" y="3511"/>
                </a:cubicBezTo>
                <a:cubicBezTo>
                  <a:pt x="3834" y="3506"/>
                  <a:pt x="3891" y="3503"/>
                  <a:pt x="3948" y="3503"/>
                </a:cubicBezTo>
                <a:close/>
                <a:moveTo>
                  <a:pt x="3983" y="7101"/>
                </a:moveTo>
                <a:cubicBezTo>
                  <a:pt x="4576" y="7133"/>
                  <a:pt x="4730" y="7942"/>
                  <a:pt x="4188" y="8190"/>
                </a:cubicBezTo>
                <a:lnTo>
                  <a:pt x="4174" y="8199"/>
                </a:lnTo>
                <a:cubicBezTo>
                  <a:pt x="4104" y="8229"/>
                  <a:pt x="4028" y="8245"/>
                  <a:pt x="3952" y="8245"/>
                </a:cubicBezTo>
                <a:cubicBezTo>
                  <a:pt x="3875" y="8245"/>
                  <a:pt x="3798" y="8229"/>
                  <a:pt x="3725" y="8199"/>
                </a:cubicBezTo>
                <a:lnTo>
                  <a:pt x="3711" y="8190"/>
                </a:lnTo>
                <a:cubicBezTo>
                  <a:pt x="3169" y="7942"/>
                  <a:pt x="3324" y="7133"/>
                  <a:pt x="3922" y="7101"/>
                </a:cubicBezTo>
                <a:close/>
                <a:moveTo>
                  <a:pt x="4085" y="8825"/>
                </a:moveTo>
                <a:lnTo>
                  <a:pt x="4216" y="9377"/>
                </a:lnTo>
                <a:cubicBezTo>
                  <a:pt x="4230" y="9452"/>
                  <a:pt x="4272" y="9513"/>
                  <a:pt x="4333" y="9555"/>
                </a:cubicBezTo>
                <a:cubicBezTo>
                  <a:pt x="4585" y="9723"/>
                  <a:pt x="4777" y="9971"/>
                  <a:pt x="4880" y="10256"/>
                </a:cubicBezTo>
                <a:lnTo>
                  <a:pt x="3024" y="10256"/>
                </a:lnTo>
                <a:cubicBezTo>
                  <a:pt x="3127" y="9966"/>
                  <a:pt x="3319" y="9723"/>
                  <a:pt x="3571" y="9555"/>
                </a:cubicBezTo>
                <a:cubicBezTo>
                  <a:pt x="3632" y="9513"/>
                  <a:pt x="3674" y="9452"/>
                  <a:pt x="3688" y="9377"/>
                </a:cubicBezTo>
                <a:lnTo>
                  <a:pt x="3814" y="8825"/>
                </a:lnTo>
                <a:cubicBezTo>
                  <a:pt x="3861" y="8830"/>
                  <a:pt x="3907" y="8832"/>
                  <a:pt x="3952" y="8832"/>
                </a:cubicBezTo>
                <a:cubicBezTo>
                  <a:pt x="3997" y="8832"/>
                  <a:pt x="4041" y="8830"/>
                  <a:pt x="4085" y="8825"/>
                </a:cubicBezTo>
                <a:close/>
                <a:moveTo>
                  <a:pt x="2230" y="15682"/>
                </a:moveTo>
                <a:cubicBezTo>
                  <a:pt x="2384" y="15822"/>
                  <a:pt x="2449" y="16037"/>
                  <a:pt x="2403" y="16243"/>
                </a:cubicBezTo>
                <a:cubicBezTo>
                  <a:pt x="2356" y="16444"/>
                  <a:pt x="2202" y="16608"/>
                  <a:pt x="2001" y="16668"/>
                </a:cubicBezTo>
                <a:lnTo>
                  <a:pt x="2230" y="15682"/>
                </a:lnTo>
                <a:close/>
                <a:moveTo>
                  <a:pt x="6077" y="15520"/>
                </a:moveTo>
                <a:cubicBezTo>
                  <a:pt x="6247" y="15520"/>
                  <a:pt x="6420" y="15594"/>
                  <a:pt x="6544" y="15766"/>
                </a:cubicBezTo>
                <a:cubicBezTo>
                  <a:pt x="6843" y="16186"/>
                  <a:pt x="6498" y="16695"/>
                  <a:pt x="6069" y="16695"/>
                </a:cubicBezTo>
                <a:cubicBezTo>
                  <a:pt x="5968" y="16695"/>
                  <a:pt x="5862" y="16667"/>
                  <a:pt x="5759" y="16603"/>
                </a:cubicBezTo>
                <a:cubicBezTo>
                  <a:pt x="5628" y="16519"/>
                  <a:pt x="5534" y="16393"/>
                  <a:pt x="5497" y="16243"/>
                </a:cubicBezTo>
                <a:lnTo>
                  <a:pt x="5497" y="16238"/>
                </a:lnTo>
                <a:cubicBezTo>
                  <a:pt x="5400" y="15823"/>
                  <a:pt x="5734" y="15520"/>
                  <a:pt x="6077" y="15520"/>
                </a:cubicBezTo>
                <a:close/>
                <a:moveTo>
                  <a:pt x="3725" y="1"/>
                </a:moveTo>
                <a:cubicBezTo>
                  <a:pt x="3725" y="1"/>
                  <a:pt x="2917" y="351"/>
                  <a:pt x="2884" y="795"/>
                </a:cubicBezTo>
                <a:lnTo>
                  <a:pt x="2884" y="2230"/>
                </a:lnTo>
                <a:cubicBezTo>
                  <a:pt x="2898" y="2230"/>
                  <a:pt x="2912" y="2230"/>
                  <a:pt x="2922" y="2235"/>
                </a:cubicBezTo>
                <a:lnTo>
                  <a:pt x="2884" y="2244"/>
                </a:lnTo>
                <a:cubicBezTo>
                  <a:pt x="2898" y="2244"/>
                  <a:pt x="2908" y="2244"/>
                  <a:pt x="2917" y="2249"/>
                </a:cubicBezTo>
                <a:cubicBezTo>
                  <a:pt x="2917" y="2249"/>
                  <a:pt x="2917" y="2254"/>
                  <a:pt x="2922" y="2254"/>
                </a:cubicBezTo>
                <a:cubicBezTo>
                  <a:pt x="2917" y="2254"/>
                  <a:pt x="2917" y="2258"/>
                  <a:pt x="2917" y="2258"/>
                </a:cubicBezTo>
                <a:lnTo>
                  <a:pt x="2917" y="2263"/>
                </a:lnTo>
                <a:lnTo>
                  <a:pt x="2917" y="2268"/>
                </a:lnTo>
                <a:cubicBezTo>
                  <a:pt x="2917" y="2272"/>
                  <a:pt x="2917" y="2272"/>
                  <a:pt x="2917" y="2272"/>
                </a:cubicBezTo>
                <a:cubicBezTo>
                  <a:pt x="2917" y="2277"/>
                  <a:pt x="2917" y="2277"/>
                  <a:pt x="2917" y="2277"/>
                </a:cubicBezTo>
                <a:lnTo>
                  <a:pt x="2917" y="2282"/>
                </a:lnTo>
                <a:lnTo>
                  <a:pt x="2917" y="2286"/>
                </a:lnTo>
                <a:cubicBezTo>
                  <a:pt x="2917" y="2286"/>
                  <a:pt x="2917" y="2286"/>
                  <a:pt x="2917" y="2291"/>
                </a:cubicBezTo>
                <a:lnTo>
                  <a:pt x="2917" y="2296"/>
                </a:lnTo>
                <a:lnTo>
                  <a:pt x="2917" y="2301"/>
                </a:lnTo>
                <a:cubicBezTo>
                  <a:pt x="2917" y="2301"/>
                  <a:pt x="2917" y="2305"/>
                  <a:pt x="2917" y="2305"/>
                </a:cubicBezTo>
                <a:cubicBezTo>
                  <a:pt x="2917" y="2305"/>
                  <a:pt x="2917" y="2310"/>
                  <a:pt x="2922" y="2310"/>
                </a:cubicBezTo>
                <a:cubicBezTo>
                  <a:pt x="2922" y="2315"/>
                  <a:pt x="2922" y="2315"/>
                  <a:pt x="2922" y="2315"/>
                </a:cubicBezTo>
                <a:cubicBezTo>
                  <a:pt x="2922" y="2319"/>
                  <a:pt x="2926" y="2324"/>
                  <a:pt x="2926" y="2329"/>
                </a:cubicBezTo>
                <a:cubicBezTo>
                  <a:pt x="2926" y="2333"/>
                  <a:pt x="2931" y="2333"/>
                  <a:pt x="2931" y="2338"/>
                </a:cubicBezTo>
                <a:lnTo>
                  <a:pt x="2940" y="2347"/>
                </a:lnTo>
                <a:lnTo>
                  <a:pt x="3295" y="2992"/>
                </a:lnTo>
                <a:cubicBezTo>
                  <a:pt x="1529" y="3469"/>
                  <a:pt x="893" y="5642"/>
                  <a:pt x="2122" y="6998"/>
                </a:cubicBezTo>
                <a:lnTo>
                  <a:pt x="1379" y="10228"/>
                </a:lnTo>
                <a:lnTo>
                  <a:pt x="500" y="10228"/>
                </a:lnTo>
                <a:cubicBezTo>
                  <a:pt x="490" y="10226"/>
                  <a:pt x="480" y="10226"/>
                  <a:pt x="470" y="10226"/>
                </a:cubicBezTo>
                <a:cubicBezTo>
                  <a:pt x="329" y="10226"/>
                  <a:pt x="211" y="10346"/>
                  <a:pt x="220" y="10494"/>
                </a:cubicBezTo>
                <a:cubicBezTo>
                  <a:pt x="220" y="10648"/>
                  <a:pt x="500" y="10756"/>
                  <a:pt x="500" y="10756"/>
                </a:cubicBezTo>
                <a:lnTo>
                  <a:pt x="1248" y="10756"/>
                </a:lnTo>
                <a:lnTo>
                  <a:pt x="856" y="12481"/>
                </a:lnTo>
                <a:cubicBezTo>
                  <a:pt x="818" y="12635"/>
                  <a:pt x="916" y="12784"/>
                  <a:pt x="1071" y="12822"/>
                </a:cubicBezTo>
                <a:cubicBezTo>
                  <a:pt x="1089" y="12826"/>
                  <a:pt x="1113" y="12831"/>
                  <a:pt x="1136" y="12831"/>
                </a:cubicBezTo>
                <a:cubicBezTo>
                  <a:pt x="1267" y="12831"/>
                  <a:pt x="1379" y="12738"/>
                  <a:pt x="1412" y="12607"/>
                </a:cubicBezTo>
                <a:lnTo>
                  <a:pt x="2870" y="6287"/>
                </a:lnTo>
                <a:lnTo>
                  <a:pt x="3146" y="6348"/>
                </a:lnTo>
                <a:cubicBezTo>
                  <a:pt x="3291" y="6386"/>
                  <a:pt x="3417" y="6470"/>
                  <a:pt x="3506" y="6591"/>
                </a:cubicBezTo>
                <a:cubicBezTo>
                  <a:pt x="2678" y="6928"/>
                  <a:pt x="2543" y="8040"/>
                  <a:pt x="3263" y="8568"/>
                </a:cubicBezTo>
                <a:lnTo>
                  <a:pt x="3141" y="9101"/>
                </a:lnTo>
                <a:cubicBezTo>
                  <a:pt x="2711" y="9424"/>
                  <a:pt x="2431" y="9914"/>
                  <a:pt x="2370" y="10452"/>
                </a:cubicBezTo>
                <a:cubicBezTo>
                  <a:pt x="2370" y="10457"/>
                  <a:pt x="2370" y="10466"/>
                  <a:pt x="2370" y="10475"/>
                </a:cubicBezTo>
                <a:cubicBezTo>
                  <a:pt x="2333" y="10849"/>
                  <a:pt x="2403" y="11228"/>
                  <a:pt x="2576" y="11564"/>
                </a:cubicBezTo>
                <a:lnTo>
                  <a:pt x="1758" y="15196"/>
                </a:lnTo>
                <a:lnTo>
                  <a:pt x="1758" y="15201"/>
                </a:lnTo>
                <a:lnTo>
                  <a:pt x="1758" y="15210"/>
                </a:lnTo>
                <a:lnTo>
                  <a:pt x="1244" y="17430"/>
                </a:lnTo>
                <a:cubicBezTo>
                  <a:pt x="1225" y="17514"/>
                  <a:pt x="1155" y="17575"/>
                  <a:pt x="1071" y="17580"/>
                </a:cubicBezTo>
                <a:cubicBezTo>
                  <a:pt x="991" y="17575"/>
                  <a:pt x="926" y="17524"/>
                  <a:pt x="902" y="17449"/>
                </a:cubicBezTo>
                <a:lnTo>
                  <a:pt x="585" y="16309"/>
                </a:lnTo>
                <a:lnTo>
                  <a:pt x="1159" y="13813"/>
                </a:lnTo>
                <a:cubicBezTo>
                  <a:pt x="1206" y="13658"/>
                  <a:pt x="1108" y="13495"/>
                  <a:pt x="949" y="13462"/>
                </a:cubicBezTo>
                <a:cubicBezTo>
                  <a:pt x="928" y="13457"/>
                  <a:pt x="906" y="13454"/>
                  <a:pt x="885" y="13454"/>
                </a:cubicBezTo>
                <a:cubicBezTo>
                  <a:pt x="753" y="13454"/>
                  <a:pt x="632" y="13550"/>
                  <a:pt x="608" y="13686"/>
                </a:cubicBezTo>
                <a:lnTo>
                  <a:pt x="14" y="16257"/>
                </a:lnTo>
                <a:cubicBezTo>
                  <a:pt x="0" y="16304"/>
                  <a:pt x="5" y="16351"/>
                  <a:pt x="14" y="16397"/>
                </a:cubicBezTo>
                <a:lnTo>
                  <a:pt x="356" y="17608"/>
                </a:lnTo>
                <a:cubicBezTo>
                  <a:pt x="402" y="17771"/>
                  <a:pt x="500" y="17916"/>
                  <a:pt x="641" y="18015"/>
                </a:cubicBezTo>
                <a:lnTo>
                  <a:pt x="393" y="19085"/>
                </a:lnTo>
                <a:cubicBezTo>
                  <a:pt x="356" y="19239"/>
                  <a:pt x="454" y="19393"/>
                  <a:pt x="608" y="19426"/>
                </a:cubicBezTo>
                <a:cubicBezTo>
                  <a:pt x="627" y="19431"/>
                  <a:pt x="650" y="19435"/>
                  <a:pt x="669" y="19435"/>
                </a:cubicBezTo>
                <a:cubicBezTo>
                  <a:pt x="804" y="19435"/>
                  <a:pt x="916" y="19342"/>
                  <a:pt x="949" y="19216"/>
                </a:cubicBezTo>
                <a:lnTo>
                  <a:pt x="1197" y="18141"/>
                </a:lnTo>
                <a:cubicBezTo>
                  <a:pt x="1496" y="18089"/>
                  <a:pt x="1734" y="17856"/>
                  <a:pt x="1800" y="17556"/>
                </a:cubicBezTo>
                <a:lnTo>
                  <a:pt x="1870" y="17262"/>
                </a:lnTo>
                <a:cubicBezTo>
                  <a:pt x="2398" y="17248"/>
                  <a:pt x="2847" y="16883"/>
                  <a:pt x="2964" y="16369"/>
                </a:cubicBezTo>
                <a:cubicBezTo>
                  <a:pt x="3085" y="15855"/>
                  <a:pt x="2837" y="15332"/>
                  <a:pt x="2370" y="15089"/>
                </a:cubicBezTo>
                <a:lnTo>
                  <a:pt x="3174" y="11616"/>
                </a:lnTo>
                <a:cubicBezTo>
                  <a:pt x="3188" y="11546"/>
                  <a:pt x="3179" y="11471"/>
                  <a:pt x="3141" y="11410"/>
                </a:cubicBezTo>
                <a:cubicBezTo>
                  <a:pt x="3029" y="11219"/>
                  <a:pt x="2968" y="11008"/>
                  <a:pt x="2954" y="10789"/>
                </a:cubicBezTo>
                <a:lnTo>
                  <a:pt x="4955" y="10789"/>
                </a:lnTo>
                <a:cubicBezTo>
                  <a:pt x="4941" y="11008"/>
                  <a:pt x="4875" y="11219"/>
                  <a:pt x="4763" y="11410"/>
                </a:cubicBezTo>
                <a:cubicBezTo>
                  <a:pt x="4726" y="11471"/>
                  <a:pt x="4716" y="11546"/>
                  <a:pt x="4735" y="11616"/>
                </a:cubicBezTo>
                <a:lnTo>
                  <a:pt x="5338" y="14233"/>
                </a:lnTo>
                <a:cubicBezTo>
                  <a:pt x="5366" y="14364"/>
                  <a:pt x="5483" y="14453"/>
                  <a:pt x="5614" y="14453"/>
                </a:cubicBezTo>
                <a:cubicBezTo>
                  <a:pt x="5637" y="14453"/>
                  <a:pt x="5656" y="14453"/>
                  <a:pt x="5679" y="14448"/>
                </a:cubicBezTo>
                <a:cubicBezTo>
                  <a:pt x="5833" y="14411"/>
                  <a:pt x="5927" y="14261"/>
                  <a:pt x="5894" y="14107"/>
                </a:cubicBezTo>
                <a:lnTo>
                  <a:pt x="5310" y="11592"/>
                </a:lnTo>
                <a:cubicBezTo>
                  <a:pt x="5483" y="11256"/>
                  <a:pt x="5553" y="10877"/>
                  <a:pt x="5516" y="10503"/>
                </a:cubicBezTo>
                <a:lnTo>
                  <a:pt x="5516" y="10480"/>
                </a:lnTo>
                <a:cubicBezTo>
                  <a:pt x="5506" y="10405"/>
                  <a:pt x="5497" y="10330"/>
                  <a:pt x="5478" y="10260"/>
                </a:cubicBezTo>
                <a:cubicBezTo>
                  <a:pt x="5375" y="9807"/>
                  <a:pt x="5114" y="9410"/>
                  <a:pt x="4744" y="9129"/>
                </a:cubicBezTo>
                <a:lnTo>
                  <a:pt x="4623" y="8596"/>
                </a:lnTo>
                <a:cubicBezTo>
                  <a:pt x="5343" y="8073"/>
                  <a:pt x="5207" y="6956"/>
                  <a:pt x="4385" y="6619"/>
                </a:cubicBezTo>
                <a:cubicBezTo>
                  <a:pt x="4469" y="6498"/>
                  <a:pt x="4600" y="6414"/>
                  <a:pt x="4744" y="6381"/>
                </a:cubicBezTo>
                <a:lnTo>
                  <a:pt x="5015" y="6320"/>
                </a:lnTo>
                <a:lnTo>
                  <a:pt x="7324" y="16313"/>
                </a:lnTo>
                <a:lnTo>
                  <a:pt x="7007" y="17454"/>
                </a:lnTo>
                <a:cubicBezTo>
                  <a:pt x="6983" y="17528"/>
                  <a:pt x="6918" y="17580"/>
                  <a:pt x="6838" y="17580"/>
                </a:cubicBezTo>
                <a:cubicBezTo>
                  <a:pt x="6754" y="17575"/>
                  <a:pt x="6679" y="17514"/>
                  <a:pt x="6665" y="17430"/>
                </a:cubicBezTo>
                <a:lnTo>
                  <a:pt x="6595" y="17136"/>
                </a:lnTo>
                <a:cubicBezTo>
                  <a:pt x="7109" y="16869"/>
                  <a:pt x="7348" y="16262"/>
                  <a:pt x="7147" y="15715"/>
                </a:cubicBezTo>
                <a:cubicBezTo>
                  <a:pt x="6981" y="15256"/>
                  <a:pt x="6543" y="14961"/>
                  <a:pt x="6069" y="14961"/>
                </a:cubicBezTo>
                <a:cubicBezTo>
                  <a:pt x="5983" y="14961"/>
                  <a:pt x="5897" y="14970"/>
                  <a:pt x="5810" y="14990"/>
                </a:cubicBezTo>
                <a:cubicBezTo>
                  <a:pt x="5245" y="15121"/>
                  <a:pt x="4866" y="15654"/>
                  <a:pt x="4922" y="16229"/>
                </a:cubicBezTo>
                <a:cubicBezTo>
                  <a:pt x="4983" y="16804"/>
                  <a:pt x="5460" y="17248"/>
                  <a:pt x="6044" y="17262"/>
                </a:cubicBezTo>
                <a:lnTo>
                  <a:pt x="6109" y="17561"/>
                </a:lnTo>
                <a:cubicBezTo>
                  <a:pt x="6175" y="17856"/>
                  <a:pt x="6413" y="18089"/>
                  <a:pt x="6717" y="18145"/>
                </a:cubicBezTo>
                <a:lnTo>
                  <a:pt x="6965" y="19216"/>
                </a:lnTo>
                <a:cubicBezTo>
                  <a:pt x="6993" y="19342"/>
                  <a:pt x="7109" y="19435"/>
                  <a:pt x="7240" y="19435"/>
                </a:cubicBezTo>
                <a:cubicBezTo>
                  <a:pt x="7264" y="19435"/>
                  <a:pt x="7282" y="19431"/>
                  <a:pt x="7306" y="19426"/>
                </a:cubicBezTo>
                <a:cubicBezTo>
                  <a:pt x="7460" y="19393"/>
                  <a:pt x="7553" y="19239"/>
                  <a:pt x="7516" y="19085"/>
                </a:cubicBezTo>
                <a:lnTo>
                  <a:pt x="7273" y="18015"/>
                </a:lnTo>
                <a:cubicBezTo>
                  <a:pt x="7409" y="17916"/>
                  <a:pt x="7511" y="17771"/>
                  <a:pt x="7558" y="17608"/>
                </a:cubicBezTo>
                <a:lnTo>
                  <a:pt x="7895" y="16397"/>
                </a:lnTo>
                <a:cubicBezTo>
                  <a:pt x="7909" y="16351"/>
                  <a:pt x="7909" y="16304"/>
                  <a:pt x="7895" y="16257"/>
                </a:cubicBezTo>
                <a:lnTo>
                  <a:pt x="6637" y="10826"/>
                </a:lnTo>
                <a:lnTo>
                  <a:pt x="7376" y="10826"/>
                </a:lnTo>
                <a:cubicBezTo>
                  <a:pt x="7511" y="10826"/>
                  <a:pt x="7628" y="10737"/>
                  <a:pt x="7661" y="10606"/>
                </a:cubicBezTo>
                <a:cubicBezTo>
                  <a:pt x="7702" y="10426"/>
                  <a:pt x="7571" y="10256"/>
                  <a:pt x="7392" y="10256"/>
                </a:cubicBezTo>
                <a:cubicBezTo>
                  <a:pt x="7390" y="10256"/>
                  <a:pt x="7388" y="10256"/>
                  <a:pt x="7385" y="10256"/>
                </a:cubicBezTo>
                <a:lnTo>
                  <a:pt x="6497" y="10256"/>
                </a:lnTo>
                <a:lnTo>
                  <a:pt x="5754" y="7040"/>
                </a:lnTo>
                <a:cubicBezTo>
                  <a:pt x="6983" y="5684"/>
                  <a:pt x="6343" y="3511"/>
                  <a:pt x="4581" y="3034"/>
                </a:cubicBezTo>
                <a:lnTo>
                  <a:pt x="4936" y="2389"/>
                </a:lnTo>
                <a:cubicBezTo>
                  <a:pt x="4959" y="2347"/>
                  <a:pt x="4973" y="2296"/>
                  <a:pt x="4973" y="2244"/>
                </a:cubicBezTo>
                <a:lnTo>
                  <a:pt x="4973" y="809"/>
                </a:lnTo>
                <a:cubicBezTo>
                  <a:pt x="4973" y="361"/>
                  <a:pt x="4614" y="1"/>
                  <a:pt x="4165"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11" name="Google Shape;611;p39"/>
          <p:cNvSpPr/>
          <p:nvPr/>
        </p:nvSpPr>
        <p:spPr>
          <a:xfrm>
            <a:off x="3306577" y="2745405"/>
            <a:ext cx="846550" cy="974550"/>
          </a:xfrm>
          <a:custGeom>
            <a:avLst/>
            <a:gdLst/>
            <a:ahLst/>
            <a:cxnLst/>
            <a:rect l="l" t="t" r="r" b="b"/>
            <a:pathLst>
              <a:path w="16931" h="19491" extrusionOk="0">
                <a:moveTo>
                  <a:pt x="6157" y="818"/>
                </a:moveTo>
                <a:lnTo>
                  <a:pt x="6157" y="818"/>
                </a:lnTo>
                <a:cubicBezTo>
                  <a:pt x="6923" y="1220"/>
                  <a:pt x="7693" y="1421"/>
                  <a:pt x="8463" y="1421"/>
                </a:cubicBezTo>
                <a:cubicBezTo>
                  <a:pt x="9232" y="1421"/>
                  <a:pt x="10001" y="1220"/>
                  <a:pt x="10765" y="818"/>
                </a:cubicBezTo>
                <a:lnTo>
                  <a:pt x="10765" y="818"/>
                </a:lnTo>
                <a:cubicBezTo>
                  <a:pt x="10681" y="2964"/>
                  <a:pt x="10064" y="4370"/>
                  <a:pt x="9545" y="5184"/>
                </a:cubicBezTo>
                <a:cubicBezTo>
                  <a:pt x="9115" y="5852"/>
                  <a:pt x="8680" y="6240"/>
                  <a:pt x="8461" y="6413"/>
                </a:cubicBezTo>
                <a:cubicBezTo>
                  <a:pt x="8035" y="6067"/>
                  <a:pt x="7671" y="5651"/>
                  <a:pt x="7381" y="5184"/>
                </a:cubicBezTo>
                <a:cubicBezTo>
                  <a:pt x="6858" y="4366"/>
                  <a:pt x="6241" y="2964"/>
                  <a:pt x="6157" y="818"/>
                </a:cubicBezTo>
                <a:close/>
                <a:moveTo>
                  <a:pt x="4357" y="608"/>
                </a:moveTo>
                <a:lnTo>
                  <a:pt x="4357" y="9493"/>
                </a:lnTo>
                <a:lnTo>
                  <a:pt x="3866" y="9493"/>
                </a:lnTo>
                <a:lnTo>
                  <a:pt x="3866" y="608"/>
                </a:lnTo>
                <a:close/>
                <a:moveTo>
                  <a:pt x="5568" y="608"/>
                </a:moveTo>
                <a:cubicBezTo>
                  <a:pt x="5619" y="3038"/>
                  <a:pt x="6315" y="4623"/>
                  <a:pt x="6904" y="5534"/>
                </a:cubicBezTo>
                <a:cubicBezTo>
                  <a:pt x="7409" y="6310"/>
                  <a:pt x="7919" y="6745"/>
                  <a:pt x="8157" y="6918"/>
                </a:cubicBezTo>
                <a:lnTo>
                  <a:pt x="8157" y="9493"/>
                </a:lnTo>
                <a:lnTo>
                  <a:pt x="4927" y="9493"/>
                </a:lnTo>
                <a:lnTo>
                  <a:pt x="4927" y="608"/>
                </a:lnTo>
                <a:close/>
                <a:moveTo>
                  <a:pt x="13055" y="608"/>
                </a:moveTo>
                <a:lnTo>
                  <a:pt x="13055" y="9493"/>
                </a:lnTo>
                <a:lnTo>
                  <a:pt x="12560" y="9493"/>
                </a:lnTo>
                <a:lnTo>
                  <a:pt x="12560" y="608"/>
                </a:lnTo>
                <a:close/>
                <a:moveTo>
                  <a:pt x="13850" y="608"/>
                </a:moveTo>
                <a:cubicBezTo>
                  <a:pt x="14037" y="608"/>
                  <a:pt x="14191" y="757"/>
                  <a:pt x="14191" y="949"/>
                </a:cubicBezTo>
                <a:lnTo>
                  <a:pt x="14191" y="7007"/>
                </a:lnTo>
                <a:cubicBezTo>
                  <a:pt x="14191" y="7759"/>
                  <a:pt x="14794" y="8376"/>
                  <a:pt x="15547" y="8390"/>
                </a:cubicBezTo>
                <a:lnTo>
                  <a:pt x="16196" y="8399"/>
                </a:lnTo>
                <a:cubicBezTo>
                  <a:pt x="16285" y="8404"/>
                  <a:pt x="16355" y="8474"/>
                  <a:pt x="16355" y="8563"/>
                </a:cubicBezTo>
                <a:lnTo>
                  <a:pt x="16355" y="9493"/>
                </a:lnTo>
                <a:lnTo>
                  <a:pt x="13626" y="9493"/>
                </a:lnTo>
                <a:lnTo>
                  <a:pt x="13626" y="608"/>
                </a:lnTo>
                <a:close/>
                <a:moveTo>
                  <a:pt x="11990" y="608"/>
                </a:moveTo>
                <a:lnTo>
                  <a:pt x="11990" y="9498"/>
                </a:lnTo>
                <a:lnTo>
                  <a:pt x="8765" y="9493"/>
                </a:lnTo>
                <a:lnTo>
                  <a:pt x="8765" y="6922"/>
                </a:lnTo>
                <a:cubicBezTo>
                  <a:pt x="9003" y="6745"/>
                  <a:pt x="9508" y="6315"/>
                  <a:pt x="10013" y="5534"/>
                </a:cubicBezTo>
                <a:cubicBezTo>
                  <a:pt x="10087" y="5422"/>
                  <a:pt x="10157" y="5310"/>
                  <a:pt x="10223" y="5193"/>
                </a:cubicBezTo>
                <a:cubicBezTo>
                  <a:pt x="10938" y="3936"/>
                  <a:pt x="11317" y="2393"/>
                  <a:pt x="11354" y="608"/>
                </a:cubicBezTo>
                <a:close/>
                <a:moveTo>
                  <a:pt x="16360" y="10063"/>
                </a:moveTo>
                <a:lnTo>
                  <a:pt x="16360" y="10877"/>
                </a:lnTo>
                <a:lnTo>
                  <a:pt x="562" y="10877"/>
                </a:lnTo>
                <a:lnTo>
                  <a:pt x="562" y="10063"/>
                </a:lnTo>
                <a:close/>
                <a:moveTo>
                  <a:pt x="3296" y="11433"/>
                </a:moveTo>
                <a:lnTo>
                  <a:pt x="3296" y="14733"/>
                </a:lnTo>
                <a:lnTo>
                  <a:pt x="562" y="14733"/>
                </a:lnTo>
                <a:lnTo>
                  <a:pt x="562" y="11433"/>
                </a:lnTo>
                <a:close/>
                <a:moveTo>
                  <a:pt x="8194" y="11433"/>
                </a:moveTo>
                <a:lnTo>
                  <a:pt x="8194" y="14733"/>
                </a:lnTo>
                <a:lnTo>
                  <a:pt x="4927" y="14733"/>
                </a:lnTo>
                <a:lnTo>
                  <a:pt x="4927" y="12302"/>
                </a:lnTo>
                <a:cubicBezTo>
                  <a:pt x="4932" y="12167"/>
                  <a:pt x="4838" y="12050"/>
                  <a:pt x="4708" y="12017"/>
                </a:cubicBezTo>
                <a:cubicBezTo>
                  <a:pt x="4686" y="12012"/>
                  <a:pt x="4664" y="12009"/>
                  <a:pt x="4642" y="12009"/>
                </a:cubicBezTo>
                <a:cubicBezTo>
                  <a:pt x="4490" y="12009"/>
                  <a:pt x="4357" y="12133"/>
                  <a:pt x="4357" y="12293"/>
                </a:cubicBezTo>
                <a:lnTo>
                  <a:pt x="4357" y="14733"/>
                </a:lnTo>
                <a:lnTo>
                  <a:pt x="3862" y="14733"/>
                </a:lnTo>
                <a:lnTo>
                  <a:pt x="3862" y="11433"/>
                </a:lnTo>
                <a:close/>
                <a:moveTo>
                  <a:pt x="11990" y="11428"/>
                </a:moveTo>
                <a:lnTo>
                  <a:pt x="11990" y="14733"/>
                </a:lnTo>
                <a:lnTo>
                  <a:pt x="8765" y="14733"/>
                </a:lnTo>
                <a:lnTo>
                  <a:pt x="8765" y="11428"/>
                </a:lnTo>
                <a:close/>
                <a:moveTo>
                  <a:pt x="16360" y="15303"/>
                </a:moveTo>
                <a:lnTo>
                  <a:pt x="16360" y="16098"/>
                </a:lnTo>
                <a:lnTo>
                  <a:pt x="562" y="16098"/>
                </a:lnTo>
                <a:lnTo>
                  <a:pt x="562" y="15303"/>
                </a:lnTo>
                <a:close/>
                <a:moveTo>
                  <a:pt x="3296" y="16672"/>
                </a:moveTo>
                <a:lnTo>
                  <a:pt x="3296" y="18911"/>
                </a:lnTo>
                <a:lnTo>
                  <a:pt x="562" y="18911"/>
                </a:lnTo>
                <a:lnTo>
                  <a:pt x="562" y="16672"/>
                </a:lnTo>
                <a:close/>
                <a:moveTo>
                  <a:pt x="4357" y="16672"/>
                </a:moveTo>
                <a:lnTo>
                  <a:pt x="4357" y="18911"/>
                </a:lnTo>
                <a:lnTo>
                  <a:pt x="3866" y="18911"/>
                </a:lnTo>
                <a:lnTo>
                  <a:pt x="3866" y="16672"/>
                </a:lnTo>
                <a:close/>
                <a:moveTo>
                  <a:pt x="8157" y="16672"/>
                </a:moveTo>
                <a:lnTo>
                  <a:pt x="8157" y="17257"/>
                </a:lnTo>
                <a:cubicBezTo>
                  <a:pt x="8157" y="18168"/>
                  <a:pt x="7414" y="18911"/>
                  <a:pt x="6498" y="18911"/>
                </a:cubicBezTo>
                <a:lnTo>
                  <a:pt x="4927" y="18911"/>
                </a:lnTo>
                <a:lnTo>
                  <a:pt x="4927" y="16672"/>
                </a:lnTo>
                <a:close/>
                <a:moveTo>
                  <a:pt x="11990" y="16668"/>
                </a:moveTo>
                <a:lnTo>
                  <a:pt x="11990" y="18911"/>
                </a:lnTo>
                <a:lnTo>
                  <a:pt x="10424" y="18911"/>
                </a:lnTo>
                <a:cubicBezTo>
                  <a:pt x="9508" y="18911"/>
                  <a:pt x="8765" y="18168"/>
                  <a:pt x="8765" y="17252"/>
                </a:cubicBezTo>
                <a:lnTo>
                  <a:pt x="8765" y="16668"/>
                </a:lnTo>
                <a:close/>
                <a:moveTo>
                  <a:pt x="13055" y="16668"/>
                </a:moveTo>
                <a:lnTo>
                  <a:pt x="13055" y="18911"/>
                </a:lnTo>
                <a:lnTo>
                  <a:pt x="12560" y="18911"/>
                </a:lnTo>
                <a:lnTo>
                  <a:pt x="12560" y="16668"/>
                </a:lnTo>
                <a:close/>
                <a:moveTo>
                  <a:pt x="16360" y="16668"/>
                </a:moveTo>
                <a:lnTo>
                  <a:pt x="16360" y="18911"/>
                </a:lnTo>
                <a:lnTo>
                  <a:pt x="13626" y="18911"/>
                </a:lnTo>
                <a:lnTo>
                  <a:pt x="13626" y="16668"/>
                </a:lnTo>
                <a:close/>
                <a:moveTo>
                  <a:pt x="5881" y="0"/>
                </a:moveTo>
                <a:cubicBezTo>
                  <a:pt x="5881" y="14"/>
                  <a:pt x="5876" y="24"/>
                  <a:pt x="5876" y="38"/>
                </a:cubicBezTo>
                <a:lnTo>
                  <a:pt x="3072" y="38"/>
                </a:lnTo>
                <a:cubicBezTo>
                  <a:pt x="3069" y="38"/>
                  <a:pt x="3066" y="38"/>
                  <a:pt x="3063" y="38"/>
                </a:cubicBezTo>
                <a:cubicBezTo>
                  <a:pt x="2562" y="38"/>
                  <a:pt x="2160" y="442"/>
                  <a:pt x="2170" y="944"/>
                </a:cubicBezTo>
                <a:lnTo>
                  <a:pt x="2170" y="4324"/>
                </a:lnTo>
                <a:cubicBezTo>
                  <a:pt x="2160" y="4478"/>
                  <a:pt x="2286" y="4609"/>
                  <a:pt x="2445" y="4609"/>
                </a:cubicBezTo>
                <a:cubicBezTo>
                  <a:pt x="2604" y="4609"/>
                  <a:pt x="2735" y="4324"/>
                  <a:pt x="2735" y="4324"/>
                </a:cubicBezTo>
                <a:lnTo>
                  <a:pt x="2735" y="949"/>
                </a:lnTo>
                <a:cubicBezTo>
                  <a:pt x="2735" y="762"/>
                  <a:pt x="2889" y="608"/>
                  <a:pt x="3076" y="608"/>
                </a:cubicBezTo>
                <a:lnTo>
                  <a:pt x="3305" y="608"/>
                </a:lnTo>
                <a:lnTo>
                  <a:pt x="3305" y="9493"/>
                </a:lnTo>
                <a:lnTo>
                  <a:pt x="571" y="9493"/>
                </a:lnTo>
                <a:lnTo>
                  <a:pt x="571" y="8558"/>
                </a:lnTo>
                <a:cubicBezTo>
                  <a:pt x="571" y="8470"/>
                  <a:pt x="646" y="8395"/>
                  <a:pt x="735" y="8395"/>
                </a:cubicBezTo>
                <a:lnTo>
                  <a:pt x="1370" y="8385"/>
                </a:lnTo>
                <a:cubicBezTo>
                  <a:pt x="2128" y="8371"/>
                  <a:pt x="2735" y="7754"/>
                  <a:pt x="2735" y="7002"/>
                </a:cubicBezTo>
                <a:lnTo>
                  <a:pt x="2735" y="5478"/>
                </a:lnTo>
                <a:cubicBezTo>
                  <a:pt x="2740" y="5329"/>
                  <a:pt x="2632" y="5207"/>
                  <a:pt x="2487" y="5184"/>
                </a:cubicBezTo>
                <a:cubicBezTo>
                  <a:pt x="2477" y="5183"/>
                  <a:pt x="2466" y="5182"/>
                  <a:pt x="2455" y="5182"/>
                </a:cubicBezTo>
                <a:cubicBezTo>
                  <a:pt x="2301" y="5182"/>
                  <a:pt x="2169" y="5307"/>
                  <a:pt x="2165" y="5469"/>
                </a:cubicBezTo>
                <a:lnTo>
                  <a:pt x="2165" y="7011"/>
                </a:lnTo>
                <a:cubicBezTo>
                  <a:pt x="2170" y="7455"/>
                  <a:pt x="1810" y="7820"/>
                  <a:pt x="1361" y="7829"/>
                </a:cubicBezTo>
                <a:lnTo>
                  <a:pt x="730" y="7839"/>
                </a:lnTo>
                <a:cubicBezTo>
                  <a:pt x="328" y="7843"/>
                  <a:pt x="6" y="8170"/>
                  <a:pt x="6" y="8572"/>
                </a:cubicBezTo>
                <a:lnTo>
                  <a:pt x="6" y="19206"/>
                </a:lnTo>
                <a:cubicBezTo>
                  <a:pt x="1" y="19360"/>
                  <a:pt x="132" y="19486"/>
                  <a:pt x="286" y="19491"/>
                </a:cubicBezTo>
                <a:lnTo>
                  <a:pt x="6521" y="19491"/>
                </a:lnTo>
                <a:cubicBezTo>
                  <a:pt x="7325" y="19486"/>
                  <a:pt x="8068" y="19052"/>
                  <a:pt x="8465" y="18350"/>
                </a:cubicBezTo>
                <a:cubicBezTo>
                  <a:pt x="8858" y="19052"/>
                  <a:pt x="9601" y="19486"/>
                  <a:pt x="10410" y="19491"/>
                </a:cubicBezTo>
                <a:lnTo>
                  <a:pt x="16645" y="19491"/>
                </a:lnTo>
                <a:cubicBezTo>
                  <a:pt x="16799" y="19486"/>
                  <a:pt x="16930" y="19360"/>
                  <a:pt x="16930" y="19206"/>
                </a:cubicBezTo>
                <a:lnTo>
                  <a:pt x="16930" y="14387"/>
                </a:lnTo>
                <a:cubicBezTo>
                  <a:pt x="16930" y="14242"/>
                  <a:pt x="16823" y="14116"/>
                  <a:pt x="16678" y="14097"/>
                </a:cubicBezTo>
                <a:cubicBezTo>
                  <a:pt x="16665" y="14095"/>
                  <a:pt x="16652" y="14094"/>
                  <a:pt x="16640" y="14094"/>
                </a:cubicBezTo>
                <a:cubicBezTo>
                  <a:pt x="16488" y="14094"/>
                  <a:pt x="16360" y="14222"/>
                  <a:pt x="16360" y="14378"/>
                </a:cubicBezTo>
                <a:lnTo>
                  <a:pt x="16360" y="14737"/>
                </a:lnTo>
                <a:lnTo>
                  <a:pt x="13626" y="14737"/>
                </a:lnTo>
                <a:lnTo>
                  <a:pt x="13626" y="12307"/>
                </a:lnTo>
                <a:cubicBezTo>
                  <a:pt x="13626" y="12162"/>
                  <a:pt x="13518" y="12036"/>
                  <a:pt x="13373" y="12012"/>
                </a:cubicBezTo>
                <a:cubicBezTo>
                  <a:pt x="13362" y="12011"/>
                  <a:pt x="13352" y="12011"/>
                  <a:pt x="13341" y="12011"/>
                </a:cubicBezTo>
                <a:cubicBezTo>
                  <a:pt x="13186" y="12011"/>
                  <a:pt x="13055" y="12136"/>
                  <a:pt x="13055" y="12298"/>
                </a:cubicBezTo>
                <a:lnTo>
                  <a:pt x="13055" y="14737"/>
                </a:lnTo>
                <a:lnTo>
                  <a:pt x="12560" y="14737"/>
                </a:lnTo>
                <a:lnTo>
                  <a:pt x="12560" y="11433"/>
                </a:lnTo>
                <a:lnTo>
                  <a:pt x="16360" y="11433"/>
                </a:lnTo>
                <a:lnTo>
                  <a:pt x="16360" y="13218"/>
                </a:lnTo>
                <a:cubicBezTo>
                  <a:pt x="16355" y="13363"/>
                  <a:pt x="16463" y="13489"/>
                  <a:pt x="16608" y="13513"/>
                </a:cubicBezTo>
                <a:cubicBezTo>
                  <a:pt x="16618" y="13514"/>
                  <a:pt x="16629" y="13515"/>
                  <a:pt x="16640" y="13515"/>
                </a:cubicBezTo>
                <a:cubicBezTo>
                  <a:pt x="16795" y="13515"/>
                  <a:pt x="16930" y="13390"/>
                  <a:pt x="16930" y="13228"/>
                </a:cubicBezTo>
                <a:lnTo>
                  <a:pt x="16930" y="8554"/>
                </a:lnTo>
                <a:cubicBezTo>
                  <a:pt x="16925" y="8156"/>
                  <a:pt x="16603" y="7829"/>
                  <a:pt x="16206" y="7820"/>
                </a:cubicBezTo>
                <a:lnTo>
                  <a:pt x="15570" y="7815"/>
                </a:lnTo>
                <a:cubicBezTo>
                  <a:pt x="15121" y="7806"/>
                  <a:pt x="14761" y="7441"/>
                  <a:pt x="14766" y="6997"/>
                </a:cubicBezTo>
                <a:lnTo>
                  <a:pt x="14766" y="944"/>
                </a:lnTo>
                <a:cubicBezTo>
                  <a:pt x="14766" y="944"/>
                  <a:pt x="14369" y="33"/>
                  <a:pt x="13869" y="0"/>
                </a:cubicBezTo>
                <a:lnTo>
                  <a:pt x="11064" y="0"/>
                </a:lnTo>
                <a:cubicBezTo>
                  <a:pt x="11064" y="33"/>
                  <a:pt x="11055" y="38"/>
                  <a:pt x="11055" y="38"/>
                </a:cubicBezTo>
                <a:lnTo>
                  <a:pt x="11055" y="0"/>
                </a:lnTo>
                <a:cubicBezTo>
                  <a:pt x="11055" y="10"/>
                  <a:pt x="11050" y="24"/>
                  <a:pt x="11046" y="33"/>
                </a:cubicBezTo>
                <a:cubicBezTo>
                  <a:pt x="11046" y="33"/>
                  <a:pt x="11041" y="33"/>
                  <a:pt x="11041" y="38"/>
                </a:cubicBezTo>
                <a:cubicBezTo>
                  <a:pt x="10994" y="38"/>
                  <a:pt x="10947" y="52"/>
                  <a:pt x="10910" y="80"/>
                </a:cubicBezTo>
                <a:cubicBezTo>
                  <a:pt x="10090" y="596"/>
                  <a:pt x="9280" y="854"/>
                  <a:pt x="8470" y="854"/>
                </a:cubicBezTo>
                <a:cubicBezTo>
                  <a:pt x="7659" y="854"/>
                  <a:pt x="6848" y="596"/>
                  <a:pt x="6026" y="80"/>
                </a:cubicBezTo>
                <a:cubicBezTo>
                  <a:pt x="5988" y="52"/>
                  <a:pt x="5946" y="38"/>
                  <a:pt x="5899" y="38"/>
                </a:cubicBezTo>
                <a:cubicBezTo>
                  <a:pt x="5895" y="33"/>
                  <a:pt x="5895" y="33"/>
                  <a:pt x="5890" y="33"/>
                </a:cubicBezTo>
                <a:cubicBezTo>
                  <a:pt x="5885" y="24"/>
                  <a:pt x="5885" y="10"/>
                  <a:pt x="5881"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cxnSp>
        <p:nvCxnSpPr>
          <p:cNvPr id="612" name="Google Shape;612;p39"/>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16"/>
        <p:cNvGrpSpPr/>
        <p:nvPr/>
      </p:nvGrpSpPr>
      <p:grpSpPr>
        <a:xfrm>
          <a:off x="0" y="0"/>
          <a:ext cx="0" cy="0"/>
          <a:chOff x="0" y="0"/>
          <a:chExt cx="0" cy="0"/>
        </a:xfrm>
      </p:grpSpPr>
      <p:sp>
        <p:nvSpPr>
          <p:cNvPr id="617" name="Google Shape;617;p40"/>
          <p:cNvSpPr txBox="1">
            <a:spLocks noGrp="1"/>
          </p:cNvSpPr>
          <p:nvPr>
            <p:ph type="ctrTitle"/>
          </p:nvPr>
        </p:nvSpPr>
        <p:spPr>
          <a:prstGeom prst="rect">
            <a:avLst/>
          </a:prstGeom>
        </p:spPr>
        <p:txBody>
          <a:bodyPr spcFirstLastPara="1" wrap="square" lIns="182850" tIns="182850" rIns="182850" bIns="182850" anchor="t" anchorCtr="0">
            <a:noAutofit/>
          </a:bodyPr>
          <a:lstStyle/>
          <a:p>
            <a:r>
              <a:rPr lang="en"/>
              <a:t>BEST SELLERS</a:t>
            </a:r>
            <a:endParaRPr/>
          </a:p>
        </p:txBody>
      </p:sp>
      <p:sp>
        <p:nvSpPr>
          <p:cNvPr id="620" name="Google Shape;620;p40"/>
          <p:cNvSpPr txBox="1">
            <a:spLocks noGrp="1"/>
          </p:cNvSpPr>
          <p:nvPr>
            <p:ph type="ctrTitle" idx="2"/>
          </p:nvPr>
        </p:nvSpPr>
        <p:spPr>
          <a:prstGeom prst="rect">
            <a:avLst/>
          </a:prstGeom>
        </p:spPr>
        <p:txBody>
          <a:bodyPr spcFirstLastPara="1" wrap="square" lIns="182850" tIns="182850" rIns="182850" bIns="182850" anchor="b" anchorCtr="0">
            <a:noAutofit/>
          </a:bodyPr>
          <a:lstStyle/>
          <a:p>
            <a:r>
              <a:rPr lang="en"/>
              <a:t>SATURN</a:t>
            </a:r>
            <a:endParaRPr/>
          </a:p>
        </p:txBody>
      </p:sp>
      <p:sp>
        <p:nvSpPr>
          <p:cNvPr id="621" name="Google Shape;621;p40"/>
          <p:cNvSpPr txBox="1">
            <a:spLocks noGrp="1"/>
          </p:cNvSpPr>
          <p:nvPr>
            <p:ph type="subTitle" idx="1"/>
          </p:nvPr>
        </p:nvSpPr>
        <p:spPr>
          <a:prstGeom prst="rect">
            <a:avLst/>
          </a:prstGeom>
        </p:spPr>
        <p:txBody>
          <a:bodyPr spcFirstLastPara="1" wrap="square" lIns="182850" tIns="182850" rIns="182850" bIns="182850" anchor="t" anchorCtr="0">
            <a:noAutofit/>
          </a:bodyPr>
          <a:lstStyle/>
          <a:p>
            <a:pPr marL="0" indent="0"/>
            <a:r>
              <a:rPr lang="en"/>
              <a:t>Saturn is the ringed one and a gas giant</a:t>
            </a:r>
            <a:endParaRPr/>
          </a:p>
        </p:txBody>
      </p:sp>
      <p:sp>
        <p:nvSpPr>
          <p:cNvPr id="618" name="Google Shape;618;p40"/>
          <p:cNvSpPr txBox="1">
            <a:spLocks noGrp="1"/>
          </p:cNvSpPr>
          <p:nvPr>
            <p:ph type="ctrTitle" idx="3"/>
          </p:nvPr>
        </p:nvSpPr>
        <p:spPr>
          <a:prstGeom prst="rect">
            <a:avLst/>
          </a:prstGeom>
        </p:spPr>
        <p:txBody>
          <a:bodyPr spcFirstLastPara="1" wrap="square" lIns="182850" tIns="182850" rIns="182850" bIns="182850" anchor="b" anchorCtr="0">
            <a:noAutofit/>
          </a:bodyPr>
          <a:lstStyle/>
          <a:p>
            <a:r>
              <a:rPr lang="en"/>
              <a:t>VENUS</a:t>
            </a:r>
            <a:endParaRPr/>
          </a:p>
        </p:txBody>
      </p:sp>
      <p:sp>
        <p:nvSpPr>
          <p:cNvPr id="619" name="Google Shape;619;p40"/>
          <p:cNvSpPr txBox="1">
            <a:spLocks noGrp="1"/>
          </p:cNvSpPr>
          <p:nvPr>
            <p:ph type="subTitle" idx="4"/>
          </p:nvPr>
        </p:nvSpPr>
        <p:spPr>
          <a:prstGeom prst="rect">
            <a:avLst/>
          </a:prstGeom>
        </p:spPr>
        <p:txBody>
          <a:bodyPr spcFirstLastPara="1" wrap="square" lIns="182850" tIns="182850" rIns="182850" bIns="182850" anchor="t" anchorCtr="0">
            <a:noAutofit/>
          </a:bodyPr>
          <a:lstStyle/>
          <a:p>
            <a:pPr marL="0" indent="0"/>
            <a:r>
              <a:rPr lang="en"/>
              <a:t>Venus has a beautiful name, but it’s very hot</a:t>
            </a:r>
            <a:endParaRPr/>
          </a:p>
        </p:txBody>
      </p:sp>
      <p:pic>
        <p:nvPicPr>
          <p:cNvPr id="622" name="Google Shape;622;p40"/>
          <p:cNvPicPr preferRelativeResize="0"/>
          <p:nvPr/>
        </p:nvPicPr>
        <p:blipFill rotWithShape="1">
          <a:blip r:embed="rId3">
            <a:alphaModFix/>
          </a:blip>
          <a:srcRect t="20109" b="20109"/>
          <a:stretch/>
        </p:blipFill>
        <p:spPr>
          <a:xfrm flipH="1">
            <a:off x="9144000" y="5910050"/>
            <a:ext cx="9144000" cy="3416400"/>
          </a:xfrm>
          <a:prstGeom prst="snip1Rect">
            <a:avLst>
              <a:gd name="adj" fmla="val 16667"/>
            </a:avLst>
          </a:prstGeom>
          <a:noFill/>
          <a:ln>
            <a:noFill/>
          </a:ln>
        </p:spPr>
      </p:pic>
      <p:pic>
        <p:nvPicPr>
          <p:cNvPr id="623" name="Google Shape;623;p40"/>
          <p:cNvPicPr preferRelativeResize="0"/>
          <p:nvPr/>
        </p:nvPicPr>
        <p:blipFill rotWithShape="1">
          <a:blip r:embed="rId4">
            <a:alphaModFix/>
          </a:blip>
          <a:srcRect t="20109" b="20109"/>
          <a:stretch/>
        </p:blipFill>
        <p:spPr>
          <a:xfrm rot="10800000" flipH="1">
            <a:off x="0" y="2635900"/>
            <a:ext cx="9144000" cy="3416400"/>
          </a:xfrm>
          <a:prstGeom prst="snip1Rect">
            <a:avLst>
              <a:gd name="adj" fmla="val 16667"/>
            </a:avLst>
          </a:prstGeom>
          <a:noFill/>
          <a:ln>
            <a:noFill/>
          </a:ln>
        </p:spPr>
      </p:pic>
      <p:cxnSp>
        <p:nvCxnSpPr>
          <p:cNvPr id="624" name="Google Shape;624;p40"/>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cxnSp>
        <p:nvCxnSpPr>
          <p:cNvPr id="625" name="Google Shape;625;p40"/>
          <p:cNvCxnSpPr/>
          <p:nvPr/>
        </p:nvCxnSpPr>
        <p:spPr>
          <a:xfrm rot="10800000">
            <a:off x="7456656" y="3531100"/>
            <a:ext cx="4438800" cy="0"/>
          </a:xfrm>
          <a:prstGeom prst="straightConnector1">
            <a:avLst/>
          </a:prstGeom>
          <a:noFill/>
          <a:ln w="19050" cap="flat" cmpd="sng">
            <a:solidFill>
              <a:schemeClr val="accent1"/>
            </a:solidFill>
            <a:prstDash val="solid"/>
            <a:round/>
            <a:headEnd type="none" w="med" len="med"/>
            <a:tailEnd type="none" w="med" len="med"/>
          </a:ln>
        </p:spPr>
      </p:cxnSp>
      <p:cxnSp>
        <p:nvCxnSpPr>
          <p:cNvPr id="626" name="Google Shape;626;p40"/>
          <p:cNvCxnSpPr/>
          <p:nvPr/>
        </p:nvCxnSpPr>
        <p:spPr>
          <a:xfrm>
            <a:off x="6557900" y="7450876"/>
            <a:ext cx="4280400" cy="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30"/>
        <p:cNvGrpSpPr/>
        <p:nvPr/>
      </p:nvGrpSpPr>
      <p:grpSpPr>
        <a:xfrm>
          <a:off x="0" y="0"/>
          <a:ext cx="0" cy="0"/>
          <a:chOff x="0" y="0"/>
          <a:chExt cx="0" cy="0"/>
        </a:xfrm>
      </p:grpSpPr>
      <p:sp>
        <p:nvSpPr>
          <p:cNvPr id="631" name="Google Shape;631;p41"/>
          <p:cNvSpPr txBox="1">
            <a:spLocks noGrp="1"/>
          </p:cNvSpPr>
          <p:nvPr>
            <p:ph type="title"/>
          </p:nvPr>
        </p:nvSpPr>
        <p:spPr>
          <a:prstGeom prst="rect">
            <a:avLst/>
          </a:prstGeom>
        </p:spPr>
        <p:txBody>
          <a:bodyPr spcFirstLastPara="1" wrap="square" lIns="182850" tIns="182850" rIns="182850" bIns="182850" anchor="t" anchorCtr="0">
            <a:noAutofit/>
          </a:bodyPr>
          <a:lstStyle/>
          <a:p>
            <a:r>
              <a:rPr lang="en">
                <a:solidFill>
                  <a:schemeClr val="lt1"/>
                </a:solidFill>
              </a:rPr>
              <a:t>AWESOME WORDS</a:t>
            </a:r>
            <a:endParaRPr>
              <a:solidFill>
                <a:schemeClr val="lt1"/>
              </a:solidFill>
            </a:endParaRPr>
          </a:p>
        </p:txBody>
      </p:sp>
      <p:cxnSp>
        <p:nvCxnSpPr>
          <p:cNvPr id="632" name="Google Shape;632;p41"/>
          <p:cNvCxnSpPr/>
          <p:nvPr/>
        </p:nvCxnSpPr>
        <p:spPr>
          <a:xfrm>
            <a:off x="1544650" y="-47600"/>
            <a:ext cx="0" cy="5820000"/>
          </a:xfrm>
          <a:prstGeom prst="straightConnector1">
            <a:avLst/>
          </a:prstGeom>
          <a:noFill/>
          <a:ln w="19050" cap="flat" cmpd="sng">
            <a:solidFill>
              <a:schemeClr val="lt1"/>
            </a:solidFill>
            <a:prstDash val="solid"/>
            <a:round/>
            <a:headEnd type="none" w="med" len="med"/>
            <a:tailEnd type="none" w="med" len="med"/>
          </a:ln>
        </p:spPr>
      </p:cxn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36"/>
        <p:cNvGrpSpPr/>
        <p:nvPr/>
      </p:nvGrpSpPr>
      <p:grpSpPr>
        <a:xfrm>
          <a:off x="0" y="0"/>
          <a:ext cx="0" cy="0"/>
          <a:chOff x="0" y="0"/>
          <a:chExt cx="0" cy="0"/>
        </a:xfrm>
      </p:grpSpPr>
      <p:sp>
        <p:nvSpPr>
          <p:cNvPr id="642" name="Google Shape;642;p42"/>
          <p:cNvSpPr txBox="1">
            <a:spLocks noGrp="1"/>
          </p:cNvSpPr>
          <p:nvPr>
            <p:ph type="ctrTitle"/>
          </p:nvPr>
        </p:nvSpPr>
        <p:spPr>
          <a:xfrm>
            <a:off x="2479400" y="3263850"/>
            <a:ext cx="2731200" cy="651600"/>
          </a:xfrm>
          <a:prstGeom prst="rect">
            <a:avLst/>
          </a:prstGeom>
        </p:spPr>
        <p:txBody>
          <a:bodyPr spcFirstLastPara="1" wrap="square" lIns="182850" tIns="182850" rIns="182850" bIns="182850" anchor="b" anchorCtr="0">
            <a:noAutofit/>
          </a:bodyPr>
          <a:lstStyle/>
          <a:p>
            <a:r>
              <a:rPr lang="en"/>
              <a:t>LOYALTY</a:t>
            </a:r>
            <a:endParaRPr/>
          </a:p>
        </p:txBody>
      </p:sp>
      <p:sp>
        <p:nvSpPr>
          <p:cNvPr id="643" name="Google Shape;643;p42"/>
          <p:cNvSpPr txBox="1">
            <a:spLocks noGrp="1"/>
          </p:cNvSpPr>
          <p:nvPr>
            <p:ph type="subTitle" idx="1"/>
          </p:nvPr>
        </p:nvSpPr>
        <p:spPr>
          <a:prstGeom prst="rect">
            <a:avLst/>
          </a:prstGeom>
        </p:spPr>
        <p:txBody>
          <a:bodyPr spcFirstLastPara="1" wrap="square" lIns="182850" tIns="182850" rIns="182850" bIns="182850" anchor="t" anchorCtr="0">
            <a:noAutofit/>
          </a:bodyPr>
          <a:lstStyle/>
          <a:p>
            <a:pPr marL="0" indent="0"/>
            <a:r>
              <a:rPr lang="en"/>
              <a:t>Neptune is the farthest planet from the Sun and the fourth-largest in our Solar System</a:t>
            </a:r>
            <a:endParaRPr/>
          </a:p>
        </p:txBody>
      </p:sp>
      <p:sp>
        <p:nvSpPr>
          <p:cNvPr id="637" name="Google Shape;637;p42"/>
          <p:cNvSpPr txBox="1">
            <a:spLocks noGrp="1"/>
          </p:cNvSpPr>
          <p:nvPr>
            <p:ph type="ctrTitle" idx="2"/>
          </p:nvPr>
        </p:nvSpPr>
        <p:spPr>
          <a:prstGeom prst="rect">
            <a:avLst/>
          </a:prstGeom>
        </p:spPr>
        <p:txBody>
          <a:bodyPr spcFirstLastPara="1" wrap="square" lIns="182850" tIns="182850" rIns="182850" bIns="182850" anchor="t" anchorCtr="0">
            <a:noAutofit/>
          </a:bodyPr>
          <a:lstStyle/>
          <a:p>
            <a:r>
              <a:rPr lang="en"/>
              <a:t>OUR STRENGTHS</a:t>
            </a:r>
            <a:endParaRPr/>
          </a:p>
        </p:txBody>
      </p:sp>
      <p:sp>
        <p:nvSpPr>
          <p:cNvPr id="638" name="Google Shape;638;p42"/>
          <p:cNvSpPr txBox="1">
            <a:spLocks noGrp="1"/>
          </p:cNvSpPr>
          <p:nvPr>
            <p:ph type="ctrTitle" idx="3"/>
          </p:nvPr>
        </p:nvSpPr>
        <p:spPr>
          <a:prstGeom prst="rect">
            <a:avLst/>
          </a:prstGeom>
        </p:spPr>
        <p:txBody>
          <a:bodyPr spcFirstLastPara="1" wrap="square" lIns="182850" tIns="182850" rIns="182850" bIns="182850" anchor="b" anchorCtr="0">
            <a:noAutofit/>
          </a:bodyPr>
          <a:lstStyle/>
          <a:p>
            <a:r>
              <a:rPr lang="en"/>
              <a:t>RELIABILITY</a:t>
            </a:r>
            <a:endParaRPr/>
          </a:p>
        </p:txBody>
      </p:sp>
      <p:sp>
        <p:nvSpPr>
          <p:cNvPr id="639" name="Google Shape;639;p42"/>
          <p:cNvSpPr txBox="1">
            <a:spLocks noGrp="1"/>
          </p:cNvSpPr>
          <p:nvPr>
            <p:ph type="subTitle" idx="4"/>
          </p:nvPr>
        </p:nvSpPr>
        <p:spPr>
          <a:prstGeom prst="rect">
            <a:avLst/>
          </a:prstGeom>
        </p:spPr>
        <p:txBody>
          <a:bodyPr spcFirstLastPara="1" wrap="square" lIns="182850" tIns="182850" rIns="182850" bIns="182850" anchor="t" anchorCtr="0">
            <a:noAutofit/>
          </a:bodyPr>
          <a:lstStyle/>
          <a:p>
            <a:pPr marL="0" indent="0"/>
            <a:r>
              <a:rPr lang="en"/>
              <a:t>Mercury is the closest planet to the Sun and also the smallest one in our Solar System</a:t>
            </a:r>
            <a:endParaRPr/>
          </a:p>
        </p:txBody>
      </p:sp>
      <p:sp>
        <p:nvSpPr>
          <p:cNvPr id="644" name="Google Shape;644;p42"/>
          <p:cNvSpPr txBox="1">
            <a:spLocks noGrp="1"/>
          </p:cNvSpPr>
          <p:nvPr>
            <p:ph type="ctrTitle" idx="5"/>
          </p:nvPr>
        </p:nvSpPr>
        <p:spPr>
          <a:prstGeom prst="rect">
            <a:avLst/>
          </a:prstGeom>
        </p:spPr>
        <p:txBody>
          <a:bodyPr spcFirstLastPara="1" wrap="square" lIns="182850" tIns="182850" rIns="182850" bIns="182850" anchor="b" anchorCtr="0">
            <a:noAutofit/>
          </a:bodyPr>
          <a:lstStyle/>
          <a:p>
            <a:r>
              <a:rPr lang="en"/>
              <a:t>EFFICIENCY</a:t>
            </a:r>
            <a:endParaRPr/>
          </a:p>
        </p:txBody>
      </p:sp>
      <p:sp>
        <p:nvSpPr>
          <p:cNvPr id="645" name="Google Shape;645;p42"/>
          <p:cNvSpPr txBox="1">
            <a:spLocks noGrp="1"/>
          </p:cNvSpPr>
          <p:nvPr>
            <p:ph type="subTitle" idx="6"/>
          </p:nvPr>
        </p:nvSpPr>
        <p:spPr>
          <a:prstGeom prst="rect">
            <a:avLst/>
          </a:prstGeom>
        </p:spPr>
        <p:txBody>
          <a:bodyPr spcFirstLastPara="1" wrap="square" lIns="182850" tIns="182850" rIns="182850" bIns="182850" anchor="t" anchorCtr="0">
            <a:noAutofit/>
          </a:bodyPr>
          <a:lstStyle/>
          <a:p>
            <a:pPr marL="0" indent="0"/>
            <a:r>
              <a:rPr lang="en"/>
              <a:t>Venus has a beautiful name and is the second planet from the Sun. It’s terribly hot</a:t>
            </a:r>
            <a:endParaRPr/>
          </a:p>
        </p:txBody>
      </p:sp>
      <p:sp>
        <p:nvSpPr>
          <p:cNvPr id="646" name="Google Shape;646;p42"/>
          <p:cNvSpPr txBox="1">
            <a:spLocks noGrp="1"/>
          </p:cNvSpPr>
          <p:nvPr>
            <p:ph type="ctrTitle" idx="7"/>
          </p:nvPr>
        </p:nvSpPr>
        <p:spPr>
          <a:prstGeom prst="rect">
            <a:avLst/>
          </a:prstGeom>
        </p:spPr>
        <p:txBody>
          <a:bodyPr spcFirstLastPara="1" wrap="square" lIns="182850" tIns="182850" rIns="182850" bIns="182850" anchor="b" anchorCtr="0">
            <a:noAutofit/>
          </a:bodyPr>
          <a:lstStyle/>
          <a:p>
            <a:r>
              <a:rPr lang="en"/>
              <a:t>COMMITMENT</a:t>
            </a:r>
            <a:endParaRPr/>
          </a:p>
        </p:txBody>
      </p:sp>
      <p:sp>
        <p:nvSpPr>
          <p:cNvPr id="647" name="Google Shape;647;p42"/>
          <p:cNvSpPr txBox="1">
            <a:spLocks noGrp="1"/>
          </p:cNvSpPr>
          <p:nvPr>
            <p:ph type="subTitle" idx="8"/>
          </p:nvPr>
        </p:nvSpPr>
        <p:spPr>
          <a:prstGeom prst="rect">
            <a:avLst/>
          </a:prstGeom>
        </p:spPr>
        <p:txBody>
          <a:bodyPr spcFirstLastPara="1" wrap="square" lIns="182850" tIns="182850" rIns="182850" bIns="182850" anchor="t" anchorCtr="0">
            <a:noAutofit/>
          </a:bodyPr>
          <a:lstStyle/>
          <a:p>
            <a:pPr marL="0" indent="0"/>
            <a:r>
              <a:rPr lang="en"/>
              <a:t>Saturn is the ringed planet. It’s a gas giant, composed mostly of hydrogen and helium</a:t>
            </a:r>
            <a:endParaRPr/>
          </a:p>
        </p:txBody>
      </p:sp>
      <p:pic>
        <p:nvPicPr>
          <p:cNvPr id="640" name="Google Shape;640;p42"/>
          <p:cNvPicPr preferRelativeResize="0"/>
          <p:nvPr/>
        </p:nvPicPr>
        <p:blipFill rotWithShape="1">
          <a:blip r:embed="rId3">
            <a:alphaModFix amt="89000"/>
          </a:blip>
          <a:srcRect l="32997" t="30294" r="32994"/>
          <a:stretch/>
        </p:blipFill>
        <p:spPr>
          <a:xfrm>
            <a:off x="5562600" y="2266950"/>
            <a:ext cx="7162800" cy="8259000"/>
          </a:xfrm>
          <a:prstGeom prst="snip2SameRect">
            <a:avLst>
              <a:gd name="adj1" fmla="val 16667"/>
              <a:gd name="adj2" fmla="val 0"/>
            </a:avLst>
          </a:prstGeom>
          <a:noFill/>
          <a:ln>
            <a:noFill/>
          </a:ln>
        </p:spPr>
      </p:pic>
      <p:cxnSp>
        <p:nvCxnSpPr>
          <p:cNvPr id="641" name="Google Shape;641;p42"/>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51"/>
        <p:cNvGrpSpPr/>
        <p:nvPr/>
      </p:nvGrpSpPr>
      <p:grpSpPr>
        <a:xfrm>
          <a:off x="0" y="0"/>
          <a:ext cx="0" cy="0"/>
          <a:chOff x="0" y="0"/>
          <a:chExt cx="0" cy="0"/>
        </a:xfrm>
      </p:grpSpPr>
      <p:sp>
        <p:nvSpPr>
          <p:cNvPr id="652" name="Google Shape;652;p43"/>
          <p:cNvSpPr txBox="1">
            <a:spLocks noGrp="1"/>
          </p:cNvSpPr>
          <p:nvPr>
            <p:ph type="ctrTitle"/>
          </p:nvPr>
        </p:nvSpPr>
        <p:spPr>
          <a:prstGeom prst="rect">
            <a:avLst/>
          </a:prstGeom>
        </p:spPr>
        <p:txBody>
          <a:bodyPr spcFirstLastPara="1" wrap="square" lIns="182850" tIns="182850" rIns="182850" bIns="182850" anchor="t" anchorCtr="0">
            <a:noAutofit/>
          </a:bodyPr>
          <a:lstStyle/>
          <a:p>
            <a:r>
              <a:rPr lang="en"/>
              <a:t>CUSTOMER PROFILE</a:t>
            </a:r>
            <a:endParaRPr/>
          </a:p>
        </p:txBody>
      </p:sp>
      <p:sp>
        <p:nvSpPr>
          <p:cNvPr id="653" name="Google Shape;653;p43"/>
          <p:cNvSpPr txBox="1">
            <a:spLocks noGrp="1"/>
          </p:cNvSpPr>
          <p:nvPr>
            <p:ph type="ctrTitle" idx="4294967295"/>
          </p:nvPr>
        </p:nvSpPr>
        <p:spPr>
          <a:xfrm>
            <a:off x="16563975" y="3836988"/>
            <a:ext cx="1724025" cy="655637"/>
          </a:xfrm>
          <a:prstGeom prst="rect">
            <a:avLst/>
          </a:prstGeom>
        </p:spPr>
        <p:txBody>
          <a:bodyPr spcFirstLastPara="1" wrap="square" lIns="182850" tIns="182850" rIns="182850" bIns="182850" anchor="t" anchorCtr="0">
            <a:noAutofit/>
          </a:bodyPr>
          <a:lstStyle/>
          <a:p>
            <a:pPr algn="ctr"/>
            <a:r>
              <a:rPr lang="en" sz="2400" b="0">
                <a:latin typeface="Open Sans Light"/>
                <a:ea typeface="Open Sans Light"/>
                <a:cs typeface="Open Sans Light"/>
                <a:sym typeface="Open Sans Light"/>
              </a:rPr>
              <a:t>Mars</a:t>
            </a:r>
            <a:endParaRPr sz="2400" b="0">
              <a:latin typeface="Open Sans Light"/>
              <a:ea typeface="Open Sans Light"/>
              <a:cs typeface="Open Sans Light"/>
              <a:sym typeface="Open Sans Light"/>
            </a:endParaRPr>
          </a:p>
        </p:txBody>
      </p:sp>
      <p:sp>
        <p:nvSpPr>
          <p:cNvPr id="654" name="Google Shape;654;p43"/>
          <p:cNvSpPr txBox="1">
            <a:spLocks noGrp="1"/>
          </p:cNvSpPr>
          <p:nvPr>
            <p:ph type="ctrTitle" idx="4294967295"/>
          </p:nvPr>
        </p:nvSpPr>
        <p:spPr>
          <a:xfrm>
            <a:off x="16563975" y="3836988"/>
            <a:ext cx="1724025" cy="655637"/>
          </a:xfrm>
          <a:prstGeom prst="rect">
            <a:avLst/>
          </a:prstGeom>
        </p:spPr>
        <p:txBody>
          <a:bodyPr spcFirstLastPara="1" wrap="square" lIns="182850" tIns="182850" rIns="182850" bIns="182850" anchor="t" anchorCtr="0">
            <a:noAutofit/>
          </a:bodyPr>
          <a:lstStyle/>
          <a:p>
            <a:pPr algn="ctr"/>
            <a:r>
              <a:rPr lang="en" sz="2400" b="0">
                <a:latin typeface="Open Sans Light"/>
                <a:ea typeface="Open Sans Light"/>
                <a:cs typeface="Open Sans Light"/>
                <a:sym typeface="Open Sans Light"/>
              </a:rPr>
              <a:t>Venus</a:t>
            </a:r>
            <a:endParaRPr sz="2400" b="0">
              <a:latin typeface="Open Sans Light"/>
              <a:ea typeface="Open Sans Light"/>
              <a:cs typeface="Open Sans Light"/>
              <a:sym typeface="Open Sans Light"/>
            </a:endParaRPr>
          </a:p>
        </p:txBody>
      </p:sp>
      <p:sp>
        <p:nvSpPr>
          <p:cNvPr id="655" name="Google Shape;655;p43"/>
          <p:cNvSpPr txBox="1">
            <a:spLocks noGrp="1"/>
          </p:cNvSpPr>
          <p:nvPr>
            <p:ph type="ctrTitle" idx="4294967295"/>
          </p:nvPr>
        </p:nvSpPr>
        <p:spPr>
          <a:xfrm>
            <a:off x="16563975" y="3836988"/>
            <a:ext cx="1724025" cy="655637"/>
          </a:xfrm>
          <a:prstGeom prst="rect">
            <a:avLst/>
          </a:prstGeom>
        </p:spPr>
        <p:txBody>
          <a:bodyPr spcFirstLastPara="1" wrap="square" lIns="182850" tIns="182850" rIns="182850" bIns="182850" anchor="t" anchorCtr="0">
            <a:noAutofit/>
          </a:bodyPr>
          <a:lstStyle/>
          <a:p>
            <a:pPr algn="ctr"/>
            <a:r>
              <a:rPr lang="en" sz="2400" b="0">
                <a:latin typeface="Open Sans Light"/>
                <a:ea typeface="Open Sans Light"/>
                <a:cs typeface="Open Sans Light"/>
                <a:sym typeface="Open Sans Light"/>
              </a:rPr>
              <a:t>Mercury</a:t>
            </a:r>
            <a:endParaRPr sz="2400" b="0">
              <a:latin typeface="Open Sans Light"/>
              <a:ea typeface="Open Sans Light"/>
              <a:cs typeface="Open Sans Light"/>
              <a:sym typeface="Open Sans Light"/>
            </a:endParaRPr>
          </a:p>
        </p:txBody>
      </p:sp>
      <p:sp>
        <p:nvSpPr>
          <p:cNvPr id="656" name="Google Shape;656;p43"/>
          <p:cNvSpPr txBox="1">
            <a:spLocks noGrp="1"/>
          </p:cNvSpPr>
          <p:nvPr>
            <p:ph type="subTitle" idx="4294967295"/>
          </p:nvPr>
        </p:nvSpPr>
        <p:spPr>
          <a:xfrm>
            <a:off x="0" y="8509000"/>
            <a:ext cx="1724025" cy="655638"/>
          </a:xfrm>
          <a:prstGeom prst="rect">
            <a:avLst/>
          </a:prstGeom>
        </p:spPr>
        <p:txBody>
          <a:bodyPr spcFirstLastPara="1" wrap="square" lIns="182850" tIns="182850" rIns="182850" bIns="182850" anchor="t" anchorCtr="0">
            <a:noAutofit/>
          </a:bodyPr>
          <a:lstStyle/>
          <a:p>
            <a:pPr marL="0" indent="0" algn="ctr">
              <a:spcAft>
                <a:spcPts val="3200"/>
              </a:spcAft>
              <a:buNone/>
            </a:pPr>
            <a:r>
              <a:rPr lang="en" sz="2400"/>
              <a:t>20-40</a:t>
            </a:r>
            <a:endParaRPr sz="2400"/>
          </a:p>
        </p:txBody>
      </p:sp>
      <p:sp>
        <p:nvSpPr>
          <p:cNvPr id="657" name="Google Shape;657;p43"/>
          <p:cNvSpPr txBox="1">
            <a:spLocks noGrp="1"/>
          </p:cNvSpPr>
          <p:nvPr>
            <p:ph type="ctrTitle" idx="4294967295"/>
          </p:nvPr>
        </p:nvSpPr>
        <p:spPr>
          <a:xfrm>
            <a:off x="0" y="2143125"/>
            <a:ext cx="2787650" cy="803275"/>
          </a:xfrm>
          <a:prstGeom prst="rect">
            <a:avLst/>
          </a:prstGeom>
        </p:spPr>
        <p:txBody>
          <a:bodyPr spcFirstLastPara="1" wrap="square" lIns="182850" tIns="182850" rIns="182850" bIns="182850" anchor="t" anchorCtr="0">
            <a:noAutofit/>
          </a:bodyPr>
          <a:lstStyle/>
          <a:p>
            <a:r>
              <a:rPr lang="en" b="0"/>
              <a:t>GENDER</a:t>
            </a:r>
            <a:endParaRPr b="0"/>
          </a:p>
        </p:txBody>
      </p:sp>
      <p:sp>
        <p:nvSpPr>
          <p:cNvPr id="662" name="Google Shape;662;p43"/>
          <p:cNvSpPr txBox="1">
            <a:spLocks noGrp="1"/>
          </p:cNvSpPr>
          <p:nvPr>
            <p:ph type="ctrTitle" idx="4294967295"/>
          </p:nvPr>
        </p:nvSpPr>
        <p:spPr>
          <a:xfrm>
            <a:off x="0" y="2143125"/>
            <a:ext cx="3036888" cy="655638"/>
          </a:xfrm>
          <a:prstGeom prst="rect">
            <a:avLst/>
          </a:prstGeom>
        </p:spPr>
        <p:txBody>
          <a:bodyPr spcFirstLastPara="1" wrap="square" lIns="182850" tIns="182850" rIns="182850" bIns="182850" anchor="t" anchorCtr="0">
            <a:noAutofit/>
          </a:bodyPr>
          <a:lstStyle/>
          <a:p>
            <a:r>
              <a:rPr lang="en" b="0"/>
              <a:t>AGE</a:t>
            </a:r>
            <a:endParaRPr b="0"/>
          </a:p>
        </p:txBody>
      </p:sp>
      <p:sp>
        <p:nvSpPr>
          <p:cNvPr id="667" name="Google Shape;667;p43"/>
          <p:cNvSpPr txBox="1">
            <a:spLocks noGrp="1"/>
          </p:cNvSpPr>
          <p:nvPr>
            <p:ph type="subTitle" idx="4294967295"/>
          </p:nvPr>
        </p:nvSpPr>
        <p:spPr>
          <a:xfrm>
            <a:off x="0" y="8509000"/>
            <a:ext cx="1724025" cy="655638"/>
          </a:xfrm>
          <a:prstGeom prst="rect">
            <a:avLst/>
          </a:prstGeom>
        </p:spPr>
        <p:txBody>
          <a:bodyPr spcFirstLastPara="1" wrap="square" lIns="182850" tIns="182850" rIns="182850" bIns="182850" anchor="t" anchorCtr="0">
            <a:noAutofit/>
          </a:bodyPr>
          <a:lstStyle/>
          <a:p>
            <a:pPr marL="0" indent="0" algn="ctr">
              <a:spcAft>
                <a:spcPts val="3200"/>
              </a:spcAft>
              <a:buNone/>
            </a:pPr>
            <a:r>
              <a:rPr lang="en" sz="2400"/>
              <a:t>40-60</a:t>
            </a:r>
            <a:endParaRPr sz="2400"/>
          </a:p>
        </p:txBody>
      </p:sp>
      <p:sp>
        <p:nvSpPr>
          <p:cNvPr id="668" name="Google Shape;668;p43"/>
          <p:cNvSpPr txBox="1">
            <a:spLocks noGrp="1"/>
          </p:cNvSpPr>
          <p:nvPr>
            <p:ph type="ctrTitle" idx="4294967295"/>
          </p:nvPr>
        </p:nvSpPr>
        <p:spPr>
          <a:xfrm>
            <a:off x="16170275" y="2143125"/>
            <a:ext cx="2117725" cy="711200"/>
          </a:xfrm>
          <a:prstGeom prst="rect">
            <a:avLst/>
          </a:prstGeom>
        </p:spPr>
        <p:txBody>
          <a:bodyPr spcFirstLastPara="1" wrap="square" lIns="182850" tIns="182850" rIns="182850" bIns="182850" anchor="t" anchorCtr="0">
            <a:noAutofit/>
          </a:bodyPr>
          <a:lstStyle/>
          <a:p>
            <a:r>
              <a:rPr lang="en" b="0"/>
              <a:t>IDEAL HOME</a:t>
            </a:r>
            <a:endParaRPr b="0"/>
          </a:p>
        </p:txBody>
      </p:sp>
      <p:sp>
        <p:nvSpPr>
          <p:cNvPr id="669" name="Google Shape;669;p43"/>
          <p:cNvSpPr txBox="1">
            <a:spLocks noGrp="1"/>
          </p:cNvSpPr>
          <p:nvPr>
            <p:ph type="ctrTitle" idx="4294967295"/>
          </p:nvPr>
        </p:nvSpPr>
        <p:spPr>
          <a:xfrm>
            <a:off x="12617450" y="4879975"/>
            <a:ext cx="5670550" cy="1289050"/>
          </a:xfrm>
          <a:prstGeom prst="rect">
            <a:avLst/>
          </a:prstGeom>
        </p:spPr>
        <p:txBody>
          <a:bodyPr spcFirstLastPara="1" wrap="square" lIns="182850" tIns="182850" rIns="182850" bIns="182850" anchor="t" anchorCtr="0">
            <a:noAutofit/>
          </a:bodyPr>
          <a:lstStyle/>
          <a:p>
            <a:r>
              <a:rPr lang="en" b="0"/>
              <a:t>PREFERRED LOCATIONS</a:t>
            </a:r>
            <a:endParaRPr b="0"/>
          </a:p>
        </p:txBody>
      </p:sp>
      <p:sp>
        <p:nvSpPr>
          <p:cNvPr id="681" name="Google Shape;681;p43"/>
          <p:cNvSpPr txBox="1">
            <a:spLocks noGrp="1"/>
          </p:cNvSpPr>
          <p:nvPr>
            <p:ph type="subTitle" idx="4294967295"/>
          </p:nvPr>
        </p:nvSpPr>
        <p:spPr>
          <a:xfrm>
            <a:off x="17243425" y="6167438"/>
            <a:ext cx="1044575" cy="1041400"/>
          </a:xfrm>
          <a:prstGeom prst="rect">
            <a:avLst/>
          </a:prstGeom>
        </p:spPr>
        <p:txBody>
          <a:bodyPr spcFirstLastPara="1" wrap="square" lIns="182850" tIns="182850" rIns="182850" bIns="182850" anchor="ctr" anchorCtr="0">
            <a:noAutofit/>
          </a:bodyPr>
          <a:lstStyle/>
          <a:p>
            <a:pPr marL="0" indent="0" algn="ctr">
              <a:buNone/>
            </a:pPr>
            <a:r>
              <a:rPr lang="en">
                <a:solidFill>
                  <a:schemeClr val="dk1"/>
                </a:solidFill>
                <a:latin typeface="Abel"/>
                <a:ea typeface="Abel"/>
                <a:cs typeface="Abel"/>
                <a:sym typeface="Abel"/>
              </a:rPr>
              <a:t>1st</a:t>
            </a:r>
            <a:endParaRPr>
              <a:solidFill>
                <a:schemeClr val="dk1"/>
              </a:solidFill>
              <a:latin typeface="Abel"/>
              <a:ea typeface="Abel"/>
              <a:cs typeface="Abel"/>
              <a:sym typeface="Abel"/>
            </a:endParaRPr>
          </a:p>
        </p:txBody>
      </p:sp>
      <p:sp>
        <p:nvSpPr>
          <p:cNvPr id="682" name="Google Shape;682;p43"/>
          <p:cNvSpPr txBox="1">
            <a:spLocks noGrp="1"/>
          </p:cNvSpPr>
          <p:nvPr>
            <p:ph type="subTitle" idx="4294967295"/>
          </p:nvPr>
        </p:nvSpPr>
        <p:spPr>
          <a:xfrm>
            <a:off x="17241838" y="6705600"/>
            <a:ext cx="1046162" cy="1042988"/>
          </a:xfrm>
          <a:prstGeom prst="rect">
            <a:avLst/>
          </a:prstGeom>
        </p:spPr>
        <p:txBody>
          <a:bodyPr spcFirstLastPara="1" wrap="square" lIns="182850" tIns="182850" rIns="182850" bIns="182850" anchor="ctr" anchorCtr="0">
            <a:noAutofit/>
          </a:bodyPr>
          <a:lstStyle/>
          <a:p>
            <a:pPr marL="0" indent="0" algn="ctr">
              <a:buNone/>
            </a:pPr>
            <a:r>
              <a:rPr lang="en">
                <a:solidFill>
                  <a:schemeClr val="dk1"/>
                </a:solidFill>
                <a:latin typeface="Abel"/>
                <a:ea typeface="Abel"/>
                <a:cs typeface="Abel"/>
                <a:sym typeface="Abel"/>
              </a:rPr>
              <a:t>2nd</a:t>
            </a:r>
            <a:endParaRPr>
              <a:solidFill>
                <a:schemeClr val="dk1"/>
              </a:solidFill>
              <a:latin typeface="Abel"/>
              <a:ea typeface="Abel"/>
              <a:cs typeface="Abel"/>
              <a:sym typeface="Abel"/>
            </a:endParaRPr>
          </a:p>
        </p:txBody>
      </p:sp>
      <p:sp>
        <p:nvSpPr>
          <p:cNvPr id="683" name="Google Shape;683;p43"/>
          <p:cNvSpPr txBox="1">
            <a:spLocks noGrp="1"/>
          </p:cNvSpPr>
          <p:nvPr>
            <p:ph type="subTitle" idx="4294967295"/>
          </p:nvPr>
        </p:nvSpPr>
        <p:spPr>
          <a:xfrm>
            <a:off x="17243425" y="7888288"/>
            <a:ext cx="1044575" cy="1041400"/>
          </a:xfrm>
          <a:prstGeom prst="rect">
            <a:avLst/>
          </a:prstGeom>
        </p:spPr>
        <p:txBody>
          <a:bodyPr spcFirstLastPara="1" wrap="square" lIns="182850" tIns="182850" rIns="182850" bIns="182850" anchor="ctr" anchorCtr="0">
            <a:noAutofit/>
          </a:bodyPr>
          <a:lstStyle/>
          <a:p>
            <a:pPr marL="0" indent="0" algn="ctr">
              <a:buNone/>
            </a:pPr>
            <a:r>
              <a:rPr lang="en">
                <a:solidFill>
                  <a:schemeClr val="dk1"/>
                </a:solidFill>
                <a:latin typeface="Abel"/>
                <a:ea typeface="Abel"/>
                <a:cs typeface="Abel"/>
                <a:sym typeface="Abel"/>
              </a:rPr>
              <a:t>3rd</a:t>
            </a:r>
            <a:endParaRPr>
              <a:solidFill>
                <a:schemeClr val="dk1"/>
              </a:solidFill>
              <a:latin typeface="Abel"/>
              <a:ea typeface="Abel"/>
              <a:cs typeface="Abel"/>
              <a:sym typeface="Abel"/>
            </a:endParaRPr>
          </a:p>
        </p:txBody>
      </p:sp>
      <p:sp>
        <p:nvSpPr>
          <p:cNvPr id="712" name="Google Shape;712;p43"/>
          <p:cNvSpPr txBox="1">
            <a:spLocks noGrp="1"/>
          </p:cNvSpPr>
          <p:nvPr>
            <p:ph type="ctrTitle" idx="4294967295"/>
          </p:nvPr>
        </p:nvSpPr>
        <p:spPr>
          <a:xfrm>
            <a:off x="16562388" y="7288213"/>
            <a:ext cx="1725612" cy="655637"/>
          </a:xfrm>
          <a:prstGeom prst="rect">
            <a:avLst/>
          </a:prstGeom>
        </p:spPr>
        <p:txBody>
          <a:bodyPr spcFirstLastPara="1" wrap="square" lIns="182850" tIns="182850" rIns="182850" bIns="182850" anchor="t" anchorCtr="0">
            <a:noAutofit/>
          </a:bodyPr>
          <a:lstStyle/>
          <a:p>
            <a:r>
              <a:rPr lang="en" sz="2400" b="0">
                <a:latin typeface="Open Sans Light"/>
                <a:ea typeface="Open Sans Light"/>
                <a:cs typeface="Open Sans Light"/>
                <a:sym typeface="Open Sans Light"/>
              </a:rPr>
              <a:t>Jupiter</a:t>
            </a:r>
            <a:endParaRPr sz="2400" b="0">
              <a:latin typeface="Open Sans Light"/>
              <a:ea typeface="Open Sans Light"/>
              <a:cs typeface="Open Sans Light"/>
              <a:sym typeface="Open Sans Light"/>
            </a:endParaRPr>
          </a:p>
        </p:txBody>
      </p:sp>
      <p:sp>
        <p:nvSpPr>
          <p:cNvPr id="713" name="Google Shape;713;p43"/>
          <p:cNvSpPr txBox="1">
            <a:spLocks noGrp="1"/>
          </p:cNvSpPr>
          <p:nvPr>
            <p:ph type="ctrTitle" idx="4294967295"/>
          </p:nvPr>
        </p:nvSpPr>
        <p:spPr>
          <a:xfrm>
            <a:off x="16563975" y="6762750"/>
            <a:ext cx="1724025" cy="655638"/>
          </a:xfrm>
          <a:prstGeom prst="rect">
            <a:avLst/>
          </a:prstGeom>
        </p:spPr>
        <p:txBody>
          <a:bodyPr spcFirstLastPara="1" wrap="square" lIns="182850" tIns="182850" rIns="182850" bIns="182850" anchor="t" anchorCtr="0">
            <a:noAutofit/>
          </a:bodyPr>
          <a:lstStyle/>
          <a:p>
            <a:pPr algn="r"/>
            <a:r>
              <a:rPr lang="en" sz="2400" b="0">
                <a:latin typeface="Open Sans Light"/>
                <a:ea typeface="Open Sans Light"/>
                <a:cs typeface="Open Sans Light"/>
                <a:sym typeface="Open Sans Light"/>
              </a:rPr>
              <a:t>Saturn</a:t>
            </a:r>
            <a:endParaRPr sz="2400" b="0">
              <a:latin typeface="Open Sans Light"/>
              <a:ea typeface="Open Sans Light"/>
              <a:cs typeface="Open Sans Light"/>
              <a:sym typeface="Open Sans Light"/>
            </a:endParaRPr>
          </a:p>
        </p:txBody>
      </p:sp>
      <p:sp>
        <p:nvSpPr>
          <p:cNvPr id="714" name="Google Shape;714;p43"/>
          <p:cNvSpPr txBox="1">
            <a:spLocks noGrp="1"/>
          </p:cNvSpPr>
          <p:nvPr>
            <p:ph type="ctrTitle" idx="4294967295"/>
          </p:nvPr>
        </p:nvSpPr>
        <p:spPr>
          <a:xfrm>
            <a:off x="16563975" y="8483600"/>
            <a:ext cx="1724025" cy="655638"/>
          </a:xfrm>
          <a:prstGeom prst="rect">
            <a:avLst/>
          </a:prstGeom>
        </p:spPr>
        <p:txBody>
          <a:bodyPr spcFirstLastPara="1" wrap="square" lIns="182850" tIns="182850" rIns="182850" bIns="182850" anchor="t" anchorCtr="0">
            <a:noAutofit/>
          </a:bodyPr>
          <a:lstStyle/>
          <a:p>
            <a:pPr algn="r"/>
            <a:r>
              <a:rPr lang="en" sz="2400" b="0">
                <a:latin typeface="Open Sans Light"/>
                <a:ea typeface="Open Sans Light"/>
                <a:cs typeface="Open Sans Light"/>
                <a:sym typeface="Open Sans Light"/>
              </a:rPr>
              <a:t>Neptune</a:t>
            </a:r>
            <a:endParaRPr sz="2400" b="0">
              <a:latin typeface="Open Sans Light"/>
              <a:ea typeface="Open Sans Light"/>
              <a:cs typeface="Open Sans Light"/>
              <a:sym typeface="Open Sans Light"/>
            </a:endParaRPr>
          </a:p>
        </p:txBody>
      </p:sp>
      <p:sp>
        <p:nvSpPr>
          <p:cNvPr id="715" name="Google Shape;715;p43"/>
          <p:cNvSpPr txBox="1">
            <a:spLocks noGrp="1"/>
          </p:cNvSpPr>
          <p:nvPr>
            <p:ph type="subTitle" idx="4294967295"/>
          </p:nvPr>
        </p:nvSpPr>
        <p:spPr>
          <a:xfrm>
            <a:off x="0" y="8509000"/>
            <a:ext cx="1725613" cy="655638"/>
          </a:xfrm>
          <a:prstGeom prst="rect">
            <a:avLst/>
          </a:prstGeom>
        </p:spPr>
        <p:txBody>
          <a:bodyPr spcFirstLastPara="1" wrap="square" lIns="182850" tIns="182850" rIns="182850" bIns="182850" anchor="t" anchorCtr="0">
            <a:noAutofit/>
          </a:bodyPr>
          <a:lstStyle/>
          <a:p>
            <a:pPr marL="0" indent="0" algn="ctr">
              <a:spcAft>
                <a:spcPts val="3200"/>
              </a:spcAft>
              <a:buNone/>
            </a:pPr>
            <a:r>
              <a:rPr lang="en" sz="2400"/>
              <a:t>80%</a:t>
            </a:r>
            <a:endParaRPr sz="2400"/>
          </a:p>
        </p:txBody>
      </p:sp>
      <p:sp>
        <p:nvSpPr>
          <p:cNvPr id="716" name="Google Shape;716;p43"/>
          <p:cNvSpPr txBox="1">
            <a:spLocks noGrp="1"/>
          </p:cNvSpPr>
          <p:nvPr>
            <p:ph type="subTitle" idx="4294967295"/>
          </p:nvPr>
        </p:nvSpPr>
        <p:spPr>
          <a:xfrm>
            <a:off x="0" y="5297488"/>
            <a:ext cx="1725613" cy="655637"/>
          </a:xfrm>
          <a:prstGeom prst="rect">
            <a:avLst/>
          </a:prstGeom>
        </p:spPr>
        <p:txBody>
          <a:bodyPr spcFirstLastPara="1" wrap="square" lIns="182850" tIns="182850" rIns="182850" bIns="182850" anchor="t" anchorCtr="0">
            <a:noAutofit/>
          </a:bodyPr>
          <a:lstStyle/>
          <a:p>
            <a:pPr marL="0" indent="0" algn="ctr">
              <a:spcAft>
                <a:spcPts val="3200"/>
              </a:spcAft>
              <a:buNone/>
            </a:pPr>
            <a:r>
              <a:rPr lang="en" sz="2400"/>
              <a:t>60%</a:t>
            </a:r>
            <a:endParaRPr sz="2400"/>
          </a:p>
        </p:txBody>
      </p:sp>
      <p:sp>
        <p:nvSpPr>
          <p:cNvPr id="717" name="Google Shape;717;p43"/>
          <p:cNvSpPr txBox="1">
            <a:spLocks noGrp="1"/>
          </p:cNvSpPr>
          <p:nvPr>
            <p:ph type="subTitle" idx="4294967295"/>
          </p:nvPr>
        </p:nvSpPr>
        <p:spPr>
          <a:xfrm rot="-5400000">
            <a:off x="0" y="3338513"/>
            <a:ext cx="1233488" cy="655637"/>
          </a:xfrm>
          <a:prstGeom prst="rect">
            <a:avLst/>
          </a:prstGeom>
        </p:spPr>
        <p:txBody>
          <a:bodyPr spcFirstLastPara="1" wrap="square" lIns="182850" tIns="182850" rIns="182850" bIns="182850" anchor="t" anchorCtr="0">
            <a:noAutofit/>
          </a:bodyPr>
          <a:lstStyle/>
          <a:p>
            <a:pPr marL="0" indent="0" algn="ctr">
              <a:spcAft>
                <a:spcPts val="3200"/>
              </a:spcAft>
              <a:buNone/>
            </a:pPr>
            <a:r>
              <a:rPr lang="en" sz="2000">
                <a:solidFill>
                  <a:schemeClr val="lt1"/>
                </a:solidFill>
              </a:rPr>
              <a:t>95%</a:t>
            </a:r>
            <a:endParaRPr sz="2000">
              <a:solidFill>
                <a:schemeClr val="lt1"/>
              </a:solidFill>
            </a:endParaRPr>
          </a:p>
        </p:txBody>
      </p:sp>
      <p:sp>
        <p:nvSpPr>
          <p:cNvPr id="718" name="Google Shape;718;p43"/>
          <p:cNvSpPr txBox="1">
            <a:spLocks noGrp="1"/>
          </p:cNvSpPr>
          <p:nvPr>
            <p:ph type="subTitle" idx="4294967295"/>
          </p:nvPr>
        </p:nvSpPr>
        <p:spPr>
          <a:xfrm rot="-5400000">
            <a:off x="0" y="4340225"/>
            <a:ext cx="1233488" cy="655638"/>
          </a:xfrm>
          <a:prstGeom prst="rect">
            <a:avLst/>
          </a:prstGeom>
        </p:spPr>
        <p:txBody>
          <a:bodyPr spcFirstLastPara="1" wrap="square" lIns="182850" tIns="182850" rIns="182850" bIns="182850" anchor="t" anchorCtr="0">
            <a:noAutofit/>
          </a:bodyPr>
          <a:lstStyle/>
          <a:p>
            <a:pPr marL="0" indent="0" algn="ctr">
              <a:spcAft>
                <a:spcPts val="3200"/>
              </a:spcAft>
              <a:buNone/>
            </a:pPr>
            <a:r>
              <a:rPr lang="en" sz="2000">
                <a:solidFill>
                  <a:schemeClr val="lt1"/>
                </a:solidFill>
              </a:rPr>
              <a:t>80%</a:t>
            </a:r>
            <a:endParaRPr sz="2000">
              <a:solidFill>
                <a:schemeClr val="lt1"/>
              </a:solidFill>
            </a:endParaRPr>
          </a:p>
        </p:txBody>
      </p:sp>
      <p:sp>
        <p:nvSpPr>
          <p:cNvPr id="719" name="Google Shape;719;p43"/>
          <p:cNvSpPr txBox="1">
            <a:spLocks noGrp="1"/>
          </p:cNvSpPr>
          <p:nvPr>
            <p:ph type="subTitle" idx="4294967295"/>
          </p:nvPr>
        </p:nvSpPr>
        <p:spPr>
          <a:xfrm rot="-5400000">
            <a:off x="0" y="4016375"/>
            <a:ext cx="1235075" cy="655638"/>
          </a:xfrm>
          <a:prstGeom prst="rect">
            <a:avLst/>
          </a:prstGeom>
        </p:spPr>
        <p:txBody>
          <a:bodyPr spcFirstLastPara="1" wrap="square" lIns="182850" tIns="182850" rIns="182850" bIns="182850" anchor="t" anchorCtr="0">
            <a:noAutofit/>
          </a:bodyPr>
          <a:lstStyle/>
          <a:p>
            <a:pPr marL="0" indent="0" algn="ctr">
              <a:spcAft>
                <a:spcPts val="3200"/>
              </a:spcAft>
              <a:buNone/>
            </a:pPr>
            <a:r>
              <a:rPr lang="en" sz="2000">
                <a:solidFill>
                  <a:schemeClr val="lt1"/>
                </a:solidFill>
              </a:rPr>
              <a:t>85%</a:t>
            </a:r>
            <a:endParaRPr sz="2000">
              <a:solidFill>
                <a:schemeClr val="lt1"/>
              </a:solidFill>
            </a:endParaRPr>
          </a:p>
        </p:txBody>
      </p:sp>
      <p:sp>
        <p:nvSpPr>
          <p:cNvPr id="720" name="Google Shape;720;p43"/>
          <p:cNvSpPr txBox="1">
            <a:spLocks noGrp="1"/>
          </p:cNvSpPr>
          <p:nvPr>
            <p:ph type="subTitle" idx="4294967295"/>
          </p:nvPr>
        </p:nvSpPr>
        <p:spPr>
          <a:xfrm rot="-5400000">
            <a:off x="0" y="5041900"/>
            <a:ext cx="1235075" cy="654050"/>
          </a:xfrm>
          <a:prstGeom prst="rect">
            <a:avLst/>
          </a:prstGeom>
        </p:spPr>
        <p:txBody>
          <a:bodyPr spcFirstLastPara="1" wrap="square" lIns="182850" tIns="182850" rIns="182850" bIns="182850" anchor="t" anchorCtr="0">
            <a:noAutofit/>
          </a:bodyPr>
          <a:lstStyle/>
          <a:p>
            <a:pPr marL="0" indent="0" algn="ctr">
              <a:spcAft>
                <a:spcPts val="3200"/>
              </a:spcAft>
              <a:buNone/>
            </a:pPr>
            <a:r>
              <a:rPr lang="en" sz="2000">
                <a:solidFill>
                  <a:schemeClr val="lt1"/>
                </a:solidFill>
              </a:rPr>
              <a:t>70%</a:t>
            </a:r>
            <a:endParaRPr sz="2000">
              <a:solidFill>
                <a:schemeClr val="lt1"/>
              </a:solidFill>
            </a:endParaRPr>
          </a:p>
        </p:txBody>
      </p:sp>
      <p:sp>
        <p:nvSpPr>
          <p:cNvPr id="658" name="Google Shape;658;p43"/>
          <p:cNvSpPr/>
          <p:nvPr/>
        </p:nvSpPr>
        <p:spPr>
          <a:xfrm>
            <a:off x="2008210" y="3058658"/>
            <a:ext cx="2221200" cy="2221200"/>
          </a:xfrm>
          <a:prstGeom prst="donut">
            <a:avLst>
              <a:gd name="adj" fmla="val 3825"/>
            </a:avLst>
          </a:prstGeom>
          <a:solidFill>
            <a:schemeClr val="lt1"/>
          </a:solidFill>
          <a:ln>
            <a:noFill/>
          </a:ln>
        </p:spPr>
        <p:txBody>
          <a:bodyPr spcFirstLastPara="1" wrap="square" lIns="182850" tIns="182850" rIns="182850" bIns="182850" anchor="ctr" anchorCtr="0">
            <a:noAutofit/>
          </a:bodyPr>
          <a:lstStyle/>
          <a:p>
            <a:endParaRPr sz="5600"/>
          </a:p>
        </p:txBody>
      </p:sp>
      <p:sp>
        <p:nvSpPr>
          <p:cNvPr id="659" name="Google Shape;659;p43"/>
          <p:cNvSpPr/>
          <p:nvPr/>
        </p:nvSpPr>
        <p:spPr>
          <a:xfrm>
            <a:off x="2008210" y="6281636"/>
            <a:ext cx="2221200" cy="2221200"/>
          </a:xfrm>
          <a:prstGeom prst="donut">
            <a:avLst>
              <a:gd name="adj" fmla="val 3825"/>
            </a:avLst>
          </a:prstGeom>
          <a:solidFill>
            <a:schemeClr val="lt1"/>
          </a:solidFill>
          <a:ln>
            <a:noFill/>
          </a:ln>
        </p:spPr>
        <p:txBody>
          <a:bodyPr spcFirstLastPara="1" wrap="square" lIns="182850" tIns="182850" rIns="182850" bIns="182850" anchor="ctr" anchorCtr="0">
            <a:noAutofit/>
          </a:bodyPr>
          <a:lstStyle/>
          <a:p>
            <a:endParaRPr sz="5600"/>
          </a:p>
        </p:txBody>
      </p:sp>
      <p:sp>
        <p:nvSpPr>
          <p:cNvPr id="660" name="Google Shape;660;p43"/>
          <p:cNvSpPr/>
          <p:nvPr/>
        </p:nvSpPr>
        <p:spPr>
          <a:xfrm>
            <a:off x="2008210" y="3062728"/>
            <a:ext cx="2221200" cy="2221200"/>
          </a:xfrm>
          <a:prstGeom prst="blockArc">
            <a:avLst>
              <a:gd name="adj1" fmla="val 8491352"/>
              <a:gd name="adj2" fmla="val 290261"/>
              <a:gd name="adj3" fmla="val 3839"/>
            </a:avLst>
          </a:prstGeom>
          <a:solidFill>
            <a:schemeClr val="dk2"/>
          </a:solidFill>
          <a:ln>
            <a:noFill/>
          </a:ln>
        </p:spPr>
        <p:txBody>
          <a:bodyPr spcFirstLastPara="1" wrap="square" lIns="182850" tIns="182850" rIns="182850" bIns="182850" anchor="ctr" anchorCtr="0">
            <a:noAutofit/>
          </a:bodyPr>
          <a:lstStyle/>
          <a:p>
            <a:endParaRPr sz="5600"/>
          </a:p>
        </p:txBody>
      </p:sp>
      <p:sp>
        <p:nvSpPr>
          <p:cNvPr id="661" name="Google Shape;661;p43"/>
          <p:cNvSpPr/>
          <p:nvPr/>
        </p:nvSpPr>
        <p:spPr>
          <a:xfrm>
            <a:off x="2008210" y="6281624"/>
            <a:ext cx="2221200" cy="2221200"/>
          </a:xfrm>
          <a:prstGeom prst="blockArc">
            <a:avLst>
              <a:gd name="adj1" fmla="val 4646126"/>
              <a:gd name="adj2" fmla="val 290261"/>
              <a:gd name="adj3" fmla="val 3839"/>
            </a:avLst>
          </a:prstGeom>
          <a:solidFill>
            <a:schemeClr val="accent1"/>
          </a:solidFill>
          <a:ln>
            <a:noFill/>
          </a:ln>
        </p:spPr>
        <p:txBody>
          <a:bodyPr spcFirstLastPara="1" wrap="square" lIns="182850" tIns="182850" rIns="182850" bIns="182850" anchor="ctr" anchorCtr="0">
            <a:noAutofit/>
          </a:bodyPr>
          <a:lstStyle/>
          <a:p>
            <a:endParaRPr sz="5600"/>
          </a:p>
        </p:txBody>
      </p:sp>
      <p:sp>
        <p:nvSpPr>
          <p:cNvPr id="663" name="Google Shape;663;p43"/>
          <p:cNvSpPr/>
          <p:nvPr/>
        </p:nvSpPr>
        <p:spPr>
          <a:xfrm>
            <a:off x="5796400" y="3039650"/>
            <a:ext cx="477600" cy="5218200"/>
          </a:xfrm>
          <a:prstGeom prst="snip1Rect">
            <a:avLst>
              <a:gd name="adj" fmla="val 43247"/>
            </a:avLst>
          </a:prstGeom>
          <a:solidFill>
            <a:schemeClr val="dk2"/>
          </a:solidFill>
          <a:ln>
            <a:noFill/>
          </a:ln>
        </p:spPr>
        <p:txBody>
          <a:bodyPr spcFirstLastPara="1" wrap="square" lIns="182850" tIns="182850" rIns="182850" bIns="182850" anchor="ctr" anchorCtr="0">
            <a:noAutofit/>
          </a:bodyPr>
          <a:lstStyle/>
          <a:p>
            <a:endParaRPr sz="5600"/>
          </a:p>
        </p:txBody>
      </p:sp>
      <p:sp>
        <p:nvSpPr>
          <p:cNvPr id="664" name="Google Shape;664;p43"/>
          <p:cNvSpPr/>
          <p:nvPr/>
        </p:nvSpPr>
        <p:spPr>
          <a:xfrm>
            <a:off x="6274000" y="4051320"/>
            <a:ext cx="477600" cy="4206000"/>
          </a:xfrm>
          <a:prstGeom prst="snip1Rect">
            <a:avLst>
              <a:gd name="adj" fmla="val 43247"/>
            </a:avLst>
          </a:prstGeom>
          <a:solidFill>
            <a:schemeClr val="accent1"/>
          </a:solidFill>
          <a:ln>
            <a:noFill/>
          </a:ln>
        </p:spPr>
        <p:txBody>
          <a:bodyPr spcFirstLastPara="1" wrap="square" lIns="182850" tIns="182850" rIns="182850" bIns="182850" anchor="ctr" anchorCtr="0">
            <a:noAutofit/>
          </a:bodyPr>
          <a:lstStyle/>
          <a:p>
            <a:endParaRPr sz="5600"/>
          </a:p>
        </p:txBody>
      </p:sp>
      <p:sp>
        <p:nvSpPr>
          <p:cNvPr id="665" name="Google Shape;665;p43"/>
          <p:cNvSpPr/>
          <p:nvPr/>
        </p:nvSpPr>
        <p:spPr>
          <a:xfrm>
            <a:off x="7158500" y="3719800"/>
            <a:ext cx="477600" cy="4538400"/>
          </a:xfrm>
          <a:prstGeom prst="snip1Rect">
            <a:avLst>
              <a:gd name="adj" fmla="val 43247"/>
            </a:avLst>
          </a:prstGeom>
          <a:solidFill>
            <a:schemeClr val="dk2"/>
          </a:solidFill>
          <a:ln>
            <a:noFill/>
          </a:ln>
        </p:spPr>
        <p:txBody>
          <a:bodyPr spcFirstLastPara="1" wrap="square" lIns="182850" tIns="182850" rIns="182850" bIns="182850" anchor="ctr" anchorCtr="0">
            <a:noAutofit/>
          </a:bodyPr>
          <a:lstStyle/>
          <a:p>
            <a:endParaRPr sz="5600"/>
          </a:p>
        </p:txBody>
      </p:sp>
      <p:sp>
        <p:nvSpPr>
          <p:cNvPr id="666" name="Google Shape;666;p43"/>
          <p:cNvSpPr/>
          <p:nvPr/>
        </p:nvSpPr>
        <p:spPr>
          <a:xfrm>
            <a:off x="7636100" y="4754402"/>
            <a:ext cx="477600" cy="3503400"/>
          </a:xfrm>
          <a:prstGeom prst="snip1Rect">
            <a:avLst>
              <a:gd name="adj" fmla="val 43247"/>
            </a:avLst>
          </a:prstGeom>
          <a:solidFill>
            <a:schemeClr val="accent1"/>
          </a:solidFill>
          <a:ln>
            <a:noFill/>
          </a:ln>
        </p:spPr>
        <p:txBody>
          <a:bodyPr spcFirstLastPara="1" wrap="square" lIns="182850" tIns="182850" rIns="182850" bIns="182850" anchor="ctr" anchorCtr="0">
            <a:noAutofit/>
          </a:bodyPr>
          <a:lstStyle/>
          <a:p>
            <a:endParaRPr sz="5600"/>
          </a:p>
        </p:txBody>
      </p:sp>
      <p:grpSp>
        <p:nvGrpSpPr>
          <p:cNvPr id="670" name="Google Shape;670;p43"/>
          <p:cNvGrpSpPr/>
          <p:nvPr/>
        </p:nvGrpSpPr>
        <p:grpSpPr>
          <a:xfrm>
            <a:off x="11520042" y="5788683"/>
            <a:ext cx="3319976" cy="3187702"/>
            <a:chOff x="3109048" y="769304"/>
            <a:chExt cx="1058801" cy="971150"/>
          </a:xfrm>
        </p:grpSpPr>
        <p:sp>
          <p:nvSpPr>
            <p:cNvPr id="671" name="Google Shape;671;p43"/>
            <p:cNvSpPr/>
            <p:nvPr/>
          </p:nvSpPr>
          <p:spPr>
            <a:xfrm>
              <a:off x="3109048" y="769304"/>
              <a:ext cx="1058801" cy="971150"/>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chemeClr val="lt1"/>
            </a:solidFill>
            <a:ln>
              <a:noFill/>
            </a:ln>
          </p:spPr>
          <p:txBody>
            <a:bodyPr spcFirstLastPara="1" wrap="square" lIns="182850" tIns="182850" rIns="182850" bIns="182850" anchor="ctr" anchorCtr="0">
              <a:noAutofit/>
            </a:bodyPr>
            <a:lstStyle/>
            <a:p>
              <a:endParaRPr sz="5600"/>
            </a:p>
          </p:txBody>
        </p:sp>
        <p:sp>
          <p:nvSpPr>
            <p:cNvPr id="672" name="Google Shape;672;p43"/>
            <p:cNvSpPr/>
            <p:nvPr/>
          </p:nvSpPr>
          <p:spPr>
            <a:xfrm>
              <a:off x="3776942" y="788771"/>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673" name="Google Shape;673;p43"/>
            <p:cNvSpPr/>
            <p:nvPr/>
          </p:nvSpPr>
          <p:spPr>
            <a:xfrm>
              <a:off x="3148311" y="803155"/>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674" name="Google Shape;674;p43"/>
            <p:cNvSpPr/>
            <p:nvPr/>
          </p:nvSpPr>
          <p:spPr>
            <a:xfrm>
              <a:off x="3352414" y="1327658"/>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675" name="Google Shape;675;p43"/>
            <p:cNvSpPr/>
            <p:nvPr/>
          </p:nvSpPr>
          <p:spPr>
            <a:xfrm>
              <a:off x="3289631" y="1248421"/>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676" name="Google Shape;676;p43"/>
            <p:cNvSpPr/>
            <p:nvPr/>
          </p:nvSpPr>
          <p:spPr>
            <a:xfrm>
              <a:off x="3368156" y="1267921"/>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677" name="Google Shape;677;p43"/>
            <p:cNvSpPr/>
            <p:nvPr/>
          </p:nvSpPr>
          <p:spPr>
            <a:xfrm>
              <a:off x="3466707" y="986651"/>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cxnSp>
        <p:nvCxnSpPr>
          <p:cNvPr id="678" name="Google Shape;678;p43"/>
          <p:cNvCxnSpPr/>
          <p:nvPr/>
        </p:nvCxnSpPr>
        <p:spPr>
          <a:xfrm rot="10800000">
            <a:off x="11182176" y="6730442"/>
            <a:ext cx="856800" cy="0"/>
          </a:xfrm>
          <a:prstGeom prst="straightConnector1">
            <a:avLst/>
          </a:prstGeom>
          <a:noFill/>
          <a:ln w="9525" cap="flat" cmpd="sng">
            <a:solidFill>
              <a:schemeClr val="dk1"/>
            </a:solidFill>
            <a:prstDash val="solid"/>
            <a:round/>
            <a:headEnd type="none" w="med" len="med"/>
            <a:tailEnd type="none" w="med" len="med"/>
          </a:ln>
        </p:spPr>
      </p:cxnSp>
      <p:cxnSp>
        <p:nvCxnSpPr>
          <p:cNvPr id="679" name="Google Shape;679;p43"/>
          <p:cNvCxnSpPr/>
          <p:nvPr/>
        </p:nvCxnSpPr>
        <p:spPr>
          <a:xfrm rot="10800000">
            <a:off x="14288718" y="7197694"/>
            <a:ext cx="856800" cy="0"/>
          </a:xfrm>
          <a:prstGeom prst="straightConnector1">
            <a:avLst/>
          </a:prstGeom>
          <a:noFill/>
          <a:ln w="9525" cap="flat" cmpd="sng">
            <a:solidFill>
              <a:schemeClr val="dk1"/>
            </a:solidFill>
            <a:prstDash val="solid"/>
            <a:round/>
            <a:headEnd type="none" w="med" len="med"/>
            <a:tailEnd type="none" w="med" len="med"/>
          </a:ln>
        </p:spPr>
      </p:cxnSp>
      <p:cxnSp>
        <p:nvCxnSpPr>
          <p:cNvPr id="680" name="Google Shape;680;p43"/>
          <p:cNvCxnSpPr/>
          <p:nvPr/>
        </p:nvCxnSpPr>
        <p:spPr>
          <a:xfrm rot="10800000">
            <a:off x="11182176" y="8381742"/>
            <a:ext cx="1651800" cy="0"/>
          </a:xfrm>
          <a:prstGeom prst="straightConnector1">
            <a:avLst/>
          </a:prstGeom>
          <a:noFill/>
          <a:ln w="9525" cap="flat" cmpd="sng">
            <a:solidFill>
              <a:schemeClr val="dk1"/>
            </a:solidFill>
            <a:prstDash val="solid"/>
            <a:round/>
            <a:headEnd type="none" w="med" len="med"/>
            <a:tailEnd type="none" w="med" len="med"/>
          </a:ln>
        </p:spPr>
      </p:cxnSp>
      <p:cxnSp>
        <p:nvCxnSpPr>
          <p:cNvPr id="684" name="Google Shape;684;p43"/>
          <p:cNvCxnSpPr/>
          <p:nvPr/>
        </p:nvCxnSpPr>
        <p:spPr>
          <a:xfrm rot="10800000">
            <a:off x="9737300" y="3946592"/>
            <a:ext cx="1534800" cy="0"/>
          </a:xfrm>
          <a:prstGeom prst="straightConnector1">
            <a:avLst/>
          </a:prstGeom>
          <a:noFill/>
          <a:ln w="9525" cap="flat" cmpd="sng">
            <a:solidFill>
              <a:schemeClr val="dk1"/>
            </a:solidFill>
            <a:prstDash val="solid"/>
            <a:round/>
            <a:headEnd type="none" w="med" len="med"/>
            <a:tailEnd type="none" w="med" len="med"/>
          </a:ln>
        </p:spPr>
      </p:cxnSp>
      <p:cxnSp>
        <p:nvCxnSpPr>
          <p:cNvPr id="685" name="Google Shape;685;p43"/>
          <p:cNvCxnSpPr/>
          <p:nvPr/>
        </p:nvCxnSpPr>
        <p:spPr>
          <a:xfrm rot="10800000">
            <a:off x="12184526" y="3946592"/>
            <a:ext cx="1534800" cy="0"/>
          </a:xfrm>
          <a:prstGeom prst="straightConnector1">
            <a:avLst/>
          </a:prstGeom>
          <a:noFill/>
          <a:ln w="9525" cap="flat" cmpd="sng">
            <a:solidFill>
              <a:schemeClr val="dk1"/>
            </a:solidFill>
            <a:prstDash val="solid"/>
            <a:round/>
            <a:headEnd type="none" w="med" len="med"/>
            <a:tailEnd type="none" w="med" len="med"/>
          </a:ln>
        </p:spPr>
      </p:cxnSp>
      <p:cxnSp>
        <p:nvCxnSpPr>
          <p:cNvPr id="686" name="Google Shape;686;p43"/>
          <p:cNvCxnSpPr/>
          <p:nvPr/>
        </p:nvCxnSpPr>
        <p:spPr>
          <a:xfrm rot="10800000">
            <a:off x="14531026" y="3946592"/>
            <a:ext cx="1534800" cy="0"/>
          </a:xfrm>
          <a:prstGeom prst="straightConnector1">
            <a:avLst/>
          </a:prstGeom>
          <a:noFill/>
          <a:ln w="9525" cap="flat" cmpd="sng">
            <a:solidFill>
              <a:schemeClr val="dk1"/>
            </a:solidFill>
            <a:prstDash val="solid"/>
            <a:round/>
            <a:headEnd type="none" w="med" len="med"/>
            <a:tailEnd type="none" w="med" len="med"/>
          </a:ln>
        </p:spPr>
      </p:cxnSp>
      <p:sp>
        <p:nvSpPr>
          <p:cNvPr id="687" name="Google Shape;687;p43"/>
          <p:cNvSpPr/>
          <p:nvPr/>
        </p:nvSpPr>
        <p:spPr>
          <a:xfrm>
            <a:off x="12572501" y="3349020"/>
            <a:ext cx="758922" cy="448100"/>
          </a:xfrm>
          <a:custGeom>
            <a:avLst/>
            <a:gdLst/>
            <a:ahLst/>
            <a:cxnLst/>
            <a:rect l="l" t="t" r="r" b="b"/>
            <a:pathLst>
              <a:path w="19482" h="11503" extrusionOk="0">
                <a:moveTo>
                  <a:pt x="1729" y="561"/>
                </a:moveTo>
                <a:cubicBezTo>
                  <a:pt x="1845" y="561"/>
                  <a:pt x="1964" y="604"/>
                  <a:pt x="2061" y="701"/>
                </a:cubicBezTo>
                <a:cubicBezTo>
                  <a:pt x="2356" y="996"/>
                  <a:pt x="2146" y="1505"/>
                  <a:pt x="1725" y="1505"/>
                </a:cubicBezTo>
                <a:cubicBezTo>
                  <a:pt x="1468" y="1505"/>
                  <a:pt x="1258" y="1295"/>
                  <a:pt x="1258" y="1033"/>
                </a:cubicBezTo>
                <a:cubicBezTo>
                  <a:pt x="1254" y="749"/>
                  <a:pt x="1486" y="561"/>
                  <a:pt x="1729" y="561"/>
                </a:cubicBezTo>
                <a:close/>
                <a:moveTo>
                  <a:pt x="17743" y="561"/>
                </a:moveTo>
                <a:cubicBezTo>
                  <a:pt x="17859" y="561"/>
                  <a:pt x="17978" y="604"/>
                  <a:pt x="18075" y="701"/>
                </a:cubicBezTo>
                <a:cubicBezTo>
                  <a:pt x="18369" y="996"/>
                  <a:pt x="18159" y="1505"/>
                  <a:pt x="17743" y="1505"/>
                </a:cubicBezTo>
                <a:cubicBezTo>
                  <a:pt x="17481" y="1505"/>
                  <a:pt x="17271" y="1295"/>
                  <a:pt x="17271" y="1033"/>
                </a:cubicBezTo>
                <a:cubicBezTo>
                  <a:pt x="17271" y="749"/>
                  <a:pt x="17501" y="561"/>
                  <a:pt x="17743" y="561"/>
                </a:cubicBezTo>
                <a:close/>
                <a:moveTo>
                  <a:pt x="2847" y="2085"/>
                </a:moveTo>
                <a:lnTo>
                  <a:pt x="2613" y="2501"/>
                </a:lnTo>
                <a:lnTo>
                  <a:pt x="870" y="2501"/>
                </a:lnTo>
                <a:lnTo>
                  <a:pt x="697" y="2085"/>
                </a:lnTo>
                <a:close/>
                <a:moveTo>
                  <a:pt x="18771" y="2085"/>
                </a:moveTo>
                <a:lnTo>
                  <a:pt x="18603" y="2505"/>
                </a:lnTo>
                <a:lnTo>
                  <a:pt x="16859" y="2505"/>
                </a:lnTo>
                <a:lnTo>
                  <a:pt x="16626" y="2085"/>
                </a:lnTo>
                <a:close/>
                <a:moveTo>
                  <a:pt x="3781" y="4422"/>
                </a:moveTo>
                <a:lnTo>
                  <a:pt x="3781" y="9072"/>
                </a:lnTo>
                <a:lnTo>
                  <a:pt x="2791" y="9072"/>
                </a:lnTo>
                <a:lnTo>
                  <a:pt x="2791" y="4520"/>
                </a:lnTo>
                <a:cubicBezTo>
                  <a:pt x="3122" y="4515"/>
                  <a:pt x="3454" y="4478"/>
                  <a:pt x="3781" y="4422"/>
                </a:cubicBezTo>
                <a:close/>
                <a:moveTo>
                  <a:pt x="5413" y="3744"/>
                </a:moveTo>
                <a:lnTo>
                  <a:pt x="5413" y="9072"/>
                </a:lnTo>
                <a:lnTo>
                  <a:pt x="4352" y="9072"/>
                </a:lnTo>
                <a:lnTo>
                  <a:pt x="4352" y="4282"/>
                </a:lnTo>
                <a:cubicBezTo>
                  <a:pt x="4730" y="4160"/>
                  <a:pt x="5090" y="3982"/>
                  <a:pt x="5413" y="3744"/>
                </a:cubicBezTo>
                <a:close/>
                <a:moveTo>
                  <a:pt x="7044" y="2365"/>
                </a:moveTo>
                <a:lnTo>
                  <a:pt x="7044" y="9072"/>
                </a:lnTo>
                <a:lnTo>
                  <a:pt x="5983" y="9072"/>
                </a:lnTo>
                <a:lnTo>
                  <a:pt x="5983" y="3253"/>
                </a:lnTo>
                <a:cubicBezTo>
                  <a:pt x="6034" y="3207"/>
                  <a:pt x="6081" y="3160"/>
                  <a:pt x="6128" y="3113"/>
                </a:cubicBezTo>
                <a:cubicBezTo>
                  <a:pt x="6413" y="2833"/>
                  <a:pt x="6684" y="2566"/>
                  <a:pt x="7044" y="2365"/>
                </a:cubicBezTo>
                <a:close/>
                <a:moveTo>
                  <a:pt x="8605" y="1987"/>
                </a:moveTo>
                <a:lnTo>
                  <a:pt x="8605" y="9072"/>
                </a:lnTo>
                <a:lnTo>
                  <a:pt x="7614" y="9072"/>
                </a:lnTo>
                <a:lnTo>
                  <a:pt x="7614" y="2131"/>
                </a:lnTo>
                <a:cubicBezTo>
                  <a:pt x="7937" y="2043"/>
                  <a:pt x="8269" y="1996"/>
                  <a:pt x="8605" y="1987"/>
                </a:cubicBezTo>
                <a:close/>
                <a:moveTo>
                  <a:pt x="10881" y="1987"/>
                </a:moveTo>
                <a:cubicBezTo>
                  <a:pt x="11218" y="1996"/>
                  <a:pt x="11545" y="2043"/>
                  <a:pt x="11868" y="2131"/>
                </a:cubicBezTo>
                <a:lnTo>
                  <a:pt x="11868" y="9072"/>
                </a:lnTo>
                <a:lnTo>
                  <a:pt x="10881" y="9072"/>
                </a:lnTo>
                <a:lnTo>
                  <a:pt x="10881" y="1987"/>
                </a:lnTo>
                <a:close/>
                <a:moveTo>
                  <a:pt x="12438" y="2365"/>
                </a:moveTo>
                <a:cubicBezTo>
                  <a:pt x="12802" y="2566"/>
                  <a:pt x="13069" y="2833"/>
                  <a:pt x="13359" y="3113"/>
                </a:cubicBezTo>
                <a:cubicBezTo>
                  <a:pt x="13405" y="3160"/>
                  <a:pt x="13452" y="3207"/>
                  <a:pt x="13503" y="3253"/>
                </a:cubicBezTo>
                <a:lnTo>
                  <a:pt x="13503" y="9072"/>
                </a:lnTo>
                <a:lnTo>
                  <a:pt x="12438" y="9072"/>
                </a:lnTo>
                <a:lnTo>
                  <a:pt x="12438" y="2365"/>
                </a:lnTo>
                <a:close/>
                <a:moveTo>
                  <a:pt x="14069" y="3744"/>
                </a:moveTo>
                <a:cubicBezTo>
                  <a:pt x="14391" y="3982"/>
                  <a:pt x="14751" y="4165"/>
                  <a:pt x="15135" y="4282"/>
                </a:cubicBezTo>
                <a:lnTo>
                  <a:pt x="15135" y="9072"/>
                </a:lnTo>
                <a:lnTo>
                  <a:pt x="14069" y="9072"/>
                </a:lnTo>
                <a:lnTo>
                  <a:pt x="14069" y="3744"/>
                </a:lnTo>
                <a:close/>
                <a:moveTo>
                  <a:pt x="15705" y="4422"/>
                </a:moveTo>
                <a:cubicBezTo>
                  <a:pt x="16027" y="4478"/>
                  <a:pt x="16359" y="4515"/>
                  <a:pt x="16691" y="4520"/>
                </a:cubicBezTo>
                <a:lnTo>
                  <a:pt x="16691" y="9072"/>
                </a:lnTo>
                <a:lnTo>
                  <a:pt x="15705" y="9072"/>
                </a:lnTo>
                <a:lnTo>
                  <a:pt x="15705" y="4422"/>
                </a:lnTo>
                <a:close/>
                <a:moveTo>
                  <a:pt x="8605" y="9638"/>
                </a:moveTo>
                <a:lnTo>
                  <a:pt x="8605" y="10933"/>
                </a:lnTo>
                <a:lnTo>
                  <a:pt x="2791" y="10933"/>
                </a:lnTo>
                <a:lnTo>
                  <a:pt x="2795" y="9638"/>
                </a:lnTo>
                <a:close/>
                <a:moveTo>
                  <a:pt x="9257" y="1439"/>
                </a:moveTo>
                <a:cubicBezTo>
                  <a:pt x="9259" y="1439"/>
                  <a:pt x="9262" y="1439"/>
                  <a:pt x="9264" y="1440"/>
                </a:cubicBezTo>
                <a:lnTo>
                  <a:pt x="9442" y="1440"/>
                </a:lnTo>
                <a:lnTo>
                  <a:pt x="9442" y="3674"/>
                </a:lnTo>
                <a:cubicBezTo>
                  <a:pt x="9437" y="3809"/>
                  <a:pt x="9531" y="3931"/>
                  <a:pt x="9661" y="3964"/>
                </a:cubicBezTo>
                <a:cubicBezTo>
                  <a:pt x="9681" y="3968"/>
                  <a:pt x="9701" y="3970"/>
                  <a:pt x="9721" y="3970"/>
                </a:cubicBezTo>
                <a:cubicBezTo>
                  <a:pt x="9875" y="3970"/>
                  <a:pt x="10007" y="3845"/>
                  <a:pt x="10007" y="3683"/>
                </a:cubicBezTo>
                <a:lnTo>
                  <a:pt x="10007" y="1440"/>
                </a:lnTo>
                <a:lnTo>
                  <a:pt x="10185" y="1440"/>
                </a:lnTo>
                <a:cubicBezTo>
                  <a:pt x="10236" y="1440"/>
                  <a:pt x="10274" y="1477"/>
                  <a:pt x="10274" y="1529"/>
                </a:cubicBezTo>
                <a:lnTo>
                  <a:pt x="10274" y="10933"/>
                </a:lnTo>
                <a:lnTo>
                  <a:pt x="10007" y="10933"/>
                </a:lnTo>
                <a:lnTo>
                  <a:pt x="10007" y="4842"/>
                </a:lnTo>
                <a:cubicBezTo>
                  <a:pt x="10012" y="4702"/>
                  <a:pt x="9918" y="4585"/>
                  <a:pt x="9783" y="4553"/>
                </a:cubicBezTo>
                <a:cubicBezTo>
                  <a:pt x="9763" y="4548"/>
                  <a:pt x="9743" y="4546"/>
                  <a:pt x="9723" y="4546"/>
                </a:cubicBezTo>
                <a:cubicBezTo>
                  <a:pt x="9569" y="4546"/>
                  <a:pt x="9437" y="4671"/>
                  <a:pt x="9437" y="4833"/>
                </a:cubicBezTo>
                <a:lnTo>
                  <a:pt x="9437" y="10933"/>
                </a:lnTo>
                <a:lnTo>
                  <a:pt x="9175" y="10933"/>
                </a:lnTo>
                <a:lnTo>
                  <a:pt x="9175" y="1529"/>
                </a:lnTo>
                <a:cubicBezTo>
                  <a:pt x="9175" y="1480"/>
                  <a:pt x="9213" y="1439"/>
                  <a:pt x="9257" y="1439"/>
                </a:cubicBezTo>
                <a:close/>
                <a:moveTo>
                  <a:pt x="16691" y="9643"/>
                </a:moveTo>
                <a:lnTo>
                  <a:pt x="16696" y="10933"/>
                </a:lnTo>
                <a:lnTo>
                  <a:pt x="10881" y="10933"/>
                </a:lnTo>
                <a:lnTo>
                  <a:pt x="10881" y="9643"/>
                </a:lnTo>
                <a:close/>
                <a:moveTo>
                  <a:pt x="1734" y="0"/>
                </a:moveTo>
                <a:cubicBezTo>
                  <a:pt x="954" y="0"/>
                  <a:pt x="454" y="823"/>
                  <a:pt x="804" y="1515"/>
                </a:cubicBezTo>
                <a:lnTo>
                  <a:pt x="402" y="1515"/>
                </a:lnTo>
                <a:cubicBezTo>
                  <a:pt x="318" y="1515"/>
                  <a:pt x="234" y="1543"/>
                  <a:pt x="168" y="1594"/>
                </a:cubicBezTo>
                <a:cubicBezTo>
                  <a:pt x="47" y="1692"/>
                  <a:pt x="0" y="1860"/>
                  <a:pt x="61" y="2010"/>
                </a:cubicBezTo>
                <a:lnTo>
                  <a:pt x="402" y="2842"/>
                </a:lnTo>
                <a:cubicBezTo>
                  <a:pt x="444" y="2954"/>
                  <a:pt x="547" y="3038"/>
                  <a:pt x="664" y="3062"/>
                </a:cubicBezTo>
                <a:lnTo>
                  <a:pt x="664" y="4669"/>
                </a:lnTo>
                <a:cubicBezTo>
                  <a:pt x="664" y="4805"/>
                  <a:pt x="753" y="4927"/>
                  <a:pt x="888" y="4959"/>
                </a:cubicBezTo>
                <a:cubicBezTo>
                  <a:pt x="908" y="4963"/>
                  <a:pt x="928" y="4965"/>
                  <a:pt x="948" y="4965"/>
                </a:cubicBezTo>
                <a:cubicBezTo>
                  <a:pt x="1102" y="4965"/>
                  <a:pt x="1234" y="4841"/>
                  <a:pt x="1234" y="4683"/>
                </a:cubicBezTo>
                <a:lnTo>
                  <a:pt x="1234" y="3071"/>
                </a:lnTo>
                <a:lnTo>
                  <a:pt x="2220" y="3071"/>
                </a:lnTo>
                <a:lnTo>
                  <a:pt x="2220" y="10933"/>
                </a:lnTo>
                <a:lnTo>
                  <a:pt x="1234" y="10933"/>
                </a:lnTo>
                <a:lnTo>
                  <a:pt x="1234" y="5829"/>
                </a:lnTo>
                <a:cubicBezTo>
                  <a:pt x="1234" y="5693"/>
                  <a:pt x="1145" y="5576"/>
                  <a:pt x="1014" y="5544"/>
                </a:cubicBezTo>
                <a:cubicBezTo>
                  <a:pt x="992" y="5538"/>
                  <a:pt x="969" y="5536"/>
                  <a:pt x="948" y="5536"/>
                </a:cubicBezTo>
                <a:cubicBezTo>
                  <a:pt x="793" y="5536"/>
                  <a:pt x="664" y="5660"/>
                  <a:pt x="664" y="5819"/>
                </a:cubicBezTo>
                <a:lnTo>
                  <a:pt x="664" y="11143"/>
                </a:lnTo>
                <a:cubicBezTo>
                  <a:pt x="664" y="11339"/>
                  <a:pt x="823" y="11503"/>
                  <a:pt x="1024" y="11503"/>
                </a:cubicBezTo>
                <a:lnTo>
                  <a:pt x="18519" y="11503"/>
                </a:lnTo>
                <a:cubicBezTo>
                  <a:pt x="18682" y="11503"/>
                  <a:pt x="18818" y="11367"/>
                  <a:pt x="18818" y="11204"/>
                </a:cubicBezTo>
                <a:lnTo>
                  <a:pt x="18818" y="4805"/>
                </a:lnTo>
                <a:cubicBezTo>
                  <a:pt x="18818" y="4721"/>
                  <a:pt x="18776" y="4641"/>
                  <a:pt x="18701" y="4599"/>
                </a:cubicBezTo>
                <a:cubicBezTo>
                  <a:pt x="18650" y="4566"/>
                  <a:pt x="18594" y="4550"/>
                  <a:pt x="18540" y="4550"/>
                </a:cubicBezTo>
                <a:cubicBezTo>
                  <a:pt x="18392" y="4550"/>
                  <a:pt x="18254" y="4665"/>
                  <a:pt x="18248" y="4833"/>
                </a:cubicBezTo>
                <a:lnTo>
                  <a:pt x="18248" y="10933"/>
                </a:lnTo>
                <a:lnTo>
                  <a:pt x="17261" y="10933"/>
                </a:lnTo>
                <a:lnTo>
                  <a:pt x="17261" y="3071"/>
                </a:lnTo>
                <a:lnTo>
                  <a:pt x="18248" y="3071"/>
                </a:lnTo>
                <a:lnTo>
                  <a:pt x="18248" y="3693"/>
                </a:lnTo>
                <a:cubicBezTo>
                  <a:pt x="18248" y="3828"/>
                  <a:pt x="18336" y="3950"/>
                  <a:pt x="18472" y="3982"/>
                </a:cubicBezTo>
                <a:cubicBezTo>
                  <a:pt x="18492" y="3987"/>
                  <a:pt x="18512" y="3989"/>
                  <a:pt x="18531" y="3989"/>
                </a:cubicBezTo>
                <a:cubicBezTo>
                  <a:pt x="18685" y="3989"/>
                  <a:pt x="18818" y="3864"/>
                  <a:pt x="18818" y="3702"/>
                </a:cubicBezTo>
                <a:lnTo>
                  <a:pt x="18818" y="3066"/>
                </a:lnTo>
                <a:cubicBezTo>
                  <a:pt x="18935" y="3038"/>
                  <a:pt x="19033" y="2959"/>
                  <a:pt x="19079" y="2847"/>
                </a:cubicBezTo>
                <a:lnTo>
                  <a:pt x="19421" y="2010"/>
                </a:lnTo>
                <a:cubicBezTo>
                  <a:pt x="19481" y="1865"/>
                  <a:pt x="19439" y="1692"/>
                  <a:pt x="19313" y="1594"/>
                </a:cubicBezTo>
                <a:cubicBezTo>
                  <a:pt x="19252" y="1542"/>
                  <a:pt x="19176" y="1514"/>
                  <a:pt x="19098" y="1514"/>
                </a:cubicBezTo>
                <a:cubicBezTo>
                  <a:pt x="19092" y="1514"/>
                  <a:pt x="19086" y="1514"/>
                  <a:pt x="19079" y="1515"/>
                </a:cubicBezTo>
                <a:lnTo>
                  <a:pt x="18687" y="1515"/>
                </a:lnTo>
                <a:cubicBezTo>
                  <a:pt x="19037" y="823"/>
                  <a:pt x="18537" y="0"/>
                  <a:pt x="17761" y="0"/>
                </a:cubicBezTo>
                <a:cubicBezTo>
                  <a:pt x="16981" y="0"/>
                  <a:pt x="16481" y="823"/>
                  <a:pt x="16831" y="1515"/>
                </a:cubicBezTo>
                <a:lnTo>
                  <a:pt x="16289" y="1515"/>
                </a:lnTo>
                <a:cubicBezTo>
                  <a:pt x="16158" y="1515"/>
                  <a:pt x="16041" y="1580"/>
                  <a:pt x="15976" y="1692"/>
                </a:cubicBezTo>
                <a:cubicBezTo>
                  <a:pt x="15911" y="1804"/>
                  <a:pt x="15911" y="1940"/>
                  <a:pt x="15976" y="2052"/>
                </a:cubicBezTo>
                <a:lnTo>
                  <a:pt x="16443" y="2884"/>
                </a:lnTo>
                <a:cubicBezTo>
                  <a:pt x="16495" y="2973"/>
                  <a:pt x="16588" y="3038"/>
                  <a:pt x="16691" y="3057"/>
                </a:cubicBezTo>
                <a:lnTo>
                  <a:pt x="16691" y="3959"/>
                </a:lnTo>
                <a:cubicBezTo>
                  <a:pt x="16298" y="3950"/>
                  <a:pt x="15906" y="3898"/>
                  <a:pt x="15518" y="3809"/>
                </a:cubicBezTo>
                <a:cubicBezTo>
                  <a:pt x="15504" y="3805"/>
                  <a:pt x="15490" y="3800"/>
                  <a:pt x="15471" y="3795"/>
                </a:cubicBezTo>
                <a:cubicBezTo>
                  <a:pt x="14630" y="3571"/>
                  <a:pt x="14200" y="3155"/>
                  <a:pt x="13756" y="2716"/>
                </a:cubicBezTo>
                <a:cubicBezTo>
                  <a:pt x="13139" y="2113"/>
                  <a:pt x="12503" y="1486"/>
                  <a:pt x="10872" y="1426"/>
                </a:cubicBezTo>
                <a:cubicBezTo>
                  <a:pt x="10821" y="1103"/>
                  <a:pt x="10545" y="865"/>
                  <a:pt x="10222" y="865"/>
                </a:cubicBezTo>
                <a:lnTo>
                  <a:pt x="9269" y="865"/>
                </a:lnTo>
                <a:cubicBezTo>
                  <a:pt x="8942" y="865"/>
                  <a:pt x="8666" y="1103"/>
                  <a:pt x="8614" y="1426"/>
                </a:cubicBezTo>
                <a:cubicBezTo>
                  <a:pt x="6988" y="1486"/>
                  <a:pt x="6348" y="2113"/>
                  <a:pt x="5731" y="2716"/>
                </a:cubicBezTo>
                <a:cubicBezTo>
                  <a:pt x="5287" y="3150"/>
                  <a:pt x="4857" y="3571"/>
                  <a:pt x="4015" y="3795"/>
                </a:cubicBezTo>
                <a:cubicBezTo>
                  <a:pt x="4001" y="3800"/>
                  <a:pt x="3982" y="3805"/>
                  <a:pt x="3968" y="3809"/>
                </a:cubicBezTo>
                <a:cubicBezTo>
                  <a:pt x="3585" y="3898"/>
                  <a:pt x="3188" y="3950"/>
                  <a:pt x="2795" y="3959"/>
                </a:cubicBezTo>
                <a:lnTo>
                  <a:pt x="2795" y="3057"/>
                </a:lnTo>
                <a:cubicBezTo>
                  <a:pt x="2898" y="3038"/>
                  <a:pt x="2992" y="2973"/>
                  <a:pt x="3043" y="2884"/>
                </a:cubicBezTo>
                <a:lnTo>
                  <a:pt x="3510" y="2052"/>
                </a:lnTo>
                <a:cubicBezTo>
                  <a:pt x="3646" y="1809"/>
                  <a:pt x="3473" y="1515"/>
                  <a:pt x="3197" y="1515"/>
                </a:cubicBezTo>
                <a:lnTo>
                  <a:pt x="2664" y="1515"/>
                </a:lnTo>
                <a:cubicBezTo>
                  <a:pt x="3015" y="823"/>
                  <a:pt x="2510" y="0"/>
                  <a:pt x="1734"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nvGrpSpPr>
          <p:cNvPr id="688" name="Google Shape;688;p43"/>
          <p:cNvGrpSpPr/>
          <p:nvPr/>
        </p:nvGrpSpPr>
        <p:grpSpPr>
          <a:xfrm>
            <a:off x="10186496" y="3039638"/>
            <a:ext cx="636408" cy="757480"/>
            <a:chOff x="1546000" y="2161825"/>
            <a:chExt cx="408425" cy="486125"/>
          </a:xfrm>
        </p:grpSpPr>
        <p:sp>
          <p:nvSpPr>
            <p:cNvPr id="689" name="Google Shape;689;p43"/>
            <p:cNvSpPr/>
            <p:nvPr/>
          </p:nvSpPr>
          <p:spPr>
            <a:xfrm>
              <a:off x="1727350" y="2239650"/>
              <a:ext cx="45600" cy="71175"/>
            </a:xfrm>
            <a:custGeom>
              <a:avLst/>
              <a:gdLst/>
              <a:ahLst/>
              <a:cxnLst/>
              <a:rect l="l" t="t" r="r" b="b"/>
              <a:pathLst>
                <a:path w="1824" h="2847" extrusionOk="0">
                  <a:moveTo>
                    <a:pt x="1254" y="570"/>
                  </a:moveTo>
                  <a:lnTo>
                    <a:pt x="1254" y="2281"/>
                  </a:lnTo>
                  <a:lnTo>
                    <a:pt x="571" y="2281"/>
                  </a:lnTo>
                  <a:lnTo>
                    <a:pt x="571" y="570"/>
                  </a:lnTo>
                  <a:close/>
                  <a:moveTo>
                    <a:pt x="286" y="0"/>
                  </a:moveTo>
                  <a:cubicBezTo>
                    <a:pt x="132" y="0"/>
                    <a:pt x="1" y="126"/>
                    <a:pt x="1" y="285"/>
                  </a:cubicBezTo>
                  <a:lnTo>
                    <a:pt x="1" y="2566"/>
                  </a:lnTo>
                  <a:cubicBezTo>
                    <a:pt x="1" y="2718"/>
                    <a:pt x="127" y="2847"/>
                    <a:pt x="278" y="2847"/>
                  </a:cubicBezTo>
                  <a:cubicBezTo>
                    <a:pt x="281" y="2847"/>
                    <a:pt x="283" y="2847"/>
                    <a:pt x="286" y="2847"/>
                  </a:cubicBezTo>
                  <a:lnTo>
                    <a:pt x="1539" y="2847"/>
                  </a:lnTo>
                  <a:cubicBezTo>
                    <a:pt x="1698" y="2847"/>
                    <a:pt x="1824" y="2720"/>
                    <a:pt x="1824" y="2566"/>
                  </a:cubicBezTo>
                  <a:lnTo>
                    <a:pt x="1824" y="285"/>
                  </a:lnTo>
                  <a:cubicBezTo>
                    <a:pt x="1824" y="131"/>
                    <a:pt x="1698" y="0"/>
                    <a:pt x="1539"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90" name="Google Shape;690;p43"/>
            <p:cNvSpPr/>
            <p:nvPr/>
          </p:nvSpPr>
          <p:spPr>
            <a:xfrm>
              <a:off x="1727350" y="2370625"/>
              <a:ext cx="45600" cy="71200"/>
            </a:xfrm>
            <a:custGeom>
              <a:avLst/>
              <a:gdLst/>
              <a:ahLst/>
              <a:cxnLst/>
              <a:rect l="l" t="t" r="r" b="b"/>
              <a:pathLst>
                <a:path w="1824" h="2848" extrusionOk="0">
                  <a:moveTo>
                    <a:pt x="1254" y="571"/>
                  </a:moveTo>
                  <a:lnTo>
                    <a:pt x="1254" y="2277"/>
                  </a:lnTo>
                  <a:lnTo>
                    <a:pt x="571" y="2277"/>
                  </a:lnTo>
                  <a:lnTo>
                    <a:pt x="571" y="571"/>
                  </a:lnTo>
                  <a:close/>
                  <a:moveTo>
                    <a:pt x="286" y="1"/>
                  </a:moveTo>
                  <a:cubicBezTo>
                    <a:pt x="132" y="1"/>
                    <a:pt x="1" y="127"/>
                    <a:pt x="1" y="286"/>
                  </a:cubicBezTo>
                  <a:lnTo>
                    <a:pt x="1" y="2562"/>
                  </a:lnTo>
                  <a:cubicBezTo>
                    <a:pt x="1" y="2721"/>
                    <a:pt x="132" y="2847"/>
                    <a:pt x="286" y="2847"/>
                  </a:cubicBezTo>
                  <a:lnTo>
                    <a:pt x="1539" y="2847"/>
                  </a:lnTo>
                  <a:cubicBezTo>
                    <a:pt x="1698" y="2847"/>
                    <a:pt x="1824" y="2721"/>
                    <a:pt x="1824" y="2562"/>
                  </a:cubicBezTo>
                  <a:lnTo>
                    <a:pt x="1824" y="286"/>
                  </a:lnTo>
                  <a:cubicBezTo>
                    <a:pt x="1824" y="127"/>
                    <a:pt x="1698" y="1"/>
                    <a:pt x="1539"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91" name="Google Shape;691;p43"/>
            <p:cNvSpPr/>
            <p:nvPr/>
          </p:nvSpPr>
          <p:spPr>
            <a:xfrm>
              <a:off x="1727350" y="2501625"/>
              <a:ext cx="45600" cy="71300"/>
            </a:xfrm>
            <a:custGeom>
              <a:avLst/>
              <a:gdLst/>
              <a:ahLst/>
              <a:cxnLst/>
              <a:rect l="l" t="t" r="r" b="b"/>
              <a:pathLst>
                <a:path w="1824" h="2852" extrusionOk="0">
                  <a:moveTo>
                    <a:pt x="1254" y="571"/>
                  </a:moveTo>
                  <a:lnTo>
                    <a:pt x="1254" y="2277"/>
                  </a:lnTo>
                  <a:lnTo>
                    <a:pt x="571" y="2277"/>
                  </a:lnTo>
                  <a:lnTo>
                    <a:pt x="571" y="571"/>
                  </a:lnTo>
                  <a:close/>
                  <a:moveTo>
                    <a:pt x="286" y="0"/>
                  </a:moveTo>
                  <a:cubicBezTo>
                    <a:pt x="132" y="0"/>
                    <a:pt x="1" y="126"/>
                    <a:pt x="1" y="285"/>
                  </a:cubicBezTo>
                  <a:lnTo>
                    <a:pt x="1" y="2566"/>
                  </a:lnTo>
                  <a:cubicBezTo>
                    <a:pt x="1" y="2721"/>
                    <a:pt x="132" y="2851"/>
                    <a:pt x="286" y="2851"/>
                  </a:cubicBezTo>
                  <a:lnTo>
                    <a:pt x="1539" y="2851"/>
                  </a:lnTo>
                  <a:cubicBezTo>
                    <a:pt x="1698" y="2847"/>
                    <a:pt x="1824" y="2721"/>
                    <a:pt x="1824" y="2566"/>
                  </a:cubicBezTo>
                  <a:lnTo>
                    <a:pt x="1824" y="285"/>
                  </a:lnTo>
                  <a:cubicBezTo>
                    <a:pt x="1824" y="126"/>
                    <a:pt x="1698" y="0"/>
                    <a:pt x="1539"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92" name="Google Shape;692;p43"/>
            <p:cNvSpPr/>
            <p:nvPr/>
          </p:nvSpPr>
          <p:spPr>
            <a:xfrm>
              <a:off x="1546000" y="2161825"/>
              <a:ext cx="408425" cy="486125"/>
            </a:xfrm>
            <a:custGeom>
              <a:avLst/>
              <a:gdLst/>
              <a:ahLst/>
              <a:cxnLst/>
              <a:rect l="l" t="t" r="r" b="b"/>
              <a:pathLst>
                <a:path w="16337" h="19445" extrusionOk="0">
                  <a:moveTo>
                    <a:pt x="3913" y="4553"/>
                  </a:moveTo>
                  <a:lnTo>
                    <a:pt x="3913" y="5581"/>
                  </a:lnTo>
                  <a:lnTo>
                    <a:pt x="2357" y="5581"/>
                  </a:lnTo>
                  <a:lnTo>
                    <a:pt x="2357" y="4553"/>
                  </a:lnTo>
                  <a:close/>
                  <a:moveTo>
                    <a:pt x="13976" y="4557"/>
                  </a:moveTo>
                  <a:lnTo>
                    <a:pt x="13976" y="5581"/>
                  </a:lnTo>
                  <a:lnTo>
                    <a:pt x="12420" y="5581"/>
                  </a:lnTo>
                  <a:lnTo>
                    <a:pt x="12420" y="4557"/>
                  </a:lnTo>
                  <a:close/>
                  <a:moveTo>
                    <a:pt x="4675" y="6151"/>
                  </a:moveTo>
                  <a:lnTo>
                    <a:pt x="4675" y="6838"/>
                  </a:lnTo>
                  <a:lnTo>
                    <a:pt x="571" y="6838"/>
                  </a:lnTo>
                  <a:lnTo>
                    <a:pt x="571" y="6151"/>
                  </a:lnTo>
                  <a:close/>
                  <a:moveTo>
                    <a:pt x="15762" y="6151"/>
                  </a:moveTo>
                  <a:lnTo>
                    <a:pt x="15762" y="6838"/>
                  </a:lnTo>
                  <a:lnTo>
                    <a:pt x="11662" y="6838"/>
                  </a:lnTo>
                  <a:lnTo>
                    <a:pt x="11662" y="6151"/>
                  </a:lnTo>
                  <a:close/>
                  <a:moveTo>
                    <a:pt x="3913" y="9531"/>
                  </a:moveTo>
                  <a:lnTo>
                    <a:pt x="3913" y="10559"/>
                  </a:lnTo>
                  <a:lnTo>
                    <a:pt x="2357" y="10559"/>
                  </a:lnTo>
                  <a:lnTo>
                    <a:pt x="2357" y="9531"/>
                  </a:lnTo>
                  <a:close/>
                  <a:moveTo>
                    <a:pt x="13976" y="9531"/>
                  </a:moveTo>
                  <a:lnTo>
                    <a:pt x="13976" y="10559"/>
                  </a:lnTo>
                  <a:lnTo>
                    <a:pt x="12420" y="10559"/>
                  </a:lnTo>
                  <a:lnTo>
                    <a:pt x="12420" y="9531"/>
                  </a:lnTo>
                  <a:close/>
                  <a:moveTo>
                    <a:pt x="4675" y="11124"/>
                  </a:moveTo>
                  <a:lnTo>
                    <a:pt x="4675" y="11812"/>
                  </a:lnTo>
                  <a:lnTo>
                    <a:pt x="571" y="11812"/>
                  </a:lnTo>
                  <a:lnTo>
                    <a:pt x="571" y="11124"/>
                  </a:lnTo>
                  <a:close/>
                  <a:moveTo>
                    <a:pt x="15762" y="11129"/>
                  </a:moveTo>
                  <a:lnTo>
                    <a:pt x="15762" y="11812"/>
                  </a:lnTo>
                  <a:lnTo>
                    <a:pt x="11662" y="11812"/>
                  </a:lnTo>
                  <a:lnTo>
                    <a:pt x="11662" y="11129"/>
                  </a:lnTo>
                  <a:close/>
                  <a:moveTo>
                    <a:pt x="3913" y="14508"/>
                  </a:moveTo>
                  <a:lnTo>
                    <a:pt x="3913" y="15532"/>
                  </a:lnTo>
                  <a:lnTo>
                    <a:pt x="2357" y="15532"/>
                  </a:lnTo>
                  <a:lnTo>
                    <a:pt x="2357" y="14508"/>
                  </a:lnTo>
                  <a:close/>
                  <a:moveTo>
                    <a:pt x="13976" y="14508"/>
                  </a:moveTo>
                  <a:lnTo>
                    <a:pt x="13976" y="15532"/>
                  </a:lnTo>
                  <a:lnTo>
                    <a:pt x="12420" y="15532"/>
                  </a:lnTo>
                  <a:lnTo>
                    <a:pt x="12420" y="14508"/>
                  </a:lnTo>
                  <a:close/>
                  <a:moveTo>
                    <a:pt x="4675" y="16102"/>
                  </a:moveTo>
                  <a:lnTo>
                    <a:pt x="4675" y="16785"/>
                  </a:lnTo>
                  <a:lnTo>
                    <a:pt x="571" y="16785"/>
                  </a:lnTo>
                  <a:lnTo>
                    <a:pt x="571" y="16102"/>
                  </a:lnTo>
                  <a:close/>
                  <a:moveTo>
                    <a:pt x="15762" y="16102"/>
                  </a:moveTo>
                  <a:lnTo>
                    <a:pt x="15762" y="16785"/>
                  </a:lnTo>
                  <a:lnTo>
                    <a:pt x="11662" y="16785"/>
                  </a:lnTo>
                  <a:lnTo>
                    <a:pt x="11662" y="16102"/>
                  </a:lnTo>
                  <a:close/>
                  <a:moveTo>
                    <a:pt x="6475" y="0"/>
                  </a:moveTo>
                  <a:cubicBezTo>
                    <a:pt x="6236" y="0"/>
                    <a:pt x="6044" y="195"/>
                    <a:pt x="6044" y="435"/>
                  </a:cubicBezTo>
                  <a:lnTo>
                    <a:pt x="6044" y="1973"/>
                  </a:lnTo>
                  <a:lnTo>
                    <a:pt x="1239" y="1973"/>
                  </a:lnTo>
                  <a:cubicBezTo>
                    <a:pt x="954" y="1973"/>
                    <a:pt x="725" y="2202"/>
                    <a:pt x="725" y="2487"/>
                  </a:cubicBezTo>
                  <a:lnTo>
                    <a:pt x="725" y="5581"/>
                  </a:lnTo>
                  <a:lnTo>
                    <a:pt x="403" y="5581"/>
                  </a:lnTo>
                  <a:cubicBezTo>
                    <a:pt x="183" y="5581"/>
                    <a:pt x="6" y="5759"/>
                    <a:pt x="6" y="5983"/>
                  </a:cubicBezTo>
                  <a:lnTo>
                    <a:pt x="6" y="7007"/>
                  </a:lnTo>
                  <a:cubicBezTo>
                    <a:pt x="6" y="7226"/>
                    <a:pt x="183" y="7404"/>
                    <a:pt x="403" y="7404"/>
                  </a:cubicBezTo>
                  <a:lnTo>
                    <a:pt x="725" y="7404"/>
                  </a:lnTo>
                  <a:lnTo>
                    <a:pt x="725" y="10554"/>
                  </a:lnTo>
                  <a:lnTo>
                    <a:pt x="403" y="10554"/>
                  </a:lnTo>
                  <a:cubicBezTo>
                    <a:pt x="183" y="10554"/>
                    <a:pt x="1" y="10736"/>
                    <a:pt x="6" y="10956"/>
                  </a:cubicBezTo>
                  <a:lnTo>
                    <a:pt x="6" y="11980"/>
                  </a:lnTo>
                  <a:cubicBezTo>
                    <a:pt x="1" y="12199"/>
                    <a:pt x="183" y="12377"/>
                    <a:pt x="403" y="12377"/>
                  </a:cubicBezTo>
                  <a:lnTo>
                    <a:pt x="725" y="12377"/>
                  </a:lnTo>
                  <a:lnTo>
                    <a:pt x="725" y="15532"/>
                  </a:lnTo>
                  <a:lnTo>
                    <a:pt x="403" y="15532"/>
                  </a:lnTo>
                  <a:cubicBezTo>
                    <a:pt x="183" y="15532"/>
                    <a:pt x="1" y="15710"/>
                    <a:pt x="6" y="15934"/>
                  </a:cubicBezTo>
                  <a:lnTo>
                    <a:pt x="6" y="16958"/>
                  </a:lnTo>
                  <a:cubicBezTo>
                    <a:pt x="6" y="17177"/>
                    <a:pt x="183" y="17355"/>
                    <a:pt x="403" y="17355"/>
                  </a:cubicBezTo>
                  <a:lnTo>
                    <a:pt x="725" y="17355"/>
                  </a:lnTo>
                  <a:lnTo>
                    <a:pt x="725" y="18935"/>
                  </a:lnTo>
                  <a:cubicBezTo>
                    <a:pt x="725" y="19212"/>
                    <a:pt x="950" y="19444"/>
                    <a:pt x="1231" y="19444"/>
                  </a:cubicBezTo>
                  <a:cubicBezTo>
                    <a:pt x="1234" y="19444"/>
                    <a:pt x="1237" y="19444"/>
                    <a:pt x="1239" y="19444"/>
                  </a:cubicBezTo>
                  <a:lnTo>
                    <a:pt x="15103" y="19444"/>
                  </a:lnTo>
                  <a:cubicBezTo>
                    <a:pt x="15383" y="19444"/>
                    <a:pt x="15612" y="19215"/>
                    <a:pt x="15612" y="18935"/>
                  </a:cubicBezTo>
                  <a:lnTo>
                    <a:pt x="15612" y="17355"/>
                  </a:lnTo>
                  <a:lnTo>
                    <a:pt x="15935" y="17355"/>
                  </a:lnTo>
                  <a:cubicBezTo>
                    <a:pt x="16154" y="17355"/>
                    <a:pt x="16336" y="17177"/>
                    <a:pt x="16336" y="16958"/>
                  </a:cubicBezTo>
                  <a:lnTo>
                    <a:pt x="16336" y="15934"/>
                  </a:lnTo>
                  <a:cubicBezTo>
                    <a:pt x="16336" y="15710"/>
                    <a:pt x="16154" y="15532"/>
                    <a:pt x="15935" y="15532"/>
                  </a:cubicBezTo>
                  <a:lnTo>
                    <a:pt x="15612" y="15532"/>
                  </a:lnTo>
                  <a:lnTo>
                    <a:pt x="15612" y="12377"/>
                  </a:lnTo>
                  <a:lnTo>
                    <a:pt x="15935" y="12377"/>
                  </a:lnTo>
                  <a:cubicBezTo>
                    <a:pt x="16154" y="12377"/>
                    <a:pt x="16336" y="12199"/>
                    <a:pt x="16336" y="11980"/>
                  </a:cubicBezTo>
                  <a:lnTo>
                    <a:pt x="16336" y="10956"/>
                  </a:lnTo>
                  <a:cubicBezTo>
                    <a:pt x="16336" y="10736"/>
                    <a:pt x="16154" y="10554"/>
                    <a:pt x="15935" y="10554"/>
                  </a:cubicBezTo>
                  <a:lnTo>
                    <a:pt x="15612" y="10554"/>
                  </a:lnTo>
                  <a:lnTo>
                    <a:pt x="15612" y="7404"/>
                  </a:lnTo>
                  <a:lnTo>
                    <a:pt x="15935" y="7404"/>
                  </a:lnTo>
                  <a:cubicBezTo>
                    <a:pt x="16154" y="7404"/>
                    <a:pt x="16332" y="7226"/>
                    <a:pt x="16332" y="7007"/>
                  </a:cubicBezTo>
                  <a:lnTo>
                    <a:pt x="16332" y="5978"/>
                  </a:lnTo>
                  <a:cubicBezTo>
                    <a:pt x="16332" y="5759"/>
                    <a:pt x="16154" y="5576"/>
                    <a:pt x="15935" y="5576"/>
                  </a:cubicBezTo>
                  <a:lnTo>
                    <a:pt x="15612" y="5576"/>
                  </a:lnTo>
                  <a:lnTo>
                    <a:pt x="15612" y="2272"/>
                  </a:lnTo>
                  <a:cubicBezTo>
                    <a:pt x="15612" y="2104"/>
                    <a:pt x="15476" y="1973"/>
                    <a:pt x="15313" y="1973"/>
                  </a:cubicBezTo>
                  <a:lnTo>
                    <a:pt x="11139" y="1973"/>
                  </a:lnTo>
                  <a:cubicBezTo>
                    <a:pt x="11135" y="1972"/>
                    <a:pt x="11131" y="1972"/>
                    <a:pt x="11127" y="1972"/>
                  </a:cubicBezTo>
                  <a:cubicBezTo>
                    <a:pt x="11084" y="1972"/>
                    <a:pt x="11038" y="1995"/>
                    <a:pt x="11008" y="2029"/>
                  </a:cubicBezTo>
                  <a:cubicBezTo>
                    <a:pt x="10812" y="2267"/>
                    <a:pt x="10975" y="2538"/>
                    <a:pt x="11204" y="2538"/>
                  </a:cubicBezTo>
                  <a:lnTo>
                    <a:pt x="15042" y="2538"/>
                  </a:lnTo>
                  <a:lnTo>
                    <a:pt x="15042" y="5576"/>
                  </a:lnTo>
                  <a:lnTo>
                    <a:pt x="14551" y="5576"/>
                  </a:lnTo>
                  <a:lnTo>
                    <a:pt x="14551" y="4417"/>
                  </a:lnTo>
                  <a:cubicBezTo>
                    <a:pt x="14551" y="4179"/>
                    <a:pt x="14355" y="3983"/>
                    <a:pt x="14112" y="3983"/>
                  </a:cubicBezTo>
                  <a:lnTo>
                    <a:pt x="12270" y="3983"/>
                  </a:lnTo>
                  <a:cubicBezTo>
                    <a:pt x="12036" y="3983"/>
                    <a:pt x="11854" y="4165"/>
                    <a:pt x="11854" y="4399"/>
                  </a:cubicBezTo>
                  <a:lnTo>
                    <a:pt x="11854" y="5576"/>
                  </a:lnTo>
                  <a:lnTo>
                    <a:pt x="11476" y="5576"/>
                  </a:lnTo>
                  <a:cubicBezTo>
                    <a:pt x="11265" y="5576"/>
                    <a:pt x="11092" y="5745"/>
                    <a:pt x="11092" y="5955"/>
                  </a:cubicBezTo>
                  <a:lnTo>
                    <a:pt x="11092" y="7002"/>
                  </a:lnTo>
                  <a:cubicBezTo>
                    <a:pt x="11092" y="7222"/>
                    <a:pt x="11270" y="7399"/>
                    <a:pt x="11494" y="7399"/>
                  </a:cubicBezTo>
                  <a:lnTo>
                    <a:pt x="15042" y="7399"/>
                  </a:lnTo>
                  <a:lnTo>
                    <a:pt x="15042" y="10592"/>
                  </a:lnTo>
                  <a:lnTo>
                    <a:pt x="14551" y="10592"/>
                  </a:lnTo>
                  <a:lnTo>
                    <a:pt x="14551" y="9395"/>
                  </a:lnTo>
                  <a:cubicBezTo>
                    <a:pt x="14551" y="9157"/>
                    <a:pt x="14355" y="8960"/>
                    <a:pt x="14112" y="8960"/>
                  </a:cubicBezTo>
                  <a:lnTo>
                    <a:pt x="12289" y="8960"/>
                  </a:lnTo>
                  <a:cubicBezTo>
                    <a:pt x="12050" y="8960"/>
                    <a:pt x="11854" y="9157"/>
                    <a:pt x="11854" y="9395"/>
                  </a:cubicBezTo>
                  <a:lnTo>
                    <a:pt x="11854" y="10592"/>
                  </a:lnTo>
                  <a:lnTo>
                    <a:pt x="11490" y="10592"/>
                  </a:lnTo>
                  <a:cubicBezTo>
                    <a:pt x="11270" y="10592"/>
                    <a:pt x="11092" y="10769"/>
                    <a:pt x="11092" y="10994"/>
                  </a:cubicBezTo>
                  <a:lnTo>
                    <a:pt x="11092" y="11980"/>
                  </a:lnTo>
                  <a:cubicBezTo>
                    <a:pt x="11092" y="12199"/>
                    <a:pt x="11270" y="12377"/>
                    <a:pt x="11490" y="12377"/>
                  </a:cubicBezTo>
                  <a:lnTo>
                    <a:pt x="15042" y="12377"/>
                  </a:lnTo>
                  <a:lnTo>
                    <a:pt x="15042" y="15532"/>
                  </a:lnTo>
                  <a:lnTo>
                    <a:pt x="14551" y="15532"/>
                  </a:lnTo>
                  <a:lnTo>
                    <a:pt x="14551" y="14373"/>
                  </a:lnTo>
                  <a:cubicBezTo>
                    <a:pt x="14551" y="14134"/>
                    <a:pt x="14355" y="13938"/>
                    <a:pt x="14112" y="13938"/>
                  </a:cubicBezTo>
                  <a:lnTo>
                    <a:pt x="12270" y="13938"/>
                  </a:lnTo>
                  <a:cubicBezTo>
                    <a:pt x="12036" y="13938"/>
                    <a:pt x="11854" y="14125"/>
                    <a:pt x="11854" y="14354"/>
                  </a:cubicBezTo>
                  <a:lnTo>
                    <a:pt x="11854" y="15532"/>
                  </a:lnTo>
                  <a:lnTo>
                    <a:pt x="11476" y="15532"/>
                  </a:lnTo>
                  <a:cubicBezTo>
                    <a:pt x="11265" y="15532"/>
                    <a:pt x="11092" y="15700"/>
                    <a:pt x="11092" y="15911"/>
                  </a:cubicBezTo>
                  <a:lnTo>
                    <a:pt x="11092" y="16958"/>
                  </a:lnTo>
                  <a:cubicBezTo>
                    <a:pt x="11092" y="17177"/>
                    <a:pt x="11270" y="17355"/>
                    <a:pt x="11494" y="17355"/>
                  </a:cubicBezTo>
                  <a:lnTo>
                    <a:pt x="15042" y="17355"/>
                  </a:lnTo>
                  <a:lnTo>
                    <a:pt x="15042" y="18874"/>
                  </a:lnTo>
                  <a:lnTo>
                    <a:pt x="10298" y="18874"/>
                  </a:lnTo>
                  <a:lnTo>
                    <a:pt x="10298" y="16158"/>
                  </a:lnTo>
                  <a:cubicBezTo>
                    <a:pt x="10298" y="16013"/>
                    <a:pt x="10190" y="15887"/>
                    <a:pt x="10045" y="15869"/>
                  </a:cubicBezTo>
                  <a:cubicBezTo>
                    <a:pt x="10033" y="15867"/>
                    <a:pt x="10020" y="15866"/>
                    <a:pt x="10007" y="15866"/>
                  </a:cubicBezTo>
                  <a:cubicBezTo>
                    <a:pt x="9855" y="15866"/>
                    <a:pt x="9727" y="15993"/>
                    <a:pt x="9727" y="16149"/>
                  </a:cubicBezTo>
                  <a:lnTo>
                    <a:pt x="9727" y="18874"/>
                  </a:lnTo>
                  <a:lnTo>
                    <a:pt x="6615" y="18874"/>
                  </a:lnTo>
                  <a:lnTo>
                    <a:pt x="6615" y="4548"/>
                  </a:lnTo>
                  <a:cubicBezTo>
                    <a:pt x="6615" y="4413"/>
                    <a:pt x="6521" y="4296"/>
                    <a:pt x="6390" y="4263"/>
                  </a:cubicBezTo>
                  <a:cubicBezTo>
                    <a:pt x="6368" y="4258"/>
                    <a:pt x="6346" y="4255"/>
                    <a:pt x="6325" y="4255"/>
                  </a:cubicBezTo>
                  <a:cubicBezTo>
                    <a:pt x="6172" y="4255"/>
                    <a:pt x="6040" y="4379"/>
                    <a:pt x="6040" y="4539"/>
                  </a:cubicBezTo>
                  <a:lnTo>
                    <a:pt x="6040" y="18869"/>
                  </a:lnTo>
                  <a:lnTo>
                    <a:pt x="1296" y="18869"/>
                  </a:lnTo>
                  <a:lnTo>
                    <a:pt x="1296" y="17350"/>
                  </a:lnTo>
                  <a:lnTo>
                    <a:pt x="4843" y="17350"/>
                  </a:lnTo>
                  <a:cubicBezTo>
                    <a:pt x="5067" y="17350"/>
                    <a:pt x="5245" y="17173"/>
                    <a:pt x="5245" y="16953"/>
                  </a:cubicBezTo>
                  <a:lnTo>
                    <a:pt x="5245" y="15929"/>
                  </a:lnTo>
                  <a:cubicBezTo>
                    <a:pt x="5245" y="15705"/>
                    <a:pt x="5067" y="15527"/>
                    <a:pt x="4843" y="15527"/>
                  </a:cubicBezTo>
                  <a:lnTo>
                    <a:pt x="4483" y="15527"/>
                  </a:lnTo>
                  <a:lnTo>
                    <a:pt x="4483" y="14368"/>
                  </a:lnTo>
                  <a:cubicBezTo>
                    <a:pt x="4483" y="14130"/>
                    <a:pt x="4287" y="13934"/>
                    <a:pt x="4049" y="13934"/>
                  </a:cubicBezTo>
                  <a:lnTo>
                    <a:pt x="2226" y="13934"/>
                  </a:lnTo>
                  <a:cubicBezTo>
                    <a:pt x="1983" y="13934"/>
                    <a:pt x="1786" y="14130"/>
                    <a:pt x="1786" y="14368"/>
                  </a:cubicBezTo>
                  <a:lnTo>
                    <a:pt x="1786" y="15527"/>
                  </a:lnTo>
                  <a:lnTo>
                    <a:pt x="1296" y="15527"/>
                  </a:lnTo>
                  <a:lnTo>
                    <a:pt x="1296" y="12372"/>
                  </a:lnTo>
                  <a:lnTo>
                    <a:pt x="4843" y="12372"/>
                  </a:lnTo>
                  <a:cubicBezTo>
                    <a:pt x="5067" y="12372"/>
                    <a:pt x="5245" y="12195"/>
                    <a:pt x="5245" y="11975"/>
                  </a:cubicBezTo>
                  <a:lnTo>
                    <a:pt x="5245" y="10951"/>
                  </a:lnTo>
                  <a:cubicBezTo>
                    <a:pt x="5245" y="10727"/>
                    <a:pt x="5067" y="10550"/>
                    <a:pt x="4843" y="10550"/>
                  </a:cubicBezTo>
                  <a:lnTo>
                    <a:pt x="4483" y="10550"/>
                  </a:lnTo>
                  <a:lnTo>
                    <a:pt x="4483" y="9395"/>
                  </a:lnTo>
                  <a:cubicBezTo>
                    <a:pt x="4483" y="9152"/>
                    <a:pt x="4287" y="8956"/>
                    <a:pt x="4049" y="8956"/>
                  </a:cubicBezTo>
                  <a:lnTo>
                    <a:pt x="2226" y="8956"/>
                  </a:lnTo>
                  <a:cubicBezTo>
                    <a:pt x="1983" y="8956"/>
                    <a:pt x="1786" y="9152"/>
                    <a:pt x="1786" y="9395"/>
                  </a:cubicBezTo>
                  <a:lnTo>
                    <a:pt x="1786" y="10550"/>
                  </a:lnTo>
                  <a:lnTo>
                    <a:pt x="1296" y="10550"/>
                  </a:lnTo>
                  <a:lnTo>
                    <a:pt x="1296" y="7404"/>
                  </a:lnTo>
                  <a:lnTo>
                    <a:pt x="4843" y="7404"/>
                  </a:lnTo>
                  <a:cubicBezTo>
                    <a:pt x="5063" y="7404"/>
                    <a:pt x="5245" y="7226"/>
                    <a:pt x="5245" y="7007"/>
                  </a:cubicBezTo>
                  <a:lnTo>
                    <a:pt x="5245" y="5978"/>
                  </a:lnTo>
                  <a:cubicBezTo>
                    <a:pt x="5245" y="5759"/>
                    <a:pt x="5067" y="5576"/>
                    <a:pt x="4843" y="5576"/>
                  </a:cubicBezTo>
                  <a:lnTo>
                    <a:pt x="4483" y="5576"/>
                  </a:lnTo>
                  <a:lnTo>
                    <a:pt x="4483" y="4422"/>
                  </a:lnTo>
                  <a:cubicBezTo>
                    <a:pt x="4483" y="4179"/>
                    <a:pt x="4287" y="3983"/>
                    <a:pt x="4049" y="3983"/>
                  </a:cubicBezTo>
                  <a:lnTo>
                    <a:pt x="2226" y="3983"/>
                  </a:lnTo>
                  <a:cubicBezTo>
                    <a:pt x="1983" y="3983"/>
                    <a:pt x="1786" y="4179"/>
                    <a:pt x="1786" y="4422"/>
                  </a:cubicBezTo>
                  <a:lnTo>
                    <a:pt x="1786" y="5576"/>
                  </a:lnTo>
                  <a:lnTo>
                    <a:pt x="1296" y="5576"/>
                  </a:lnTo>
                  <a:lnTo>
                    <a:pt x="1296" y="2538"/>
                  </a:lnTo>
                  <a:lnTo>
                    <a:pt x="6040" y="2538"/>
                  </a:lnTo>
                  <a:lnTo>
                    <a:pt x="6040" y="3412"/>
                  </a:lnTo>
                  <a:cubicBezTo>
                    <a:pt x="6040" y="3548"/>
                    <a:pt x="6133" y="3665"/>
                    <a:pt x="6264" y="3697"/>
                  </a:cubicBezTo>
                  <a:cubicBezTo>
                    <a:pt x="6284" y="3702"/>
                    <a:pt x="6304" y="3704"/>
                    <a:pt x="6324" y="3704"/>
                  </a:cubicBezTo>
                  <a:cubicBezTo>
                    <a:pt x="6477" y="3704"/>
                    <a:pt x="6610" y="3579"/>
                    <a:pt x="6610" y="3417"/>
                  </a:cubicBezTo>
                  <a:lnTo>
                    <a:pt x="6610" y="566"/>
                  </a:lnTo>
                  <a:lnTo>
                    <a:pt x="9727" y="566"/>
                  </a:lnTo>
                  <a:lnTo>
                    <a:pt x="9727" y="14995"/>
                  </a:lnTo>
                  <a:cubicBezTo>
                    <a:pt x="9723" y="15130"/>
                    <a:pt x="9816" y="15252"/>
                    <a:pt x="9947" y="15284"/>
                  </a:cubicBezTo>
                  <a:cubicBezTo>
                    <a:pt x="9969" y="15290"/>
                    <a:pt x="9991" y="15292"/>
                    <a:pt x="10013" y="15292"/>
                  </a:cubicBezTo>
                  <a:cubicBezTo>
                    <a:pt x="10165" y="15292"/>
                    <a:pt x="10298" y="15168"/>
                    <a:pt x="10298" y="15004"/>
                  </a:cubicBezTo>
                  <a:lnTo>
                    <a:pt x="10298" y="435"/>
                  </a:lnTo>
                  <a:cubicBezTo>
                    <a:pt x="10298" y="195"/>
                    <a:pt x="10106" y="0"/>
                    <a:pt x="9871" y="0"/>
                  </a:cubicBezTo>
                  <a:cubicBezTo>
                    <a:pt x="9869" y="0"/>
                    <a:pt x="9866" y="0"/>
                    <a:pt x="9863" y="0"/>
                  </a:cubicBezTo>
                  <a:lnTo>
                    <a:pt x="6484" y="0"/>
                  </a:lnTo>
                  <a:cubicBezTo>
                    <a:pt x="6481" y="0"/>
                    <a:pt x="6478" y="0"/>
                    <a:pt x="6475"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grpSp>
        <p:nvGrpSpPr>
          <p:cNvPr id="693" name="Google Shape;693;p43"/>
          <p:cNvGrpSpPr/>
          <p:nvPr/>
        </p:nvGrpSpPr>
        <p:grpSpPr>
          <a:xfrm>
            <a:off x="14926262" y="3039638"/>
            <a:ext cx="744352" cy="757480"/>
            <a:chOff x="6263250" y="4039125"/>
            <a:chExt cx="477700" cy="486125"/>
          </a:xfrm>
        </p:grpSpPr>
        <p:sp>
          <p:nvSpPr>
            <p:cNvPr id="694" name="Google Shape;694;p43"/>
            <p:cNvSpPr/>
            <p:nvPr/>
          </p:nvSpPr>
          <p:spPr>
            <a:xfrm>
              <a:off x="6584000" y="4490050"/>
              <a:ext cx="32975" cy="14300"/>
            </a:xfrm>
            <a:custGeom>
              <a:avLst/>
              <a:gdLst/>
              <a:ahLst/>
              <a:cxnLst/>
              <a:rect l="l" t="t" r="r" b="b"/>
              <a:pathLst>
                <a:path w="1319" h="572" extrusionOk="0">
                  <a:moveTo>
                    <a:pt x="313" y="1"/>
                  </a:moveTo>
                  <a:cubicBezTo>
                    <a:pt x="168" y="1"/>
                    <a:pt x="42" y="104"/>
                    <a:pt x="24" y="249"/>
                  </a:cubicBezTo>
                  <a:cubicBezTo>
                    <a:pt x="0" y="422"/>
                    <a:pt x="136" y="571"/>
                    <a:pt x="304" y="571"/>
                  </a:cubicBezTo>
                  <a:lnTo>
                    <a:pt x="1005" y="571"/>
                  </a:lnTo>
                  <a:cubicBezTo>
                    <a:pt x="1150" y="571"/>
                    <a:pt x="1276" y="464"/>
                    <a:pt x="1300" y="323"/>
                  </a:cubicBezTo>
                  <a:cubicBezTo>
                    <a:pt x="1318" y="151"/>
                    <a:pt x="1187" y="1"/>
                    <a:pt x="1014"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95" name="Google Shape;695;p43"/>
            <p:cNvSpPr/>
            <p:nvPr/>
          </p:nvSpPr>
          <p:spPr>
            <a:xfrm>
              <a:off x="6396100" y="4449275"/>
              <a:ext cx="21050" cy="14275"/>
            </a:xfrm>
            <a:custGeom>
              <a:avLst/>
              <a:gdLst/>
              <a:ahLst/>
              <a:cxnLst/>
              <a:rect l="l" t="t" r="r" b="b"/>
              <a:pathLst>
                <a:path w="842" h="571" extrusionOk="0">
                  <a:moveTo>
                    <a:pt x="317" y="1"/>
                  </a:moveTo>
                  <a:cubicBezTo>
                    <a:pt x="182" y="1"/>
                    <a:pt x="70" y="93"/>
                    <a:pt x="38" y="220"/>
                  </a:cubicBezTo>
                  <a:cubicBezTo>
                    <a:pt x="0" y="398"/>
                    <a:pt x="136" y="566"/>
                    <a:pt x="318" y="571"/>
                  </a:cubicBezTo>
                  <a:lnTo>
                    <a:pt x="529" y="571"/>
                  </a:lnTo>
                  <a:cubicBezTo>
                    <a:pt x="678" y="571"/>
                    <a:pt x="800" y="463"/>
                    <a:pt x="823" y="319"/>
                  </a:cubicBezTo>
                  <a:cubicBezTo>
                    <a:pt x="842" y="150"/>
                    <a:pt x="711" y="1"/>
                    <a:pt x="543" y="1"/>
                  </a:cubicBezTo>
                  <a:lnTo>
                    <a:pt x="328" y="1"/>
                  </a:lnTo>
                  <a:cubicBezTo>
                    <a:pt x="324" y="1"/>
                    <a:pt x="321" y="1"/>
                    <a:pt x="317"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696" name="Google Shape;696;p43"/>
            <p:cNvSpPr/>
            <p:nvPr/>
          </p:nvSpPr>
          <p:spPr>
            <a:xfrm>
              <a:off x="6263250" y="4039125"/>
              <a:ext cx="477700" cy="486125"/>
            </a:xfrm>
            <a:custGeom>
              <a:avLst/>
              <a:gdLst/>
              <a:ahLst/>
              <a:cxnLst/>
              <a:rect l="l" t="t" r="r" b="b"/>
              <a:pathLst>
                <a:path w="19108" h="19445" extrusionOk="0">
                  <a:moveTo>
                    <a:pt x="18462" y="2964"/>
                  </a:moveTo>
                  <a:lnTo>
                    <a:pt x="18462" y="3950"/>
                  </a:lnTo>
                  <a:lnTo>
                    <a:pt x="11129" y="3950"/>
                  </a:lnTo>
                  <a:lnTo>
                    <a:pt x="11129" y="2964"/>
                  </a:lnTo>
                  <a:close/>
                  <a:moveTo>
                    <a:pt x="10563" y="534"/>
                  </a:moveTo>
                  <a:cubicBezTo>
                    <a:pt x="10563" y="534"/>
                    <a:pt x="10573" y="562"/>
                    <a:pt x="10563" y="567"/>
                  </a:cubicBezTo>
                  <a:lnTo>
                    <a:pt x="10563" y="2646"/>
                  </a:lnTo>
                  <a:cubicBezTo>
                    <a:pt x="10573" y="2660"/>
                    <a:pt x="10573" y="2679"/>
                    <a:pt x="10601" y="2698"/>
                  </a:cubicBezTo>
                  <a:lnTo>
                    <a:pt x="10601" y="4254"/>
                  </a:lnTo>
                  <a:cubicBezTo>
                    <a:pt x="10582" y="4264"/>
                    <a:pt x="10568" y="4282"/>
                    <a:pt x="10563" y="4301"/>
                  </a:cubicBezTo>
                  <a:lnTo>
                    <a:pt x="10563" y="10405"/>
                  </a:lnTo>
                  <a:lnTo>
                    <a:pt x="9689" y="10405"/>
                  </a:lnTo>
                  <a:lnTo>
                    <a:pt x="9689" y="543"/>
                  </a:lnTo>
                  <a:cubicBezTo>
                    <a:pt x="9689" y="538"/>
                    <a:pt x="9694" y="534"/>
                    <a:pt x="9699" y="534"/>
                  </a:cubicBezTo>
                  <a:close/>
                  <a:moveTo>
                    <a:pt x="12461" y="8657"/>
                  </a:moveTo>
                  <a:lnTo>
                    <a:pt x="12461" y="10405"/>
                  </a:lnTo>
                  <a:lnTo>
                    <a:pt x="11171" y="10405"/>
                  </a:lnTo>
                  <a:lnTo>
                    <a:pt x="11171" y="8657"/>
                  </a:lnTo>
                  <a:close/>
                  <a:moveTo>
                    <a:pt x="13905" y="8657"/>
                  </a:moveTo>
                  <a:lnTo>
                    <a:pt x="13905" y="10405"/>
                  </a:lnTo>
                  <a:lnTo>
                    <a:pt x="13031" y="10405"/>
                  </a:lnTo>
                  <a:lnTo>
                    <a:pt x="13031" y="8657"/>
                  </a:lnTo>
                  <a:close/>
                  <a:moveTo>
                    <a:pt x="15349" y="8657"/>
                  </a:moveTo>
                  <a:lnTo>
                    <a:pt x="15349" y="10405"/>
                  </a:lnTo>
                  <a:lnTo>
                    <a:pt x="14475" y="10405"/>
                  </a:lnTo>
                  <a:lnTo>
                    <a:pt x="14475" y="8657"/>
                  </a:lnTo>
                  <a:close/>
                  <a:moveTo>
                    <a:pt x="16752" y="8657"/>
                  </a:moveTo>
                  <a:lnTo>
                    <a:pt x="16752" y="10405"/>
                  </a:lnTo>
                  <a:lnTo>
                    <a:pt x="15878" y="10405"/>
                  </a:lnTo>
                  <a:lnTo>
                    <a:pt x="15878" y="8657"/>
                  </a:lnTo>
                  <a:close/>
                  <a:moveTo>
                    <a:pt x="18537" y="8657"/>
                  </a:moveTo>
                  <a:lnTo>
                    <a:pt x="18537" y="10405"/>
                  </a:lnTo>
                  <a:lnTo>
                    <a:pt x="17322" y="10405"/>
                  </a:lnTo>
                  <a:lnTo>
                    <a:pt x="17322" y="8657"/>
                  </a:lnTo>
                  <a:close/>
                  <a:moveTo>
                    <a:pt x="16981" y="12985"/>
                  </a:moveTo>
                  <a:lnTo>
                    <a:pt x="16981" y="13822"/>
                  </a:lnTo>
                  <a:lnTo>
                    <a:pt x="9572" y="13822"/>
                  </a:lnTo>
                  <a:lnTo>
                    <a:pt x="9572" y="12985"/>
                  </a:lnTo>
                  <a:close/>
                  <a:moveTo>
                    <a:pt x="16976" y="14392"/>
                  </a:moveTo>
                  <a:lnTo>
                    <a:pt x="16981" y="15458"/>
                  </a:lnTo>
                  <a:lnTo>
                    <a:pt x="9572" y="15458"/>
                  </a:lnTo>
                  <a:lnTo>
                    <a:pt x="9572" y="14392"/>
                  </a:lnTo>
                  <a:close/>
                  <a:moveTo>
                    <a:pt x="3347" y="14546"/>
                  </a:moveTo>
                  <a:lnTo>
                    <a:pt x="3347" y="16556"/>
                  </a:lnTo>
                  <a:lnTo>
                    <a:pt x="575" y="16556"/>
                  </a:lnTo>
                  <a:lnTo>
                    <a:pt x="575" y="14546"/>
                  </a:lnTo>
                  <a:close/>
                  <a:moveTo>
                    <a:pt x="16981" y="16023"/>
                  </a:moveTo>
                  <a:lnTo>
                    <a:pt x="16981" y="17089"/>
                  </a:lnTo>
                  <a:lnTo>
                    <a:pt x="9572" y="17089"/>
                  </a:lnTo>
                  <a:lnTo>
                    <a:pt x="9577" y="16023"/>
                  </a:lnTo>
                  <a:close/>
                  <a:moveTo>
                    <a:pt x="18574" y="10976"/>
                  </a:moveTo>
                  <a:lnTo>
                    <a:pt x="18570" y="18837"/>
                  </a:lnTo>
                  <a:lnTo>
                    <a:pt x="17546" y="18837"/>
                  </a:lnTo>
                  <a:lnTo>
                    <a:pt x="17546" y="12700"/>
                  </a:lnTo>
                  <a:cubicBezTo>
                    <a:pt x="17546" y="12546"/>
                    <a:pt x="17420" y="12415"/>
                    <a:pt x="17266" y="12415"/>
                  </a:cubicBezTo>
                  <a:lnTo>
                    <a:pt x="8437" y="12415"/>
                  </a:lnTo>
                  <a:lnTo>
                    <a:pt x="8437" y="10976"/>
                  </a:lnTo>
                  <a:close/>
                  <a:moveTo>
                    <a:pt x="7488" y="14546"/>
                  </a:moveTo>
                  <a:lnTo>
                    <a:pt x="7488" y="18875"/>
                  </a:lnTo>
                  <a:lnTo>
                    <a:pt x="5132" y="18875"/>
                  </a:lnTo>
                  <a:lnTo>
                    <a:pt x="5132" y="14546"/>
                  </a:lnTo>
                  <a:close/>
                  <a:moveTo>
                    <a:pt x="16976" y="17659"/>
                  </a:moveTo>
                  <a:lnTo>
                    <a:pt x="16976" y="18875"/>
                  </a:lnTo>
                  <a:lnTo>
                    <a:pt x="9572" y="18875"/>
                  </a:lnTo>
                  <a:lnTo>
                    <a:pt x="9572" y="17659"/>
                  </a:lnTo>
                  <a:close/>
                  <a:moveTo>
                    <a:pt x="9699" y="1"/>
                  </a:moveTo>
                  <a:cubicBezTo>
                    <a:pt x="9376" y="1"/>
                    <a:pt x="9119" y="263"/>
                    <a:pt x="9119" y="581"/>
                  </a:cubicBezTo>
                  <a:lnTo>
                    <a:pt x="9119" y="1408"/>
                  </a:lnTo>
                  <a:lnTo>
                    <a:pt x="7147" y="2576"/>
                  </a:lnTo>
                  <a:cubicBezTo>
                    <a:pt x="6879" y="2742"/>
                    <a:pt x="7039" y="3109"/>
                    <a:pt x="7289" y="3109"/>
                  </a:cubicBezTo>
                  <a:cubicBezTo>
                    <a:pt x="7336" y="3109"/>
                    <a:pt x="7386" y="3097"/>
                    <a:pt x="7436" y="3067"/>
                  </a:cubicBezTo>
                  <a:lnTo>
                    <a:pt x="9156" y="2067"/>
                  </a:lnTo>
                  <a:lnTo>
                    <a:pt x="9156" y="5203"/>
                  </a:lnTo>
                  <a:lnTo>
                    <a:pt x="5408" y="5203"/>
                  </a:lnTo>
                  <a:cubicBezTo>
                    <a:pt x="5405" y="5203"/>
                    <a:pt x="5402" y="5203"/>
                    <a:pt x="5399" y="5203"/>
                  </a:cubicBezTo>
                  <a:cubicBezTo>
                    <a:pt x="5244" y="5203"/>
                    <a:pt x="5123" y="5328"/>
                    <a:pt x="5123" y="5484"/>
                  </a:cubicBezTo>
                  <a:cubicBezTo>
                    <a:pt x="5123" y="5642"/>
                    <a:pt x="5249" y="5769"/>
                    <a:pt x="5408" y="5773"/>
                  </a:cubicBezTo>
                  <a:lnTo>
                    <a:pt x="9156" y="5773"/>
                  </a:lnTo>
                  <a:lnTo>
                    <a:pt x="9156" y="7143"/>
                  </a:lnTo>
                  <a:lnTo>
                    <a:pt x="5441" y="7143"/>
                  </a:lnTo>
                  <a:cubicBezTo>
                    <a:pt x="5438" y="7143"/>
                    <a:pt x="5434" y="7143"/>
                    <a:pt x="5431" y="7143"/>
                  </a:cubicBezTo>
                  <a:cubicBezTo>
                    <a:pt x="5290" y="7143"/>
                    <a:pt x="5169" y="7249"/>
                    <a:pt x="5146" y="7391"/>
                  </a:cubicBezTo>
                  <a:cubicBezTo>
                    <a:pt x="5127" y="7559"/>
                    <a:pt x="5258" y="7708"/>
                    <a:pt x="5431" y="7713"/>
                  </a:cubicBezTo>
                  <a:lnTo>
                    <a:pt x="9156" y="7713"/>
                  </a:lnTo>
                  <a:lnTo>
                    <a:pt x="9156" y="9078"/>
                  </a:lnTo>
                  <a:lnTo>
                    <a:pt x="5441" y="9078"/>
                  </a:lnTo>
                  <a:cubicBezTo>
                    <a:pt x="5437" y="9078"/>
                    <a:pt x="5434" y="9078"/>
                    <a:pt x="5431" y="9078"/>
                  </a:cubicBezTo>
                  <a:cubicBezTo>
                    <a:pt x="5299" y="9078"/>
                    <a:pt x="5183" y="9170"/>
                    <a:pt x="5151" y="9298"/>
                  </a:cubicBezTo>
                  <a:cubicBezTo>
                    <a:pt x="5113" y="9475"/>
                    <a:pt x="5249" y="9648"/>
                    <a:pt x="5431" y="9648"/>
                  </a:cubicBezTo>
                  <a:lnTo>
                    <a:pt x="9119" y="9648"/>
                  </a:lnTo>
                  <a:lnTo>
                    <a:pt x="9119" y="10405"/>
                  </a:lnTo>
                  <a:lnTo>
                    <a:pt x="1940" y="10405"/>
                  </a:lnTo>
                  <a:lnTo>
                    <a:pt x="1940" y="6297"/>
                  </a:lnTo>
                  <a:lnTo>
                    <a:pt x="6357" y="3707"/>
                  </a:lnTo>
                  <a:cubicBezTo>
                    <a:pt x="6631" y="3543"/>
                    <a:pt x="6468" y="3171"/>
                    <a:pt x="6216" y="3171"/>
                  </a:cubicBezTo>
                  <a:cubicBezTo>
                    <a:pt x="6167" y="3171"/>
                    <a:pt x="6115" y="3185"/>
                    <a:pt x="6062" y="3217"/>
                  </a:cubicBezTo>
                  <a:lnTo>
                    <a:pt x="1528" y="5890"/>
                  </a:lnTo>
                  <a:cubicBezTo>
                    <a:pt x="1440" y="5942"/>
                    <a:pt x="1384" y="6035"/>
                    <a:pt x="1370" y="6133"/>
                  </a:cubicBezTo>
                  <a:lnTo>
                    <a:pt x="1370" y="10443"/>
                  </a:lnTo>
                  <a:lnTo>
                    <a:pt x="294" y="10443"/>
                  </a:lnTo>
                  <a:cubicBezTo>
                    <a:pt x="294" y="10443"/>
                    <a:pt x="9" y="10541"/>
                    <a:pt x="0" y="10695"/>
                  </a:cubicBezTo>
                  <a:lnTo>
                    <a:pt x="0" y="11906"/>
                  </a:lnTo>
                  <a:cubicBezTo>
                    <a:pt x="5" y="12060"/>
                    <a:pt x="136" y="12186"/>
                    <a:pt x="294" y="12191"/>
                  </a:cubicBezTo>
                  <a:cubicBezTo>
                    <a:pt x="449" y="12191"/>
                    <a:pt x="575" y="12060"/>
                    <a:pt x="570" y="11906"/>
                  </a:cubicBezTo>
                  <a:lnTo>
                    <a:pt x="570" y="10976"/>
                  </a:lnTo>
                  <a:lnTo>
                    <a:pt x="7862" y="10976"/>
                  </a:lnTo>
                  <a:lnTo>
                    <a:pt x="7862" y="12668"/>
                  </a:lnTo>
                  <a:cubicBezTo>
                    <a:pt x="7862" y="12822"/>
                    <a:pt x="7988" y="12953"/>
                    <a:pt x="8147" y="12953"/>
                  </a:cubicBezTo>
                  <a:lnTo>
                    <a:pt x="9002" y="12953"/>
                  </a:lnTo>
                  <a:lnTo>
                    <a:pt x="9002" y="18875"/>
                  </a:lnTo>
                  <a:lnTo>
                    <a:pt x="8053" y="18875"/>
                  </a:lnTo>
                  <a:lnTo>
                    <a:pt x="8053" y="14346"/>
                  </a:lnTo>
                  <a:cubicBezTo>
                    <a:pt x="8053" y="14140"/>
                    <a:pt x="7890" y="13976"/>
                    <a:pt x="7684" y="13976"/>
                  </a:cubicBezTo>
                  <a:lnTo>
                    <a:pt x="4931" y="13976"/>
                  </a:lnTo>
                  <a:cubicBezTo>
                    <a:pt x="4725" y="13976"/>
                    <a:pt x="4562" y="14140"/>
                    <a:pt x="4562" y="14346"/>
                  </a:cubicBezTo>
                  <a:lnTo>
                    <a:pt x="4562" y="18875"/>
                  </a:lnTo>
                  <a:lnTo>
                    <a:pt x="575" y="18875"/>
                  </a:lnTo>
                  <a:lnTo>
                    <a:pt x="575" y="17127"/>
                  </a:lnTo>
                  <a:lnTo>
                    <a:pt x="3632" y="17127"/>
                  </a:lnTo>
                  <a:cubicBezTo>
                    <a:pt x="3791" y="17127"/>
                    <a:pt x="3917" y="17000"/>
                    <a:pt x="3917" y="16841"/>
                  </a:cubicBezTo>
                  <a:lnTo>
                    <a:pt x="3917" y="14257"/>
                  </a:lnTo>
                  <a:cubicBezTo>
                    <a:pt x="3917" y="14102"/>
                    <a:pt x="3791" y="13972"/>
                    <a:pt x="3632" y="13972"/>
                  </a:cubicBezTo>
                  <a:lnTo>
                    <a:pt x="575" y="13972"/>
                  </a:lnTo>
                  <a:lnTo>
                    <a:pt x="575" y="13177"/>
                  </a:lnTo>
                  <a:cubicBezTo>
                    <a:pt x="575" y="13032"/>
                    <a:pt x="472" y="12906"/>
                    <a:pt x="327" y="12883"/>
                  </a:cubicBezTo>
                  <a:cubicBezTo>
                    <a:pt x="316" y="12881"/>
                    <a:pt x="305" y="12881"/>
                    <a:pt x="294" y="12881"/>
                  </a:cubicBezTo>
                  <a:cubicBezTo>
                    <a:pt x="136" y="12881"/>
                    <a:pt x="5" y="13006"/>
                    <a:pt x="5" y="13168"/>
                  </a:cubicBezTo>
                  <a:lnTo>
                    <a:pt x="5" y="14252"/>
                  </a:lnTo>
                  <a:cubicBezTo>
                    <a:pt x="19" y="14257"/>
                    <a:pt x="33" y="14257"/>
                    <a:pt x="42" y="14257"/>
                  </a:cubicBezTo>
                  <a:lnTo>
                    <a:pt x="42" y="16846"/>
                  </a:lnTo>
                  <a:cubicBezTo>
                    <a:pt x="33" y="16846"/>
                    <a:pt x="19" y="16851"/>
                    <a:pt x="5" y="16855"/>
                  </a:cubicBezTo>
                  <a:lnTo>
                    <a:pt x="5" y="19160"/>
                  </a:lnTo>
                  <a:cubicBezTo>
                    <a:pt x="5" y="19314"/>
                    <a:pt x="136" y="19445"/>
                    <a:pt x="290" y="19445"/>
                  </a:cubicBezTo>
                  <a:lnTo>
                    <a:pt x="18822" y="19445"/>
                  </a:lnTo>
                  <a:cubicBezTo>
                    <a:pt x="18976" y="19445"/>
                    <a:pt x="19107" y="19314"/>
                    <a:pt x="19107" y="19160"/>
                  </a:cubicBezTo>
                  <a:lnTo>
                    <a:pt x="19107" y="8414"/>
                  </a:lnTo>
                  <a:cubicBezTo>
                    <a:pt x="19107" y="8258"/>
                    <a:pt x="18981" y="8129"/>
                    <a:pt x="18830" y="8129"/>
                  </a:cubicBezTo>
                  <a:cubicBezTo>
                    <a:pt x="18828" y="8129"/>
                    <a:pt x="18825" y="8129"/>
                    <a:pt x="18822" y="8129"/>
                  </a:cubicBezTo>
                  <a:lnTo>
                    <a:pt x="11129" y="8129"/>
                  </a:lnTo>
                  <a:lnTo>
                    <a:pt x="11129" y="4558"/>
                  </a:lnTo>
                  <a:lnTo>
                    <a:pt x="17509" y="4558"/>
                  </a:lnTo>
                  <a:lnTo>
                    <a:pt x="17509" y="7190"/>
                  </a:lnTo>
                  <a:cubicBezTo>
                    <a:pt x="17509" y="7325"/>
                    <a:pt x="17602" y="7442"/>
                    <a:pt x="17733" y="7475"/>
                  </a:cubicBezTo>
                  <a:cubicBezTo>
                    <a:pt x="17755" y="7480"/>
                    <a:pt x="17777" y="7482"/>
                    <a:pt x="17799" y="7482"/>
                  </a:cubicBezTo>
                  <a:cubicBezTo>
                    <a:pt x="17951" y="7482"/>
                    <a:pt x="18084" y="7359"/>
                    <a:pt x="18084" y="7199"/>
                  </a:cubicBezTo>
                  <a:lnTo>
                    <a:pt x="18084" y="4525"/>
                  </a:lnTo>
                  <a:lnTo>
                    <a:pt x="18747" y="4525"/>
                  </a:lnTo>
                  <a:cubicBezTo>
                    <a:pt x="18902" y="4525"/>
                    <a:pt x="19028" y="4395"/>
                    <a:pt x="19033" y="4240"/>
                  </a:cubicBezTo>
                  <a:lnTo>
                    <a:pt x="19033" y="2721"/>
                  </a:lnTo>
                  <a:cubicBezTo>
                    <a:pt x="19033" y="2562"/>
                    <a:pt x="18902" y="2436"/>
                    <a:pt x="18747" y="2436"/>
                  </a:cubicBezTo>
                  <a:lnTo>
                    <a:pt x="11129" y="2436"/>
                  </a:lnTo>
                  <a:lnTo>
                    <a:pt x="11129" y="581"/>
                  </a:lnTo>
                  <a:cubicBezTo>
                    <a:pt x="11129" y="263"/>
                    <a:pt x="10872" y="1"/>
                    <a:pt x="10549"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cxnSp>
        <p:nvCxnSpPr>
          <p:cNvPr id="697" name="Google Shape;697;p43"/>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grpSp>
        <p:nvGrpSpPr>
          <p:cNvPr id="698" name="Google Shape;698;p43"/>
          <p:cNvGrpSpPr/>
          <p:nvPr/>
        </p:nvGrpSpPr>
        <p:grpSpPr>
          <a:xfrm>
            <a:off x="2857735" y="7044385"/>
            <a:ext cx="522150" cy="695630"/>
            <a:chOff x="6709751" y="2881842"/>
            <a:chExt cx="261075" cy="347815"/>
          </a:xfrm>
        </p:grpSpPr>
        <p:sp>
          <p:nvSpPr>
            <p:cNvPr id="699" name="Google Shape;699;p43"/>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700" name="Google Shape;700;p43"/>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701" name="Google Shape;701;p43"/>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702" name="Google Shape;702;p43"/>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703" name="Google Shape;703;p43"/>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704" name="Google Shape;704;p43"/>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grpSp>
        <p:nvGrpSpPr>
          <p:cNvPr id="705" name="Google Shape;705;p43"/>
          <p:cNvGrpSpPr/>
          <p:nvPr/>
        </p:nvGrpSpPr>
        <p:grpSpPr>
          <a:xfrm>
            <a:off x="2839299" y="3719825"/>
            <a:ext cx="559026" cy="711470"/>
            <a:chOff x="7594288" y="2415259"/>
            <a:chExt cx="279513" cy="355735"/>
          </a:xfrm>
        </p:grpSpPr>
        <p:sp>
          <p:nvSpPr>
            <p:cNvPr id="706" name="Google Shape;706;p43"/>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707" name="Google Shape;707;p43"/>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708" name="Google Shape;708;p43"/>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709" name="Google Shape;709;p43"/>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710" name="Google Shape;710;p43"/>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711" name="Google Shape;711;p43"/>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24"/>
        <p:cNvGrpSpPr/>
        <p:nvPr/>
      </p:nvGrpSpPr>
      <p:grpSpPr>
        <a:xfrm>
          <a:off x="0" y="0"/>
          <a:ext cx="0" cy="0"/>
          <a:chOff x="0" y="0"/>
          <a:chExt cx="0" cy="0"/>
        </a:xfrm>
      </p:grpSpPr>
      <p:sp>
        <p:nvSpPr>
          <p:cNvPr id="725" name="Google Shape;725;p44"/>
          <p:cNvSpPr txBox="1">
            <a:spLocks noGrp="1"/>
          </p:cNvSpPr>
          <p:nvPr>
            <p:ph type="ctrTitle"/>
          </p:nvPr>
        </p:nvSpPr>
        <p:spPr>
          <a:prstGeom prst="rect">
            <a:avLst/>
          </a:prstGeom>
        </p:spPr>
        <p:txBody>
          <a:bodyPr spcFirstLastPara="1" wrap="square" lIns="182850" tIns="182850" rIns="182850" bIns="182850" anchor="t" anchorCtr="0">
            <a:noAutofit/>
          </a:bodyPr>
          <a:lstStyle/>
          <a:p>
            <a:r>
              <a:rPr lang="en"/>
              <a:t>OUR NUMBERS</a:t>
            </a:r>
            <a:endParaRPr/>
          </a:p>
        </p:txBody>
      </p:sp>
      <p:sp>
        <p:nvSpPr>
          <p:cNvPr id="726" name="Google Shape;726;p44"/>
          <p:cNvSpPr txBox="1"/>
          <p:nvPr/>
        </p:nvSpPr>
        <p:spPr>
          <a:xfrm>
            <a:off x="2679614" y="8525050"/>
            <a:ext cx="5883000" cy="862200"/>
          </a:xfrm>
          <a:prstGeom prst="rect">
            <a:avLst/>
          </a:prstGeom>
          <a:noFill/>
          <a:ln>
            <a:noFill/>
          </a:ln>
        </p:spPr>
        <p:txBody>
          <a:bodyPr spcFirstLastPara="1" wrap="square" lIns="182850" tIns="182850" rIns="182850" bIns="182850" anchor="t" anchorCtr="0">
            <a:noAutofit/>
          </a:bodyPr>
          <a:lstStyle/>
          <a:p>
            <a:pPr algn="ctr"/>
            <a:r>
              <a:rPr lang="en" sz="1800">
                <a:solidFill>
                  <a:schemeClr val="dk1"/>
                </a:solidFill>
                <a:latin typeface="Open Sans Light"/>
                <a:ea typeface="Open Sans Light"/>
                <a:cs typeface="Open Sans Light"/>
                <a:sym typeface="Open Sans Light"/>
              </a:rPr>
              <a:t>If you want to modify this graph, click on it, follow the link, change the data and replace it </a:t>
            </a:r>
            <a:endParaRPr sz="1800">
              <a:solidFill>
                <a:schemeClr val="dk1"/>
              </a:solidFill>
              <a:latin typeface="Open Sans Light"/>
              <a:ea typeface="Open Sans Light"/>
              <a:cs typeface="Open Sans Light"/>
              <a:sym typeface="Open Sans Light"/>
            </a:endParaRPr>
          </a:p>
          <a:p>
            <a:pPr algn="ctr"/>
            <a:endParaRPr sz="5600">
              <a:solidFill>
                <a:schemeClr val="dk1"/>
              </a:solidFill>
              <a:latin typeface="Open Sans Light"/>
              <a:ea typeface="Open Sans Light"/>
              <a:cs typeface="Open Sans Light"/>
              <a:sym typeface="Open Sans Light"/>
            </a:endParaRPr>
          </a:p>
        </p:txBody>
      </p:sp>
      <p:sp>
        <p:nvSpPr>
          <p:cNvPr id="727" name="Google Shape;727;p44"/>
          <p:cNvSpPr txBox="1"/>
          <p:nvPr/>
        </p:nvSpPr>
        <p:spPr>
          <a:xfrm>
            <a:off x="10395812" y="3156826"/>
            <a:ext cx="1779000" cy="862200"/>
          </a:xfrm>
          <a:prstGeom prst="rect">
            <a:avLst/>
          </a:prstGeom>
          <a:noFill/>
          <a:ln>
            <a:noFill/>
          </a:ln>
        </p:spPr>
        <p:txBody>
          <a:bodyPr spcFirstLastPara="1" wrap="square" lIns="182850" tIns="182850" rIns="182850" bIns="182850" anchor="b" anchorCtr="0">
            <a:noAutofit/>
          </a:bodyPr>
          <a:lstStyle/>
          <a:p>
            <a:r>
              <a:rPr lang="en" sz="2400">
                <a:solidFill>
                  <a:schemeClr val="dk1"/>
                </a:solidFill>
                <a:latin typeface="Abel"/>
                <a:ea typeface="Abel"/>
                <a:cs typeface="Abel"/>
                <a:sym typeface="Abel"/>
              </a:rPr>
              <a:t>VENUS</a:t>
            </a:r>
            <a:endParaRPr sz="2400">
              <a:solidFill>
                <a:schemeClr val="dk1"/>
              </a:solidFill>
              <a:latin typeface="Abel"/>
              <a:ea typeface="Abel"/>
              <a:cs typeface="Abel"/>
              <a:sym typeface="Abel"/>
            </a:endParaRPr>
          </a:p>
        </p:txBody>
      </p:sp>
      <p:cxnSp>
        <p:nvCxnSpPr>
          <p:cNvPr id="728" name="Google Shape;728;p44"/>
          <p:cNvCxnSpPr/>
          <p:nvPr/>
        </p:nvCxnSpPr>
        <p:spPr>
          <a:xfrm>
            <a:off x="10286500" y="3316100"/>
            <a:ext cx="0" cy="2083800"/>
          </a:xfrm>
          <a:prstGeom prst="straightConnector1">
            <a:avLst/>
          </a:prstGeom>
          <a:noFill/>
          <a:ln w="19050" cap="flat" cmpd="sng">
            <a:solidFill>
              <a:schemeClr val="accent1"/>
            </a:solidFill>
            <a:prstDash val="solid"/>
            <a:round/>
            <a:headEnd type="none" w="med" len="med"/>
            <a:tailEnd type="none" w="med" len="med"/>
          </a:ln>
        </p:spPr>
      </p:cxnSp>
      <p:sp>
        <p:nvSpPr>
          <p:cNvPr id="729" name="Google Shape;729;p44"/>
          <p:cNvSpPr txBox="1"/>
          <p:nvPr/>
        </p:nvSpPr>
        <p:spPr>
          <a:xfrm>
            <a:off x="10395812" y="4445276"/>
            <a:ext cx="1779000" cy="862200"/>
          </a:xfrm>
          <a:prstGeom prst="rect">
            <a:avLst/>
          </a:prstGeom>
          <a:noFill/>
          <a:ln>
            <a:noFill/>
          </a:ln>
        </p:spPr>
        <p:txBody>
          <a:bodyPr spcFirstLastPara="1" wrap="square" lIns="182850" tIns="182850" rIns="182850" bIns="182850" anchor="ctr" anchorCtr="0">
            <a:noAutofit/>
          </a:bodyPr>
          <a:lstStyle/>
          <a:p>
            <a:r>
              <a:rPr lang="en" sz="6000">
                <a:solidFill>
                  <a:schemeClr val="dk1"/>
                </a:solidFill>
                <a:latin typeface="Abel"/>
                <a:ea typeface="Abel"/>
                <a:cs typeface="Abel"/>
                <a:sym typeface="Abel"/>
              </a:rPr>
              <a:t>290</a:t>
            </a:r>
            <a:endParaRPr sz="6000">
              <a:solidFill>
                <a:schemeClr val="dk1"/>
              </a:solidFill>
              <a:latin typeface="Abel"/>
              <a:ea typeface="Abel"/>
              <a:cs typeface="Abel"/>
              <a:sym typeface="Abel"/>
            </a:endParaRPr>
          </a:p>
        </p:txBody>
      </p:sp>
      <p:sp>
        <p:nvSpPr>
          <p:cNvPr id="730" name="Google Shape;730;p44"/>
          <p:cNvSpPr txBox="1"/>
          <p:nvPr/>
        </p:nvSpPr>
        <p:spPr>
          <a:xfrm>
            <a:off x="13346318" y="3156826"/>
            <a:ext cx="1779000" cy="862200"/>
          </a:xfrm>
          <a:prstGeom prst="rect">
            <a:avLst/>
          </a:prstGeom>
          <a:noFill/>
          <a:ln>
            <a:noFill/>
          </a:ln>
        </p:spPr>
        <p:txBody>
          <a:bodyPr spcFirstLastPara="1" wrap="square" lIns="182850" tIns="182850" rIns="182850" bIns="182850" anchor="b" anchorCtr="0">
            <a:noAutofit/>
          </a:bodyPr>
          <a:lstStyle/>
          <a:p>
            <a:r>
              <a:rPr lang="en" sz="2400">
                <a:solidFill>
                  <a:schemeClr val="dk1"/>
                </a:solidFill>
                <a:latin typeface="Abel"/>
                <a:ea typeface="Abel"/>
                <a:cs typeface="Abel"/>
                <a:sym typeface="Abel"/>
              </a:rPr>
              <a:t>MERCURY</a:t>
            </a:r>
            <a:endParaRPr sz="2400">
              <a:solidFill>
                <a:schemeClr val="dk1"/>
              </a:solidFill>
              <a:latin typeface="Abel"/>
              <a:ea typeface="Abel"/>
              <a:cs typeface="Abel"/>
              <a:sym typeface="Abel"/>
            </a:endParaRPr>
          </a:p>
        </p:txBody>
      </p:sp>
      <p:cxnSp>
        <p:nvCxnSpPr>
          <p:cNvPr id="731" name="Google Shape;731;p44"/>
          <p:cNvCxnSpPr/>
          <p:nvPr/>
        </p:nvCxnSpPr>
        <p:spPr>
          <a:xfrm>
            <a:off x="13254300" y="3316100"/>
            <a:ext cx="0" cy="2083800"/>
          </a:xfrm>
          <a:prstGeom prst="straightConnector1">
            <a:avLst/>
          </a:prstGeom>
          <a:noFill/>
          <a:ln w="19050" cap="flat" cmpd="sng">
            <a:solidFill>
              <a:schemeClr val="accent1"/>
            </a:solidFill>
            <a:prstDash val="solid"/>
            <a:round/>
            <a:headEnd type="none" w="med" len="med"/>
            <a:tailEnd type="none" w="med" len="med"/>
          </a:ln>
        </p:spPr>
      </p:cxnSp>
      <p:sp>
        <p:nvSpPr>
          <p:cNvPr id="732" name="Google Shape;732;p44"/>
          <p:cNvSpPr txBox="1"/>
          <p:nvPr/>
        </p:nvSpPr>
        <p:spPr>
          <a:xfrm>
            <a:off x="13346318" y="4445300"/>
            <a:ext cx="2798400" cy="862200"/>
          </a:xfrm>
          <a:prstGeom prst="rect">
            <a:avLst/>
          </a:prstGeom>
          <a:noFill/>
          <a:ln>
            <a:noFill/>
          </a:ln>
        </p:spPr>
        <p:txBody>
          <a:bodyPr spcFirstLastPara="1" wrap="square" lIns="182850" tIns="182850" rIns="182850" bIns="182850" anchor="ctr" anchorCtr="0">
            <a:noAutofit/>
          </a:bodyPr>
          <a:lstStyle/>
          <a:p>
            <a:r>
              <a:rPr lang="en" sz="6000">
                <a:solidFill>
                  <a:schemeClr val="dk1"/>
                </a:solidFill>
                <a:latin typeface="Abel"/>
                <a:ea typeface="Abel"/>
                <a:cs typeface="Abel"/>
                <a:sym typeface="Abel"/>
              </a:rPr>
              <a:t>1,000</a:t>
            </a:r>
            <a:endParaRPr sz="6000">
              <a:solidFill>
                <a:schemeClr val="dk1"/>
              </a:solidFill>
              <a:latin typeface="Abel"/>
              <a:ea typeface="Abel"/>
              <a:cs typeface="Abel"/>
              <a:sym typeface="Abel"/>
            </a:endParaRPr>
          </a:p>
        </p:txBody>
      </p:sp>
      <p:sp>
        <p:nvSpPr>
          <p:cNvPr id="733" name="Google Shape;733;p44"/>
          <p:cNvSpPr txBox="1"/>
          <p:nvPr/>
        </p:nvSpPr>
        <p:spPr>
          <a:xfrm>
            <a:off x="10430350" y="6642576"/>
            <a:ext cx="1779000" cy="862200"/>
          </a:xfrm>
          <a:prstGeom prst="rect">
            <a:avLst/>
          </a:prstGeom>
          <a:noFill/>
          <a:ln>
            <a:noFill/>
          </a:ln>
        </p:spPr>
        <p:txBody>
          <a:bodyPr spcFirstLastPara="1" wrap="square" lIns="182850" tIns="182850" rIns="182850" bIns="182850" anchor="b" anchorCtr="0">
            <a:noAutofit/>
          </a:bodyPr>
          <a:lstStyle/>
          <a:p>
            <a:endParaRPr sz="5600">
              <a:solidFill>
                <a:schemeClr val="dk1"/>
              </a:solidFill>
              <a:latin typeface="Abel"/>
              <a:ea typeface="Abel"/>
              <a:cs typeface="Abel"/>
              <a:sym typeface="Abel"/>
            </a:endParaRPr>
          </a:p>
        </p:txBody>
      </p:sp>
      <p:sp>
        <p:nvSpPr>
          <p:cNvPr id="734" name="Google Shape;734;p44"/>
          <p:cNvSpPr txBox="1"/>
          <p:nvPr/>
        </p:nvSpPr>
        <p:spPr>
          <a:xfrm>
            <a:off x="10075254" y="7645300"/>
            <a:ext cx="3693600" cy="862200"/>
          </a:xfrm>
          <a:prstGeom prst="rect">
            <a:avLst/>
          </a:prstGeom>
          <a:noFill/>
          <a:ln>
            <a:noFill/>
          </a:ln>
        </p:spPr>
        <p:txBody>
          <a:bodyPr spcFirstLastPara="1" wrap="square" lIns="182850" tIns="182850" rIns="182850" bIns="182850" anchor="ctr" anchorCtr="0">
            <a:noAutofit/>
          </a:bodyPr>
          <a:lstStyle/>
          <a:p>
            <a:r>
              <a:rPr lang="en" sz="6000">
                <a:solidFill>
                  <a:schemeClr val="dk1"/>
                </a:solidFill>
                <a:latin typeface="Abel"/>
                <a:ea typeface="Abel"/>
                <a:cs typeface="Abel"/>
                <a:sym typeface="Abel"/>
              </a:rPr>
              <a:t>3,000,000 </a:t>
            </a:r>
            <a:endParaRPr sz="6000">
              <a:solidFill>
                <a:schemeClr val="dk1"/>
              </a:solidFill>
              <a:latin typeface="Abel"/>
              <a:ea typeface="Abel"/>
              <a:cs typeface="Abel"/>
              <a:sym typeface="Abel"/>
            </a:endParaRPr>
          </a:p>
        </p:txBody>
      </p:sp>
      <p:sp>
        <p:nvSpPr>
          <p:cNvPr id="735" name="Google Shape;735;p44"/>
          <p:cNvSpPr txBox="1"/>
          <p:nvPr/>
        </p:nvSpPr>
        <p:spPr>
          <a:xfrm>
            <a:off x="10066620" y="2128150"/>
            <a:ext cx="3348600" cy="862200"/>
          </a:xfrm>
          <a:prstGeom prst="rect">
            <a:avLst/>
          </a:prstGeom>
          <a:noFill/>
          <a:ln>
            <a:noFill/>
          </a:ln>
        </p:spPr>
        <p:txBody>
          <a:bodyPr spcFirstLastPara="1" wrap="square" lIns="182850" tIns="182850" rIns="182850" bIns="182850" anchor="b" anchorCtr="0">
            <a:noAutofit/>
          </a:bodyPr>
          <a:lstStyle/>
          <a:p>
            <a:r>
              <a:rPr lang="en" sz="5600">
                <a:solidFill>
                  <a:schemeClr val="dk1"/>
                </a:solidFill>
                <a:latin typeface="Abel"/>
                <a:ea typeface="Abel"/>
                <a:cs typeface="Abel"/>
                <a:sym typeface="Abel"/>
              </a:rPr>
              <a:t>EARNINGS THIS YEAR</a:t>
            </a:r>
            <a:endParaRPr sz="5600">
              <a:solidFill>
                <a:schemeClr val="dk1"/>
              </a:solidFill>
              <a:latin typeface="Abel"/>
              <a:ea typeface="Abel"/>
              <a:cs typeface="Abel"/>
              <a:sym typeface="Abel"/>
            </a:endParaRPr>
          </a:p>
        </p:txBody>
      </p:sp>
      <p:sp>
        <p:nvSpPr>
          <p:cNvPr id="736" name="Google Shape;736;p44"/>
          <p:cNvSpPr txBox="1"/>
          <p:nvPr/>
        </p:nvSpPr>
        <p:spPr>
          <a:xfrm>
            <a:off x="10075254" y="6669050"/>
            <a:ext cx="5127600" cy="862200"/>
          </a:xfrm>
          <a:prstGeom prst="rect">
            <a:avLst/>
          </a:prstGeom>
          <a:noFill/>
          <a:ln>
            <a:noFill/>
          </a:ln>
        </p:spPr>
        <p:txBody>
          <a:bodyPr spcFirstLastPara="1" wrap="square" lIns="182850" tIns="182850" rIns="182850" bIns="182850" anchor="b" anchorCtr="0">
            <a:noAutofit/>
          </a:bodyPr>
          <a:lstStyle/>
          <a:p>
            <a:r>
              <a:rPr lang="en" sz="3600" dirty="0">
                <a:solidFill>
                  <a:schemeClr val="dk1"/>
                </a:solidFill>
                <a:latin typeface="Abel"/>
                <a:ea typeface="Abel"/>
                <a:cs typeface="Abel"/>
                <a:sym typeface="Abel"/>
              </a:rPr>
              <a:t>PROJECTED REVENUE </a:t>
            </a:r>
            <a:endParaRPr sz="3600" dirty="0">
              <a:solidFill>
                <a:schemeClr val="dk1"/>
              </a:solidFill>
              <a:latin typeface="Abel"/>
              <a:ea typeface="Abel"/>
              <a:cs typeface="Abel"/>
              <a:sym typeface="Abel"/>
            </a:endParaRPr>
          </a:p>
        </p:txBody>
      </p:sp>
      <p:sp>
        <p:nvSpPr>
          <p:cNvPr id="737" name="Google Shape;737;p44"/>
          <p:cNvSpPr/>
          <p:nvPr/>
        </p:nvSpPr>
        <p:spPr>
          <a:xfrm>
            <a:off x="13742926" y="7645300"/>
            <a:ext cx="1779000" cy="862200"/>
          </a:xfrm>
          <a:prstGeom prst="flowChartPreparation">
            <a:avLst/>
          </a:prstGeom>
          <a:solidFill>
            <a:schemeClr val="accent1"/>
          </a:solidFill>
          <a:ln>
            <a:noFill/>
          </a:ln>
        </p:spPr>
        <p:txBody>
          <a:bodyPr spcFirstLastPara="1" wrap="square" lIns="182850" tIns="182850" rIns="182850" bIns="182850" anchor="ctr" anchorCtr="0">
            <a:noAutofit/>
          </a:bodyPr>
          <a:lstStyle/>
          <a:p>
            <a:endParaRPr sz="5600"/>
          </a:p>
        </p:txBody>
      </p:sp>
      <p:sp>
        <p:nvSpPr>
          <p:cNvPr id="738" name="Google Shape;738;p44"/>
          <p:cNvSpPr txBox="1"/>
          <p:nvPr/>
        </p:nvSpPr>
        <p:spPr>
          <a:xfrm>
            <a:off x="13768804" y="7645300"/>
            <a:ext cx="1779000" cy="862200"/>
          </a:xfrm>
          <a:prstGeom prst="rect">
            <a:avLst/>
          </a:prstGeom>
          <a:noFill/>
          <a:ln>
            <a:noFill/>
          </a:ln>
        </p:spPr>
        <p:txBody>
          <a:bodyPr spcFirstLastPara="1" wrap="square" lIns="182850" tIns="182850" rIns="182850" bIns="182850" anchor="ctr" anchorCtr="0">
            <a:noAutofit/>
          </a:bodyPr>
          <a:lstStyle/>
          <a:p>
            <a:pPr algn="ctr"/>
            <a:r>
              <a:rPr lang="en" sz="3600">
                <a:solidFill>
                  <a:schemeClr val="lt1"/>
                </a:solidFill>
                <a:latin typeface="Abel"/>
                <a:ea typeface="Abel"/>
                <a:cs typeface="Abel"/>
                <a:sym typeface="Abel"/>
              </a:rPr>
              <a:t>+20%</a:t>
            </a:r>
            <a:endParaRPr sz="3600">
              <a:solidFill>
                <a:schemeClr val="lt1"/>
              </a:solidFill>
              <a:latin typeface="Abel"/>
              <a:ea typeface="Abel"/>
              <a:cs typeface="Abel"/>
              <a:sym typeface="Abel"/>
            </a:endParaRPr>
          </a:p>
        </p:txBody>
      </p:sp>
      <p:cxnSp>
        <p:nvCxnSpPr>
          <p:cNvPr id="739" name="Google Shape;739;p44"/>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pic>
        <p:nvPicPr>
          <p:cNvPr id="740" name="Google Shape;740;p44" title="Gráfico">
            <a:hlinkClick r:id="rId3"/>
          </p:cNvPr>
          <p:cNvPicPr preferRelativeResize="0"/>
          <p:nvPr/>
        </p:nvPicPr>
        <p:blipFill>
          <a:blip r:embed="rId4">
            <a:alphaModFix/>
          </a:blip>
          <a:stretch>
            <a:fillRect/>
          </a:stretch>
        </p:blipFill>
        <p:spPr>
          <a:xfrm>
            <a:off x="1883664" y="2194561"/>
            <a:ext cx="7150608" cy="6473954"/>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44"/>
        <p:cNvGrpSpPr/>
        <p:nvPr/>
      </p:nvGrpSpPr>
      <p:grpSpPr>
        <a:xfrm>
          <a:off x="0" y="0"/>
          <a:ext cx="0" cy="0"/>
          <a:chOff x="0" y="0"/>
          <a:chExt cx="0" cy="0"/>
        </a:xfrm>
      </p:grpSpPr>
      <p:pic>
        <p:nvPicPr>
          <p:cNvPr id="745" name="Google Shape;745;p45" title="Chart">
            <a:hlinkClick r:id="rId3"/>
          </p:cNvPr>
          <p:cNvPicPr preferRelativeResize="0"/>
          <p:nvPr/>
        </p:nvPicPr>
        <p:blipFill>
          <a:blip r:embed="rId4">
            <a:alphaModFix/>
          </a:blip>
          <a:stretch>
            <a:fillRect/>
          </a:stretch>
        </p:blipFill>
        <p:spPr>
          <a:xfrm rot="-1752000">
            <a:off x="5395178" y="1502679"/>
            <a:ext cx="6949444" cy="7059166"/>
          </a:xfrm>
          <a:prstGeom prst="rect">
            <a:avLst/>
          </a:prstGeom>
          <a:noFill/>
          <a:ln>
            <a:noFill/>
          </a:ln>
        </p:spPr>
      </p:pic>
      <p:sp>
        <p:nvSpPr>
          <p:cNvPr id="746" name="Google Shape;746;p45"/>
          <p:cNvSpPr txBox="1">
            <a:spLocks noGrp="1"/>
          </p:cNvSpPr>
          <p:nvPr>
            <p:ph type="ctrTitle"/>
          </p:nvPr>
        </p:nvSpPr>
        <p:spPr>
          <a:prstGeom prst="rect">
            <a:avLst/>
          </a:prstGeom>
        </p:spPr>
        <p:txBody>
          <a:bodyPr spcFirstLastPara="1" wrap="square" lIns="182850" tIns="182850" rIns="182850" bIns="182850" anchor="t" anchorCtr="0">
            <a:noAutofit/>
          </a:bodyPr>
          <a:lstStyle/>
          <a:p>
            <a:r>
              <a:rPr lang="en"/>
              <a:t>OUR GROWTH</a:t>
            </a:r>
            <a:endParaRPr/>
          </a:p>
        </p:txBody>
      </p:sp>
      <p:cxnSp>
        <p:nvCxnSpPr>
          <p:cNvPr id="747" name="Google Shape;747;p45"/>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sp>
        <p:nvSpPr>
          <p:cNvPr id="748" name="Google Shape;748;p45"/>
          <p:cNvSpPr txBox="1"/>
          <p:nvPr/>
        </p:nvSpPr>
        <p:spPr>
          <a:xfrm>
            <a:off x="12655256" y="3956380"/>
            <a:ext cx="3466800" cy="752400"/>
          </a:xfrm>
          <a:prstGeom prst="rect">
            <a:avLst/>
          </a:prstGeom>
          <a:noFill/>
          <a:ln>
            <a:noFill/>
          </a:ln>
        </p:spPr>
        <p:txBody>
          <a:bodyPr spcFirstLastPara="1" wrap="square" lIns="0" tIns="12700" rIns="0" bIns="0" anchor="b" anchorCtr="0">
            <a:noAutofit/>
          </a:bodyPr>
          <a:lstStyle/>
          <a:p>
            <a:r>
              <a:rPr lang="en" sz="2400">
                <a:solidFill>
                  <a:schemeClr val="dk1"/>
                </a:solidFill>
                <a:latin typeface="Open Sans Light"/>
                <a:ea typeface="Open Sans Light"/>
                <a:cs typeface="Open Sans Light"/>
                <a:sym typeface="Open Sans Light"/>
              </a:rPr>
              <a:t>Venus has a beautiful name, but it’s terribly hot</a:t>
            </a:r>
            <a:endParaRPr sz="2400">
              <a:solidFill>
                <a:schemeClr val="dk1"/>
              </a:solidFill>
              <a:latin typeface="Open Sans Light"/>
              <a:ea typeface="Open Sans Light"/>
              <a:cs typeface="Open Sans Light"/>
              <a:sym typeface="Open Sans Light"/>
            </a:endParaRPr>
          </a:p>
        </p:txBody>
      </p:sp>
      <p:sp>
        <p:nvSpPr>
          <p:cNvPr id="749" name="Google Shape;749;p45"/>
          <p:cNvSpPr txBox="1"/>
          <p:nvPr/>
        </p:nvSpPr>
        <p:spPr>
          <a:xfrm>
            <a:off x="12655256" y="3201590"/>
            <a:ext cx="2604000" cy="752400"/>
          </a:xfrm>
          <a:prstGeom prst="rect">
            <a:avLst/>
          </a:prstGeom>
          <a:noFill/>
          <a:ln>
            <a:noFill/>
          </a:ln>
        </p:spPr>
        <p:txBody>
          <a:bodyPr spcFirstLastPara="1" wrap="square" lIns="0" tIns="12700" rIns="0" bIns="0" anchor="b" anchorCtr="0">
            <a:noAutofit/>
          </a:bodyPr>
          <a:lstStyle/>
          <a:p>
            <a:r>
              <a:rPr lang="en" sz="3600">
                <a:solidFill>
                  <a:schemeClr val="dk1"/>
                </a:solidFill>
                <a:latin typeface="Abel"/>
                <a:ea typeface="Abel"/>
                <a:cs typeface="Abel"/>
                <a:sym typeface="Abel"/>
              </a:rPr>
              <a:t>VENUS</a:t>
            </a:r>
            <a:endParaRPr sz="3600">
              <a:solidFill>
                <a:schemeClr val="dk1"/>
              </a:solidFill>
              <a:latin typeface="Abel"/>
              <a:ea typeface="Abel"/>
              <a:cs typeface="Abel"/>
              <a:sym typeface="Abel"/>
            </a:endParaRPr>
          </a:p>
        </p:txBody>
      </p:sp>
      <p:sp>
        <p:nvSpPr>
          <p:cNvPr id="750" name="Google Shape;750;p45"/>
          <p:cNvSpPr txBox="1"/>
          <p:nvPr/>
        </p:nvSpPr>
        <p:spPr>
          <a:xfrm>
            <a:off x="12640454" y="2511946"/>
            <a:ext cx="2604000" cy="752400"/>
          </a:xfrm>
          <a:prstGeom prst="rect">
            <a:avLst/>
          </a:prstGeom>
          <a:noFill/>
          <a:ln>
            <a:noFill/>
          </a:ln>
        </p:spPr>
        <p:txBody>
          <a:bodyPr spcFirstLastPara="1" wrap="square" lIns="0" tIns="12700" rIns="0" bIns="0" anchor="b" anchorCtr="0">
            <a:noAutofit/>
          </a:bodyPr>
          <a:lstStyle/>
          <a:p>
            <a:r>
              <a:rPr lang="en" sz="4800">
                <a:solidFill>
                  <a:schemeClr val="dk1"/>
                </a:solidFill>
                <a:latin typeface="Abel"/>
                <a:ea typeface="Abel"/>
                <a:cs typeface="Abel"/>
                <a:sym typeface="Abel"/>
              </a:rPr>
              <a:t>$50M</a:t>
            </a:r>
            <a:endParaRPr sz="4800">
              <a:solidFill>
                <a:schemeClr val="dk1"/>
              </a:solidFill>
              <a:latin typeface="Abel"/>
              <a:ea typeface="Abel"/>
              <a:cs typeface="Abel"/>
              <a:sym typeface="Abel"/>
            </a:endParaRPr>
          </a:p>
        </p:txBody>
      </p:sp>
      <p:cxnSp>
        <p:nvCxnSpPr>
          <p:cNvPr id="751" name="Google Shape;751;p45"/>
          <p:cNvCxnSpPr/>
          <p:nvPr/>
        </p:nvCxnSpPr>
        <p:spPr>
          <a:xfrm rot="10800000">
            <a:off x="11438164" y="3353142"/>
            <a:ext cx="2490000" cy="0"/>
          </a:xfrm>
          <a:prstGeom prst="straightConnector1">
            <a:avLst/>
          </a:prstGeom>
          <a:noFill/>
          <a:ln w="19050" cap="flat" cmpd="sng">
            <a:solidFill>
              <a:schemeClr val="dk1"/>
            </a:solidFill>
            <a:prstDash val="solid"/>
            <a:round/>
            <a:headEnd type="none" w="med" len="med"/>
            <a:tailEnd type="none" w="med" len="med"/>
          </a:ln>
        </p:spPr>
      </p:cxnSp>
      <p:sp>
        <p:nvSpPr>
          <p:cNvPr id="752" name="Google Shape;752;p45"/>
          <p:cNvSpPr txBox="1"/>
          <p:nvPr/>
        </p:nvSpPr>
        <p:spPr>
          <a:xfrm>
            <a:off x="12655256" y="7526838"/>
            <a:ext cx="3466800" cy="752400"/>
          </a:xfrm>
          <a:prstGeom prst="rect">
            <a:avLst/>
          </a:prstGeom>
          <a:noFill/>
          <a:ln>
            <a:noFill/>
          </a:ln>
        </p:spPr>
        <p:txBody>
          <a:bodyPr spcFirstLastPara="1" wrap="square" lIns="0" tIns="12700" rIns="0" bIns="0" anchor="b" anchorCtr="0">
            <a:noAutofit/>
          </a:bodyPr>
          <a:lstStyle/>
          <a:p>
            <a:r>
              <a:rPr lang="en" sz="2400">
                <a:solidFill>
                  <a:schemeClr val="dk1"/>
                </a:solidFill>
                <a:latin typeface="Open Sans Light"/>
                <a:ea typeface="Open Sans Light"/>
                <a:cs typeface="Open Sans Light"/>
                <a:sym typeface="Open Sans Light"/>
              </a:rPr>
              <a:t>Despite being red, Mars is actually a cold place</a:t>
            </a:r>
            <a:endParaRPr sz="2400">
              <a:solidFill>
                <a:schemeClr val="dk1"/>
              </a:solidFill>
              <a:latin typeface="Open Sans Light"/>
              <a:ea typeface="Open Sans Light"/>
              <a:cs typeface="Open Sans Light"/>
              <a:sym typeface="Open Sans Light"/>
            </a:endParaRPr>
          </a:p>
        </p:txBody>
      </p:sp>
      <p:sp>
        <p:nvSpPr>
          <p:cNvPr id="753" name="Google Shape;753;p45"/>
          <p:cNvSpPr txBox="1"/>
          <p:nvPr/>
        </p:nvSpPr>
        <p:spPr>
          <a:xfrm>
            <a:off x="12655256" y="6772048"/>
            <a:ext cx="2604000" cy="752400"/>
          </a:xfrm>
          <a:prstGeom prst="rect">
            <a:avLst/>
          </a:prstGeom>
          <a:noFill/>
          <a:ln>
            <a:noFill/>
          </a:ln>
        </p:spPr>
        <p:txBody>
          <a:bodyPr spcFirstLastPara="1" wrap="square" lIns="0" tIns="12700" rIns="0" bIns="0" anchor="b" anchorCtr="0">
            <a:noAutofit/>
          </a:bodyPr>
          <a:lstStyle/>
          <a:p>
            <a:r>
              <a:rPr lang="en" sz="3600">
                <a:solidFill>
                  <a:schemeClr val="dk1"/>
                </a:solidFill>
                <a:latin typeface="Abel"/>
                <a:ea typeface="Abel"/>
                <a:cs typeface="Abel"/>
                <a:sym typeface="Abel"/>
              </a:rPr>
              <a:t>MARS</a:t>
            </a:r>
            <a:endParaRPr sz="3600">
              <a:solidFill>
                <a:schemeClr val="dk1"/>
              </a:solidFill>
              <a:latin typeface="Abel"/>
              <a:ea typeface="Abel"/>
              <a:cs typeface="Abel"/>
              <a:sym typeface="Abel"/>
            </a:endParaRPr>
          </a:p>
        </p:txBody>
      </p:sp>
      <p:sp>
        <p:nvSpPr>
          <p:cNvPr id="754" name="Google Shape;754;p45"/>
          <p:cNvSpPr txBox="1"/>
          <p:nvPr/>
        </p:nvSpPr>
        <p:spPr>
          <a:xfrm>
            <a:off x="12640454" y="6082404"/>
            <a:ext cx="2604000" cy="752400"/>
          </a:xfrm>
          <a:prstGeom prst="rect">
            <a:avLst/>
          </a:prstGeom>
          <a:noFill/>
          <a:ln>
            <a:noFill/>
          </a:ln>
        </p:spPr>
        <p:txBody>
          <a:bodyPr spcFirstLastPara="1" wrap="square" lIns="0" tIns="12700" rIns="0" bIns="0" anchor="b" anchorCtr="0">
            <a:noAutofit/>
          </a:bodyPr>
          <a:lstStyle/>
          <a:p>
            <a:r>
              <a:rPr lang="en" sz="4800">
                <a:solidFill>
                  <a:schemeClr val="dk1"/>
                </a:solidFill>
                <a:latin typeface="Abel"/>
                <a:ea typeface="Abel"/>
                <a:cs typeface="Abel"/>
                <a:sym typeface="Abel"/>
              </a:rPr>
              <a:t>$10M</a:t>
            </a:r>
            <a:endParaRPr sz="4800">
              <a:solidFill>
                <a:schemeClr val="dk1"/>
              </a:solidFill>
              <a:latin typeface="Abel"/>
              <a:ea typeface="Abel"/>
              <a:cs typeface="Abel"/>
              <a:sym typeface="Abel"/>
            </a:endParaRPr>
          </a:p>
        </p:txBody>
      </p:sp>
      <p:cxnSp>
        <p:nvCxnSpPr>
          <p:cNvPr id="755" name="Google Shape;755;p45"/>
          <p:cNvCxnSpPr/>
          <p:nvPr/>
        </p:nvCxnSpPr>
        <p:spPr>
          <a:xfrm rot="10800000">
            <a:off x="11265496" y="6923600"/>
            <a:ext cx="2645400" cy="0"/>
          </a:xfrm>
          <a:prstGeom prst="straightConnector1">
            <a:avLst/>
          </a:prstGeom>
          <a:noFill/>
          <a:ln w="19050" cap="flat" cmpd="sng">
            <a:solidFill>
              <a:schemeClr val="accent1"/>
            </a:solidFill>
            <a:prstDash val="solid"/>
            <a:round/>
            <a:headEnd type="none" w="med" len="med"/>
            <a:tailEnd type="none" w="med" len="med"/>
          </a:ln>
        </p:spPr>
      </p:cxnSp>
      <p:sp>
        <p:nvSpPr>
          <p:cNvPr id="756" name="Google Shape;756;p45"/>
          <p:cNvSpPr txBox="1"/>
          <p:nvPr/>
        </p:nvSpPr>
        <p:spPr>
          <a:xfrm flipH="1">
            <a:off x="1658550" y="7526838"/>
            <a:ext cx="3466800" cy="752400"/>
          </a:xfrm>
          <a:prstGeom prst="rect">
            <a:avLst/>
          </a:prstGeom>
          <a:noFill/>
          <a:ln>
            <a:noFill/>
          </a:ln>
        </p:spPr>
        <p:txBody>
          <a:bodyPr spcFirstLastPara="1" wrap="square" lIns="0" tIns="12700" rIns="0" bIns="0" anchor="b" anchorCtr="0">
            <a:noAutofit/>
          </a:bodyPr>
          <a:lstStyle/>
          <a:p>
            <a:pPr algn="r"/>
            <a:r>
              <a:rPr lang="en" sz="2400">
                <a:solidFill>
                  <a:schemeClr val="dk1"/>
                </a:solidFill>
                <a:latin typeface="Open Sans Light"/>
                <a:ea typeface="Open Sans Light"/>
                <a:cs typeface="Open Sans Light"/>
                <a:sym typeface="Open Sans Light"/>
              </a:rPr>
              <a:t>Neptune is the farthest planet from the Sun</a:t>
            </a:r>
            <a:endParaRPr sz="2400">
              <a:solidFill>
                <a:schemeClr val="dk1"/>
              </a:solidFill>
              <a:latin typeface="Open Sans Light"/>
              <a:ea typeface="Open Sans Light"/>
              <a:cs typeface="Open Sans Light"/>
              <a:sym typeface="Open Sans Light"/>
            </a:endParaRPr>
          </a:p>
        </p:txBody>
      </p:sp>
      <p:sp>
        <p:nvSpPr>
          <p:cNvPr id="757" name="Google Shape;757;p45"/>
          <p:cNvSpPr txBox="1"/>
          <p:nvPr/>
        </p:nvSpPr>
        <p:spPr>
          <a:xfrm flipH="1">
            <a:off x="2521350" y="6772048"/>
            <a:ext cx="2604000" cy="752400"/>
          </a:xfrm>
          <a:prstGeom prst="rect">
            <a:avLst/>
          </a:prstGeom>
          <a:noFill/>
          <a:ln>
            <a:noFill/>
          </a:ln>
        </p:spPr>
        <p:txBody>
          <a:bodyPr spcFirstLastPara="1" wrap="square" lIns="0" tIns="12700" rIns="0" bIns="0" anchor="b" anchorCtr="0">
            <a:noAutofit/>
          </a:bodyPr>
          <a:lstStyle/>
          <a:p>
            <a:pPr algn="r"/>
            <a:r>
              <a:rPr lang="en" sz="3600">
                <a:solidFill>
                  <a:schemeClr val="dk1"/>
                </a:solidFill>
                <a:latin typeface="Abel"/>
                <a:ea typeface="Abel"/>
                <a:cs typeface="Abel"/>
                <a:sym typeface="Abel"/>
              </a:rPr>
              <a:t>NEPTUNE</a:t>
            </a:r>
            <a:endParaRPr sz="3600">
              <a:solidFill>
                <a:schemeClr val="dk1"/>
              </a:solidFill>
              <a:latin typeface="Abel"/>
              <a:ea typeface="Abel"/>
              <a:cs typeface="Abel"/>
              <a:sym typeface="Abel"/>
            </a:endParaRPr>
          </a:p>
        </p:txBody>
      </p:sp>
      <p:sp>
        <p:nvSpPr>
          <p:cNvPr id="758" name="Google Shape;758;p45"/>
          <p:cNvSpPr txBox="1"/>
          <p:nvPr/>
        </p:nvSpPr>
        <p:spPr>
          <a:xfrm flipH="1">
            <a:off x="2536152" y="6082404"/>
            <a:ext cx="2604000" cy="752400"/>
          </a:xfrm>
          <a:prstGeom prst="rect">
            <a:avLst/>
          </a:prstGeom>
          <a:noFill/>
          <a:ln>
            <a:noFill/>
          </a:ln>
        </p:spPr>
        <p:txBody>
          <a:bodyPr spcFirstLastPara="1" wrap="square" lIns="0" tIns="12700" rIns="0" bIns="0" anchor="b" anchorCtr="0">
            <a:noAutofit/>
          </a:bodyPr>
          <a:lstStyle/>
          <a:p>
            <a:pPr algn="r"/>
            <a:r>
              <a:rPr lang="en" sz="4800">
                <a:solidFill>
                  <a:schemeClr val="dk1"/>
                </a:solidFill>
                <a:latin typeface="Abel"/>
                <a:ea typeface="Abel"/>
                <a:cs typeface="Abel"/>
                <a:sym typeface="Abel"/>
              </a:rPr>
              <a:t>$25M</a:t>
            </a:r>
            <a:endParaRPr sz="4800">
              <a:solidFill>
                <a:schemeClr val="dk1"/>
              </a:solidFill>
              <a:latin typeface="Abel"/>
              <a:ea typeface="Abel"/>
              <a:cs typeface="Abel"/>
              <a:sym typeface="Abel"/>
            </a:endParaRPr>
          </a:p>
        </p:txBody>
      </p:sp>
      <p:cxnSp>
        <p:nvCxnSpPr>
          <p:cNvPr id="759" name="Google Shape;759;p45"/>
          <p:cNvCxnSpPr/>
          <p:nvPr/>
        </p:nvCxnSpPr>
        <p:spPr>
          <a:xfrm>
            <a:off x="3817902" y="6923600"/>
            <a:ext cx="2785200" cy="0"/>
          </a:xfrm>
          <a:prstGeom prst="straightConnector1">
            <a:avLst/>
          </a:prstGeom>
          <a:noFill/>
          <a:ln w="19050" cap="flat" cmpd="sng">
            <a:solidFill>
              <a:srgbClr val="D6C4BC"/>
            </a:solidFill>
            <a:prstDash val="solid"/>
            <a:round/>
            <a:headEnd type="none" w="med" len="med"/>
            <a:tailEnd type="none" w="med" len="med"/>
          </a:ln>
        </p:spPr>
      </p:cxnSp>
      <p:sp>
        <p:nvSpPr>
          <p:cNvPr id="760" name="Google Shape;760;p45"/>
          <p:cNvSpPr txBox="1"/>
          <p:nvPr/>
        </p:nvSpPr>
        <p:spPr>
          <a:xfrm flipH="1">
            <a:off x="1658550" y="3958038"/>
            <a:ext cx="3466800" cy="752400"/>
          </a:xfrm>
          <a:prstGeom prst="rect">
            <a:avLst/>
          </a:prstGeom>
          <a:noFill/>
          <a:ln>
            <a:noFill/>
          </a:ln>
        </p:spPr>
        <p:txBody>
          <a:bodyPr spcFirstLastPara="1" wrap="square" lIns="0" tIns="12700" rIns="0" bIns="0" anchor="b" anchorCtr="0">
            <a:noAutofit/>
          </a:bodyPr>
          <a:lstStyle/>
          <a:p>
            <a:pPr algn="r"/>
            <a:r>
              <a:rPr lang="en" sz="2400" dirty="0">
                <a:solidFill>
                  <a:schemeClr val="dk1"/>
                </a:solidFill>
                <a:latin typeface="Open Sans Light"/>
                <a:ea typeface="Open Sans Light"/>
                <a:cs typeface="Open Sans Light"/>
                <a:sym typeface="Open Sans Light"/>
              </a:rPr>
              <a:t>Mercury is the closest planet to the Sun</a:t>
            </a:r>
            <a:endParaRPr sz="2400" dirty="0">
              <a:solidFill>
                <a:schemeClr val="dk1"/>
              </a:solidFill>
              <a:latin typeface="Open Sans Light"/>
              <a:ea typeface="Open Sans Light"/>
              <a:cs typeface="Open Sans Light"/>
              <a:sym typeface="Open Sans Light"/>
            </a:endParaRPr>
          </a:p>
        </p:txBody>
      </p:sp>
      <p:sp>
        <p:nvSpPr>
          <p:cNvPr id="761" name="Google Shape;761;p45"/>
          <p:cNvSpPr txBox="1"/>
          <p:nvPr/>
        </p:nvSpPr>
        <p:spPr>
          <a:xfrm flipH="1">
            <a:off x="2521350" y="3203248"/>
            <a:ext cx="2604000" cy="752400"/>
          </a:xfrm>
          <a:prstGeom prst="rect">
            <a:avLst/>
          </a:prstGeom>
          <a:noFill/>
          <a:ln>
            <a:noFill/>
          </a:ln>
        </p:spPr>
        <p:txBody>
          <a:bodyPr spcFirstLastPara="1" wrap="square" lIns="0" tIns="12700" rIns="0" bIns="0" anchor="b" anchorCtr="0">
            <a:noAutofit/>
          </a:bodyPr>
          <a:lstStyle/>
          <a:p>
            <a:pPr algn="r"/>
            <a:r>
              <a:rPr lang="en" sz="3600" dirty="0">
                <a:solidFill>
                  <a:schemeClr val="dk1"/>
                </a:solidFill>
                <a:latin typeface="Abel"/>
                <a:ea typeface="Abel"/>
                <a:cs typeface="Abel"/>
                <a:sym typeface="Abel"/>
              </a:rPr>
              <a:t>MERCURY</a:t>
            </a:r>
            <a:endParaRPr sz="3600" dirty="0">
              <a:solidFill>
                <a:schemeClr val="dk1"/>
              </a:solidFill>
              <a:latin typeface="Abel"/>
              <a:ea typeface="Abel"/>
              <a:cs typeface="Abel"/>
              <a:sym typeface="Abel"/>
            </a:endParaRPr>
          </a:p>
        </p:txBody>
      </p:sp>
      <p:sp>
        <p:nvSpPr>
          <p:cNvPr id="762" name="Google Shape;762;p45"/>
          <p:cNvSpPr txBox="1"/>
          <p:nvPr/>
        </p:nvSpPr>
        <p:spPr>
          <a:xfrm flipH="1">
            <a:off x="2536152" y="2513604"/>
            <a:ext cx="2604000" cy="752400"/>
          </a:xfrm>
          <a:prstGeom prst="rect">
            <a:avLst/>
          </a:prstGeom>
          <a:noFill/>
          <a:ln>
            <a:noFill/>
          </a:ln>
        </p:spPr>
        <p:txBody>
          <a:bodyPr spcFirstLastPara="1" wrap="square" lIns="0" tIns="12700" rIns="0" bIns="0" anchor="b" anchorCtr="0">
            <a:noAutofit/>
          </a:bodyPr>
          <a:lstStyle/>
          <a:p>
            <a:pPr algn="r"/>
            <a:r>
              <a:rPr lang="en" sz="4800">
                <a:solidFill>
                  <a:schemeClr val="dk1"/>
                </a:solidFill>
                <a:latin typeface="Abel"/>
                <a:ea typeface="Abel"/>
                <a:cs typeface="Abel"/>
                <a:sym typeface="Abel"/>
              </a:rPr>
              <a:t>$5M</a:t>
            </a:r>
            <a:endParaRPr sz="4800">
              <a:solidFill>
                <a:schemeClr val="dk1"/>
              </a:solidFill>
              <a:latin typeface="Abel"/>
              <a:ea typeface="Abel"/>
              <a:cs typeface="Abel"/>
              <a:sym typeface="Abel"/>
            </a:endParaRPr>
          </a:p>
        </p:txBody>
      </p:sp>
      <p:cxnSp>
        <p:nvCxnSpPr>
          <p:cNvPr id="763" name="Google Shape;763;p45"/>
          <p:cNvCxnSpPr/>
          <p:nvPr/>
        </p:nvCxnSpPr>
        <p:spPr>
          <a:xfrm>
            <a:off x="4127102" y="3354800"/>
            <a:ext cx="2268600" cy="0"/>
          </a:xfrm>
          <a:prstGeom prst="straightConnector1">
            <a:avLst/>
          </a:prstGeom>
          <a:noFill/>
          <a:ln w="19050" cap="flat" cmpd="sng">
            <a:solidFill>
              <a:schemeClr val="accent2"/>
            </a:solidFill>
            <a:prstDash val="solid"/>
            <a:round/>
            <a:headEnd type="none" w="med" len="med"/>
            <a:tailEnd type="none" w="med" len="med"/>
          </a:ln>
        </p:spPr>
      </p:cxnSp>
      <p:sp>
        <p:nvSpPr>
          <p:cNvPr id="764" name="Google Shape;764;p45"/>
          <p:cNvSpPr txBox="1"/>
          <p:nvPr/>
        </p:nvSpPr>
        <p:spPr>
          <a:xfrm>
            <a:off x="5932238" y="8568900"/>
            <a:ext cx="5883000" cy="862200"/>
          </a:xfrm>
          <a:prstGeom prst="rect">
            <a:avLst/>
          </a:prstGeom>
          <a:noFill/>
          <a:ln>
            <a:noFill/>
          </a:ln>
        </p:spPr>
        <p:txBody>
          <a:bodyPr spcFirstLastPara="1" wrap="square" lIns="182850" tIns="182850" rIns="182850" bIns="182850" anchor="t" anchorCtr="0">
            <a:noAutofit/>
          </a:bodyPr>
          <a:lstStyle/>
          <a:p>
            <a:pPr algn="ctr"/>
            <a:r>
              <a:rPr lang="en" sz="1800">
                <a:solidFill>
                  <a:schemeClr val="dk1"/>
                </a:solidFill>
                <a:latin typeface="Open Sans Light"/>
                <a:ea typeface="Open Sans Light"/>
                <a:cs typeface="Open Sans Light"/>
                <a:sym typeface="Open Sans Light"/>
              </a:rPr>
              <a:t>If you want to modify this graph, click on it, follow the link, change the data and replace it </a:t>
            </a:r>
            <a:endParaRPr sz="1800">
              <a:solidFill>
                <a:schemeClr val="dk1"/>
              </a:solidFill>
              <a:latin typeface="Open Sans Light"/>
              <a:ea typeface="Open Sans Light"/>
              <a:cs typeface="Open Sans Light"/>
              <a:sym typeface="Open Sans Light"/>
            </a:endParaRPr>
          </a:p>
          <a:p>
            <a:pPr algn="ctr"/>
            <a:endParaRPr sz="5600">
              <a:solidFill>
                <a:schemeClr val="dk1"/>
              </a:solidFill>
              <a:latin typeface="Open Sans Light"/>
              <a:ea typeface="Open Sans Light"/>
              <a:cs typeface="Open Sans Light"/>
              <a:sym typeface="Open Sans Light"/>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68"/>
        <p:cNvGrpSpPr/>
        <p:nvPr/>
      </p:nvGrpSpPr>
      <p:grpSpPr>
        <a:xfrm>
          <a:off x="0" y="0"/>
          <a:ext cx="0" cy="0"/>
          <a:chOff x="0" y="0"/>
          <a:chExt cx="0" cy="0"/>
        </a:xfrm>
      </p:grpSpPr>
      <p:sp>
        <p:nvSpPr>
          <p:cNvPr id="769" name="Google Shape;769;p46"/>
          <p:cNvSpPr txBox="1">
            <a:spLocks noGrp="1"/>
          </p:cNvSpPr>
          <p:nvPr>
            <p:ph type="ctrTitle"/>
          </p:nvPr>
        </p:nvSpPr>
        <p:spPr>
          <a:prstGeom prst="rect">
            <a:avLst/>
          </a:prstGeom>
        </p:spPr>
        <p:txBody>
          <a:bodyPr spcFirstLastPara="1" wrap="square" lIns="182850" tIns="182850" rIns="182850" bIns="182850" anchor="t" anchorCtr="0">
            <a:noAutofit/>
          </a:bodyPr>
          <a:lstStyle/>
          <a:p>
            <a:r>
              <a:rPr lang="en"/>
              <a:t>FUTURE PROJECTS</a:t>
            </a:r>
            <a:endParaRPr/>
          </a:p>
        </p:txBody>
      </p:sp>
      <p:sp>
        <p:nvSpPr>
          <p:cNvPr id="770" name="Google Shape;770;p46"/>
          <p:cNvSpPr txBox="1"/>
          <p:nvPr/>
        </p:nvSpPr>
        <p:spPr>
          <a:xfrm>
            <a:off x="5633458" y="2794828"/>
            <a:ext cx="1971000" cy="960600"/>
          </a:xfrm>
          <a:prstGeom prst="rect">
            <a:avLst/>
          </a:prstGeom>
          <a:noFill/>
          <a:ln>
            <a:noFill/>
          </a:ln>
        </p:spPr>
        <p:txBody>
          <a:bodyPr spcFirstLastPara="1" wrap="square" lIns="182850" tIns="182850" rIns="182850" bIns="182850" anchor="b" anchorCtr="0">
            <a:noAutofit/>
          </a:bodyPr>
          <a:lstStyle/>
          <a:p>
            <a:pPr algn="r"/>
            <a:r>
              <a:rPr lang="en" dirty="0">
                <a:solidFill>
                  <a:schemeClr val="dk1"/>
                </a:solidFill>
                <a:latin typeface="Abel"/>
                <a:ea typeface="Abel"/>
                <a:cs typeface="Abel"/>
                <a:sym typeface="Abel"/>
              </a:rPr>
              <a:t>PROJECT 1</a:t>
            </a:r>
            <a:endParaRPr dirty="0">
              <a:solidFill>
                <a:schemeClr val="dk1"/>
              </a:solidFill>
              <a:latin typeface="Abel"/>
              <a:ea typeface="Abel"/>
              <a:cs typeface="Abel"/>
              <a:sym typeface="Abel"/>
            </a:endParaRPr>
          </a:p>
        </p:txBody>
      </p:sp>
      <p:sp>
        <p:nvSpPr>
          <p:cNvPr id="771" name="Google Shape;771;p46"/>
          <p:cNvSpPr txBox="1"/>
          <p:nvPr/>
        </p:nvSpPr>
        <p:spPr>
          <a:xfrm>
            <a:off x="2659256" y="2679854"/>
            <a:ext cx="1426200" cy="1377000"/>
          </a:xfrm>
          <a:prstGeom prst="rect">
            <a:avLst/>
          </a:prstGeom>
          <a:noFill/>
          <a:ln>
            <a:noFill/>
          </a:ln>
        </p:spPr>
        <p:txBody>
          <a:bodyPr spcFirstLastPara="1" wrap="square" lIns="182850" tIns="182850" rIns="182850" bIns="182850" anchor="ctr" anchorCtr="0">
            <a:noAutofit/>
          </a:bodyPr>
          <a:lstStyle/>
          <a:p>
            <a:pPr algn="ctr"/>
            <a:r>
              <a:rPr lang="en" sz="4800">
                <a:solidFill>
                  <a:schemeClr val="dk1"/>
                </a:solidFill>
                <a:latin typeface="Abel"/>
                <a:ea typeface="Abel"/>
                <a:cs typeface="Abel"/>
                <a:sym typeface="Abel"/>
              </a:rPr>
              <a:t>01</a:t>
            </a:r>
            <a:endParaRPr sz="4800">
              <a:solidFill>
                <a:schemeClr val="dk1"/>
              </a:solidFill>
              <a:latin typeface="Abel"/>
              <a:ea typeface="Abel"/>
              <a:cs typeface="Abel"/>
              <a:sym typeface="Abel"/>
            </a:endParaRPr>
          </a:p>
        </p:txBody>
      </p:sp>
      <p:sp>
        <p:nvSpPr>
          <p:cNvPr id="772" name="Google Shape;772;p46"/>
          <p:cNvSpPr txBox="1"/>
          <p:nvPr/>
        </p:nvSpPr>
        <p:spPr>
          <a:xfrm>
            <a:off x="4320342" y="4414980"/>
            <a:ext cx="1426200" cy="1377000"/>
          </a:xfrm>
          <a:prstGeom prst="rect">
            <a:avLst/>
          </a:prstGeom>
          <a:noFill/>
          <a:ln>
            <a:noFill/>
          </a:ln>
        </p:spPr>
        <p:txBody>
          <a:bodyPr spcFirstLastPara="1" wrap="square" lIns="182850" tIns="182850" rIns="182850" bIns="182850" anchor="ctr" anchorCtr="0">
            <a:noAutofit/>
          </a:bodyPr>
          <a:lstStyle/>
          <a:p>
            <a:pPr algn="ctr"/>
            <a:r>
              <a:rPr lang="en" sz="4800">
                <a:solidFill>
                  <a:schemeClr val="dk1"/>
                </a:solidFill>
                <a:latin typeface="Abel"/>
                <a:ea typeface="Abel"/>
                <a:cs typeface="Abel"/>
                <a:sym typeface="Abel"/>
              </a:rPr>
              <a:t>02</a:t>
            </a:r>
            <a:endParaRPr sz="4800">
              <a:solidFill>
                <a:schemeClr val="dk1"/>
              </a:solidFill>
              <a:latin typeface="Abel"/>
              <a:ea typeface="Abel"/>
              <a:cs typeface="Abel"/>
              <a:sym typeface="Abel"/>
            </a:endParaRPr>
          </a:p>
        </p:txBody>
      </p:sp>
      <p:sp>
        <p:nvSpPr>
          <p:cNvPr id="773" name="Google Shape;773;p46"/>
          <p:cNvSpPr txBox="1"/>
          <p:nvPr/>
        </p:nvSpPr>
        <p:spPr>
          <a:xfrm>
            <a:off x="5524228" y="6150106"/>
            <a:ext cx="1426200" cy="1377000"/>
          </a:xfrm>
          <a:prstGeom prst="rect">
            <a:avLst/>
          </a:prstGeom>
          <a:noFill/>
          <a:ln>
            <a:noFill/>
          </a:ln>
        </p:spPr>
        <p:txBody>
          <a:bodyPr spcFirstLastPara="1" wrap="square" lIns="182850" tIns="182850" rIns="182850" bIns="182850" anchor="ctr" anchorCtr="0">
            <a:noAutofit/>
          </a:bodyPr>
          <a:lstStyle/>
          <a:p>
            <a:pPr algn="ctr"/>
            <a:r>
              <a:rPr lang="en" sz="4800">
                <a:solidFill>
                  <a:schemeClr val="dk1"/>
                </a:solidFill>
                <a:latin typeface="Abel"/>
                <a:ea typeface="Abel"/>
                <a:cs typeface="Abel"/>
                <a:sym typeface="Abel"/>
              </a:rPr>
              <a:t>03</a:t>
            </a:r>
            <a:endParaRPr sz="4800">
              <a:solidFill>
                <a:schemeClr val="dk1"/>
              </a:solidFill>
              <a:latin typeface="Abel"/>
              <a:ea typeface="Abel"/>
              <a:cs typeface="Abel"/>
              <a:sym typeface="Abel"/>
            </a:endParaRPr>
          </a:p>
        </p:txBody>
      </p:sp>
      <p:sp>
        <p:nvSpPr>
          <p:cNvPr id="774" name="Google Shape;774;p46"/>
          <p:cNvSpPr txBox="1"/>
          <p:nvPr/>
        </p:nvSpPr>
        <p:spPr>
          <a:xfrm>
            <a:off x="6728114" y="7885234"/>
            <a:ext cx="1426200" cy="1377000"/>
          </a:xfrm>
          <a:prstGeom prst="rect">
            <a:avLst/>
          </a:prstGeom>
          <a:noFill/>
          <a:ln>
            <a:noFill/>
          </a:ln>
        </p:spPr>
        <p:txBody>
          <a:bodyPr spcFirstLastPara="1" wrap="square" lIns="182850" tIns="182850" rIns="182850" bIns="182850" anchor="ctr" anchorCtr="0">
            <a:noAutofit/>
          </a:bodyPr>
          <a:lstStyle/>
          <a:p>
            <a:pPr algn="ctr"/>
            <a:r>
              <a:rPr lang="en" sz="4800">
                <a:solidFill>
                  <a:schemeClr val="dk1"/>
                </a:solidFill>
                <a:latin typeface="Abel"/>
                <a:ea typeface="Abel"/>
                <a:cs typeface="Abel"/>
                <a:sym typeface="Abel"/>
              </a:rPr>
              <a:t>04</a:t>
            </a:r>
            <a:endParaRPr sz="4800">
              <a:solidFill>
                <a:schemeClr val="dk1"/>
              </a:solidFill>
              <a:latin typeface="Abel"/>
              <a:ea typeface="Abel"/>
              <a:cs typeface="Abel"/>
              <a:sym typeface="Abel"/>
            </a:endParaRPr>
          </a:p>
        </p:txBody>
      </p:sp>
      <p:cxnSp>
        <p:nvCxnSpPr>
          <p:cNvPr id="775" name="Google Shape;775;p46"/>
          <p:cNvCxnSpPr/>
          <p:nvPr/>
        </p:nvCxnSpPr>
        <p:spPr>
          <a:xfrm>
            <a:off x="3982250" y="2102250"/>
            <a:ext cx="6335400" cy="8244000"/>
          </a:xfrm>
          <a:prstGeom prst="straightConnector1">
            <a:avLst/>
          </a:prstGeom>
          <a:noFill/>
          <a:ln w="19050" cap="flat" cmpd="sng">
            <a:solidFill>
              <a:schemeClr val="accent1"/>
            </a:solidFill>
            <a:prstDash val="solid"/>
            <a:round/>
            <a:headEnd type="none" w="med" len="med"/>
            <a:tailEnd type="none" w="med" len="med"/>
          </a:ln>
        </p:spPr>
      </p:cxnSp>
      <p:cxnSp>
        <p:nvCxnSpPr>
          <p:cNvPr id="776" name="Google Shape;776;p46"/>
          <p:cNvCxnSpPr/>
          <p:nvPr/>
        </p:nvCxnSpPr>
        <p:spPr>
          <a:xfrm rot="10800000">
            <a:off x="3119800" y="3761750"/>
            <a:ext cx="2841000" cy="0"/>
          </a:xfrm>
          <a:prstGeom prst="straightConnector1">
            <a:avLst/>
          </a:prstGeom>
          <a:noFill/>
          <a:ln w="19050" cap="flat" cmpd="sng">
            <a:solidFill>
              <a:schemeClr val="accent1"/>
            </a:solidFill>
            <a:prstDash val="solid"/>
            <a:round/>
            <a:headEnd type="none" w="med" len="med"/>
            <a:tailEnd type="none" w="med" len="med"/>
          </a:ln>
        </p:spPr>
      </p:cxnSp>
      <p:sp>
        <p:nvSpPr>
          <p:cNvPr id="777" name="Google Shape;777;p46"/>
          <p:cNvSpPr txBox="1"/>
          <p:nvPr/>
        </p:nvSpPr>
        <p:spPr>
          <a:xfrm>
            <a:off x="7620952" y="2821458"/>
            <a:ext cx="4623000" cy="960600"/>
          </a:xfrm>
          <a:prstGeom prst="rect">
            <a:avLst/>
          </a:prstGeom>
          <a:noFill/>
          <a:ln>
            <a:noFill/>
          </a:ln>
        </p:spPr>
        <p:txBody>
          <a:bodyPr spcFirstLastPara="1" wrap="square" lIns="182850" tIns="182850" rIns="182850" bIns="182850" anchor="ctr" anchorCtr="0">
            <a:noAutofit/>
          </a:bodyPr>
          <a:lstStyle/>
          <a:p>
            <a:r>
              <a:rPr lang="en" sz="2400">
                <a:solidFill>
                  <a:schemeClr val="dk1"/>
                </a:solidFill>
                <a:latin typeface="Open Sans Light"/>
                <a:ea typeface="Open Sans Light"/>
                <a:cs typeface="Open Sans Light"/>
                <a:sym typeface="Open Sans Light"/>
              </a:rPr>
              <a:t>Venus has a beautiful name, but it’s terribly hot</a:t>
            </a:r>
            <a:endParaRPr sz="2400">
              <a:solidFill>
                <a:schemeClr val="dk1"/>
              </a:solidFill>
              <a:latin typeface="Open Sans Light"/>
              <a:ea typeface="Open Sans Light"/>
              <a:cs typeface="Open Sans Light"/>
              <a:sym typeface="Open Sans Light"/>
            </a:endParaRPr>
          </a:p>
        </p:txBody>
      </p:sp>
      <p:cxnSp>
        <p:nvCxnSpPr>
          <p:cNvPr id="778" name="Google Shape;778;p46"/>
          <p:cNvCxnSpPr/>
          <p:nvPr/>
        </p:nvCxnSpPr>
        <p:spPr>
          <a:xfrm rot="10800000">
            <a:off x="4765050" y="5496300"/>
            <a:ext cx="2511600" cy="0"/>
          </a:xfrm>
          <a:prstGeom prst="straightConnector1">
            <a:avLst/>
          </a:prstGeom>
          <a:noFill/>
          <a:ln w="19050" cap="flat" cmpd="sng">
            <a:solidFill>
              <a:schemeClr val="accent1"/>
            </a:solidFill>
            <a:prstDash val="solid"/>
            <a:round/>
            <a:headEnd type="none" w="med" len="med"/>
            <a:tailEnd type="none" w="med" len="med"/>
          </a:ln>
        </p:spPr>
      </p:cxnSp>
      <p:cxnSp>
        <p:nvCxnSpPr>
          <p:cNvPr id="779" name="Google Shape;779;p46"/>
          <p:cNvCxnSpPr/>
          <p:nvPr/>
        </p:nvCxnSpPr>
        <p:spPr>
          <a:xfrm rot="10800000">
            <a:off x="5965850" y="7232900"/>
            <a:ext cx="2660400" cy="0"/>
          </a:xfrm>
          <a:prstGeom prst="straightConnector1">
            <a:avLst/>
          </a:prstGeom>
          <a:noFill/>
          <a:ln w="19050" cap="flat" cmpd="sng">
            <a:solidFill>
              <a:schemeClr val="accent1"/>
            </a:solidFill>
            <a:prstDash val="solid"/>
            <a:round/>
            <a:headEnd type="none" w="med" len="med"/>
            <a:tailEnd type="none" w="med" len="med"/>
          </a:ln>
        </p:spPr>
      </p:cxnSp>
      <p:cxnSp>
        <p:nvCxnSpPr>
          <p:cNvPr id="780" name="Google Shape;780;p46"/>
          <p:cNvCxnSpPr/>
          <p:nvPr/>
        </p:nvCxnSpPr>
        <p:spPr>
          <a:xfrm rot="10800000">
            <a:off x="7157550" y="8969500"/>
            <a:ext cx="2784600" cy="0"/>
          </a:xfrm>
          <a:prstGeom prst="straightConnector1">
            <a:avLst/>
          </a:prstGeom>
          <a:noFill/>
          <a:ln w="19050" cap="flat" cmpd="sng">
            <a:solidFill>
              <a:schemeClr val="accent1"/>
            </a:solidFill>
            <a:prstDash val="solid"/>
            <a:round/>
            <a:headEnd type="none" w="med" len="med"/>
            <a:tailEnd type="none" w="med" len="med"/>
          </a:ln>
        </p:spPr>
      </p:cxnSp>
      <p:sp>
        <p:nvSpPr>
          <p:cNvPr id="781" name="Google Shape;781;p46"/>
          <p:cNvSpPr txBox="1"/>
          <p:nvPr/>
        </p:nvSpPr>
        <p:spPr>
          <a:xfrm>
            <a:off x="6943876" y="4527786"/>
            <a:ext cx="1971000" cy="960600"/>
          </a:xfrm>
          <a:prstGeom prst="rect">
            <a:avLst/>
          </a:prstGeom>
          <a:noFill/>
          <a:ln>
            <a:noFill/>
          </a:ln>
        </p:spPr>
        <p:txBody>
          <a:bodyPr spcFirstLastPara="1" wrap="square" lIns="182850" tIns="182850" rIns="182850" bIns="182850" anchor="b" anchorCtr="0">
            <a:noAutofit/>
          </a:bodyPr>
          <a:lstStyle/>
          <a:p>
            <a:pPr algn="r"/>
            <a:r>
              <a:rPr lang="en">
                <a:solidFill>
                  <a:schemeClr val="dk1"/>
                </a:solidFill>
                <a:latin typeface="Abel"/>
                <a:ea typeface="Abel"/>
                <a:cs typeface="Abel"/>
                <a:sym typeface="Abel"/>
              </a:rPr>
              <a:t>PROJECT 2</a:t>
            </a:r>
            <a:endParaRPr>
              <a:solidFill>
                <a:schemeClr val="dk1"/>
              </a:solidFill>
              <a:latin typeface="Abel"/>
              <a:ea typeface="Abel"/>
              <a:cs typeface="Abel"/>
              <a:sym typeface="Abel"/>
            </a:endParaRPr>
          </a:p>
        </p:txBody>
      </p:sp>
      <p:sp>
        <p:nvSpPr>
          <p:cNvPr id="782" name="Google Shape;782;p46"/>
          <p:cNvSpPr txBox="1"/>
          <p:nvPr/>
        </p:nvSpPr>
        <p:spPr>
          <a:xfrm>
            <a:off x="8945398" y="4563062"/>
            <a:ext cx="4623000" cy="960600"/>
          </a:xfrm>
          <a:prstGeom prst="rect">
            <a:avLst/>
          </a:prstGeom>
          <a:noFill/>
          <a:ln>
            <a:noFill/>
          </a:ln>
        </p:spPr>
        <p:txBody>
          <a:bodyPr spcFirstLastPara="1" wrap="square" lIns="182850" tIns="182850" rIns="182850" bIns="182850" anchor="ctr" anchorCtr="0">
            <a:noAutofit/>
          </a:bodyPr>
          <a:lstStyle/>
          <a:p>
            <a:r>
              <a:rPr lang="en" sz="2400">
                <a:solidFill>
                  <a:schemeClr val="dk1"/>
                </a:solidFill>
                <a:latin typeface="Open Sans Light"/>
                <a:ea typeface="Open Sans Light"/>
                <a:cs typeface="Open Sans Light"/>
                <a:sym typeface="Open Sans Light"/>
              </a:rPr>
              <a:t>Despite being red, Mars is actually a cold place</a:t>
            </a:r>
            <a:endParaRPr sz="2400">
              <a:solidFill>
                <a:schemeClr val="dk1"/>
              </a:solidFill>
              <a:latin typeface="Open Sans Light"/>
              <a:ea typeface="Open Sans Light"/>
              <a:cs typeface="Open Sans Light"/>
              <a:sym typeface="Open Sans Light"/>
            </a:endParaRPr>
          </a:p>
        </p:txBody>
      </p:sp>
      <p:sp>
        <p:nvSpPr>
          <p:cNvPr id="783" name="Google Shape;783;p46"/>
          <p:cNvSpPr txBox="1"/>
          <p:nvPr/>
        </p:nvSpPr>
        <p:spPr>
          <a:xfrm>
            <a:off x="8291428" y="6271400"/>
            <a:ext cx="1971000" cy="960600"/>
          </a:xfrm>
          <a:prstGeom prst="rect">
            <a:avLst/>
          </a:prstGeom>
          <a:noFill/>
          <a:ln>
            <a:noFill/>
          </a:ln>
        </p:spPr>
        <p:txBody>
          <a:bodyPr spcFirstLastPara="1" wrap="square" lIns="182850" tIns="182850" rIns="182850" bIns="182850" anchor="b" anchorCtr="0">
            <a:noAutofit/>
          </a:bodyPr>
          <a:lstStyle/>
          <a:p>
            <a:pPr algn="r"/>
            <a:r>
              <a:rPr lang="en">
                <a:solidFill>
                  <a:schemeClr val="dk1"/>
                </a:solidFill>
                <a:latin typeface="Abel"/>
                <a:ea typeface="Abel"/>
                <a:cs typeface="Abel"/>
                <a:sym typeface="Abel"/>
              </a:rPr>
              <a:t>PROJECT 3</a:t>
            </a:r>
            <a:endParaRPr>
              <a:solidFill>
                <a:schemeClr val="dk1"/>
              </a:solidFill>
              <a:latin typeface="Abel"/>
              <a:ea typeface="Abel"/>
              <a:cs typeface="Abel"/>
              <a:sym typeface="Abel"/>
            </a:endParaRPr>
          </a:p>
        </p:txBody>
      </p:sp>
      <p:sp>
        <p:nvSpPr>
          <p:cNvPr id="784" name="Google Shape;784;p46"/>
          <p:cNvSpPr txBox="1"/>
          <p:nvPr/>
        </p:nvSpPr>
        <p:spPr>
          <a:xfrm>
            <a:off x="10297996" y="6289412"/>
            <a:ext cx="4623000" cy="960600"/>
          </a:xfrm>
          <a:prstGeom prst="rect">
            <a:avLst/>
          </a:prstGeom>
          <a:noFill/>
          <a:ln>
            <a:noFill/>
          </a:ln>
        </p:spPr>
        <p:txBody>
          <a:bodyPr spcFirstLastPara="1" wrap="square" lIns="182850" tIns="182850" rIns="182850" bIns="182850" anchor="ctr" anchorCtr="0">
            <a:noAutofit/>
          </a:bodyPr>
          <a:lstStyle/>
          <a:p>
            <a:r>
              <a:rPr lang="en" sz="2400">
                <a:solidFill>
                  <a:schemeClr val="dk1"/>
                </a:solidFill>
                <a:latin typeface="Open Sans Light"/>
                <a:ea typeface="Open Sans Light"/>
                <a:cs typeface="Open Sans Light"/>
                <a:sym typeface="Open Sans Light"/>
              </a:rPr>
              <a:t>Mercury is the closest planet to the Sun</a:t>
            </a:r>
            <a:endParaRPr sz="2400">
              <a:solidFill>
                <a:schemeClr val="dk1"/>
              </a:solidFill>
              <a:latin typeface="Open Sans Light"/>
              <a:ea typeface="Open Sans Light"/>
              <a:cs typeface="Open Sans Light"/>
              <a:sym typeface="Open Sans Light"/>
            </a:endParaRPr>
          </a:p>
        </p:txBody>
      </p:sp>
      <p:sp>
        <p:nvSpPr>
          <p:cNvPr id="785" name="Google Shape;785;p46"/>
          <p:cNvSpPr txBox="1"/>
          <p:nvPr/>
        </p:nvSpPr>
        <p:spPr>
          <a:xfrm>
            <a:off x="9620024" y="8016382"/>
            <a:ext cx="1971000" cy="960600"/>
          </a:xfrm>
          <a:prstGeom prst="rect">
            <a:avLst/>
          </a:prstGeom>
          <a:noFill/>
          <a:ln>
            <a:noFill/>
          </a:ln>
        </p:spPr>
        <p:txBody>
          <a:bodyPr spcFirstLastPara="1" wrap="square" lIns="182850" tIns="182850" rIns="182850" bIns="182850" anchor="b" anchorCtr="0">
            <a:noAutofit/>
          </a:bodyPr>
          <a:lstStyle/>
          <a:p>
            <a:pPr algn="r"/>
            <a:r>
              <a:rPr lang="en">
                <a:solidFill>
                  <a:schemeClr val="dk1"/>
                </a:solidFill>
                <a:latin typeface="Abel"/>
                <a:ea typeface="Abel"/>
                <a:cs typeface="Abel"/>
                <a:sym typeface="Abel"/>
              </a:rPr>
              <a:t>PROJECT 4</a:t>
            </a:r>
            <a:endParaRPr>
              <a:solidFill>
                <a:schemeClr val="dk1"/>
              </a:solidFill>
              <a:latin typeface="Abel"/>
              <a:ea typeface="Abel"/>
              <a:cs typeface="Abel"/>
              <a:sym typeface="Abel"/>
            </a:endParaRPr>
          </a:p>
        </p:txBody>
      </p:sp>
      <p:sp>
        <p:nvSpPr>
          <p:cNvPr id="786" name="Google Shape;786;p46"/>
          <p:cNvSpPr txBox="1"/>
          <p:nvPr/>
        </p:nvSpPr>
        <p:spPr>
          <a:xfrm>
            <a:off x="11615346" y="8034390"/>
            <a:ext cx="4623000" cy="960600"/>
          </a:xfrm>
          <a:prstGeom prst="rect">
            <a:avLst/>
          </a:prstGeom>
          <a:noFill/>
          <a:ln>
            <a:noFill/>
          </a:ln>
        </p:spPr>
        <p:txBody>
          <a:bodyPr spcFirstLastPara="1" wrap="square" lIns="182850" tIns="182850" rIns="182850" bIns="182850" anchor="ctr" anchorCtr="0">
            <a:noAutofit/>
          </a:bodyPr>
          <a:lstStyle/>
          <a:p>
            <a:r>
              <a:rPr lang="en" sz="2400">
                <a:solidFill>
                  <a:schemeClr val="dk1"/>
                </a:solidFill>
                <a:latin typeface="Open Sans Light"/>
                <a:ea typeface="Open Sans Light"/>
                <a:cs typeface="Open Sans Light"/>
                <a:sym typeface="Open Sans Light"/>
              </a:rPr>
              <a:t>Neptune is the farthest planet from the Sun</a:t>
            </a:r>
            <a:endParaRPr sz="2400">
              <a:solidFill>
                <a:schemeClr val="dk1"/>
              </a:solidFill>
              <a:latin typeface="Open Sans Light"/>
              <a:ea typeface="Open Sans Light"/>
              <a:cs typeface="Open Sans Light"/>
              <a:sym typeface="Open Sans Light"/>
            </a:endParaRPr>
          </a:p>
        </p:txBody>
      </p:sp>
      <p:cxnSp>
        <p:nvCxnSpPr>
          <p:cNvPr id="787" name="Google Shape;787;p46"/>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91"/>
        <p:cNvGrpSpPr/>
        <p:nvPr/>
      </p:nvGrpSpPr>
      <p:grpSpPr>
        <a:xfrm>
          <a:off x="0" y="0"/>
          <a:ext cx="0" cy="0"/>
          <a:chOff x="0" y="0"/>
          <a:chExt cx="0" cy="0"/>
        </a:xfrm>
      </p:grpSpPr>
      <p:sp>
        <p:nvSpPr>
          <p:cNvPr id="800" name="Google Shape;800;p47"/>
          <p:cNvSpPr txBox="1">
            <a:spLocks noGrp="1"/>
          </p:cNvSpPr>
          <p:nvPr>
            <p:ph type="subTitle" idx="1"/>
          </p:nvPr>
        </p:nvSpPr>
        <p:spPr>
          <a:prstGeom prst="rect">
            <a:avLst/>
          </a:prstGeom>
        </p:spPr>
        <p:txBody>
          <a:bodyPr spcFirstLastPara="1" wrap="square" lIns="182850" tIns="182850" rIns="182850" bIns="182850" anchor="b" anchorCtr="0">
            <a:noAutofit/>
          </a:bodyPr>
          <a:lstStyle/>
          <a:p>
            <a:pPr marL="0" indent="0"/>
            <a:r>
              <a:rPr lang="en"/>
              <a:t>“Despite being red, Mars is actually a cold place, not a hot one. It’s full of iron oxide dust, which gives the planet its reddish cast”</a:t>
            </a:r>
            <a:endParaRPr/>
          </a:p>
        </p:txBody>
      </p:sp>
      <p:sp>
        <p:nvSpPr>
          <p:cNvPr id="801" name="Google Shape;801;p47"/>
          <p:cNvSpPr txBox="1">
            <a:spLocks noGrp="1"/>
          </p:cNvSpPr>
          <p:nvPr>
            <p:ph type="subTitle" idx="2"/>
          </p:nvPr>
        </p:nvSpPr>
        <p:spPr>
          <a:prstGeom prst="rect">
            <a:avLst/>
          </a:prstGeom>
        </p:spPr>
        <p:txBody>
          <a:bodyPr spcFirstLastPara="1" wrap="square" lIns="182850" tIns="182850" rIns="182850" bIns="182850" anchor="b" anchorCtr="0">
            <a:noAutofit/>
          </a:bodyPr>
          <a:lstStyle/>
          <a:p>
            <a:pPr marL="0" indent="0"/>
            <a:r>
              <a:rPr lang="en"/>
              <a:t>“Mercury is the closest planet to the Sun and the smallest one in the Solar System—it’s only a bit larger than our Moon”</a:t>
            </a:r>
            <a:endParaRPr/>
          </a:p>
        </p:txBody>
      </p:sp>
      <p:sp>
        <p:nvSpPr>
          <p:cNvPr id="802" name="Google Shape;802;p47"/>
          <p:cNvSpPr txBox="1">
            <a:spLocks noGrp="1"/>
          </p:cNvSpPr>
          <p:nvPr>
            <p:ph type="ctrTitle"/>
          </p:nvPr>
        </p:nvSpPr>
        <p:spPr>
          <a:xfrm>
            <a:off x="1748936" y="6832700"/>
            <a:ext cx="2852400" cy="769800"/>
          </a:xfrm>
          <a:prstGeom prst="rect">
            <a:avLst/>
          </a:prstGeom>
        </p:spPr>
        <p:txBody>
          <a:bodyPr spcFirstLastPara="1" wrap="square" lIns="182850" tIns="182850" rIns="182850" bIns="182850" anchor="t" anchorCtr="0">
            <a:noAutofit/>
          </a:bodyPr>
          <a:lstStyle/>
          <a:p>
            <a:r>
              <a:rPr lang="en"/>
              <a:t>JOHN DOE</a:t>
            </a:r>
            <a:endParaRPr/>
          </a:p>
        </p:txBody>
      </p:sp>
      <p:sp>
        <p:nvSpPr>
          <p:cNvPr id="803" name="Google Shape;803;p47"/>
          <p:cNvSpPr txBox="1">
            <a:spLocks noGrp="1"/>
          </p:cNvSpPr>
          <p:nvPr>
            <p:ph type="ctrTitle" idx="3"/>
          </p:nvPr>
        </p:nvSpPr>
        <p:spPr>
          <a:xfrm>
            <a:off x="7382430" y="6832700"/>
            <a:ext cx="3515400" cy="769800"/>
          </a:xfrm>
          <a:prstGeom prst="rect">
            <a:avLst/>
          </a:prstGeom>
        </p:spPr>
        <p:txBody>
          <a:bodyPr spcFirstLastPara="1" wrap="square" lIns="182850" tIns="182850" rIns="182850" bIns="182850" anchor="t" anchorCtr="0">
            <a:noAutofit/>
          </a:bodyPr>
          <a:lstStyle/>
          <a:p>
            <a:r>
              <a:rPr lang="en"/>
              <a:t>HELENA PATTERSON</a:t>
            </a:r>
            <a:endParaRPr/>
          </a:p>
        </p:txBody>
      </p:sp>
      <p:sp>
        <p:nvSpPr>
          <p:cNvPr id="804" name="Google Shape;804;p47"/>
          <p:cNvSpPr txBox="1">
            <a:spLocks noGrp="1"/>
          </p:cNvSpPr>
          <p:nvPr>
            <p:ph type="subTitle" idx="4"/>
          </p:nvPr>
        </p:nvSpPr>
        <p:spPr>
          <a:prstGeom prst="rect">
            <a:avLst/>
          </a:prstGeom>
        </p:spPr>
        <p:txBody>
          <a:bodyPr spcFirstLastPara="1" wrap="square" lIns="182850" tIns="182850" rIns="182850" bIns="182850" anchor="b" anchorCtr="0">
            <a:noAutofit/>
          </a:bodyPr>
          <a:lstStyle/>
          <a:p>
            <a:pPr marL="0" indent="0"/>
            <a:r>
              <a:rPr lang="en"/>
              <a:t>“Venus has a beautiful name and is the second planet from the Sun. It’s terribly hot, even hotter than Mercury”</a:t>
            </a:r>
            <a:endParaRPr/>
          </a:p>
        </p:txBody>
      </p:sp>
      <p:sp>
        <p:nvSpPr>
          <p:cNvPr id="805" name="Google Shape;805;p47"/>
          <p:cNvSpPr txBox="1">
            <a:spLocks noGrp="1"/>
          </p:cNvSpPr>
          <p:nvPr>
            <p:ph type="ctrTitle" idx="5"/>
          </p:nvPr>
        </p:nvSpPr>
        <p:spPr>
          <a:xfrm>
            <a:off x="12963044" y="6832700"/>
            <a:ext cx="3572400" cy="769800"/>
          </a:xfrm>
          <a:prstGeom prst="rect">
            <a:avLst/>
          </a:prstGeom>
        </p:spPr>
        <p:txBody>
          <a:bodyPr spcFirstLastPara="1" wrap="square" lIns="182850" tIns="182850" rIns="182850" bIns="182850" anchor="t" anchorCtr="0">
            <a:noAutofit/>
          </a:bodyPr>
          <a:lstStyle/>
          <a:p>
            <a:r>
              <a:rPr lang="en"/>
              <a:t>JENNA ROE</a:t>
            </a:r>
            <a:endParaRPr/>
          </a:p>
        </p:txBody>
      </p:sp>
      <p:sp>
        <p:nvSpPr>
          <p:cNvPr id="792" name="Google Shape;792;p47"/>
          <p:cNvSpPr txBox="1">
            <a:spLocks noGrp="1"/>
          </p:cNvSpPr>
          <p:nvPr>
            <p:ph type="ctrTitle" idx="6"/>
          </p:nvPr>
        </p:nvSpPr>
        <p:spPr>
          <a:prstGeom prst="rect">
            <a:avLst/>
          </a:prstGeom>
        </p:spPr>
        <p:txBody>
          <a:bodyPr spcFirstLastPara="1" wrap="square" lIns="182850" tIns="182850" rIns="182850" bIns="182850" anchor="t" anchorCtr="0">
            <a:noAutofit/>
          </a:bodyPr>
          <a:lstStyle/>
          <a:p>
            <a:r>
              <a:rPr lang="en"/>
              <a:t>CUSTOMER TESTIMONIALS</a:t>
            </a:r>
            <a:endParaRPr/>
          </a:p>
        </p:txBody>
      </p:sp>
      <p:sp>
        <p:nvSpPr>
          <p:cNvPr id="793" name="Google Shape;793;p47"/>
          <p:cNvSpPr/>
          <p:nvPr/>
        </p:nvSpPr>
        <p:spPr>
          <a:xfrm rot="10800000" flipH="1">
            <a:off x="1440000" y="3314700"/>
            <a:ext cx="4567200" cy="4781400"/>
          </a:xfrm>
          <a:prstGeom prst="snip1Rect">
            <a:avLst>
              <a:gd name="adj" fmla="val 31799"/>
            </a:avLst>
          </a:prstGeom>
          <a:solidFill>
            <a:schemeClr val="accent2"/>
          </a:solidFill>
          <a:ln>
            <a:noFill/>
          </a:ln>
        </p:spPr>
        <p:txBody>
          <a:bodyPr spcFirstLastPara="1" wrap="square" lIns="182850" tIns="182850" rIns="182850" bIns="182850" anchor="ctr" anchorCtr="0">
            <a:noAutofit/>
          </a:bodyPr>
          <a:lstStyle/>
          <a:p>
            <a:endParaRPr sz="5600"/>
          </a:p>
        </p:txBody>
      </p:sp>
      <p:sp>
        <p:nvSpPr>
          <p:cNvPr id="794" name="Google Shape;794;p47"/>
          <p:cNvSpPr/>
          <p:nvPr/>
        </p:nvSpPr>
        <p:spPr>
          <a:xfrm rot="10800000">
            <a:off x="12280800" y="3314700"/>
            <a:ext cx="4567200" cy="4781400"/>
          </a:xfrm>
          <a:prstGeom prst="snip1Rect">
            <a:avLst>
              <a:gd name="adj" fmla="val 31799"/>
            </a:avLst>
          </a:prstGeom>
          <a:solidFill>
            <a:schemeClr val="accent2"/>
          </a:solidFill>
          <a:ln>
            <a:noFill/>
          </a:ln>
        </p:spPr>
        <p:txBody>
          <a:bodyPr spcFirstLastPara="1" wrap="square" lIns="182850" tIns="182850" rIns="182850" bIns="182850" anchor="ctr" anchorCtr="0">
            <a:noAutofit/>
          </a:bodyPr>
          <a:lstStyle/>
          <a:p>
            <a:endParaRPr sz="5600"/>
          </a:p>
        </p:txBody>
      </p:sp>
      <p:sp>
        <p:nvSpPr>
          <p:cNvPr id="795" name="Google Shape;795;p47"/>
          <p:cNvSpPr/>
          <p:nvPr/>
        </p:nvSpPr>
        <p:spPr>
          <a:xfrm rot="10800000" flipH="1">
            <a:off x="6856530" y="3314700"/>
            <a:ext cx="4567200" cy="4781400"/>
          </a:xfrm>
          <a:prstGeom prst="snip2SameRect">
            <a:avLst>
              <a:gd name="adj1" fmla="val 27445"/>
              <a:gd name="adj2" fmla="val 0"/>
            </a:avLst>
          </a:prstGeom>
          <a:solidFill>
            <a:schemeClr val="accent2"/>
          </a:solidFill>
          <a:ln>
            <a:noFill/>
          </a:ln>
        </p:spPr>
        <p:txBody>
          <a:bodyPr spcFirstLastPara="1" wrap="square" lIns="182850" tIns="182850" rIns="182850" bIns="182850" anchor="ctr" anchorCtr="0">
            <a:noAutofit/>
          </a:bodyPr>
          <a:lstStyle/>
          <a:p>
            <a:endParaRPr sz="5600"/>
          </a:p>
        </p:txBody>
      </p:sp>
      <p:cxnSp>
        <p:nvCxnSpPr>
          <p:cNvPr id="796" name="Google Shape;796;p47"/>
          <p:cNvCxnSpPr/>
          <p:nvPr/>
        </p:nvCxnSpPr>
        <p:spPr>
          <a:xfrm>
            <a:off x="2060974" y="6218850"/>
            <a:ext cx="0" cy="541800"/>
          </a:xfrm>
          <a:prstGeom prst="straightConnector1">
            <a:avLst/>
          </a:prstGeom>
          <a:noFill/>
          <a:ln w="19050" cap="flat" cmpd="sng">
            <a:solidFill>
              <a:schemeClr val="accent1"/>
            </a:solidFill>
            <a:prstDash val="solid"/>
            <a:round/>
            <a:headEnd type="none" w="med" len="med"/>
            <a:tailEnd type="none" w="med" len="med"/>
          </a:ln>
        </p:spPr>
      </p:cxnSp>
      <p:cxnSp>
        <p:nvCxnSpPr>
          <p:cNvPr id="797" name="Google Shape;797;p47"/>
          <p:cNvCxnSpPr/>
          <p:nvPr/>
        </p:nvCxnSpPr>
        <p:spPr>
          <a:xfrm>
            <a:off x="9135490" y="6218850"/>
            <a:ext cx="0" cy="541800"/>
          </a:xfrm>
          <a:prstGeom prst="straightConnector1">
            <a:avLst/>
          </a:prstGeom>
          <a:noFill/>
          <a:ln w="19050" cap="flat" cmpd="sng">
            <a:solidFill>
              <a:schemeClr val="accent1"/>
            </a:solidFill>
            <a:prstDash val="solid"/>
            <a:round/>
            <a:headEnd type="none" w="med" len="med"/>
            <a:tailEnd type="none" w="med" len="med"/>
          </a:ln>
        </p:spPr>
      </p:cxnSp>
      <p:cxnSp>
        <p:nvCxnSpPr>
          <p:cNvPr id="798" name="Google Shape;798;p47"/>
          <p:cNvCxnSpPr/>
          <p:nvPr/>
        </p:nvCxnSpPr>
        <p:spPr>
          <a:xfrm>
            <a:off x="16209490" y="6218850"/>
            <a:ext cx="0" cy="541800"/>
          </a:xfrm>
          <a:prstGeom prst="straightConnector1">
            <a:avLst/>
          </a:prstGeom>
          <a:noFill/>
          <a:ln w="19050" cap="flat" cmpd="sng">
            <a:solidFill>
              <a:schemeClr val="accent1"/>
            </a:solidFill>
            <a:prstDash val="solid"/>
            <a:round/>
            <a:headEnd type="none" w="med" len="med"/>
            <a:tailEnd type="none" w="med" len="med"/>
          </a:ln>
        </p:spPr>
      </p:cxnSp>
      <p:cxnSp>
        <p:nvCxnSpPr>
          <p:cNvPr id="799" name="Google Shape;799;p47"/>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09"/>
        <p:cNvGrpSpPr/>
        <p:nvPr/>
      </p:nvGrpSpPr>
      <p:grpSpPr>
        <a:xfrm>
          <a:off x="0" y="0"/>
          <a:ext cx="0" cy="0"/>
          <a:chOff x="0" y="0"/>
          <a:chExt cx="0" cy="0"/>
        </a:xfrm>
      </p:grpSpPr>
      <p:pic>
        <p:nvPicPr>
          <p:cNvPr id="810" name="Google Shape;810;p48"/>
          <p:cNvPicPr preferRelativeResize="0"/>
          <p:nvPr/>
        </p:nvPicPr>
        <p:blipFill rotWithShape="1">
          <a:blip r:embed="rId3">
            <a:alphaModFix/>
          </a:blip>
          <a:srcRect l="28209" t="1097" r="22238"/>
          <a:stretch/>
        </p:blipFill>
        <p:spPr>
          <a:xfrm flipH="1">
            <a:off x="9125150" y="200"/>
            <a:ext cx="9162600" cy="10287000"/>
          </a:xfrm>
          <a:prstGeom prst="snip1Rect">
            <a:avLst>
              <a:gd name="adj" fmla="val 0"/>
            </a:avLst>
          </a:prstGeom>
          <a:noFill/>
          <a:ln>
            <a:noFill/>
          </a:ln>
        </p:spPr>
      </p:pic>
      <p:sp>
        <p:nvSpPr>
          <p:cNvPr id="813" name="Google Shape;813;p48"/>
          <p:cNvSpPr txBox="1">
            <a:spLocks noGrp="1"/>
          </p:cNvSpPr>
          <p:nvPr>
            <p:ph type="ctrTitle"/>
          </p:nvPr>
        </p:nvSpPr>
        <p:spPr>
          <a:prstGeom prst="rect">
            <a:avLst/>
          </a:prstGeom>
        </p:spPr>
        <p:txBody>
          <a:bodyPr spcFirstLastPara="1" wrap="square" lIns="182850" tIns="182850" rIns="182850" bIns="182850" anchor="b" anchorCtr="0">
            <a:noAutofit/>
          </a:bodyPr>
          <a:lstStyle/>
          <a:p>
            <a:r>
              <a:rPr lang="en"/>
              <a:t>MERCURY</a:t>
            </a:r>
            <a:endParaRPr/>
          </a:p>
        </p:txBody>
      </p:sp>
      <p:sp>
        <p:nvSpPr>
          <p:cNvPr id="814" name="Google Shape;814;p48"/>
          <p:cNvSpPr txBox="1">
            <a:spLocks noGrp="1"/>
          </p:cNvSpPr>
          <p:nvPr>
            <p:ph type="subTitle" idx="1"/>
          </p:nvPr>
        </p:nvSpPr>
        <p:spPr>
          <a:prstGeom prst="rect">
            <a:avLst/>
          </a:prstGeom>
        </p:spPr>
        <p:txBody>
          <a:bodyPr spcFirstLastPara="1" wrap="square" lIns="182850" tIns="182850" rIns="182850" bIns="182850" anchor="t" anchorCtr="0">
            <a:noAutofit/>
          </a:bodyPr>
          <a:lstStyle/>
          <a:p>
            <a:pPr marL="0" indent="0"/>
            <a:r>
              <a:rPr lang="en"/>
              <a:t>Mercury is the closest planet to the Sun and the smallest one in the Solar System—it’s only a bit larger than our Moon</a:t>
            </a:r>
            <a:endParaRPr/>
          </a:p>
        </p:txBody>
      </p:sp>
      <p:sp>
        <p:nvSpPr>
          <p:cNvPr id="811" name="Google Shape;811;p48"/>
          <p:cNvSpPr txBox="1">
            <a:spLocks noGrp="1"/>
          </p:cNvSpPr>
          <p:nvPr>
            <p:ph type="ctrTitle" idx="2"/>
          </p:nvPr>
        </p:nvSpPr>
        <p:spPr>
          <a:prstGeom prst="rect">
            <a:avLst/>
          </a:prstGeom>
        </p:spPr>
        <p:txBody>
          <a:bodyPr spcFirstLastPara="1" wrap="square" lIns="182850" tIns="182850" rIns="182850" bIns="182850" anchor="t" anchorCtr="0">
            <a:noAutofit/>
          </a:bodyPr>
          <a:lstStyle/>
          <a:p>
            <a:r>
              <a:rPr lang="en"/>
              <a:t>AWARDS</a:t>
            </a:r>
            <a:endParaRPr/>
          </a:p>
        </p:txBody>
      </p:sp>
      <p:sp>
        <p:nvSpPr>
          <p:cNvPr id="815" name="Google Shape;815;p48"/>
          <p:cNvSpPr txBox="1">
            <a:spLocks noGrp="1"/>
          </p:cNvSpPr>
          <p:nvPr>
            <p:ph type="ctrTitle" idx="3"/>
          </p:nvPr>
        </p:nvSpPr>
        <p:spPr>
          <a:prstGeom prst="rect">
            <a:avLst/>
          </a:prstGeom>
        </p:spPr>
        <p:txBody>
          <a:bodyPr spcFirstLastPara="1" wrap="square" lIns="182850" tIns="182850" rIns="182850" bIns="182850" anchor="b" anchorCtr="0">
            <a:noAutofit/>
          </a:bodyPr>
          <a:lstStyle/>
          <a:p>
            <a:r>
              <a:rPr lang="en"/>
              <a:t>VENUS</a:t>
            </a:r>
            <a:endParaRPr/>
          </a:p>
        </p:txBody>
      </p:sp>
      <p:sp>
        <p:nvSpPr>
          <p:cNvPr id="816" name="Google Shape;816;p48"/>
          <p:cNvSpPr txBox="1">
            <a:spLocks noGrp="1"/>
          </p:cNvSpPr>
          <p:nvPr>
            <p:ph type="subTitle" idx="4"/>
          </p:nvPr>
        </p:nvSpPr>
        <p:spPr>
          <a:prstGeom prst="rect">
            <a:avLst/>
          </a:prstGeom>
        </p:spPr>
        <p:txBody>
          <a:bodyPr spcFirstLastPara="1" wrap="square" lIns="182850" tIns="182850" rIns="182850" bIns="182850" anchor="t" anchorCtr="0">
            <a:noAutofit/>
          </a:bodyPr>
          <a:lstStyle/>
          <a:p>
            <a:pPr marL="0" indent="0"/>
            <a:r>
              <a:rPr lang="en"/>
              <a:t>Venus has a beautiful name and is the second planet from the Sun. It’s terribly hot, even hotter than Mercury </a:t>
            </a:r>
            <a:endParaRPr/>
          </a:p>
        </p:txBody>
      </p:sp>
      <p:cxnSp>
        <p:nvCxnSpPr>
          <p:cNvPr id="812" name="Google Shape;812;p48"/>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9"/>
        <p:cNvGrpSpPr/>
        <p:nvPr/>
      </p:nvGrpSpPr>
      <p:grpSpPr>
        <a:xfrm>
          <a:off x="0" y="0"/>
          <a:ext cx="0" cy="0"/>
          <a:chOff x="0" y="0"/>
          <a:chExt cx="0" cy="0"/>
        </a:xfrm>
      </p:grpSpPr>
      <p:sp>
        <p:nvSpPr>
          <p:cNvPr id="151" name="Google Shape;151;p30"/>
          <p:cNvSpPr txBox="1">
            <a:spLocks noGrp="1"/>
          </p:cNvSpPr>
          <p:nvPr>
            <p:ph type="ctrTitle"/>
          </p:nvPr>
        </p:nvSpPr>
        <p:spPr>
          <a:prstGeom prst="rect">
            <a:avLst/>
          </a:prstGeom>
        </p:spPr>
        <p:txBody>
          <a:bodyPr spcFirstLastPara="1" wrap="square" lIns="182850" tIns="182850" rIns="273300" bIns="182850" anchor="b" anchorCtr="0">
            <a:noAutofit/>
          </a:bodyPr>
          <a:lstStyle/>
          <a:p>
            <a:r>
              <a:rPr lang="en"/>
              <a:t>ARCHITECTURE STUDIO</a:t>
            </a:r>
            <a:endParaRPr/>
          </a:p>
        </p:txBody>
      </p:sp>
      <p:sp>
        <p:nvSpPr>
          <p:cNvPr id="150" name="Google Shape;150;p30"/>
          <p:cNvSpPr txBox="1">
            <a:spLocks noGrp="1"/>
          </p:cNvSpPr>
          <p:nvPr>
            <p:ph type="subTitle" idx="1"/>
          </p:nvPr>
        </p:nvSpPr>
        <p:spPr>
          <a:prstGeom prst="rect">
            <a:avLst/>
          </a:prstGeom>
        </p:spPr>
        <p:txBody>
          <a:bodyPr spcFirstLastPara="1" wrap="square" lIns="182850" tIns="182850" rIns="182850" bIns="182850" anchor="b" anchorCtr="0">
            <a:noAutofit/>
          </a:bodyPr>
          <a:lstStyle/>
          <a:p>
            <a:pPr marL="0" indent="0"/>
            <a:r>
              <a:rPr lang="en"/>
              <a:t>Here is where your presentation begins</a:t>
            </a:r>
            <a:endParaRPr/>
          </a:p>
        </p:txBody>
      </p:sp>
      <p:cxnSp>
        <p:nvCxnSpPr>
          <p:cNvPr id="152" name="Google Shape;152;p30"/>
          <p:cNvCxnSpPr/>
          <p:nvPr/>
        </p:nvCxnSpPr>
        <p:spPr>
          <a:xfrm>
            <a:off x="16270300" y="-94150"/>
            <a:ext cx="0" cy="15714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20"/>
        <p:cNvGrpSpPr/>
        <p:nvPr/>
      </p:nvGrpSpPr>
      <p:grpSpPr>
        <a:xfrm>
          <a:off x="0" y="0"/>
          <a:ext cx="0" cy="0"/>
          <a:chOff x="0" y="0"/>
          <a:chExt cx="0" cy="0"/>
        </a:xfrm>
      </p:grpSpPr>
      <p:pic>
        <p:nvPicPr>
          <p:cNvPr id="821" name="Google Shape;821;p49"/>
          <p:cNvPicPr preferRelativeResize="0"/>
          <p:nvPr/>
        </p:nvPicPr>
        <p:blipFill rotWithShape="1">
          <a:blip r:embed="rId3">
            <a:alphaModFix/>
          </a:blip>
          <a:srcRect l="47082" t="16729" r="13225"/>
          <a:stretch/>
        </p:blipFill>
        <p:spPr>
          <a:xfrm>
            <a:off x="12106201" y="3562488"/>
            <a:ext cx="2914802" cy="4076400"/>
          </a:xfrm>
          <a:prstGeom prst="rect">
            <a:avLst/>
          </a:prstGeom>
          <a:noFill/>
          <a:ln>
            <a:noFill/>
          </a:ln>
        </p:spPr>
      </p:pic>
      <p:pic>
        <p:nvPicPr>
          <p:cNvPr id="822" name="Google Shape;822;p49"/>
          <p:cNvPicPr preferRelativeResize="0"/>
          <p:nvPr/>
        </p:nvPicPr>
        <p:blipFill rotWithShape="1">
          <a:blip r:embed="rId4">
            <a:alphaModFix/>
          </a:blip>
          <a:srcRect l="29799" t="7627" r="29799" b="7619"/>
          <a:stretch/>
        </p:blipFill>
        <p:spPr>
          <a:xfrm>
            <a:off x="3267001" y="3562488"/>
            <a:ext cx="2914802" cy="4076400"/>
          </a:xfrm>
          <a:prstGeom prst="rect">
            <a:avLst/>
          </a:prstGeom>
          <a:noFill/>
          <a:ln>
            <a:noFill/>
          </a:ln>
        </p:spPr>
      </p:pic>
      <p:sp>
        <p:nvSpPr>
          <p:cNvPr id="823" name="Google Shape;823;p49"/>
          <p:cNvSpPr txBox="1">
            <a:spLocks noGrp="1"/>
          </p:cNvSpPr>
          <p:nvPr>
            <p:ph type="ctrTitle"/>
          </p:nvPr>
        </p:nvSpPr>
        <p:spPr>
          <a:prstGeom prst="rect">
            <a:avLst/>
          </a:prstGeom>
        </p:spPr>
        <p:txBody>
          <a:bodyPr spcFirstLastPara="1" wrap="square" lIns="182850" tIns="182850" rIns="182850" bIns="182850" anchor="t" anchorCtr="0">
            <a:noAutofit/>
          </a:bodyPr>
          <a:lstStyle/>
          <a:p>
            <a:r>
              <a:rPr lang="en"/>
              <a:t>OUR TEAM</a:t>
            </a:r>
            <a:endParaRPr/>
          </a:p>
        </p:txBody>
      </p:sp>
      <p:sp>
        <p:nvSpPr>
          <p:cNvPr id="824" name="Google Shape;824;p49"/>
          <p:cNvSpPr txBox="1"/>
          <p:nvPr/>
        </p:nvSpPr>
        <p:spPr>
          <a:xfrm>
            <a:off x="3142476" y="7999812"/>
            <a:ext cx="3163800" cy="1651200"/>
          </a:xfrm>
          <a:prstGeom prst="rect">
            <a:avLst/>
          </a:prstGeom>
          <a:noFill/>
          <a:ln>
            <a:noFill/>
          </a:ln>
        </p:spPr>
        <p:txBody>
          <a:bodyPr spcFirstLastPara="1" wrap="square" lIns="182850" tIns="182850" rIns="182850" bIns="182850" anchor="t" anchorCtr="0">
            <a:noAutofit/>
          </a:bodyPr>
          <a:lstStyle/>
          <a:p>
            <a:pPr algn="ctr"/>
            <a:r>
              <a:rPr lang="en" sz="2000">
                <a:solidFill>
                  <a:schemeClr val="dk1"/>
                </a:solidFill>
                <a:latin typeface="Open Sans Light"/>
                <a:ea typeface="Open Sans Light"/>
                <a:cs typeface="Open Sans Light"/>
                <a:sym typeface="Open Sans Light"/>
              </a:rPr>
              <a:t>You can replace the  image on the screen with your own</a:t>
            </a:r>
            <a:endParaRPr sz="2000">
              <a:solidFill>
                <a:schemeClr val="dk1"/>
              </a:solidFill>
              <a:latin typeface="Open Sans Light"/>
              <a:ea typeface="Open Sans Light"/>
              <a:cs typeface="Open Sans Light"/>
              <a:sym typeface="Open Sans Light"/>
            </a:endParaRPr>
          </a:p>
        </p:txBody>
      </p:sp>
      <p:sp>
        <p:nvSpPr>
          <p:cNvPr id="825" name="Google Shape;825;p49"/>
          <p:cNvSpPr txBox="1"/>
          <p:nvPr/>
        </p:nvSpPr>
        <p:spPr>
          <a:xfrm>
            <a:off x="7600230" y="7999812"/>
            <a:ext cx="3163800" cy="1651200"/>
          </a:xfrm>
          <a:prstGeom prst="rect">
            <a:avLst/>
          </a:prstGeom>
          <a:noFill/>
          <a:ln>
            <a:noFill/>
          </a:ln>
        </p:spPr>
        <p:txBody>
          <a:bodyPr spcFirstLastPara="1" wrap="square" lIns="182850" tIns="182850" rIns="182850" bIns="182850" anchor="t" anchorCtr="0">
            <a:noAutofit/>
          </a:bodyPr>
          <a:lstStyle/>
          <a:p>
            <a:pPr algn="ctr"/>
            <a:r>
              <a:rPr lang="en" sz="2000">
                <a:solidFill>
                  <a:schemeClr val="dk1"/>
                </a:solidFill>
                <a:latin typeface="Open Sans Light"/>
                <a:ea typeface="Open Sans Light"/>
                <a:cs typeface="Open Sans Light"/>
                <a:sym typeface="Open Sans Light"/>
              </a:rPr>
              <a:t>You can replace the  image on the screen with your own</a:t>
            </a:r>
            <a:endParaRPr sz="2000">
              <a:solidFill>
                <a:schemeClr val="dk1"/>
              </a:solidFill>
              <a:latin typeface="Open Sans Light"/>
              <a:ea typeface="Open Sans Light"/>
              <a:cs typeface="Open Sans Light"/>
              <a:sym typeface="Open Sans Light"/>
            </a:endParaRPr>
          </a:p>
        </p:txBody>
      </p:sp>
      <p:sp>
        <p:nvSpPr>
          <p:cNvPr id="826" name="Google Shape;826;p49"/>
          <p:cNvSpPr txBox="1"/>
          <p:nvPr/>
        </p:nvSpPr>
        <p:spPr>
          <a:xfrm>
            <a:off x="3487736" y="2503962"/>
            <a:ext cx="3488400" cy="963000"/>
          </a:xfrm>
          <a:prstGeom prst="rect">
            <a:avLst/>
          </a:prstGeom>
          <a:noFill/>
          <a:ln>
            <a:noFill/>
          </a:ln>
        </p:spPr>
        <p:txBody>
          <a:bodyPr spcFirstLastPara="1" wrap="square" lIns="182850" tIns="182850" rIns="182850" bIns="182850" anchor="b" anchorCtr="0">
            <a:noAutofit/>
          </a:bodyPr>
          <a:lstStyle/>
          <a:p>
            <a:r>
              <a:rPr lang="en" sz="5600">
                <a:solidFill>
                  <a:schemeClr val="dk1"/>
                </a:solidFill>
                <a:latin typeface="Abel"/>
                <a:ea typeface="Abel"/>
                <a:cs typeface="Abel"/>
                <a:sym typeface="Abel"/>
              </a:rPr>
              <a:t>GEORGE MEDINA</a:t>
            </a:r>
            <a:endParaRPr sz="5600">
              <a:solidFill>
                <a:schemeClr val="dk1"/>
              </a:solidFill>
              <a:latin typeface="Abel"/>
              <a:ea typeface="Abel"/>
              <a:cs typeface="Abel"/>
              <a:sym typeface="Abel"/>
            </a:endParaRPr>
          </a:p>
        </p:txBody>
      </p:sp>
      <p:sp>
        <p:nvSpPr>
          <p:cNvPr id="827" name="Google Shape;827;p49"/>
          <p:cNvSpPr txBox="1"/>
          <p:nvPr/>
        </p:nvSpPr>
        <p:spPr>
          <a:xfrm>
            <a:off x="11981676" y="7999812"/>
            <a:ext cx="3163800" cy="1651200"/>
          </a:xfrm>
          <a:prstGeom prst="rect">
            <a:avLst/>
          </a:prstGeom>
          <a:noFill/>
          <a:ln>
            <a:noFill/>
          </a:ln>
        </p:spPr>
        <p:txBody>
          <a:bodyPr spcFirstLastPara="1" wrap="square" lIns="182850" tIns="182850" rIns="182850" bIns="182850" anchor="t" anchorCtr="0">
            <a:noAutofit/>
          </a:bodyPr>
          <a:lstStyle/>
          <a:p>
            <a:pPr algn="ctr"/>
            <a:r>
              <a:rPr lang="en" sz="2000">
                <a:solidFill>
                  <a:schemeClr val="dk1"/>
                </a:solidFill>
                <a:latin typeface="Open Sans Light"/>
                <a:ea typeface="Open Sans Light"/>
                <a:cs typeface="Open Sans Light"/>
                <a:sym typeface="Open Sans Light"/>
              </a:rPr>
              <a:t>You can replace the  image on the screen with your own</a:t>
            </a:r>
            <a:endParaRPr sz="2000">
              <a:solidFill>
                <a:schemeClr val="dk1"/>
              </a:solidFill>
              <a:latin typeface="Open Sans Light"/>
              <a:ea typeface="Open Sans Light"/>
              <a:cs typeface="Open Sans Light"/>
              <a:sym typeface="Open Sans Light"/>
            </a:endParaRPr>
          </a:p>
        </p:txBody>
      </p:sp>
      <p:cxnSp>
        <p:nvCxnSpPr>
          <p:cNvPr id="828" name="Google Shape;828;p49"/>
          <p:cNvCxnSpPr/>
          <p:nvPr/>
        </p:nvCxnSpPr>
        <p:spPr>
          <a:xfrm>
            <a:off x="3506800" y="2985862"/>
            <a:ext cx="0" cy="1084200"/>
          </a:xfrm>
          <a:prstGeom prst="straightConnector1">
            <a:avLst/>
          </a:prstGeom>
          <a:noFill/>
          <a:ln w="19050" cap="flat" cmpd="sng">
            <a:solidFill>
              <a:schemeClr val="accent1"/>
            </a:solidFill>
            <a:prstDash val="solid"/>
            <a:round/>
            <a:headEnd type="none" w="med" len="med"/>
            <a:tailEnd type="none" w="med" len="med"/>
          </a:ln>
        </p:spPr>
      </p:cxnSp>
      <p:sp>
        <p:nvSpPr>
          <p:cNvPr id="829" name="Google Shape;829;p49"/>
          <p:cNvSpPr txBox="1"/>
          <p:nvPr/>
        </p:nvSpPr>
        <p:spPr>
          <a:xfrm>
            <a:off x="7924536" y="2503962"/>
            <a:ext cx="3488400" cy="963000"/>
          </a:xfrm>
          <a:prstGeom prst="rect">
            <a:avLst/>
          </a:prstGeom>
          <a:noFill/>
          <a:ln>
            <a:noFill/>
          </a:ln>
        </p:spPr>
        <p:txBody>
          <a:bodyPr spcFirstLastPara="1" wrap="square" lIns="182850" tIns="182850" rIns="182850" bIns="182850" anchor="b" anchorCtr="0">
            <a:noAutofit/>
          </a:bodyPr>
          <a:lstStyle/>
          <a:p>
            <a:r>
              <a:rPr lang="en" sz="5600">
                <a:solidFill>
                  <a:schemeClr val="dk1"/>
                </a:solidFill>
                <a:latin typeface="Abel"/>
                <a:ea typeface="Abel"/>
                <a:cs typeface="Abel"/>
                <a:sym typeface="Abel"/>
              </a:rPr>
              <a:t>PAIGE LECLERC</a:t>
            </a:r>
            <a:endParaRPr sz="5600">
              <a:solidFill>
                <a:schemeClr val="dk1"/>
              </a:solidFill>
              <a:latin typeface="Abel"/>
              <a:ea typeface="Abel"/>
              <a:cs typeface="Abel"/>
              <a:sym typeface="Abel"/>
            </a:endParaRPr>
          </a:p>
        </p:txBody>
      </p:sp>
      <p:sp>
        <p:nvSpPr>
          <p:cNvPr id="830" name="Google Shape;830;p49"/>
          <p:cNvSpPr txBox="1"/>
          <p:nvPr/>
        </p:nvSpPr>
        <p:spPr>
          <a:xfrm>
            <a:off x="12361336" y="2503962"/>
            <a:ext cx="3488400" cy="963000"/>
          </a:xfrm>
          <a:prstGeom prst="rect">
            <a:avLst/>
          </a:prstGeom>
          <a:noFill/>
          <a:ln>
            <a:noFill/>
          </a:ln>
        </p:spPr>
        <p:txBody>
          <a:bodyPr spcFirstLastPara="1" wrap="square" lIns="182850" tIns="182850" rIns="182850" bIns="182850" anchor="b" anchorCtr="0">
            <a:noAutofit/>
          </a:bodyPr>
          <a:lstStyle/>
          <a:p>
            <a:r>
              <a:rPr lang="en" sz="5600">
                <a:solidFill>
                  <a:schemeClr val="dk1"/>
                </a:solidFill>
                <a:latin typeface="Abel"/>
                <a:ea typeface="Abel"/>
                <a:cs typeface="Abel"/>
                <a:sym typeface="Abel"/>
              </a:rPr>
              <a:t>JOHN SMITH</a:t>
            </a:r>
            <a:endParaRPr sz="5600">
              <a:solidFill>
                <a:schemeClr val="dk1"/>
              </a:solidFill>
              <a:latin typeface="Abel"/>
              <a:ea typeface="Abel"/>
              <a:cs typeface="Abel"/>
              <a:sym typeface="Abel"/>
            </a:endParaRPr>
          </a:p>
        </p:txBody>
      </p:sp>
      <p:cxnSp>
        <p:nvCxnSpPr>
          <p:cNvPr id="831" name="Google Shape;831;p49"/>
          <p:cNvCxnSpPr/>
          <p:nvPr/>
        </p:nvCxnSpPr>
        <p:spPr>
          <a:xfrm>
            <a:off x="12380400" y="2985862"/>
            <a:ext cx="0" cy="1084200"/>
          </a:xfrm>
          <a:prstGeom prst="straightConnector1">
            <a:avLst/>
          </a:prstGeom>
          <a:noFill/>
          <a:ln w="19050" cap="flat" cmpd="sng">
            <a:solidFill>
              <a:schemeClr val="accent1"/>
            </a:solidFill>
            <a:prstDash val="solid"/>
            <a:round/>
            <a:headEnd type="none" w="med" len="med"/>
            <a:tailEnd type="none" w="med" len="med"/>
          </a:ln>
        </p:spPr>
      </p:cxnSp>
      <p:pic>
        <p:nvPicPr>
          <p:cNvPr id="832" name="Google Shape;832;p49"/>
          <p:cNvPicPr preferRelativeResize="0"/>
          <p:nvPr/>
        </p:nvPicPr>
        <p:blipFill rotWithShape="1">
          <a:blip r:embed="rId5">
            <a:alphaModFix/>
          </a:blip>
          <a:srcRect l="46920" t="28109" r="18810"/>
          <a:stretch/>
        </p:blipFill>
        <p:spPr>
          <a:xfrm>
            <a:off x="7724729" y="3562488"/>
            <a:ext cx="2914802" cy="4076400"/>
          </a:xfrm>
          <a:prstGeom prst="rect">
            <a:avLst/>
          </a:prstGeom>
          <a:noFill/>
          <a:ln>
            <a:noFill/>
          </a:ln>
        </p:spPr>
      </p:pic>
      <p:cxnSp>
        <p:nvCxnSpPr>
          <p:cNvPr id="833" name="Google Shape;833;p49"/>
          <p:cNvCxnSpPr/>
          <p:nvPr/>
        </p:nvCxnSpPr>
        <p:spPr>
          <a:xfrm>
            <a:off x="7943600" y="2985862"/>
            <a:ext cx="0" cy="1084200"/>
          </a:xfrm>
          <a:prstGeom prst="straightConnector1">
            <a:avLst/>
          </a:prstGeom>
          <a:noFill/>
          <a:ln w="19050" cap="flat" cmpd="sng">
            <a:solidFill>
              <a:schemeClr val="accent1"/>
            </a:solidFill>
            <a:prstDash val="solid"/>
            <a:round/>
            <a:headEnd type="none" w="med" len="med"/>
            <a:tailEnd type="none" w="med" len="med"/>
          </a:ln>
        </p:spPr>
      </p:cxnSp>
      <p:cxnSp>
        <p:nvCxnSpPr>
          <p:cNvPr id="834" name="Google Shape;834;p49"/>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38"/>
        <p:cNvGrpSpPr/>
        <p:nvPr/>
      </p:nvGrpSpPr>
      <p:grpSpPr>
        <a:xfrm>
          <a:off x="0" y="0"/>
          <a:ext cx="0" cy="0"/>
          <a:chOff x="0" y="0"/>
          <a:chExt cx="0" cy="0"/>
        </a:xfrm>
      </p:grpSpPr>
      <p:sp>
        <p:nvSpPr>
          <p:cNvPr id="839" name="Google Shape;839;p50"/>
          <p:cNvSpPr/>
          <p:nvPr/>
        </p:nvSpPr>
        <p:spPr>
          <a:xfrm>
            <a:off x="6371151" y="-1649443"/>
            <a:ext cx="14629750" cy="8397250"/>
          </a:xfrm>
          <a:prstGeom prst="flowChartPreparation">
            <a:avLst/>
          </a:prstGeom>
          <a:solidFill>
            <a:schemeClr val="accent2"/>
          </a:solidFill>
          <a:ln>
            <a:noFill/>
          </a:ln>
        </p:spPr>
        <p:txBody>
          <a:bodyPr spcFirstLastPara="1" wrap="square" lIns="182850" tIns="182850" rIns="182850" bIns="182850" anchor="ctr" anchorCtr="0">
            <a:noAutofit/>
          </a:bodyPr>
          <a:lstStyle/>
          <a:p>
            <a:endParaRPr sz="5600"/>
          </a:p>
        </p:txBody>
      </p:sp>
      <p:pic>
        <p:nvPicPr>
          <p:cNvPr id="840" name="Google Shape;840;p50"/>
          <p:cNvPicPr preferRelativeResize="0"/>
          <p:nvPr/>
        </p:nvPicPr>
        <p:blipFill rotWithShape="1">
          <a:blip r:embed="rId3">
            <a:alphaModFix/>
          </a:blip>
          <a:srcRect l="28994" r="12289"/>
          <a:stretch/>
        </p:blipFill>
        <p:spPr>
          <a:xfrm flipH="1">
            <a:off x="-2" y="223050"/>
            <a:ext cx="8863604" cy="10063948"/>
          </a:xfrm>
          <a:prstGeom prst="rect">
            <a:avLst/>
          </a:prstGeom>
          <a:noFill/>
          <a:ln>
            <a:noFill/>
          </a:ln>
        </p:spPr>
      </p:pic>
      <p:sp>
        <p:nvSpPr>
          <p:cNvPr id="841" name="Google Shape;841;p50"/>
          <p:cNvSpPr txBox="1">
            <a:spLocks noGrp="1"/>
          </p:cNvSpPr>
          <p:nvPr>
            <p:ph type="ctrTitle"/>
          </p:nvPr>
        </p:nvSpPr>
        <p:spPr>
          <a:prstGeom prst="rect">
            <a:avLst/>
          </a:prstGeom>
        </p:spPr>
        <p:txBody>
          <a:bodyPr spcFirstLastPara="1" wrap="square" lIns="182850" tIns="182850" rIns="182850" bIns="182850" anchor="b" anchorCtr="0">
            <a:noAutofit/>
          </a:bodyPr>
          <a:lstStyle/>
          <a:p>
            <a:r>
              <a:rPr lang="en"/>
              <a:t>THANKS </a:t>
            </a:r>
            <a:endParaRPr/>
          </a:p>
        </p:txBody>
      </p:sp>
      <p:sp>
        <p:nvSpPr>
          <p:cNvPr id="843" name="Google Shape;843;p50"/>
          <p:cNvSpPr txBox="1">
            <a:spLocks noGrp="1"/>
          </p:cNvSpPr>
          <p:nvPr>
            <p:ph type="subTitle" idx="1"/>
          </p:nvPr>
        </p:nvSpPr>
        <p:spPr>
          <a:xfrm>
            <a:off x="10485720" y="1183650"/>
            <a:ext cx="5389800" cy="3568800"/>
          </a:xfrm>
          <a:prstGeom prst="rect">
            <a:avLst/>
          </a:prstGeom>
        </p:spPr>
        <p:txBody>
          <a:bodyPr spcFirstLastPara="1" wrap="square" lIns="182850" tIns="182850" rIns="182850" bIns="182850" anchor="ctr" anchorCtr="0">
            <a:noAutofit/>
          </a:bodyPr>
          <a:lstStyle/>
          <a:p>
            <a:pPr marL="0" indent="0"/>
            <a:r>
              <a:rPr lang="en">
                <a:solidFill>
                  <a:schemeClr val="dk1"/>
                </a:solidFill>
              </a:rPr>
              <a:t>Does anyone have any questions?</a:t>
            </a:r>
            <a:endParaRPr>
              <a:solidFill>
                <a:schemeClr val="dk1"/>
              </a:solidFill>
            </a:endParaRPr>
          </a:p>
          <a:p>
            <a:pPr marL="0" indent="0"/>
            <a:endParaRPr>
              <a:solidFill>
                <a:schemeClr val="dk1"/>
              </a:solidFill>
            </a:endParaRPr>
          </a:p>
          <a:p>
            <a:pPr marL="0" indent="0"/>
            <a:r>
              <a:rPr lang="en">
                <a:solidFill>
                  <a:schemeClr val="dk1"/>
                </a:solidFill>
              </a:rPr>
              <a:t>youremail@freepik.com </a:t>
            </a:r>
            <a:endParaRPr>
              <a:solidFill>
                <a:schemeClr val="dk1"/>
              </a:solidFill>
            </a:endParaRPr>
          </a:p>
          <a:p>
            <a:pPr marL="0" indent="0"/>
            <a:r>
              <a:rPr lang="en">
                <a:solidFill>
                  <a:schemeClr val="dk1"/>
                </a:solidFill>
              </a:rPr>
              <a:t>+91  620 421 838 </a:t>
            </a:r>
            <a:endParaRPr>
              <a:solidFill>
                <a:schemeClr val="dk1"/>
              </a:solidFill>
            </a:endParaRPr>
          </a:p>
          <a:p>
            <a:pPr marL="0" indent="0"/>
            <a:r>
              <a:rPr lang="en">
                <a:solidFill>
                  <a:schemeClr val="dk1"/>
                </a:solidFill>
              </a:rPr>
              <a:t>yourcompany.com</a:t>
            </a:r>
            <a:endParaRPr>
              <a:solidFill>
                <a:schemeClr val="dk1"/>
              </a:solidFill>
            </a:endParaRPr>
          </a:p>
        </p:txBody>
      </p:sp>
      <p:cxnSp>
        <p:nvCxnSpPr>
          <p:cNvPr id="842" name="Google Shape;842;p50"/>
          <p:cNvCxnSpPr/>
          <p:nvPr/>
        </p:nvCxnSpPr>
        <p:spPr>
          <a:xfrm>
            <a:off x="1510250" y="-154250"/>
            <a:ext cx="34200" cy="2250000"/>
          </a:xfrm>
          <a:prstGeom prst="straightConnector1">
            <a:avLst/>
          </a:prstGeom>
          <a:noFill/>
          <a:ln w="19050" cap="flat" cmpd="sng">
            <a:solidFill>
              <a:schemeClr val="accent1"/>
            </a:solidFill>
            <a:prstDash val="solid"/>
            <a:round/>
            <a:headEnd type="none" w="med" len="med"/>
            <a:tailEnd type="none" w="med" len="med"/>
          </a:ln>
        </p:spPr>
      </p:cxnSp>
      <p:sp>
        <p:nvSpPr>
          <p:cNvPr id="844" name="Google Shape;844;p50"/>
          <p:cNvSpPr/>
          <p:nvPr/>
        </p:nvSpPr>
        <p:spPr>
          <a:xfrm>
            <a:off x="13232344" y="4205698"/>
            <a:ext cx="691348" cy="692112"/>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nvGrpSpPr>
          <p:cNvPr id="845" name="Google Shape;845;p50"/>
          <p:cNvGrpSpPr/>
          <p:nvPr/>
        </p:nvGrpSpPr>
        <p:grpSpPr>
          <a:xfrm>
            <a:off x="14131286" y="4205698"/>
            <a:ext cx="692112" cy="691348"/>
            <a:chOff x="3303268" y="3817349"/>
            <a:chExt cx="346056" cy="345674"/>
          </a:xfrm>
        </p:grpSpPr>
        <p:sp>
          <p:nvSpPr>
            <p:cNvPr id="846" name="Google Shape;846;p5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847" name="Google Shape;847;p5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848" name="Google Shape;848;p5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849" name="Google Shape;849;p5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grpSp>
        <p:nvGrpSpPr>
          <p:cNvPr id="850" name="Google Shape;850;p50"/>
          <p:cNvGrpSpPr/>
          <p:nvPr/>
        </p:nvGrpSpPr>
        <p:grpSpPr>
          <a:xfrm>
            <a:off x="15029466" y="4205698"/>
            <a:ext cx="692112" cy="691348"/>
            <a:chOff x="3752358" y="3817349"/>
            <a:chExt cx="346056" cy="345674"/>
          </a:xfrm>
        </p:grpSpPr>
        <p:sp>
          <p:nvSpPr>
            <p:cNvPr id="851" name="Google Shape;851;p5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852" name="Google Shape;852;p5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853" name="Google Shape;853;p5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854" name="Google Shape;854;p5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59"/>
        <p:cNvGrpSpPr/>
        <p:nvPr/>
      </p:nvGrpSpPr>
      <p:grpSpPr>
        <a:xfrm>
          <a:off x="0" y="0"/>
          <a:ext cx="0" cy="0"/>
          <a:chOff x="0" y="0"/>
          <a:chExt cx="0" cy="0"/>
        </a:xfrm>
      </p:grpSpPr>
      <p:sp>
        <p:nvSpPr>
          <p:cNvPr id="860" name="Google Shape;860;p51"/>
          <p:cNvSpPr txBox="1">
            <a:spLocks noGrp="1"/>
          </p:cNvSpPr>
          <p:nvPr>
            <p:ph type="ctrTitle"/>
          </p:nvPr>
        </p:nvSpPr>
        <p:spPr>
          <a:prstGeom prst="rect">
            <a:avLst/>
          </a:prstGeom>
        </p:spPr>
        <p:txBody>
          <a:bodyPr spcFirstLastPara="1" wrap="square" lIns="182850" tIns="182850" rIns="182850" bIns="182850" anchor="t" anchorCtr="0">
            <a:noAutofit/>
          </a:bodyPr>
          <a:lstStyle/>
          <a:p>
            <a:r>
              <a:rPr lang="en"/>
              <a:t>ARCHITECTURE ICONS</a:t>
            </a:r>
            <a:endParaRPr/>
          </a:p>
        </p:txBody>
      </p:sp>
      <p:sp>
        <p:nvSpPr>
          <p:cNvPr id="861" name="Google Shape;861;p51"/>
          <p:cNvSpPr/>
          <p:nvPr/>
        </p:nvSpPr>
        <p:spPr>
          <a:xfrm>
            <a:off x="8395474" y="8001071"/>
            <a:ext cx="321644" cy="788818"/>
          </a:xfrm>
          <a:custGeom>
            <a:avLst/>
            <a:gdLst/>
            <a:ahLst/>
            <a:cxnLst/>
            <a:rect l="l" t="t" r="r" b="b"/>
            <a:pathLst>
              <a:path w="5963" h="14624" extrusionOk="0">
                <a:moveTo>
                  <a:pt x="3166" y="431"/>
                </a:moveTo>
                <a:cubicBezTo>
                  <a:pt x="3264" y="431"/>
                  <a:pt x="3344" y="511"/>
                  <a:pt x="3344" y="609"/>
                </a:cubicBezTo>
                <a:lnTo>
                  <a:pt x="3344" y="1476"/>
                </a:lnTo>
                <a:lnTo>
                  <a:pt x="2643" y="1476"/>
                </a:lnTo>
                <a:lnTo>
                  <a:pt x="2643" y="609"/>
                </a:lnTo>
                <a:cubicBezTo>
                  <a:pt x="2643" y="511"/>
                  <a:pt x="2723" y="431"/>
                  <a:pt x="2822" y="431"/>
                </a:cubicBezTo>
                <a:close/>
                <a:moveTo>
                  <a:pt x="3197" y="1906"/>
                </a:moveTo>
                <a:lnTo>
                  <a:pt x="3018" y="2220"/>
                </a:lnTo>
                <a:lnTo>
                  <a:pt x="2969" y="2220"/>
                </a:lnTo>
                <a:lnTo>
                  <a:pt x="2791" y="1906"/>
                </a:lnTo>
                <a:close/>
                <a:moveTo>
                  <a:pt x="3000" y="2651"/>
                </a:moveTo>
                <a:cubicBezTo>
                  <a:pt x="3043" y="2651"/>
                  <a:pt x="3086" y="2653"/>
                  <a:pt x="3129" y="2656"/>
                </a:cubicBezTo>
                <a:cubicBezTo>
                  <a:pt x="4143" y="2748"/>
                  <a:pt x="4727" y="3855"/>
                  <a:pt x="4235" y="4746"/>
                </a:cubicBezTo>
                <a:lnTo>
                  <a:pt x="4211" y="4641"/>
                </a:lnTo>
                <a:cubicBezTo>
                  <a:pt x="4168" y="4456"/>
                  <a:pt x="4003" y="4330"/>
                  <a:pt x="3820" y="4330"/>
                </a:cubicBezTo>
                <a:cubicBezTo>
                  <a:pt x="3791" y="4330"/>
                  <a:pt x="3761" y="4333"/>
                  <a:pt x="3731" y="4340"/>
                </a:cubicBezTo>
                <a:lnTo>
                  <a:pt x="3725" y="4340"/>
                </a:lnTo>
                <a:lnTo>
                  <a:pt x="3498" y="4396"/>
                </a:lnTo>
                <a:cubicBezTo>
                  <a:pt x="3301" y="4439"/>
                  <a:pt x="3123" y="4549"/>
                  <a:pt x="3000" y="4709"/>
                </a:cubicBezTo>
                <a:cubicBezTo>
                  <a:pt x="2871" y="4549"/>
                  <a:pt x="2693" y="4439"/>
                  <a:pt x="2496" y="4396"/>
                </a:cubicBezTo>
                <a:lnTo>
                  <a:pt x="2268" y="4340"/>
                </a:lnTo>
                <a:cubicBezTo>
                  <a:pt x="2239" y="4333"/>
                  <a:pt x="2209" y="4330"/>
                  <a:pt x="2179" y="4330"/>
                </a:cubicBezTo>
                <a:cubicBezTo>
                  <a:pt x="1997" y="4330"/>
                  <a:pt x="1831" y="4456"/>
                  <a:pt x="1789" y="4641"/>
                </a:cubicBezTo>
                <a:lnTo>
                  <a:pt x="1764" y="4746"/>
                </a:lnTo>
                <a:cubicBezTo>
                  <a:pt x="1266" y="3855"/>
                  <a:pt x="1857" y="2748"/>
                  <a:pt x="2871" y="2656"/>
                </a:cubicBezTo>
                <a:cubicBezTo>
                  <a:pt x="2914" y="2653"/>
                  <a:pt x="2957" y="2651"/>
                  <a:pt x="3000" y="2651"/>
                </a:cubicBezTo>
                <a:close/>
                <a:moveTo>
                  <a:pt x="3012" y="5361"/>
                </a:moveTo>
                <a:cubicBezTo>
                  <a:pt x="3461" y="5385"/>
                  <a:pt x="3578" y="5994"/>
                  <a:pt x="3166" y="6178"/>
                </a:cubicBezTo>
                <a:lnTo>
                  <a:pt x="3172" y="6178"/>
                </a:lnTo>
                <a:lnTo>
                  <a:pt x="3160" y="6184"/>
                </a:lnTo>
                <a:cubicBezTo>
                  <a:pt x="3107" y="6206"/>
                  <a:pt x="3051" y="6217"/>
                  <a:pt x="2993" y="6217"/>
                </a:cubicBezTo>
                <a:cubicBezTo>
                  <a:pt x="2935" y="6217"/>
                  <a:pt x="2877" y="6206"/>
                  <a:pt x="2822" y="6184"/>
                </a:cubicBezTo>
                <a:lnTo>
                  <a:pt x="2815" y="6178"/>
                </a:lnTo>
                <a:cubicBezTo>
                  <a:pt x="2404" y="5994"/>
                  <a:pt x="2520" y="5385"/>
                  <a:pt x="2969" y="5361"/>
                </a:cubicBezTo>
                <a:close/>
                <a:moveTo>
                  <a:pt x="3098" y="6639"/>
                </a:moveTo>
                <a:lnTo>
                  <a:pt x="3190" y="7057"/>
                </a:lnTo>
                <a:cubicBezTo>
                  <a:pt x="3203" y="7112"/>
                  <a:pt x="3233" y="7155"/>
                  <a:pt x="3283" y="7186"/>
                </a:cubicBezTo>
                <a:cubicBezTo>
                  <a:pt x="3473" y="7315"/>
                  <a:pt x="3615" y="7500"/>
                  <a:pt x="3694" y="7715"/>
                </a:cubicBezTo>
                <a:lnTo>
                  <a:pt x="2293" y="7715"/>
                </a:lnTo>
                <a:cubicBezTo>
                  <a:pt x="2373" y="7500"/>
                  <a:pt x="2514" y="7315"/>
                  <a:pt x="2705" y="7186"/>
                </a:cubicBezTo>
                <a:cubicBezTo>
                  <a:pt x="2754" y="7155"/>
                  <a:pt x="2785" y="7112"/>
                  <a:pt x="2797" y="7057"/>
                </a:cubicBezTo>
                <a:lnTo>
                  <a:pt x="2889" y="6639"/>
                </a:lnTo>
                <a:cubicBezTo>
                  <a:pt x="2926" y="6645"/>
                  <a:pt x="2957" y="6645"/>
                  <a:pt x="2994" y="6645"/>
                </a:cubicBezTo>
                <a:cubicBezTo>
                  <a:pt x="3031" y="6645"/>
                  <a:pt x="3061" y="6645"/>
                  <a:pt x="3098" y="6639"/>
                </a:cubicBezTo>
                <a:close/>
                <a:moveTo>
                  <a:pt x="1697" y="11815"/>
                </a:moveTo>
                <a:cubicBezTo>
                  <a:pt x="1814" y="11919"/>
                  <a:pt x="1863" y="12085"/>
                  <a:pt x="1826" y="12239"/>
                </a:cubicBezTo>
                <a:lnTo>
                  <a:pt x="1832" y="12233"/>
                </a:lnTo>
                <a:lnTo>
                  <a:pt x="1832" y="12233"/>
                </a:lnTo>
                <a:cubicBezTo>
                  <a:pt x="1795" y="12386"/>
                  <a:pt x="1678" y="12509"/>
                  <a:pt x="1525" y="12558"/>
                </a:cubicBezTo>
                <a:lnTo>
                  <a:pt x="1697" y="11815"/>
                </a:lnTo>
                <a:close/>
                <a:moveTo>
                  <a:pt x="4592" y="11697"/>
                </a:moveTo>
                <a:cubicBezTo>
                  <a:pt x="4720" y="11697"/>
                  <a:pt x="4850" y="11753"/>
                  <a:pt x="4942" y="11882"/>
                </a:cubicBezTo>
                <a:cubicBezTo>
                  <a:pt x="5166" y="12200"/>
                  <a:pt x="4907" y="12579"/>
                  <a:pt x="4586" y="12579"/>
                </a:cubicBezTo>
                <a:cubicBezTo>
                  <a:pt x="4510" y="12579"/>
                  <a:pt x="4430" y="12557"/>
                  <a:pt x="4352" y="12509"/>
                </a:cubicBezTo>
                <a:cubicBezTo>
                  <a:pt x="4254" y="12448"/>
                  <a:pt x="4186" y="12349"/>
                  <a:pt x="4155" y="12239"/>
                </a:cubicBezTo>
                <a:lnTo>
                  <a:pt x="4162" y="12233"/>
                </a:lnTo>
                <a:cubicBezTo>
                  <a:pt x="4088" y="11921"/>
                  <a:pt x="4336" y="11697"/>
                  <a:pt x="4592" y="11697"/>
                </a:cubicBezTo>
                <a:close/>
                <a:moveTo>
                  <a:pt x="2822" y="1"/>
                </a:moveTo>
                <a:cubicBezTo>
                  <a:pt x="2490" y="1"/>
                  <a:pt x="2213" y="277"/>
                  <a:pt x="2213" y="609"/>
                </a:cubicBezTo>
                <a:lnTo>
                  <a:pt x="2213" y="1691"/>
                </a:lnTo>
                <a:lnTo>
                  <a:pt x="2213" y="1697"/>
                </a:lnTo>
                <a:lnTo>
                  <a:pt x="2213" y="1703"/>
                </a:lnTo>
                <a:lnTo>
                  <a:pt x="2213" y="1709"/>
                </a:lnTo>
                <a:lnTo>
                  <a:pt x="2213" y="1722"/>
                </a:lnTo>
                <a:lnTo>
                  <a:pt x="2213" y="1746"/>
                </a:lnTo>
                <a:lnTo>
                  <a:pt x="2213" y="1752"/>
                </a:lnTo>
                <a:lnTo>
                  <a:pt x="2213" y="1759"/>
                </a:lnTo>
                <a:lnTo>
                  <a:pt x="2213" y="1771"/>
                </a:lnTo>
                <a:lnTo>
                  <a:pt x="2219" y="1777"/>
                </a:lnTo>
                <a:lnTo>
                  <a:pt x="2225" y="1783"/>
                </a:lnTo>
                <a:lnTo>
                  <a:pt x="2490" y="2269"/>
                </a:lnTo>
                <a:cubicBezTo>
                  <a:pt x="1162" y="2631"/>
                  <a:pt x="683" y="4266"/>
                  <a:pt x="1605" y="5287"/>
                </a:cubicBezTo>
                <a:lnTo>
                  <a:pt x="1051" y="7702"/>
                </a:lnTo>
                <a:lnTo>
                  <a:pt x="388" y="7702"/>
                </a:lnTo>
                <a:cubicBezTo>
                  <a:pt x="105" y="7702"/>
                  <a:pt x="105" y="8133"/>
                  <a:pt x="388" y="8133"/>
                </a:cubicBezTo>
                <a:lnTo>
                  <a:pt x="953" y="8133"/>
                </a:lnTo>
                <a:lnTo>
                  <a:pt x="658" y="9411"/>
                </a:lnTo>
                <a:cubicBezTo>
                  <a:pt x="619" y="9576"/>
                  <a:pt x="744" y="9676"/>
                  <a:pt x="869" y="9676"/>
                </a:cubicBezTo>
                <a:cubicBezTo>
                  <a:pt x="959" y="9676"/>
                  <a:pt x="1048" y="9625"/>
                  <a:pt x="1076" y="9510"/>
                </a:cubicBezTo>
                <a:lnTo>
                  <a:pt x="2170" y="4752"/>
                </a:lnTo>
                <a:lnTo>
                  <a:pt x="2379" y="4801"/>
                </a:lnTo>
                <a:cubicBezTo>
                  <a:pt x="2490" y="4826"/>
                  <a:pt x="2582" y="4887"/>
                  <a:pt x="2650" y="4979"/>
                </a:cubicBezTo>
                <a:cubicBezTo>
                  <a:pt x="2029" y="5232"/>
                  <a:pt x="1924" y="6074"/>
                  <a:pt x="2465" y="6467"/>
                </a:cubicBezTo>
                <a:lnTo>
                  <a:pt x="2373" y="6867"/>
                </a:lnTo>
                <a:cubicBezTo>
                  <a:pt x="2053" y="7112"/>
                  <a:pt x="1838" y="7481"/>
                  <a:pt x="1795" y="7887"/>
                </a:cubicBezTo>
                <a:lnTo>
                  <a:pt x="1795" y="7905"/>
                </a:lnTo>
                <a:cubicBezTo>
                  <a:pt x="1764" y="8188"/>
                  <a:pt x="1820" y="8471"/>
                  <a:pt x="1949" y="8723"/>
                </a:cubicBezTo>
                <a:lnTo>
                  <a:pt x="1322" y="11434"/>
                </a:lnTo>
                <a:lnTo>
                  <a:pt x="1322" y="11440"/>
                </a:lnTo>
                <a:lnTo>
                  <a:pt x="1322" y="11446"/>
                </a:lnTo>
                <a:lnTo>
                  <a:pt x="941" y="13118"/>
                </a:lnTo>
                <a:cubicBezTo>
                  <a:pt x="922" y="13179"/>
                  <a:pt x="873" y="13228"/>
                  <a:pt x="805" y="13228"/>
                </a:cubicBezTo>
                <a:cubicBezTo>
                  <a:pt x="744" y="13228"/>
                  <a:pt x="695" y="13192"/>
                  <a:pt x="683" y="13130"/>
                </a:cubicBezTo>
                <a:lnTo>
                  <a:pt x="443" y="12276"/>
                </a:lnTo>
                <a:lnTo>
                  <a:pt x="873" y="10395"/>
                </a:lnTo>
                <a:cubicBezTo>
                  <a:pt x="913" y="10233"/>
                  <a:pt x="785" y="10132"/>
                  <a:pt x="660" y="10132"/>
                </a:cubicBezTo>
                <a:cubicBezTo>
                  <a:pt x="571" y="10132"/>
                  <a:pt x="483" y="10182"/>
                  <a:pt x="455" y="10296"/>
                </a:cubicBezTo>
                <a:lnTo>
                  <a:pt x="13" y="12233"/>
                </a:lnTo>
                <a:cubicBezTo>
                  <a:pt x="0" y="12270"/>
                  <a:pt x="0" y="12300"/>
                  <a:pt x="13" y="12337"/>
                </a:cubicBezTo>
                <a:lnTo>
                  <a:pt x="265" y="13247"/>
                </a:lnTo>
                <a:cubicBezTo>
                  <a:pt x="301" y="13370"/>
                  <a:pt x="375" y="13480"/>
                  <a:pt x="480" y="13554"/>
                </a:cubicBezTo>
                <a:lnTo>
                  <a:pt x="295" y="14359"/>
                </a:lnTo>
                <a:cubicBezTo>
                  <a:pt x="265" y="14476"/>
                  <a:pt x="338" y="14593"/>
                  <a:pt x="455" y="14618"/>
                </a:cubicBezTo>
                <a:cubicBezTo>
                  <a:pt x="467" y="14624"/>
                  <a:pt x="486" y="14624"/>
                  <a:pt x="504" y="14624"/>
                </a:cubicBezTo>
                <a:cubicBezTo>
                  <a:pt x="603" y="14624"/>
                  <a:pt x="689" y="14556"/>
                  <a:pt x="713" y="14458"/>
                </a:cubicBezTo>
                <a:lnTo>
                  <a:pt x="898" y="13653"/>
                </a:lnTo>
                <a:cubicBezTo>
                  <a:pt x="1125" y="13610"/>
                  <a:pt x="1303" y="13437"/>
                  <a:pt x="1353" y="13216"/>
                </a:cubicBezTo>
                <a:lnTo>
                  <a:pt x="1408" y="12995"/>
                </a:lnTo>
                <a:cubicBezTo>
                  <a:pt x="2299" y="12970"/>
                  <a:pt x="2576" y="11772"/>
                  <a:pt x="1783" y="11354"/>
                </a:cubicBezTo>
                <a:lnTo>
                  <a:pt x="2385" y="8741"/>
                </a:lnTo>
                <a:cubicBezTo>
                  <a:pt x="2397" y="8692"/>
                  <a:pt x="2391" y="8637"/>
                  <a:pt x="2361" y="8588"/>
                </a:cubicBezTo>
                <a:cubicBezTo>
                  <a:pt x="2281" y="8452"/>
                  <a:pt x="2232" y="8299"/>
                  <a:pt x="2219" y="8139"/>
                </a:cubicBezTo>
                <a:lnTo>
                  <a:pt x="3731" y="8139"/>
                </a:lnTo>
                <a:cubicBezTo>
                  <a:pt x="3719" y="8299"/>
                  <a:pt x="3670" y="8452"/>
                  <a:pt x="3590" y="8588"/>
                </a:cubicBezTo>
                <a:cubicBezTo>
                  <a:pt x="3559" y="8637"/>
                  <a:pt x="3553" y="8692"/>
                  <a:pt x="3565" y="8741"/>
                </a:cubicBezTo>
                <a:lnTo>
                  <a:pt x="4020" y="10714"/>
                </a:lnTo>
                <a:cubicBezTo>
                  <a:pt x="4045" y="10813"/>
                  <a:pt x="4131" y="10880"/>
                  <a:pt x="4229" y="10880"/>
                </a:cubicBezTo>
                <a:cubicBezTo>
                  <a:pt x="4248" y="10880"/>
                  <a:pt x="4260" y="10880"/>
                  <a:pt x="4278" y="10874"/>
                </a:cubicBezTo>
                <a:cubicBezTo>
                  <a:pt x="4395" y="10850"/>
                  <a:pt x="4463" y="10733"/>
                  <a:pt x="4438" y="10616"/>
                </a:cubicBezTo>
                <a:lnTo>
                  <a:pt x="4002" y="8729"/>
                </a:lnTo>
                <a:cubicBezTo>
                  <a:pt x="4131" y="8471"/>
                  <a:pt x="4186" y="8188"/>
                  <a:pt x="4155" y="7905"/>
                </a:cubicBezTo>
                <a:lnTo>
                  <a:pt x="4155" y="7887"/>
                </a:lnTo>
                <a:cubicBezTo>
                  <a:pt x="4149" y="7832"/>
                  <a:pt x="4137" y="7776"/>
                  <a:pt x="4125" y="7721"/>
                </a:cubicBezTo>
                <a:cubicBezTo>
                  <a:pt x="4051" y="7383"/>
                  <a:pt x="3854" y="7082"/>
                  <a:pt x="3578" y="6873"/>
                </a:cubicBezTo>
                <a:lnTo>
                  <a:pt x="3485" y="6473"/>
                </a:lnTo>
                <a:cubicBezTo>
                  <a:pt x="4026" y="6074"/>
                  <a:pt x="3922" y="5238"/>
                  <a:pt x="3301" y="4986"/>
                </a:cubicBezTo>
                <a:cubicBezTo>
                  <a:pt x="3369" y="4893"/>
                  <a:pt x="3461" y="4826"/>
                  <a:pt x="3572" y="4801"/>
                </a:cubicBezTo>
                <a:lnTo>
                  <a:pt x="3781" y="4758"/>
                </a:lnTo>
                <a:lnTo>
                  <a:pt x="5514" y="12282"/>
                </a:lnTo>
                <a:lnTo>
                  <a:pt x="5274" y="13136"/>
                </a:lnTo>
                <a:cubicBezTo>
                  <a:pt x="5262" y="13192"/>
                  <a:pt x="5207" y="13235"/>
                  <a:pt x="5151" y="13235"/>
                </a:cubicBezTo>
                <a:cubicBezTo>
                  <a:pt x="5084" y="13228"/>
                  <a:pt x="5028" y="13185"/>
                  <a:pt x="5016" y="13118"/>
                </a:cubicBezTo>
                <a:lnTo>
                  <a:pt x="4967" y="12896"/>
                </a:lnTo>
                <a:cubicBezTo>
                  <a:pt x="5354" y="12694"/>
                  <a:pt x="5532" y="12239"/>
                  <a:pt x="5379" y="11833"/>
                </a:cubicBezTo>
                <a:cubicBezTo>
                  <a:pt x="5254" y="11485"/>
                  <a:pt x="4922" y="11264"/>
                  <a:pt x="4566" y="11264"/>
                </a:cubicBezTo>
                <a:cubicBezTo>
                  <a:pt x="4501" y="11264"/>
                  <a:pt x="4436" y="11271"/>
                  <a:pt x="4371" y="11286"/>
                </a:cubicBezTo>
                <a:cubicBezTo>
                  <a:pt x="3946" y="11384"/>
                  <a:pt x="3664" y="11784"/>
                  <a:pt x="3707" y="12220"/>
                </a:cubicBezTo>
                <a:cubicBezTo>
                  <a:pt x="3750" y="12651"/>
                  <a:pt x="4112" y="12983"/>
                  <a:pt x="4549" y="12995"/>
                </a:cubicBezTo>
                <a:lnTo>
                  <a:pt x="4598" y="13216"/>
                </a:lnTo>
                <a:cubicBezTo>
                  <a:pt x="4647" y="13444"/>
                  <a:pt x="4832" y="13616"/>
                  <a:pt x="5053" y="13653"/>
                </a:cubicBezTo>
                <a:lnTo>
                  <a:pt x="5243" y="14458"/>
                </a:lnTo>
                <a:cubicBezTo>
                  <a:pt x="5262" y="14556"/>
                  <a:pt x="5348" y="14624"/>
                  <a:pt x="5452" y="14624"/>
                </a:cubicBezTo>
                <a:cubicBezTo>
                  <a:pt x="5465" y="14624"/>
                  <a:pt x="5483" y="14624"/>
                  <a:pt x="5502" y="14618"/>
                </a:cubicBezTo>
                <a:cubicBezTo>
                  <a:pt x="5612" y="14593"/>
                  <a:pt x="5686" y="14476"/>
                  <a:pt x="5661" y="14366"/>
                </a:cubicBezTo>
                <a:lnTo>
                  <a:pt x="5471" y="13554"/>
                </a:lnTo>
                <a:cubicBezTo>
                  <a:pt x="5575" y="13480"/>
                  <a:pt x="5655" y="13376"/>
                  <a:pt x="5686" y="13247"/>
                </a:cubicBezTo>
                <a:lnTo>
                  <a:pt x="5944" y="12337"/>
                </a:lnTo>
                <a:cubicBezTo>
                  <a:pt x="5956" y="12313"/>
                  <a:pt x="5963" y="12276"/>
                  <a:pt x="5963" y="12245"/>
                </a:cubicBezTo>
                <a:lnTo>
                  <a:pt x="5016" y="8145"/>
                </a:lnTo>
                <a:lnTo>
                  <a:pt x="5575" y="8145"/>
                </a:lnTo>
                <a:cubicBezTo>
                  <a:pt x="5858" y="8145"/>
                  <a:pt x="5858" y="7715"/>
                  <a:pt x="5575" y="7715"/>
                </a:cubicBezTo>
                <a:lnTo>
                  <a:pt x="4918" y="7715"/>
                </a:lnTo>
                <a:lnTo>
                  <a:pt x="4358" y="5299"/>
                </a:lnTo>
                <a:cubicBezTo>
                  <a:pt x="5280" y="4279"/>
                  <a:pt x="4801" y="2644"/>
                  <a:pt x="3473" y="2287"/>
                </a:cubicBezTo>
                <a:lnTo>
                  <a:pt x="3744" y="1802"/>
                </a:lnTo>
                <a:cubicBezTo>
                  <a:pt x="3762" y="1771"/>
                  <a:pt x="3768" y="1728"/>
                  <a:pt x="3768" y="1691"/>
                </a:cubicBezTo>
                <a:lnTo>
                  <a:pt x="3768" y="609"/>
                </a:lnTo>
                <a:cubicBezTo>
                  <a:pt x="3768" y="277"/>
                  <a:pt x="3498" y="1"/>
                  <a:pt x="316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nvGrpSpPr>
          <p:cNvPr id="862" name="Google Shape;862;p51"/>
          <p:cNvGrpSpPr/>
          <p:nvPr/>
        </p:nvGrpSpPr>
        <p:grpSpPr>
          <a:xfrm>
            <a:off x="13470151" y="5470314"/>
            <a:ext cx="670582" cy="789304"/>
            <a:chOff x="6735075" y="2735157"/>
            <a:chExt cx="335291" cy="394652"/>
          </a:xfrm>
        </p:grpSpPr>
        <p:sp>
          <p:nvSpPr>
            <p:cNvPr id="863" name="Google Shape;863;p51"/>
            <p:cNvSpPr/>
            <p:nvPr/>
          </p:nvSpPr>
          <p:spPr>
            <a:xfrm>
              <a:off x="6828796" y="2982013"/>
              <a:ext cx="35654" cy="147796"/>
            </a:xfrm>
            <a:custGeom>
              <a:avLst/>
              <a:gdLst/>
              <a:ahLst/>
              <a:cxnLst/>
              <a:rect l="l" t="t" r="r" b="b"/>
              <a:pathLst>
                <a:path w="1322" h="5480" extrusionOk="0">
                  <a:moveTo>
                    <a:pt x="658" y="0"/>
                  </a:moveTo>
                  <a:cubicBezTo>
                    <a:pt x="295" y="0"/>
                    <a:pt x="0" y="295"/>
                    <a:pt x="0" y="658"/>
                  </a:cubicBezTo>
                  <a:lnTo>
                    <a:pt x="0" y="1359"/>
                  </a:lnTo>
                  <a:cubicBezTo>
                    <a:pt x="0" y="1500"/>
                    <a:pt x="108" y="1571"/>
                    <a:pt x="215" y="1571"/>
                  </a:cubicBezTo>
                  <a:cubicBezTo>
                    <a:pt x="323" y="1571"/>
                    <a:pt x="431" y="1500"/>
                    <a:pt x="431" y="1359"/>
                  </a:cubicBezTo>
                  <a:lnTo>
                    <a:pt x="431" y="658"/>
                  </a:lnTo>
                  <a:cubicBezTo>
                    <a:pt x="431" y="504"/>
                    <a:pt x="546" y="427"/>
                    <a:pt x="661" y="427"/>
                  </a:cubicBezTo>
                  <a:cubicBezTo>
                    <a:pt x="776" y="427"/>
                    <a:pt x="892" y="504"/>
                    <a:pt x="892" y="658"/>
                  </a:cubicBezTo>
                  <a:lnTo>
                    <a:pt x="892" y="5268"/>
                  </a:lnTo>
                  <a:cubicBezTo>
                    <a:pt x="892" y="5409"/>
                    <a:pt x="999" y="5480"/>
                    <a:pt x="1107" y="5480"/>
                  </a:cubicBezTo>
                  <a:cubicBezTo>
                    <a:pt x="1214" y="5480"/>
                    <a:pt x="1322" y="5409"/>
                    <a:pt x="1322" y="5268"/>
                  </a:cubicBezTo>
                  <a:lnTo>
                    <a:pt x="1322" y="658"/>
                  </a:lnTo>
                  <a:cubicBezTo>
                    <a:pt x="1316" y="295"/>
                    <a:pt x="1021" y="0"/>
                    <a:pt x="65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64" name="Google Shape;864;p51"/>
            <p:cNvSpPr/>
            <p:nvPr/>
          </p:nvSpPr>
          <p:spPr>
            <a:xfrm>
              <a:off x="6828877" y="3035872"/>
              <a:ext cx="11543" cy="93937"/>
            </a:xfrm>
            <a:custGeom>
              <a:avLst/>
              <a:gdLst/>
              <a:ahLst/>
              <a:cxnLst/>
              <a:rect l="l" t="t" r="r" b="b"/>
              <a:pathLst>
                <a:path w="428" h="3483" extrusionOk="0">
                  <a:moveTo>
                    <a:pt x="212" y="1"/>
                  </a:moveTo>
                  <a:cubicBezTo>
                    <a:pt x="96" y="1"/>
                    <a:pt x="3" y="99"/>
                    <a:pt x="3" y="216"/>
                  </a:cubicBezTo>
                  <a:lnTo>
                    <a:pt x="3" y="3271"/>
                  </a:lnTo>
                  <a:cubicBezTo>
                    <a:pt x="0" y="3412"/>
                    <a:pt x="106" y="3483"/>
                    <a:pt x="213" y="3483"/>
                  </a:cubicBezTo>
                  <a:cubicBezTo>
                    <a:pt x="320" y="3483"/>
                    <a:pt x="428" y="3412"/>
                    <a:pt x="428" y="3271"/>
                  </a:cubicBezTo>
                  <a:lnTo>
                    <a:pt x="428" y="216"/>
                  </a:lnTo>
                  <a:cubicBezTo>
                    <a:pt x="428" y="99"/>
                    <a:pt x="335" y="1"/>
                    <a:pt x="212"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65" name="Google Shape;865;p51"/>
            <p:cNvSpPr/>
            <p:nvPr/>
          </p:nvSpPr>
          <p:spPr>
            <a:xfrm>
              <a:off x="6883167" y="2982013"/>
              <a:ext cx="35493" cy="147796"/>
            </a:xfrm>
            <a:custGeom>
              <a:avLst/>
              <a:gdLst/>
              <a:ahLst/>
              <a:cxnLst/>
              <a:rect l="l" t="t" r="r" b="b"/>
              <a:pathLst>
                <a:path w="1316"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5268"/>
                  </a:lnTo>
                  <a:cubicBezTo>
                    <a:pt x="892" y="5409"/>
                    <a:pt x="998" y="5480"/>
                    <a:pt x="1104" y="5480"/>
                  </a:cubicBezTo>
                  <a:cubicBezTo>
                    <a:pt x="1210" y="5480"/>
                    <a:pt x="1316" y="5409"/>
                    <a:pt x="1316" y="5268"/>
                  </a:cubicBezTo>
                  <a:lnTo>
                    <a:pt x="1316" y="658"/>
                  </a:lnTo>
                  <a:cubicBezTo>
                    <a:pt x="1316" y="295"/>
                    <a:pt x="1021" y="0"/>
                    <a:pt x="65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66" name="Google Shape;866;p51"/>
            <p:cNvSpPr/>
            <p:nvPr/>
          </p:nvSpPr>
          <p:spPr>
            <a:xfrm>
              <a:off x="6961407" y="3035872"/>
              <a:ext cx="11462" cy="93937"/>
            </a:xfrm>
            <a:custGeom>
              <a:avLst/>
              <a:gdLst/>
              <a:ahLst/>
              <a:cxnLst/>
              <a:rect l="l" t="t" r="r" b="b"/>
              <a:pathLst>
                <a:path w="425" h="3483" extrusionOk="0">
                  <a:moveTo>
                    <a:pt x="216" y="1"/>
                  </a:moveTo>
                  <a:cubicBezTo>
                    <a:pt x="93" y="1"/>
                    <a:pt x="1" y="99"/>
                    <a:pt x="1" y="216"/>
                  </a:cubicBezTo>
                  <a:lnTo>
                    <a:pt x="1" y="3271"/>
                  </a:lnTo>
                  <a:cubicBezTo>
                    <a:pt x="1" y="3412"/>
                    <a:pt x="107" y="3483"/>
                    <a:pt x="213" y="3483"/>
                  </a:cubicBezTo>
                  <a:cubicBezTo>
                    <a:pt x="319" y="3483"/>
                    <a:pt x="425" y="3412"/>
                    <a:pt x="425" y="3271"/>
                  </a:cubicBezTo>
                  <a:lnTo>
                    <a:pt x="425" y="216"/>
                  </a:lnTo>
                  <a:cubicBezTo>
                    <a:pt x="425" y="99"/>
                    <a:pt x="333" y="1"/>
                    <a:pt x="21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67" name="Google Shape;867;p51"/>
            <p:cNvSpPr/>
            <p:nvPr/>
          </p:nvSpPr>
          <p:spPr>
            <a:xfrm>
              <a:off x="6937377" y="2982013"/>
              <a:ext cx="35654" cy="147796"/>
            </a:xfrm>
            <a:custGeom>
              <a:avLst/>
              <a:gdLst/>
              <a:ahLst/>
              <a:cxnLst/>
              <a:rect l="l" t="t" r="r" b="b"/>
              <a:pathLst>
                <a:path w="1322"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1359"/>
                  </a:lnTo>
                  <a:cubicBezTo>
                    <a:pt x="892" y="1500"/>
                    <a:pt x="999" y="1571"/>
                    <a:pt x="1107" y="1571"/>
                  </a:cubicBezTo>
                  <a:cubicBezTo>
                    <a:pt x="1214" y="1571"/>
                    <a:pt x="1322" y="1500"/>
                    <a:pt x="1322" y="1359"/>
                  </a:cubicBezTo>
                  <a:lnTo>
                    <a:pt x="1322" y="658"/>
                  </a:lnTo>
                  <a:cubicBezTo>
                    <a:pt x="1322" y="295"/>
                    <a:pt x="1027" y="0"/>
                    <a:pt x="65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68" name="Google Shape;868;p51"/>
            <p:cNvSpPr/>
            <p:nvPr/>
          </p:nvSpPr>
          <p:spPr>
            <a:xfrm>
              <a:off x="6980313" y="2825344"/>
              <a:ext cx="60359" cy="51755"/>
            </a:xfrm>
            <a:custGeom>
              <a:avLst/>
              <a:gdLst/>
              <a:ahLst/>
              <a:cxnLst/>
              <a:rect l="l" t="t" r="r" b="b"/>
              <a:pathLst>
                <a:path w="2238" h="1919" extrusionOk="0">
                  <a:moveTo>
                    <a:pt x="1285" y="429"/>
                  </a:moveTo>
                  <a:cubicBezTo>
                    <a:pt x="1415" y="429"/>
                    <a:pt x="1546" y="477"/>
                    <a:pt x="1654" y="584"/>
                  </a:cubicBezTo>
                  <a:cubicBezTo>
                    <a:pt x="1986" y="916"/>
                    <a:pt x="1752" y="1488"/>
                    <a:pt x="1285" y="1488"/>
                  </a:cubicBezTo>
                  <a:cubicBezTo>
                    <a:pt x="990" y="1488"/>
                    <a:pt x="756" y="1248"/>
                    <a:pt x="756" y="959"/>
                  </a:cubicBezTo>
                  <a:cubicBezTo>
                    <a:pt x="756" y="639"/>
                    <a:pt x="1015" y="429"/>
                    <a:pt x="1285" y="429"/>
                  </a:cubicBezTo>
                  <a:close/>
                  <a:moveTo>
                    <a:pt x="1274" y="1"/>
                  </a:moveTo>
                  <a:cubicBezTo>
                    <a:pt x="1038" y="1"/>
                    <a:pt x="798" y="88"/>
                    <a:pt x="603" y="283"/>
                  </a:cubicBezTo>
                  <a:cubicBezTo>
                    <a:pt x="0" y="886"/>
                    <a:pt x="431" y="1918"/>
                    <a:pt x="1285" y="1918"/>
                  </a:cubicBezTo>
                  <a:cubicBezTo>
                    <a:pt x="1808" y="1912"/>
                    <a:pt x="2238" y="1488"/>
                    <a:pt x="2238" y="959"/>
                  </a:cubicBezTo>
                  <a:cubicBezTo>
                    <a:pt x="2238" y="382"/>
                    <a:pt x="1766" y="1"/>
                    <a:pt x="127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69" name="Google Shape;869;p51"/>
            <p:cNvSpPr/>
            <p:nvPr/>
          </p:nvSpPr>
          <p:spPr>
            <a:xfrm>
              <a:off x="6752363" y="2825344"/>
              <a:ext cx="60386" cy="51755"/>
            </a:xfrm>
            <a:custGeom>
              <a:avLst/>
              <a:gdLst/>
              <a:ahLst/>
              <a:cxnLst/>
              <a:rect l="l" t="t" r="r" b="b"/>
              <a:pathLst>
                <a:path w="2239" h="1919" extrusionOk="0">
                  <a:moveTo>
                    <a:pt x="1284" y="429"/>
                  </a:moveTo>
                  <a:cubicBezTo>
                    <a:pt x="1414" y="429"/>
                    <a:pt x="1547" y="477"/>
                    <a:pt x="1654" y="584"/>
                  </a:cubicBezTo>
                  <a:cubicBezTo>
                    <a:pt x="1986" y="916"/>
                    <a:pt x="1752" y="1488"/>
                    <a:pt x="1279" y="1488"/>
                  </a:cubicBezTo>
                  <a:cubicBezTo>
                    <a:pt x="990" y="1488"/>
                    <a:pt x="751" y="1248"/>
                    <a:pt x="751" y="959"/>
                  </a:cubicBezTo>
                  <a:cubicBezTo>
                    <a:pt x="751" y="639"/>
                    <a:pt x="1012" y="429"/>
                    <a:pt x="1284" y="429"/>
                  </a:cubicBezTo>
                  <a:close/>
                  <a:moveTo>
                    <a:pt x="1274" y="1"/>
                  </a:moveTo>
                  <a:cubicBezTo>
                    <a:pt x="1038" y="1"/>
                    <a:pt x="798" y="88"/>
                    <a:pt x="603" y="283"/>
                  </a:cubicBezTo>
                  <a:cubicBezTo>
                    <a:pt x="1" y="886"/>
                    <a:pt x="431" y="1918"/>
                    <a:pt x="1279" y="1918"/>
                  </a:cubicBezTo>
                  <a:cubicBezTo>
                    <a:pt x="1808" y="1912"/>
                    <a:pt x="2238" y="1488"/>
                    <a:pt x="2238" y="959"/>
                  </a:cubicBezTo>
                  <a:cubicBezTo>
                    <a:pt x="2238" y="382"/>
                    <a:pt x="1766" y="1"/>
                    <a:pt x="127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70" name="Google Shape;870;p51"/>
            <p:cNvSpPr/>
            <p:nvPr/>
          </p:nvSpPr>
          <p:spPr>
            <a:xfrm>
              <a:off x="6735075" y="2735157"/>
              <a:ext cx="335291" cy="394625"/>
            </a:xfrm>
            <a:custGeom>
              <a:avLst/>
              <a:gdLst/>
              <a:ahLst/>
              <a:cxnLst/>
              <a:rect l="l" t="t" r="r" b="b"/>
              <a:pathLst>
                <a:path w="12432" h="14632" extrusionOk="0">
                  <a:moveTo>
                    <a:pt x="11282" y="425"/>
                  </a:moveTo>
                  <a:lnTo>
                    <a:pt x="11282" y="892"/>
                  </a:lnTo>
                  <a:cubicBezTo>
                    <a:pt x="11276" y="1703"/>
                    <a:pt x="10618" y="2361"/>
                    <a:pt x="9813" y="2361"/>
                  </a:cubicBezTo>
                  <a:lnTo>
                    <a:pt x="2486" y="2361"/>
                  </a:lnTo>
                  <a:cubicBezTo>
                    <a:pt x="1674" y="2361"/>
                    <a:pt x="1017" y="1703"/>
                    <a:pt x="1017" y="892"/>
                  </a:cubicBezTo>
                  <a:lnTo>
                    <a:pt x="1017" y="425"/>
                  </a:lnTo>
                  <a:close/>
                  <a:moveTo>
                    <a:pt x="8448" y="4518"/>
                  </a:moveTo>
                  <a:cubicBezTo>
                    <a:pt x="8522" y="5164"/>
                    <a:pt x="8915" y="5729"/>
                    <a:pt x="9493" y="6031"/>
                  </a:cubicBezTo>
                  <a:lnTo>
                    <a:pt x="9493" y="6897"/>
                  </a:lnTo>
                  <a:lnTo>
                    <a:pt x="2805" y="6897"/>
                  </a:lnTo>
                  <a:lnTo>
                    <a:pt x="2805" y="6031"/>
                  </a:lnTo>
                  <a:cubicBezTo>
                    <a:pt x="3383" y="5729"/>
                    <a:pt x="3776" y="5164"/>
                    <a:pt x="3850" y="4518"/>
                  </a:cubicBezTo>
                  <a:close/>
                  <a:moveTo>
                    <a:pt x="10432" y="7327"/>
                  </a:moveTo>
                  <a:cubicBezTo>
                    <a:pt x="10562" y="7327"/>
                    <a:pt x="10667" y="7436"/>
                    <a:pt x="10667" y="7567"/>
                  </a:cubicBezTo>
                  <a:cubicBezTo>
                    <a:pt x="10661" y="7696"/>
                    <a:pt x="10556" y="7807"/>
                    <a:pt x="10421" y="7807"/>
                  </a:cubicBezTo>
                  <a:lnTo>
                    <a:pt x="1877" y="7807"/>
                  </a:lnTo>
                  <a:cubicBezTo>
                    <a:pt x="1553" y="7807"/>
                    <a:pt x="1551" y="7327"/>
                    <a:pt x="1871" y="7327"/>
                  </a:cubicBezTo>
                  <a:cubicBezTo>
                    <a:pt x="1873" y="7327"/>
                    <a:pt x="1875" y="7327"/>
                    <a:pt x="1877" y="7328"/>
                  </a:cubicBezTo>
                  <a:lnTo>
                    <a:pt x="10421" y="7328"/>
                  </a:lnTo>
                  <a:cubicBezTo>
                    <a:pt x="10425" y="7327"/>
                    <a:pt x="10428" y="7327"/>
                    <a:pt x="10432" y="7327"/>
                  </a:cubicBezTo>
                  <a:close/>
                  <a:moveTo>
                    <a:pt x="801" y="1"/>
                  </a:moveTo>
                  <a:cubicBezTo>
                    <a:pt x="685" y="1"/>
                    <a:pt x="586" y="93"/>
                    <a:pt x="586" y="210"/>
                  </a:cubicBezTo>
                  <a:lnTo>
                    <a:pt x="586" y="892"/>
                  </a:lnTo>
                  <a:cubicBezTo>
                    <a:pt x="586" y="1507"/>
                    <a:pt x="888" y="2084"/>
                    <a:pt x="1385" y="2441"/>
                  </a:cubicBezTo>
                  <a:cubicBezTo>
                    <a:pt x="722" y="2631"/>
                    <a:pt x="211" y="3154"/>
                    <a:pt x="45" y="3824"/>
                  </a:cubicBezTo>
                  <a:cubicBezTo>
                    <a:pt x="2" y="3987"/>
                    <a:pt x="130" y="4091"/>
                    <a:pt x="256" y="4091"/>
                  </a:cubicBezTo>
                  <a:cubicBezTo>
                    <a:pt x="343" y="4091"/>
                    <a:pt x="430" y="4041"/>
                    <a:pt x="457" y="3928"/>
                  </a:cubicBezTo>
                  <a:cubicBezTo>
                    <a:pt x="629" y="3258"/>
                    <a:pt x="1232" y="2791"/>
                    <a:pt x="1920" y="2791"/>
                  </a:cubicBezTo>
                  <a:lnTo>
                    <a:pt x="10372" y="2791"/>
                  </a:lnTo>
                  <a:cubicBezTo>
                    <a:pt x="11189" y="2810"/>
                    <a:pt x="11847" y="3480"/>
                    <a:pt x="11847" y="4303"/>
                  </a:cubicBezTo>
                  <a:cubicBezTo>
                    <a:pt x="11847" y="5127"/>
                    <a:pt x="11189" y="5797"/>
                    <a:pt x="10372" y="5815"/>
                  </a:cubicBezTo>
                  <a:cubicBezTo>
                    <a:pt x="10138" y="5815"/>
                    <a:pt x="9917" y="5760"/>
                    <a:pt x="9708" y="5662"/>
                  </a:cubicBezTo>
                  <a:lnTo>
                    <a:pt x="9702" y="5662"/>
                  </a:lnTo>
                  <a:cubicBezTo>
                    <a:pt x="9186" y="5404"/>
                    <a:pt x="8860" y="4881"/>
                    <a:pt x="8860" y="4309"/>
                  </a:cubicBezTo>
                  <a:cubicBezTo>
                    <a:pt x="8860" y="4082"/>
                    <a:pt x="8915" y="3861"/>
                    <a:pt x="9007" y="3658"/>
                  </a:cubicBezTo>
                  <a:cubicBezTo>
                    <a:pt x="9120" y="3481"/>
                    <a:pt x="8966" y="3327"/>
                    <a:pt x="8818" y="3327"/>
                  </a:cubicBezTo>
                  <a:cubicBezTo>
                    <a:pt x="8739" y="3327"/>
                    <a:pt x="8662" y="3370"/>
                    <a:pt x="8626" y="3474"/>
                  </a:cubicBezTo>
                  <a:cubicBezTo>
                    <a:pt x="8534" y="3670"/>
                    <a:pt x="8473" y="3879"/>
                    <a:pt x="8448" y="4094"/>
                  </a:cubicBezTo>
                  <a:lnTo>
                    <a:pt x="3850" y="4094"/>
                  </a:lnTo>
                  <a:cubicBezTo>
                    <a:pt x="3826" y="3879"/>
                    <a:pt x="3764" y="3670"/>
                    <a:pt x="3672" y="3474"/>
                  </a:cubicBezTo>
                  <a:cubicBezTo>
                    <a:pt x="3636" y="3370"/>
                    <a:pt x="3559" y="3327"/>
                    <a:pt x="3481" y="3327"/>
                  </a:cubicBezTo>
                  <a:cubicBezTo>
                    <a:pt x="3332" y="3327"/>
                    <a:pt x="3178" y="3481"/>
                    <a:pt x="3291" y="3658"/>
                  </a:cubicBezTo>
                  <a:cubicBezTo>
                    <a:pt x="3383" y="3861"/>
                    <a:pt x="3438" y="4082"/>
                    <a:pt x="3432" y="4309"/>
                  </a:cubicBezTo>
                  <a:cubicBezTo>
                    <a:pt x="3432" y="4881"/>
                    <a:pt x="3106" y="5404"/>
                    <a:pt x="2596" y="5656"/>
                  </a:cubicBezTo>
                  <a:lnTo>
                    <a:pt x="2590" y="5656"/>
                  </a:lnTo>
                  <a:cubicBezTo>
                    <a:pt x="2387" y="5754"/>
                    <a:pt x="2160" y="5809"/>
                    <a:pt x="1926" y="5809"/>
                  </a:cubicBezTo>
                  <a:cubicBezTo>
                    <a:pt x="1238" y="5809"/>
                    <a:pt x="642" y="5342"/>
                    <a:pt x="470" y="4672"/>
                  </a:cubicBezTo>
                  <a:cubicBezTo>
                    <a:pt x="444" y="4554"/>
                    <a:pt x="356" y="4503"/>
                    <a:pt x="266" y="4503"/>
                  </a:cubicBezTo>
                  <a:cubicBezTo>
                    <a:pt x="135" y="4503"/>
                    <a:pt x="1" y="4612"/>
                    <a:pt x="52" y="4783"/>
                  </a:cubicBezTo>
                  <a:cubicBezTo>
                    <a:pt x="277" y="5658"/>
                    <a:pt x="1069" y="6238"/>
                    <a:pt x="1934" y="6238"/>
                  </a:cubicBezTo>
                  <a:cubicBezTo>
                    <a:pt x="2084" y="6238"/>
                    <a:pt x="2236" y="6221"/>
                    <a:pt x="2387" y="6184"/>
                  </a:cubicBezTo>
                  <a:lnTo>
                    <a:pt x="2387" y="6891"/>
                  </a:lnTo>
                  <a:lnTo>
                    <a:pt x="1883" y="6891"/>
                  </a:lnTo>
                  <a:cubicBezTo>
                    <a:pt x="1514" y="6891"/>
                    <a:pt x="1213" y="7192"/>
                    <a:pt x="1213" y="7561"/>
                  </a:cubicBezTo>
                  <a:cubicBezTo>
                    <a:pt x="1213" y="7930"/>
                    <a:pt x="1514" y="8231"/>
                    <a:pt x="1883" y="8231"/>
                  </a:cubicBezTo>
                  <a:lnTo>
                    <a:pt x="2387" y="8231"/>
                  </a:lnTo>
                  <a:lnTo>
                    <a:pt x="2387" y="14415"/>
                  </a:lnTo>
                  <a:cubicBezTo>
                    <a:pt x="2387" y="14559"/>
                    <a:pt x="2495" y="14631"/>
                    <a:pt x="2602" y="14631"/>
                  </a:cubicBezTo>
                  <a:cubicBezTo>
                    <a:pt x="2710" y="14631"/>
                    <a:pt x="2818" y="14559"/>
                    <a:pt x="2818" y="14415"/>
                  </a:cubicBezTo>
                  <a:lnTo>
                    <a:pt x="2818" y="8231"/>
                  </a:lnTo>
                  <a:lnTo>
                    <a:pt x="9499" y="8231"/>
                  </a:lnTo>
                  <a:lnTo>
                    <a:pt x="9499" y="14415"/>
                  </a:lnTo>
                  <a:cubicBezTo>
                    <a:pt x="9499" y="14559"/>
                    <a:pt x="9607" y="14631"/>
                    <a:pt x="9714" y="14631"/>
                  </a:cubicBezTo>
                  <a:cubicBezTo>
                    <a:pt x="9822" y="14631"/>
                    <a:pt x="9929" y="14559"/>
                    <a:pt x="9929" y="14415"/>
                  </a:cubicBezTo>
                  <a:lnTo>
                    <a:pt x="9929" y="8231"/>
                  </a:lnTo>
                  <a:lnTo>
                    <a:pt x="10433" y="8231"/>
                  </a:lnTo>
                  <a:cubicBezTo>
                    <a:pt x="10802" y="8231"/>
                    <a:pt x="11103" y="7930"/>
                    <a:pt x="11103" y="7561"/>
                  </a:cubicBezTo>
                  <a:cubicBezTo>
                    <a:pt x="11103" y="7192"/>
                    <a:pt x="10802" y="6891"/>
                    <a:pt x="10433" y="6891"/>
                  </a:cubicBezTo>
                  <a:lnTo>
                    <a:pt x="9929" y="6891"/>
                  </a:lnTo>
                  <a:lnTo>
                    <a:pt x="9929" y="6190"/>
                  </a:lnTo>
                  <a:cubicBezTo>
                    <a:pt x="10077" y="6221"/>
                    <a:pt x="10224" y="6240"/>
                    <a:pt x="10378" y="6240"/>
                  </a:cubicBezTo>
                  <a:cubicBezTo>
                    <a:pt x="11343" y="6240"/>
                    <a:pt x="12161" y="5533"/>
                    <a:pt x="12296" y="4574"/>
                  </a:cubicBezTo>
                  <a:cubicBezTo>
                    <a:pt x="12431" y="3615"/>
                    <a:pt x="11841" y="2705"/>
                    <a:pt x="10913" y="2441"/>
                  </a:cubicBezTo>
                  <a:cubicBezTo>
                    <a:pt x="11411" y="2084"/>
                    <a:pt x="11712" y="1507"/>
                    <a:pt x="11712" y="892"/>
                  </a:cubicBezTo>
                  <a:lnTo>
                    <a:pt x="11712" y="210"/>
                  </a:lnTo>
                  <a:cubicBezTo>
                    <a:pt x="11712" y="93"/>
                    <a:pt x="11614" y="1"/>
                    <a:pt x="11497"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71" name="Google Shape;871;p51"/>
            <p:cNvSpPr/>
            <p:nvPr/>
          </p:nvSpPr>
          <p:spPr>
            <a:xfrm>
              <a:off x="6842227" y="2884193"/>
              <a:ext cx="117400" cy="11624"/>
            </a:xfrm>
            <a:custGeom>
              <a:avLst/>
              <a:gdLst/>
              <a:ahLst/>
              <a:cxnLst/>
              <a:rect l="l" t="t" r="r" b="b"/>
              <a:pathLst>
                <a:path w="4353" h="431" extrusionOk="0">
                  <a:moveTo>
                    <a:pt x="283" y="1"/>
                  </a:moveTo>
                  <a:cubicBezTo>
                    <a:pt x="0" y="1"/>
                    <a:pt x="0" y="431"/>
                    <a:pt x="283" y="431"/>
                  </a:cubicBezTo>
                  <a:lnTo>
                    <a:pt x="4069" y="431"/>
                  </a:lnTo>
                  <a:cubicBezTo>
                    <a:pt x="4352" y="431"/>
                    <a:pt x="4352" y="1"/>
                    <a:pt x="4069"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872" name="Google Shape;872;p51"/>
          <p:cNvGrpSpPr/>
          <p:nvPr/>
        </p:nvGrpSpPr>
        <p:grpSpPr>
          <a:xfrm>
            <a:off x="16124700" y="5471663"/>
            <a:ext cx="637948" cy="787794"/>
            <a:chOff x="8062350" y="2735831"/>
            <a:chExt cx="318974" cy="393897"/>
          </a:xfrm>
        </p:grpSpPr>
        <p:sp>
          <p:nvSpPr>
            <p:cNvPr id="873" name="Google Shape;873;p51"/>
            <p:cNvSpPr/>
            <p:nvPr/>
          </p:nvSpPr>
          <p:spPr>
            <a:xfrm>
              <a:off x="8062350" y="2735831"/>
              <a:ext cx="318974" cy="393897"/>
            </a:xfrm>
            <a:custGeom>
              <a:avLst/>
              <a:gdLst/>
              <a:ahLst/>
              <a:cxnLst/>
              <a:rect l="l" t="t" r="r" b="b"/>
              <a:pathLst>
                <a:path w="11827" h="14605" extrusionOk="0">
                  <a:moveTo>
                    <a:pt x="8040" y="430"/>
                  </a:moveTo>
                  <a:lnTo>
                    <a:pt x="8040" y="1230"/>
                  </a:lnTo>
                  <a:lnTo>
                    <a:pt x="6122" y="1230"/>
                  </a:lnTo>
                  <a:lnTo>
                    <a:pt x="6122" y="430"/>
                  </a:lnTo>
                  <a:close/>
                  <a:moveTo>
                    <a:pt x="5910" y="2754"/>
                  </a:moveTo>
                  <a:cubicBezTo>
                    <a:pt x="7052" y="2755"/>
                    <a:pt x="8022" y="3579"/>
                    <a:pt x="8218" y="4696"/>
                  </a:cubicBezTo>
                  <a:lnTo>
                    <a:pt x="3602" y="4696"/>
                  </a:lnTo>
                  <a:cubicBezTo>
                    <a:pt x="3799" y="3572"/>
                    <a:pt x="4768" y="2755"/>
                    <a:pt x="5910" y="2754"/>
                  </a:cubicBezTo>
                  <a:close/>
                  <a:moveTo>
                    <a:pt x="8975" y="5127"/>
                  </a:moveTo>
                  <a:lnTo>
                    <a:pt x="8975" y="5225"/>
                  </a:lnTo>
                  <a:lnTo>
                    <a:pt x="2846" y="5225"/>
                  </a:lnTo>
                  <a:lnTo>
                    <a:pt x="2846" y="5127"/>
                  </a:lnTo>
                  <a:close/>
                  <a:moveTo>
                    <a:pt x="5907" y="10222"/>
                  </a:moveTo>
                  <a:cubicBezTo>
                    <a:pt x="6381" y="10222"/>
                    <a:pt x="6768" y="10603"/>
                    <a:pt x="6768" y="11077"/>
                  </a:cubicBezTo>
                  <a:lnTo>
                    <a:pt x="6768" y="13259"/>
                  </a:lnTo>
                  <a:lnTo>
                    <a:pt x="5053" y="13259"/>
                  </a:lnTo>
                  <a:lnTo>
                    <a:pt x="5053" y="11077"/>
                  </a:lnTo>
                  <a:cubicBezTo>
                    <a:pt x="5053" y="10603"/>
                    <a:pt x="5434" y="10222"/>
                    <a:pt x="5907" y="10222"/>
                  </a:cubicBezTo>
                  <a:close/>
                  <a:moveTo>
                    <a:pt x="5907" y="7389"/>
                  </a:moveTo>
                  <a:lnTo>
                    <a:pt x="7844" y="8759"/>
                  </a:lnTo>
                  <a:lnTo>
                    <a:pt x="7844" y="13259"/>
                  </a:lnTo>
                  <a:lnTo>
                    <a:pt x="7192" y="13259"/>
                  </a:lnTo>
                  <a:lnTo>
                    <a:pt x="7192" y="11077"/>
                  </a:lnTo>
                  <a:cubicBezTo>
                    <a:pt x="7192" y="10364"/>
                    <a:pt x="6620" y="9792"/>
                    <a:pt x="5907" y="9792"/>
                  </a:cubicBezTo>
                  <a:cubicBezTo>
                    <a:pt x="5200" y="9792"/>
                    <a:pt x="4623" y="10364"/>
                    <a:pt x="4623" y="11077"/>
                  </a:cubicBezTo>
                  <a:lnTo>
                    <a:pt x="4623" y="13259"/>
                  </a:lnTo>
                  <a:lnTo>
                    <a:pt x="3977" y="13259"/>
                  </a:lnTo>
                  <a:lnTo>
                    <a:pt x="3977" y="8753"/>
                  </a:lnTo>
                  <a:lnTo>
                    <a:pt x="5907" y="7389"/>
                  </a:lnTo>
                  <a:close/>
                  <a:moveTo>
                    <a:pt x="4137" y="8120"/>
                  </a:moveTo>
                  <a:lnTo>
                    <a:pt x="3664" y="8452"/>
                  </a:lnTo>
                  <a:cubicBezTo>
                    <a:pt x="3590" y="8501"/>
                    <a:pt x="3547" y="8587"/>
                    <a:pt x="3547" y="8673"/>
                  </a:cubicBezTo>
                  <a:lnTo>
                    <a:pt x="3547" y="13259"/>
                  </a:lnTo>
                  <a:lnTo>
                    <a:pt x="3264" y="13259"/>
                  </a:lnTo>
                  <a:cubicBezTo>
                    <a:pt x="3117" y="13259"/>
                    <a:pt x="2994" y="13376"/>
                    <a:pt x="2994" y="13529"/>
                  </a:cubicBezTo>
                  <a:lnTo>
                    <a:pt x="2994" y="13603"/>
                  </a:lnTo>
                  <a:lnTo>
                    <a:pt x="424" y="13603"/>
                  </a:lnTo>
                  <a:lnTo>
                    <a:pt x="424" y="13111"/>
                  </a:lnTo>
                  <a:lnTo>
                    <a:pt x="2908" y="13111"/>
                  </a:lnTo>
                  <a:cubicBezTo>
                    <a:pt x="3190" y="13111"/>
                    <a:pt x="3190" y="12681"/>
                    <a:pt x="2908" y="12681"/>
                  </a:cubicBezTo>
                  <a:lnTo>
                    <a:pt x="1193" y="12681"/>
                  </a:lnTo>
                  <a:lnTo>
                    <a:pt x="1193" y="8120"/>
                  </a:lnTo>
                  <a:close/>
                  <a:moveTo>
                    <a:pt x="8397" y="13683"/>
                  </a:moveTo>
                  <a:lnTo>
                    <a:pt x="8397" y="14187"/>
                  </a:lnTo>
                  <a:lnTo>
                    <a:pt x="3418" y="14187"/>
                  </a:lnTo>
                  <a:lnTo>
                    <a:pt x="3418" y="13683"/>
                  </a:lnTo>
                  <a:close/>
                  <a:moveTo>
                    <a:pt x="5913" y="0"/>
                  </a:moveTo>
                  <a:cubicBezTo>
                    <a:pt x="5797" y="0"/>
                    <a:pt x="5698" y="99"/>
                    <a:pt x="5698" y="215"/>
                  </a:cubicBezTo>
                  <a:lnTo>
                    <a:pt x="5698" y="2330"/>
                  </a:lnTo>
                  <a:cubicBezTo>
                    <a:pt x="4407" y="2428"/>
                    <a:pt x="3356" y="3412"/>
                    <a:pt x="3166" y="4696"/>
                  </a:cubicBezTo>
                  <a:lnTo>
                    <a:pt x="2686" y="4696"/>
                  </a:lnTo>
                  <a:cubicBezTo>
                    <a:pt x="2539" y="4696"/>
                    <a:pt x="2416" y="4813"/>
                    <a:pt x="2416" y="4967"/>
                  </a:cubicBezTo>
                  <a:lnTo>
                    <a:pt x="2416" y="5379"/>
                  </a:lnTo>
                  <a:cubicBezTo>
                    <a:pt x="2416" y="5526"/>
                    <a:pt x="2539" y="5649"/>
                    <a:pt x="2686" y="5649"/>
                  </a:cubicBezTo>
                  <a:lnTo>
                    <a:pt x="3147" y="5649"/>
                  </a:lnTo>
                  <a:lnTo>
                    <a:pt x="3147" y="6239"/>
                  </a:lnTo>
                  <a:cubicBezTo>
                    <a:pt x="3147" y="6384"/>
                    <a:pt x="3255" y="6456"/>
                    <a:pt x="3363" y="6456"/>
                  </a:cubicBezTo>
                  <a:cubicBezTo>
                    <a:pt x="3470" y="6456"/>
                    <a:pt x="3578" y="6384"/>
                    <a:pt x="3578" y="6239"/>
                  </a:cubicBezTo>
                  <a:lnTo>
                    <a:pt x="3578" y="5649"/>
                  </a:lnTo>
                  <a:lnTo>
                    <a:pt x="8255" y="5649"/>
                  </a:lnTo>
                  <a:lnTo>
                    <a:pt x="8255" y="7690"/>
                  </a:lnTo>
                  <a:lnTo>
                    <a:pt x="7087" y="7690"/>
                  </a:lnTo>
                  <a:lnTo>
                    <a:pt x="6073" y="6977"/>
                  </a:lnTo>
                  <a:cubicBezTo>
                    <a:pt x="6024" y="6943"/>
                    <a:pt x="5969" y="6926"/>
                    <a:pt x="5914" y="6926"/>
                  </a:cubicBezTo>
                  <a:cubicBezTo>
                    <a:pt x="5860" y="6926"/>
                    <a:pt x="5806" y="6943"/>
                    <a:pt x="5760" y="6977"/>
                  </a:cubicBezTo>
                  <a:lnTo>
                    <a:pt x="4746" y="7690"/>
                  </a:lnTo>
                  <a:lnTo>
                    <a:pt x="3578" y="7690"/>
                  </a:lnTo>
                  <a:lnTo>
                    <a:pt x="3578" y="7100"/>
                  </a:lnTo>
                  <a:cubicBezTo>
                    <a:pt x="3578" y="6955"/>
                    <a:pt x="3470" y="6883"/>
                    <a:pt x="3363" y="6883"/>
                  </a:cubicBezTo>
                  <a:cubicBezTo>
                    <a:pt x="3255" y="6883"/>
                    <a:pt x="3147" y="6955"/>
                    <a:pt x="3147" y="7100"/>
                  </a:cubicBezTo>
                  <a:lnTo>
                    <a:pt x="3147" y="7690"/>
                  </a:lnTo>
                  <a:lnTo>
                    <a:pt x="984" y="7690"/>
                  </a:lnTo>
                  <a:cubicBezTo>
                    <a:pt x="861" y="7690"/>
                    <a:pt x="769" y="7788"/>
                    <a:pt x="769" y="7905"/>
                  </a:cubicBezTo>
                  <a:lnTo>
                    <a:pt x="769" y="12675"/>
                  </a:lnTo>
                  <a:lnTo>
                    <a:pt x="271" y="12675"/>
                  </a:lnTo>
                  <a:cubicBezTo>
                    <a:pt x="123" y="12675"/>
                    <a:pt x="0" y="12798"/>
                    <a:pt x="0" y="12945"/>
                  </a:cubicBezTo>
                  <a:lnTo>
                    <a:pt x="0" y="13757"/>
                  </a:lnTo>
                  <a:cubicBezTo>
                    <a:pt x="0" y="13904"/>
                    <a:pt x="123" y="14027"/>
                    <a:pt x="271" y="14027"/>
                  </a:cubicBezTo>
                  <a:lnTo>
                    <a:pt x="3000" y="14027"/>
                  </a:lnTo>
                  <a:lnTo>
                    <a:pt x="3000" y="14334"/>
                  </a:lnTo>
                  <a:cubicBezTo>
                    <a:pt x="3000" y="14482"/>
                    <a:pt x="3117" y="14605"/>
                    <a:pt x="3270" y="14605"/>
                  </a:cubicBezTo>
                  <a:lnTo>
                    <a:pt x="8563" y="14605"/>
                  </a:lnTo>
                  <a:cubicBezTo>
                    <a:pt x="8710" y="14605"/>
                    <a:pt x="8833" y="14482"/>
                    <a:pt x="8833" y="14334"/>
                  </a:cubicBezTo>
                  <a:lnTo>
                    <a:pt x="8833" y="14027"/>
                  </a:lnTo>
                  <a:lnTo>
                    <a:pt x="11556" y="14027"/>
                  </a:lnTo>
                  <a:cubicBezTo>
                    <a:pt x="11704" y="14027"/>
                    <a:pt x="11827" y="13904"/>
                    <a:pt x="11827" y="13757"/>
                  </a:cubicBezTo>
                  <a:lnTo>
                    <a:pt x="11827" y="12951"/>
                  </a:lnTo>
                  <a:cubicBezTo>
                    <a:pt x="11827" y="12798"/>
                    <a:pt x="11704" y="12675"/>
                    <a:pt x="11550" y="12675"/>
                  </a:cubicBezTo>
                  <a:lnTo>
                    <a:pt x="11058" y="12675"/>
                  </a:lnTo>
                  <a:lnTo>
                    <a:pt x="11058" y="9724"/>
                  </a:lnTo>
                  <a:cubicBezTo>
                    <a:pt x="11058" y="9580"/>
                    <a:pt x="10951" y="9508"/>
                    <a:pt x="10843" y="9508"/>
                  </a:cubicBezTo>
                  <a:cubicBezTo>
                    <a:pt x="10736" y="9508"/>
                    <a:pt x="10628" y="9580"/>
                    <a:pt x="10628" y="9724"/>
                  </a:cubicBezTo>
                  <a:lnTo>
                    <a:pt x="10628" y="12675"/>
                  </a:lnTo>
                  <a:lnTo>
                    <a:pt x="8888" y="12675"/>
                  </a:lnTo>
                  <a:cubicBezTo>
                    <a:pt x="8606" y="12675"/>
                    <a:pt x="8606" y="13105"/>
                    <a:pt x="8888" y="13105"/>
                  </a:cubicBezTo>
                  <a:lnTo>
                    <a:pt x="11396" y="13105"/>
                  </a:lnTo>
                  <a:lnTo>
                    <a:pt x="11396" y="13603"/>
                  </a:lnTo>
                  <a:lnTo>
                    <a:pt x="8827" y="13603"/>
                  </a:lnTo>
                  <a:lnTo>
                    <a:pt x="8827" y="13529"/>
                  </a:lnTo>
                  <a:cubicBezTo>
                    <a:pt x="8827" y="13376"/>
                    <a:pt x="8704" y="13259"/>
                    <a:pt x="8557" y="13259"/>
                  </a:cubicBezTo>
                  <a:lnTo>
                    <a:pt x="8268" y="13259"/>
                  </a:lnTo>
                  <a:lnTo>
                    <a:pt x="8268" y="8673"/>
                  </a:lnTo>
                  <a:cubicBezTo>
                    <a:pt x="8268" y="8587"/>
                    <a:pt x="8231" y="8501"/>
                    <a:pt x="8157" y="8452"/>
                  </a:cubicBezTo>
                  <a:lnTo>
                    <a:pt x="7684" y="8120"/>
                  </a:lnTo>
                  <a:lnTo>
                    <a:pt x="10628" y="8120"/>
                  </a:lnTo>
                  <a:lnTo>
                    <a:pt x="10628" y="8870"/>
                  </a:lnTo>
                  <a:cubicBezTo>
                    <a:pt x="10628" y="9011"/>
                    <a:pt x="10736" y="9082"/>
                    <a:pt x="10843" y="9082"/>
                  </a:cubicBezTo>
                  <a:cubicBezTo>
                    <a:pt x="10951" y="9082"/>
                    <a:pt x="11058" y="9011"/>
                    <a:pt x="11058" y="8870"/>
                  </a:cubicBezTo>
                  <a:lnTo>
                    <a:pt x="11058" y="7905"/>
                  </a:lnTo>
                  <a:cubicBezTo>
                    <a:pt x="11058" y="7788"/>
                    <a:pt x="10960" y="7690"/>
                    <a:pt x="10843" y="7690"/>
                  </a:cubicBezTo>
                  <a:lnTo>
                    <a:pt x="8673" y="7690"/>
                  </a:lnTo>
                  <a:lnTo>
                    <a:pt x="8673" y="5649"/>
                  </a:lnTo>
                  <a:lnTo>
                    <a:pt x="9134" y="5649"/>
                  </a:lnTo>
                  <a:cubicBezTo>
                    <a:pt x="9282" y="5649"/>
                    <a:pt x="9405" y="5526"/>
                    <a:pt x="9405" y="5379"/>
                  </a:cubicBezTo>
                  <a:lnTo>
                    <a:pt x="9405" y="4967"/>
                  </a:lnTo>
                  <a:cubicBezTo>
                    <a:pt x="9405" y="4813"/>
                    <a:pt x="9282" y="4690"/>
                    <a:pt x="9134" y="4690"/>
                  </a:cubicBezTo>
                  <a:lnTo>
                    <a:pt x="8655" y="4690"/>
                  </a:lnTo>
                  <a:cubicBezTo>
                    <a:pt x="8470" y="3412"/>
                    <a:pt x="7419" y="2428"/>
                    <a:pt x="6129" y="2330"/>
                  </a:cubicBezTo>
                  <a:lnTo>
                    <a:pt x="6129" y="1654"/>
                  </a:lnTo>
                  <a:lnTo>
                    <a:pt x="8083" y="1654"/>
                  </a:lnTo>
                  <a:cubicBezTo>
                    <a:pt x="8298" y="1654"/>
                    <a:pt x="8470" y="1482"/>
                    <a:pt x="8470" y="1266"/>
                  </a:cubicBezTo>
                  <a:lnTo>
                    <a:pt x="8470" y="387"/>
                  </a:lnTo>
                  <a:cubicBezTo>
                    <a:pt x="8470" y="172"/>
                    <a:pt x="8298" y="0"/>
                    <a:pt x="8083"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74" name="Google Shape;874;p51"/>
            <p:cNvSpPr/>
            <p:nvPr/>
          </p:nvSpPr>
          <p:spPr>
            <a:xfrm>
              <a:off x="8174248" y="2895952"/>
              <a:ext cx="33497" cy="30045"/>
            </a:xfrm>
            <a:custGeom>
              <a:avLst/>
              <a:gdLst/>
              <a:ahLst/>
              <a:cxnLst/>
              <a:rect l="l" t="t" r="r" b="b"/>
              <a:pathLst>
                <a:path w="1242" h="1114" extrusionOk="0">
                  <a:moveTo>
                    <a:pt x="812" y="425"/>
                  </a:moveTo>
                  <a:lnTo>
                    <a:pt x="812" y="683"/>
                  </a:lnTo>
                  <a:lnTo>
                    <a:pt x="431" y="683"/>
                  </a:lnTo>
                  <a:lnTo>
                    <a:pt x="431" y="425"/>
                  </a:lnTo>
                  <a:close/>
                  <a:moveTo>
                    <a:pt x="215" y="1"/>
                  </a:moveTo>
                  <a:cubicBezTo>
                    <a:pt x="99" y="1"/>
                    <a:pt x="0" y="93"/>
                    <a:pt x="0" y="210"/>
                  </a:cubicBezTo>
                  <a:lnTo>
                    <a:pt x="0" y="898"/>
                  </a:lnTo>
                  <a:cubicBezTo>
                    <a:pt x="0" y="1015"/>
                    <a:pt x="99" y="1114"/>
                    <a:pt x="215" y="1114"/>
                  </a:cubicBezTo>
                  <a:lnTo>
                    <a:pt x="1027" y="1114"/>
                  </a:lnTo>
                  <a:cubicBezTo>
                    <a:pt x="1144" y="1114"/>
                    <a:pt x="1236" y="1015"/>
                    <a:pt x="1242" y="898"/>
                  </a:cubicBezTo>
                  <a:lnTo>
                    <a:pt x="1242" y="210"/>
                  </a:lnTo>
                  <a:cubicBezTo>
                    <a:pt x="1242" y="93"/>
                    <a:pt x="1144" y="1"/>
                    <a:pt x="1027"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75" name="Google Shape;875;p51"/>
            <p:cNvSpPr/>
            <p:nvPr/>
          </p:nvSpPr>
          <p:spPr>
            <a:xfrm>
              <a:off x="8235740" y="2895952"/>
              <a:ext cx="33524" cy="30045"/>
            </a:xfrm>
            <a:custGeom>
              <a:avLst/>
              <a:gdLst/>
              <a:ahLst/>
              <a:cxnLst/>
              <a:rect l="l" t="t" r="r" b="b"/>
              <a:pathLst>
                <a:path w="1243" h="1114" extrusionOk="0">
                  <a:moveTo>
                    <a:pt x="818" y="425"/>
                  </a:moveTo>
                  <a:lnTo>
                    <a:pt x="818" y="683"/>
                  </a:lnTo>
                  <a:lnTo>
                    <a:pt x="431" y="683"/>
                  </a:lnTo>
                  <a:lnTo>
                    <a:pt x="431" y="425"/>
                  </a:lnTo>
                  <a:close/>
                  <a:moveTo>
                    <a:pt x="206" y="1"/>
                  </a:moveTo>
                  <a:cubicBezTo>
                    <a:pt x="93" y="1"/>
                    <a:pt x="1" y="97"/>
                    <a:pt x="1" y="210"/>
                  </a:cubicBezTo>
                  <a:lnTo>
                    <a:pt x="1" y="898"/>
                  </a:lnTo>
                  <a:cubicBezTo>
                    <a:pt x="1" y="1015"/>
                    <a:pt x="99" y="1114"/>
                    <a:pt x="216" y="1114"/>
                  </a:cubicBezTo>
                  <a:lnTo>
                    <a:pt x="1027" y="1114"/>
                  </a:lnTo>
                  <a:cubicBezTo>
                    <a:pt x="1144" y="1114"/>
                    <a:pt x="1242" y="1015"/>
                    <a:pt x="1242" y="898"/>
                  </a:cubicBezTo>
                  <a:lnTo>
                    <a:pt x="1242" y="210"/>
                  </a:lnTo>
                  <a:cubicBezTo>
                    <a:pt x="1242" y="93"/>
                    <a:pt x="1144" y="1"/>
                    <a:pt x="1027" y="1"/>
                  </a:cubicBezTo>
                  <a:lnTo>
                    <a:pt x="216" y="1"/>
                  </a:lnTo>
                  <a:cubicBezTo>
                    <a:pt x="212" y="1"/>
                    <a:pt x="209" y="1"/>
                    <a:pt x="20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76" name="Google Shape;876;p51"/>
            <p:cNvSpPr/>
            <p:nvPr/>
          </p:nvSpPr>
          <p:spPr>
            <a:xfrm>
              <a:off x="8299416" y="2997575"/>
              <a:ext cx="37488" cy="63865"/>
            </a:xfrm>
            <a:custGeom>
              <a:avLst/>
              <a:gdLst/>
              <a:ahLst/>
              <a:cxnLst/>
              <a:rect l="l" t="t" r="r" b="b"/>
              <a:pathLst>
                <a:path w="1390" h="2368" extrusionOk="0">
                  <a:moveTo>
                    <a:pt x="965" y="431"/>
                  </a:moveTo>
                  <a:lnTo>
                    <a:pt x="965" y="1937"/>
                  </a:lnTo>
                  <a:lnTo>
                    <a:pt x="424" y="1937"/>
                  </a:lnTo>
                  <a:lnTo>
                    <a:pt x="424" y="431"/>
                  </a:lnTo>
                  <a:close/>
                  <a:moveTo>
                    <a:pt x="215" y="1"/>
                  </a:moveTo>
                  <a:cubicBezTo>
                    <a:pt x="98" y="1"/>
                    <a:pt x="0" y="99"/>
                    <a:pt x="0" y="216"/>
                  </a:cubicBezTo>
                  <a:lnTo>
                    <a:pt x="0" y="2152"/>
                  </a:lnTo>
                  <a:cubicBezTo>
                    <a:pt x="0" y="2269"/>
                    <a:pt x="98" y="2367"/>
                    <a:pt x="215" y="2367"/>
                  </a:cubicBezTo>
                  <a:lnTo>
                    <a:pt x="1180" y="2367"/>
                  </a:lnTo>
                  <a:cubicBezTo>
                    <a:pt x="1297" y="2367"/>
                    <a:pt x="1389" y="2269"/>
                    <a:pt x="1389" y="2152"/>
                  </a:cubicBezTo>
                  <a:lnTo>
                    <a:pt x="1389" y="216"/>
                  </a:lnTo>
                  <a:cubicBezTo>
                    <a:pt x="1389" y="99"/>
                    <a:pt x="1297" y="1"/>
                    <a:pt x="118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77" name="Google Shape;877;p51"/>
            <p:cNvSpPr/>
            <p:nvPr/>
          </p:nvSpPr>
          <p:spPr>
            <a:xfrm>
              <a:off x="8106607" y="2997575"/>
              <a:ext cx="37488" cy="63865"/>
            </a:xfrm>
            <a:custGeom>
              <a:avLst/>
              <a:gdLst/>
              <a:ahLst/>
              <a:cxnLst/>
              <a:rect l="l" t="t" r="r" b="b"/>
              <a:pathLst>
                <a:path w="1390" h="2368" extrusionOk="0">
                  <a:moveTo>
                    <a:pt x="959" y="431"/>
                  </a:moveTo>
                  <a:lnTo>
                    <a:pt x="959" y="1937"/>
                  </a:lnTo>
                  <a:lnTo>
                    <a:pt x="425" y="1937"/>
                  </a:lnTo>
                  <a:lnTo>
                    <a:pt x="425" y="431"/>
                  </a:lnTo>
                  <a:close/>
                  <a:moveTo>
                    <a:pt x="209" y="1"/>
                  </a:moveTo>
                  <a:cubicBezTo>
                    <a:pt x="93" y="1"/>
                    <a:pt x="0" y="99"/>
                    <a:pt x="0" y="216"/>
                  </a:cubicBezTo>
                  <a:lnTo>
                    <a:pt x="0" y="2152"/>
                  </a:lnTo>
                  <a:cubicBezTo>
                    <a:pt x="0" y="2269"/>
                    <a:pt x="93" y="2367"/>
                    <a:pt x="209" y="2367"/>
                  </a:cubicBezTo>
                  <a:lnTo>
                    <a:pt x="1174" y="2367"/>
                  </a:lnTo>
                  <a:cubicBezTo>
                    <a:pt x="1291" y="2367"/>
                    <a:pt x="1390" y="2269"/>
                    <a:pt x="1390" y="2152"/>
                  </a:cubicBezTo>
                  <a:lnTo>
                    <a:pt x="1390" y="216"/>
                  </a:lnTo>
                  <a:cubicBezTo>
                    <a:pt x="1390" y="99"/>
                    <a:pt x="1291" y="1"/>
                    <a:pt x="117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78" name="Google Shape;878;p51"/>
            <p:cNvSpPr/>
            <p:nvPr/>
          </p:nvSpPr>
          <p:spPr>
            <a:xfrm>
              <a:off x="8195959" y="2972385"/>
              <a:ext cx="51594" cy="11624"/>
            </a:xfrm>
            <a:custGeom>
              <a:avLst/>
              <a:gdLst/>
              <a:ahLst/>
              <a:cxnLst/>
              <a:rect l="l" t="t" r="r" b="b"/>
              <a:pathLst>
                <a:path w="1913" h="431" extrusionOk="0">
                  <a:moveTo>
                    <a:pt x="289" y="1"/>
                  </a:moveTo>
                  <a:cubicBezTo>
                    <a:pt x="1" y="1"/>
                    <a:pt x="1" y="431"/>
                    <a:pt x="289" y="431"/>
                  </a:cubicBezTo>
                  <a:lnTo>
                    <a:pt x="1629" y="431"/>
                  </a:lnTo>
                  <a:cubicBezTo>
                    <a:pt x="1912" y="431"/>
                    <a:pt x="1912" y="1"/>
                    <a:pt x="1629"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79" name="Google Shape;879;p51"/>
            <p:cNvSpPr/>
            <p:nvPr/>
          </p:nvSpPr>
          <p:spPr>
            <a:xfrm>
              <a:off x="8208716" y="2955474"/>
              <a:ext cx="26053" cy="11624"/>
            </a:xfrm>
            <a:custGeom>
              <a:avLst/>
              <a:gdLst/>
              <a:ahLst/>
              <a:cxnLst/>
              <a:rect l="l" t="t" r="r" b="b"/>
              <a:pathLst>
                <a:path w="966" h="431" extrusionOk="0">
                  <a:moveTo>
                    <a:pt x="284" y="1"/>
                  </a:moveTo>
                  <a:cubicBezTo>
                    <a:pt x="1" y="1"/>
                    <a:pt x="1" y="431"/>
                    <a:pt x="284" y="431"/>
                  </a:cubicBezTo>
                  <a:lnTo>
                    <a:pt x="683" y="431"/>
                  </a:lnTo>
                  <a:cubicBezTo>
                    <a:pt x="966" y="431"/>
                    <a:pt x="966" y="1"/>
                    <a:pt x="68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880" name="Google Shape;880;p51"/>
          <p:cNvGrpSpPr/>
          <p:nvPr/>
        </p:nvGrpSpPr>
        <p:grpSpPr>
          <a:xfrm>
            <a:off x="8233009" y="6735692"/>
            <a:ext cx="618422" cy="790168"/>
            <a:chOff x="4116504" y="3367846"/>
            <a:chExt cx="309211" cy="395084"/>
          </a:xfrm>
        </p:grpSpPr>
        <p:sp>
          <p:nvSpPr>
            <p:cNvPr id="881" name="Google Shape;881;p51"/>
            <p:cNvSpPr/>
            <p:nvPr/>
          </p:nvSpPr>
          <p:spPr>
            <a:xfrm>
              <a:off x="4192262" y="3367846"/>
              <a:ext cx="233452" cy="195991"/>
            </a:xfrm>
            <a:custGeom>
              <a:avLst/>
              <a:gdLst/>
              <a:ahLst/>
              <a:cxnLst/>
              <a:rect l="l" t="t" r="r" b="b"/>
              <a:pathLst>
                <a:path w="8656" h="7267" extrusionOk="0">
                  <a:moveTo>
                    <a:pt x="2920" y="1885"/>
                  </a:moveTo>
                  <a:lnTo>
                    <a:pt x="3350" y="2598"/>
                  </a:lnTo>
                  <a:lnTo>
                    <a:pt x="2484" y="2598"/>
                  </a:lnTo>
                  <a:lnTo>
                    <a:pt x="2920" y="1885"/>
                  </a:lnTo>
                  <a:close/>
                  <a:moveTo>
                    <a:pt x="7032" y="4061"/>
                  </a:moveTo>
                  <a:cubicBezTo>
                    <a:pt x="7352" y="4061"/>
                    <a:pt x="7610" y="4319"/>
                    <a:pt x="7610" y="4638"/>
                  </a:cubicBezTo>
                  <a:cubicBezTo>
                    <a:pt x="7610" y="4706"/>
                    <a:pt x="7598" y="4780"/>
                    <a:pt x="7573" y="4841"/>
                  </a:cubicBezTo>
                  <a:cubicBezTo>
                    <a:pt x="7518" y="4983"/>
                    <a:pt x="7622" y="5136"/>
                    <a:pt x="7776" y="5136"/>
                  </a:cubicBezTo>
                  <a:lnTo>
                    <a:pt x="8022" y="5136"/>
                  </a:lnTo>
                  <a:cubicBezTo>
                    <a:pt x="8286" y="5136"/>
                    <a:pt x="8286" y="5530"/>
                    <a:pt x="8022" y="5530"/>
                  </a:cubicBezTo>
                  <a:lnTo>
                    <a:pt x="5834" y="5530"/>
                  </a:lnTo>
                  <a:lnTo>
                    <a:pt x="5834" y="5136"/>
                  </a:lnTo>
                  <a:lnTo>
                    <a:pt x="6295" y="5136"/>
                  </a:lnTo>
                  <a:cubicBezTo>
                    <a:pt x="6442" y="5136"/>
                    <a:pt x="6547" y="4983"/>
                    <a:pt x="6491" y="4841"/>
                  </a:cubicBezTo>
                  <a:cubicBezTo>
                    <a:pt x="6467" y="4780"/>
                    <a:pt x="6455" y="4706"/>
                    <a:pt x="6455" y="4638"/>
                  </a:cubicBezTo>
                  <a:cubicBezTo>
                    <a:pt x="6455" y="4319"/>
                    <a:pt x="6713" y="4061"/>
                    <a:pt x="7032" y="4061"/>
                  </a:cubicBezTo>
                  <a:close/>
                  <a:moveTo>
                    <a:pt x="2920" y="1"/>
                  </a:moveTo>
                  <a:cubicBezTo>
                    <a:pt x="2813" y="1"/>
                    <a:pt x="2705" y="71"/>
                    <a:pt x="2705" y="213"/>
                  </a:cubicBezTo>
                  <a:lnTo>
                    <a:pt x="2705" y="1411"/>
                  </a:lnTo>
                  <a:lnTo>
                    <a:pt x="1986" y="2598"/>
                  </a:lnTo>
                  <a:lnTo>
                    <a:pt x="1722" y="2598"/>
                  </a:lnTo>
                  <a:cubicBezTo>
                    <a:pt x="1623" y="2598"/>
                    <a:pt x="1531" y="2653"/>
                    <a:pt x="1482" y="2745"/>
                  </a:cubicBezTo>
                  <a:lnTo>
                    <a:pt x="959" y="3759"/>
                  </a:lnTo>
                  <a:lnTo>
                    <a:pt x="277" y="3759"/>
                  </a:lnTo>
                  <a:cubicBezTo>
                    <a:pt x="123" y="3759"/>
                    <a:pt x="7" y="3882"/>
                    <a:pt x="0" y="4030"/>
                  </a:cubicBezTo>
                  <a:lnTo>
                    <a:pt x="0" y="4491"/>
                  </a:lnTo>
                  <a:cubicBezTo>
                    <a:pt x="3" y="4632"/>
                    <a:pt x="111" y="4703"/>
                    <a:pt x="218" y="4703"/>
                  </a:cubicBezTo>
                  <a:cubicBezTo>
                    <a:pt x="325" y="4703"/>
                    <a:pt x="431" y="4632"/>
                    <a:pt x="431" y="4491"/>
                  </a:cubicBezTo>
                  <a:lnTo>
                    <a:pt x="431" y="4190"/>
                  </a:lnTo>
                  <a:lnTo>
                    <a:pt x="1088" y="4190"/>
                  </a:lnTo>
                  <a:cubicBezTo>
                    <a:pt x="1168" y="4190"/>
                    <a:pt x="1242" y="4147"/>
                    <a:pt x="1279" y="4073"/>
                  </a:cubicBezTo>
                  <a:lnTo>
                    <a:pt x="1820" y="3028"/>
                  </a:lnTo>
                  <a:lnTo>
                    <a:pt x="4014" y="3028"/>
                  </a:lnTo>
                  <a:lnTo>
                    <a:pt x="4549" y="4073"/>
                  </a:lnTo>
                  <a:cubicBezTo>
                    <a:pt x="4586" y="4147"/>
                    <a:pt x="4660" y="4190"/>
                    <a:pt x="4740" y="4190"/>
                  </a:cubicBezTo>
                  <a:lnTo>
                    <a:pt x="5397" y="4190"/>
                  </a:lnTo>
                  <a:lnTo>
                    <a:pt x="5397" y="7054"/>
                  </a:lnTo>
                  <a:cubicBezTo>
                    <a:pt x="5397" y="7195"/>
                    <a:pt x="5505" y="7266"/>
                    <a:pt x="5612" y="7266"/>
                  </a:cubicBezTo>
                  <a:cubicBezTo>
                    <a:pt x="5720" y="7266"/>
                    <a:pt x="5828" y="7195"/>
                    <a:pt x="5828" y="7054"/>
                  </a:cubicBezTo>
                  <a:lnTo>
                    <a:pt x="5828" y="5966"/>
                  </a:lnTo>
                  <a:lnTo>
                    <a:pt x="8016" y="5966"/>
                  </a:lnTo>
                  <a:cubicBezTo>
                    <a:pt x="8360" y="5966"/>
                    <a:pt x="8649" y="5689"/>
                    <a:pt x="8649" y="5345"/>
                  </a:cubicBezTo>
                  <a:cubicBezTo>
                    <a:pt x="8655" y="5001"/>
                    <a:pt x="8378" y="4712"/>
                    <a:pt x="8034" y="4712"/>
                  </a:cubicBezTo>
                  <a:lnTo>
                    <a:pt x="8040" y="4706"/>
                  </a:lnTo>
                  <a:lnTo>
                    <a:pt x="8040" y="4638"/>
                  </a:lnTo>
                  <a:cubicBezTo>
                    <a:pt x="8034" y="4079"/>
                    <a:pt x="7586" y="3630"/>
                    <a:pt x="7032" y="3630"/>
                  </a:cubicBezTo>
                  <a:cubicBezTo>
                    <a:pt x="6473" y="3630"/>
                    <a:pt x="6024" y="4079"/>
                    <a:pt x="6024" y="4638"/>
                  </a:cubicBezTo>
                  <a:lnTo>
                    <a:pt x="6024" y="4706"/>
                  </a:lnTo>
                  <a:lnTo>
                    <a:pt x="5834" y="4706"/>
                  </a:lnTo>
                  <a:lnTo>
                    <a:pt x="5834" y="4030"/>
                  </a:lnTo>
                  <a:cubicBezTo>
                    <a:pt x="5828" y="3882"/>
                    <a:pt x="5711" y="3759"/>
                    <a:pt x="5557" y="3759"/>
                  </a:cubicBezTo>
                  <a:lnTo>
                    <a:pt x="4875" y="3759"/>
                  </a:lnTo>
                  <a:lnTo>
                    <a:pt x="4352" y="2745"/>
                  </a:lnTo>
                  <a:cubicBezTo>
                    <a:pt x="4303" y="2653"/>
                    <a:pt x="4211" y="2598"/>
                    <a:pt x="4113" y="2598"/>
                  </a:cubicBezTo>
                  <a:lnTo>
                    <a:pt x="3848" y="2598"/>
                  </a:lnTo>
                  <a:lnTo>
                    <a:pt x="3135" y="1411"/>
                  </a:lnTo>
                  <a:lnTo>
                    <a:pt x="3135" y="213"/>
                  </a:lnTo>
                  <a:cubicBezTo>
                    <a:pt x="3135" y="71"/>
                    <a:pt x="3028" y="1"/>
                    <a:pt x="292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82" name="Google Shape;882;p51"/>
            <p:cNvSpPr/>
            <p:nvPr/>
          </p:nvSpPr>
          <p:spPr>
            <a:xfrm>
              <a:off x="4116504" y="3401747"/>
              <a:ext cx="93856" cy="55235"/>
            </a:xfrm>
            <a:custGeom>
              <a:avLst/>
              <a:gdLst/>
              <a:ahLst/>
              <a:cxnLst/>
              <a:rect l="l" t="t" r="r" b="b"/>
              <a:pathLst>
                <a:path w="3480" h="2048" extrusionOk="0">
                  <a:moveTo>
                    <a:pt x="2066" y="1"/>
                  </a:moveTo>
                  <a:cubicBezTo>
                    <a:pt x="1574" y="1"/>
                    <a:pt x="1174" y="400"/>
                    <a:pt x="1174" y="892"/>
                  </a:cubicBezTo>
                  <a:lnTo>
                    <a:pt x="1174" y="917"/>
                  </a:lnTo>
                  <a:lnTo>
                    <a:pt x="566" y="917"/>
                  </a:lnTo>
                  <a:cubicBezTo>
                    <a:pt x="252" y="917"/>
                    <a:pt x="0" y="1169"/>
                    <a:pt x="0" y="1482"/>
                  </a:cubicBezTo>
                  <a:cubicBezTo>
                    <a:pt x="0" y="1795"/>
                    <a:pt x="252" y="2048"/>
                    <a:pt x="566" y="2048"/>
                  </a:cubicBezTo>
                  <a:lnTo>
                    <a:pt x="1592" y="2048"/>
                  </a:lnTo>
                  <a:cubicBezTo>
                    <a:pt x="1709" y="2048"/>
                    <a:pt x="1808" y="1955"/>
                    <a:pt x="1808" y="1839"/>
                  </a:cubicBezTo>
                  <a:cubicBezTo>
                    <a:pt x="1808" y="1716"/>
                    <a:pt x="1709" y="1623"/>
                    <a:pt x="1592" y="1623"/>
                  </a:cubicBezTo>
                  <a:lnTo>
                    <a:pt x="566" y="1623"/>
                  </a:lnTo>
                  <a:cubicBezTo>
                    <a:pt x="381" y="1623"/>
                    <a:pt x="381" y="1347"/>
                    <a:pt x="566" y="1347"/>
                  </a:cubicBezTo>
                  <a:lnTo>
                    <a:pt x="1433" y="1347"/>
                  </a:lnTo>
                  <a:cubicBezTo>
                    <a:pt x="1580" y="1347"/>
                    <a:pt x="1685" y="1193"/>
                    <a:pt x="1635" y="1058"/>
                  </a:cubicBezTo>
                  <a:cubicBezTo>
                    <a:pt x="1519" y="757"/>
                    <a:pt x="1740" y="431"/>
                    <a:pt x="2066" y="431"/>
                  </a:cubicBezTo>
                  <a:cubicBezTo>
                    <a:pt x="2385" y="431"/>
                    <a:pt x="2607" y="757"/>
                    <a:pt x="2496" y="1058"/>
                  </a:cubicBezTo>
                  <a:cubicBezTo>
                    <a:pt x="2441" y="1193"/>
                    <a:pt x="2545" y="1347"/>
                    <a:pt x="2699" y="1347"/>
                  </a:cubicBezTo>
                  <a:lnTo>
                    <a:pt x="2908" y="1347"/>
                  </a:lnTo>
                  <a:cubicBezTo>
                    <a:pt x="3092" y="1347"/>
                    <a:pt x="3092" y="1623"/>
                    <a:pt x="2908" y="1623"/>
                  </a:cubicBezTo>
                  <a:lnTo>
                    <a:pt x="2447" y="1623"/>
                  </a:lnTo>
                  <a:cubicBezTo>
                    <a:pt x="2164" y="1623"/>
                    <a:pt x="2164" y="2048"/>
                    <a:pt x="2447" y="2048"/>
                  </a:cubicBezTo>
                  <a:lnTo>
                    <a:pt x="2908" y="2048"/>
                  </a:lnTo>
                  <a:cubicBezTo>
                    <a:pt x="3209" y="2048"/>
                    <a:pt x="3455" y="1808"/>
                    <a:pt x="3467" y="1507"/>
                  </a:cubicBezTo>
                  <a:cubicBezTo>
                    <a:pt x="3479" y="1205"/>
                    <a:pt x="3258" y="947"/>
                    <a:pt x="2957" y="923"/>
                  </a:cubicBezTo>
                  <a:lnTo>
                    <a:pt x="2957" y="892"/>
                  </a:lnTo>
                  <a:cubicBezTo>
                    <a:pt x="2957" y="400"/>
                    <a:pt x="2557" y="1"/>
                    <a:pt x="206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83" name="Google Shape;883;p51"/>
            <p:cNvSpPr/>
            <p:nvPr/>
          </p:nvSpPr>
          <p:spPr>
            <a:xfrm>
              <a:off x="4282936" y="3490101"/>
              <a:ext cx="38324" cy="33038"/>
            </a:xfrm>
            <a:custGeom>
              <a:avLst/>
              <a:gdLst/>
              <a:ahLst/>
              <a:cxnLst/>
              <a:rect l="l" t="t" r="r" b="b"/>
              <a:pathLst>
                <a:path w="1421" h="1225" extrusionOk="0">
                  <a:moveTo>
                    <a:pt x="990" y="425"/>
                  </a:moveTo>
                  <a:lnTo>
                    <a:pt x="990" y="794"/>
                  </a:lnTo>
                  <a:lnTo>
                    <a:pt x="425" y="794"/>
                  </a:lnTo>
                  <a:lnTo>
                    <a:pt x="425" y="425"/>
                  </a:lnTo>
                  <a:close/>
                  <a:moveTo>
                    <a:pt x="260" y="1"/>
                  </a:moveTo>
                  <a:cubicBezTo>
                    <a:pt x="112" y="1"/>
                    <a:pt x="1" y="121"/>
                    <a:pt x="1" y="265"/>
                  </a:cubicBezTo>
                  <a:lnTo>
                    <a:pt x="1" y="954"/>
                  </a:lnTo>
                  <a:cubicBezTo>
                    <a:pt x="1" y="1101"/>
                    <a:pt x="117" y="1224"/>
                    <a:pt x="271" y="1224"/>
                  </a:cubicBezTo>
                  <a:lnTo>
                    <a:pt x="1150" y="1224"/>
                  </a:lnTo>
                  <a:cubicBezTo>
                    <a:pt x="1298" y="1224"/>
                    <a:pt x="1421" y="1101"/>
                    <a:pt x="1421" y="954"/>
                  </a:cubicBezTo>
                  <a:lnTo>
                    <a:pt x="1421" y="265"/>
                  </a:lnTo>
                  <a:cubicBezTo>
                    <a:pt x="1421" y="121"/>
                    <a:pt x="1303" y="1"/>
                    <a:pt x="1161" y="1"/>
                  </a:cubicBezTo>
                  <a:cubicBezTo>
                    <a:pt x="1157" y="1"/>
                    <a:pt x="1154" y="1"/>
                    <a:pt x="1150" y="1"/>
                  </a:cubicBezTo>
                  <a:lnTo>
                    <a:pt x="271" y="1"/>
                  </a:lnTo>
                  <a:cubicBezTo>
                    <a:pt x="267" y="1"/>
                    <a:pt x="264" y="1"/>
                    <a:pt x="26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84" name="Google Shape;884;p51"/>
            <p:cNvSpPr/>
            <p:nvPr/>
          </p:nvSpPr>
          <p:spPr>
            <a:xfrm>
              <a:off x="4220608" y="3490101"/>
              <a:ext cx="38486" cy="33038"/>
            </a:xfrm>
            <a:custGeom>
              <a:avLst/>
              <a:gdLst/>
              <a:ahLst/>
              <a:cxnLst/>
              <a:rect l="l" t="t" r="r" b="b"/>
              <a:pathLst>
                <a:path w="1427" h="1225" extrusionOk="0">
                  <a:moveTo>
                    <a:pt x="1002" y="425"/>
                  </a:moveTo>
                  <a:lnTo>
                    <a:pt x="1002" y="794"/>
                  </a:lnTo>
                  <a:lnTo>
                    <a:pt x="431" y="794"/>
                  </a:lnTo>
                  <a:lnTo>
                    <a:pt x="431" y="425"/>
                  </a:lnTo>
                  <a:close/>
                  <a:moveTo>
                    <a:pt x="271" y="1"/>
                  </a:moveTo>
                  <a:cubicBezTo>
                    <a:pt x="123" y="1"/>
                    <a:pt x="1" y="118"/>
                    <a:pt x="1" y="271"/>
                  </a:cubicBezTo>
                  <a:lnTo>
                    <a:pt x="1" y="954"/>
                  </a:lnTo>
                  <a:cubicBezTo>
                    <a:pt x="1" y="1101"/>
                    <a:pt x="123" y="1224"/>
                    <a:pt x="271" y="1224"/>
                  </a:cubicBezTo>
                  <a:lnTo>
                    <a:pt x="1156" y="1224"/>
                  </a:lnTo>
                  <a:cubicBezTo>
                    <a:pt x="1304" y="1224"/>
                    <a:pt x="1427" y="1101"/>
                    <a:pt x="1427" y="954"/>
                  </a:cubicBezTo>
                  <a:lnTo>
                    <a:pt x="1427" y="271"/>
                  </a:lnTo>
                  <a:cubicBezTo>
                    <a:pt x="1420" y="118"/>
                    <a:pt x="1304" y="1"/>
                    <a:pt x="115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85" name="Google Shape;885;p51"/>
            <p:cNvSpPr/>
            <p:nvPr/>
          </p:nvSpPr>
          <p:spPr>
            <a:xfrm>
              <a:off x="4141855" y="3506310"/>
              <a:ext cx="117239" cy="256404"/>
            </a:xfrm>
            <a:custGeom>
              <a:avLst/>
              <a:gdLst/>
              <a:ahLst/>
              <a:cxnLst/>
              <a:rect l="l" t="t" r="r" b="b"/>
              <a:pathLst>
                <a:path w="4347" h="9507" extrusionOk="0">
                  <a:moveTo>
                    <a:pt x="3922" y="1846"/>
                  </a:moveTo>
                  <a:lnTo>
                    <a:pt x="3922" y="2215"/>
                  </a:lnTo>
                  <a:lnTo>
                    <a:pt x="3597" y="2215"/>
                  </a:lnTo>
                  <a:lnTo>
                    <a:pt x="3597" y="1846"/>
                  </a:lnTo>
                  <a:close/>
                  <a:moveTo>
                    <a:pt x="3922" y="3869"/>
                  </a:moveTo>
                  <a:lnTo>
                    <a:pt x="3922" y="4237"/>
                  </a:lnTo>
                  <a:lnTo>
                    <a:pt x="3597" y="4237"/>
                  </a:lnTo>
                  <a:lnTo>
                    <a:pt x="3597" y="3869"/>
                  </a:lnTo>
                  <a:close/>
                  <a:moveTo>
                    <a:pt x="3922" y="5891"/>
                  </a:moveTo>
                  <a:lnTo>
                    <a:pt x="3922" y="6260"/>
                  </a:lnTo>
                  <a:lnTo>
                    <a:pt x="3597" y="6260"/>
                  </a:lnTo>
                  <a:lnTo>
                    <a:pt x="3597" y="5891"/>
                  </a:lnTo>
                  <a:close/>
                  <a:moveTo>
                    <a:pt x="3922" y="7913"/>
                  </a:moveTo>
                  <a:lnTo>
                    <a:pt x="3922" y="8282"/>
                  </a:lnTo>
                  <a:lnTo>
                    <a:pt x="3597" y="8282"/>
                  </a:lnTo>
                  <a:lnTo>
                    <a:pt x="3597" y="7919"/>
                  </a:lnTo>
                  <a:lnTo>
                    <a:pt x="3922" y="7913"/>
                  </a:lnTo>
                  <a:close/>
                  <a:moveTo>
                    <a:pt x="2085" y="1"/>
                  </a:moveTo>
                  <a:cubicBezTo>
                    <a:pt x="1977" y="1"/>
                    <a:pt x="1869" y="73"/>
                    <a:pt x="1869" y="217"/>
                  </a:cubicBezTo>
                  <a:lnTo>
                    <a:pt x="1869" y="1637"/>
                  </a:lnTo>
                  <a:lnTo>
                    <a:pt x="124" y="2762"/>
                  </a:lnTo>
                  <a:cubicBezTo>
                    <a:pt x="44" y="2811"/>
                    <a:pt x="1" y="2897"/>
                    <a:pt x="1" y="2990"/>
                  </a:cubicBezTo>
                  <a:lnTo>
                    <a:pt x="1" y="9290"/>
                  </a:lnTo>
                  <a:cubicBezTo>
                    <a:pt x="1" y="9434"/>
                    <a:pt x="107" y="9507"/>
                    <a:pt x="214" y="9507"/>
                  </a:cubicBezTo>
                  <a:cubicBezTo>
                    <a:pt x="320" y="9507"/>
                    <a:pt x="428" y="9434"/>
                    <a:pt x="431" y="9290"/>
                  </a:cubicBezTo>
                  <a:lnTo>
                    <a:pt x="431" y="3076"/>
                  </a:lnTo>
                  <a:lnTo>
                    <a:pt x="2195" y="1938"/>
                  </a:lnTo>
                  <a:lnTo>
                    <a:pt x="2207" y="1926"/>
                  </a:lnTo>
                  <a:lnTo>
                    <a:pt x="3166" y="1311"/>
                  </a:lnTo>
                  <a:lnTo>
                    <a:pt x="3166" y="1631"/>
                  </a:lnTo>
                  <a:lnTo>
                    <a:pt x="3166" y="2430"/>
                  </a:lnTo>
                  <a:lnTo>
                    <a:pt x="3166" y="3653"/>
                  </a:lnTo>
                  <a:lnTo>
                    <a:pt x="3166" y="4446"/>
                  </a:lnTo>
                  <a:lnTo>
                    <a:pt x="3166" y="5670"/>
                  </a:lnTo>
                  <a:lnTo>
                    <a:pt x="3166" y="6462"/>
                  </a:lnTo>
                  <a:lnTo>
                    <a:pt x="3166" y="7692"/>
                  </a:lnTo>
                  <a:lnTo>
                    <a:pt x="3166" y="8479"/>
                  </a:lnTo>
                  <a:lnTo>
                    <a:pt x="3166" y="9272"/>
                  </a:lnTo>
                  <a:cubicBezTo>
                    <a:pt x="3166" y="9413"/>
                    <a:pt x="3274" y="9484"/>
                    <a:pt x="3382" y="9484"/>
                  </a:cubicBezTo>
                  <a:cubicBezTo>
                    <a:pt x="3489" y="9484"/>
                    <a:pt x="3597" y="9413"/>
                    <a:pt x="3597" y="9272"/>
                  </a:cubicBezTo>
                  <a:lnTo>
                    <a:pt x="3597" y="8694"/>
                  </a:lnTo>
                  <a:lnTo>
                    <a:pt x="4076" y="8694"/>
                  </a:lnTo>
                  <a:cubicBezTo>
                    <a:pt x="4224" y="8694"/>
                    <a:pt x="4347" y="8577"/>
                    <a:pt x="4347" y="8423"/>
                  </a:cubicBezTo>
                  <a:lnTo>
                    <a:pt x="4347" y="7741"/>
                  </a:lnTo>
                  <a:cubicBezTo>
                    <a:pt x="4347" y="7593"/>
                    <a:pt x="4224" y="7471"/>
                    <a:pt x="4076" y="7471"/>
                  </a:cubicBezTo>
                  <a:lnTo>
                    <a:pt x="3597" y="7471"/>
                  </a:lnTo>
                  <a:lnTo>
                    <a:pt x="3597" y="6671"/>
                  </a:lnTo>
                  <a:lnTo>
                    <a:pt x="4076" y="6671"/>
                  </a:lnTo>
                  <a:cubicBezTo>
                    <a:pt x="4224" y="6671"/>
                    <a:pt x="4347" y="6555"/>
                    <a:pt x="4347" y="6401"/>
                  </a:cubicBezTo>
                  <a:lnTo>
                    <a:pt x="4347" y="5719"/>
                  </a:lnTo>
                  <a:cubicBezTo>
                    <a:pt x="4347" y="5571"/>
                    <a:pt x="4224" y="5448"/>
                    <a:pt x="4076" y="5448"/>
                  </a:cubicBezTo>
                  <a:lnTo>
                    <a:pt x="3597" y="5448"/>
                  </a:lnTo>
                  <a:lnTo>
                    <a:pt x="3597" y="4649"/>
                  </a:lnTo>
                  <a:lnTo>
                    <a:pt x="4076" y="4649"/>
                  </a:lnTo>
                  <a:cubicBezTo>
                    <a:pt x="4224" y="4649"/>
                    <a:pt x="4347" y="4532"/>
                    <a:pt x="4347" y="4379"/>
                  </a:cubicBezTo>
                  <a:lnTo>
                    <a:pt x="4347" y="3696"/>
                  </a:lnTo>
                  <a:cubicBezTo>
                    <a:pt x="4347" y="3549"/>
                    <a:pt x="4224" y="3426"/>
                    <a:pt x="4076" y="3426"/>
                  </a:cubicBezTo>
                  <a:lnTo>
                    <a:pt x="3597" y="3426"/>
                  </a:lnTo>
                  <a:lnTo>
                    <a:pt x="3597" y="2645"/>
                  </a:lnTo>
                  <a:lnTo>
                    <a:pt x="4076" y="2645"/>
                  </a:lnTo>
                  <a:cubicBezTo>
                    <a:pt x="4224" y="2645"/>
                    <a:pt x="4347" y="2522"/>
                    <a:pt x="4347" y="2375"/>
                  </a:cubicBezTo>
                  <a:lnTo>
                    <a:pt x="4347" y="1686"/>
                  </a:lnTo>
                  <a:cubicBezTo>
                    <a:pt x="4347" y="1542"/>
                    <a:pt x="4229" y="1422"/>
                    <a:pt x="4087" y="1422"/>
                  </a:cubicBezTo>
                  <a:cubicBezTo>
                    <a:pt x="4083" y="1422"/>
                    <a:pt x="4080" y="1422"/>
                    <a:pt x="4076" y="1422"/>
                  </a:cubicBezTo>
                  <a:lnTo>
                    <a:pt x="3597" y="1422"/>
                  </a:lnTo>
                  <a:lnTo>
                    <a:pt x="3597" y="1023"/>
                  </a:lnTo>
                  <a:cubicBezTo>
                    <a:pt x="3597" y="863"/>
                    <a:pt x="3465" y="751"/>
                    <a:pt x="3325" y="751"/>
                  </a:cubicBezTo>
                  <a:cubicBezTo>
                    <a:pt x="3275" y="751"/>
                    <a:pt x="3225" y="765"/>
                    <a:pt x="3179" y="795"/>
                  </a:cubicBezTo>
                  <a:lnTo>
                    <a:pt x="2300" y="1355"/>
                  </a:lnTo>
                  <a:lnTo>
                    <a:pt x="2300" y="217"/>
                  </a:lnTo>
                  <a:cubicBezTo>
                    <a:pt x="2300" y="73"/>
                    <a:pt x="2192" y="1"/>
                    <a:pt x="208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86" name="Google Shape;886;p51"/>
            <p:cNvSpPr/>
            <p:nvPr/>
          </p:nvSpPr>
          <p:spPr>
            <a:xfrm>
              <a:off x="4170390" y="3601028"/>
              <a:ext cx="11624" cy="120907"/>
            </a:xfrm>
            <a:custGeom>
              <a:avLst/>
              <a:gdLst/>
              <a:ahLst/>
              <a:cxnLst/>
              <a:rect l="l" t="t" r="r" b="b"/>
              <a:pathLst>
                <a:path w="431" h="4483" extrusionOk="0">
                  <a:moveTo>
                    <a:pt x="215" y="0"/>
                  </a:moveTo>
                  <a:cubicBezTo>
                    <a:pt x="98" y="0"/>
                    <a:pt x="0" y="98"/>
                    <a:pt x="0" y="215"/>
                  </a:cubicBezTo>
                  <a:lnTo>
                    <a:pt x="0" y="4266"/>
                  </a:lnTo>
                  <a:cubicBezTo>
                    <a:pt x="0" y="4410"/>
                    <a:pt x="108" y="4483"/>
                    <a:pt x="215" y="4483"/>
                  </a:cubicBezTo>
                  <a:cubicBezTo>
                    <a:pt x="323" y="4483"/>
                    <a:pt x="430" y="4410"/>
                    <a:pt x="430" y="4266"/>
                  </a:cubicBezTo>
                  <a:lnTo>
                    <a:pt x="430" y="215"/>
                  </a:lnTo>
                  <a:cubicBezTo>
                    <a:pt x="430" y="98"/>
                    <a:pt x="338" y="0"/>
                    <a:pt x="215"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87" name="Google Shape;887;p51"/>
            <p:cNvSpPr/>
            <p:nvPr/>
          </p:nvSpPr>
          <p:spPr>
            <a:xfrm>
              <a:off x="4198735" y="3601028"/>
              <a:ext cx="11462" cy="120907"/>
            </a:xfrm>
            <a:custGeom>
              <a:avLst/>
              <a:gdLst/>
              <a:ahLst/>
              <a:cxnLst/>
              <a:rect l="l" t="t" r="r" b="b"/>
              <a:pathLst>
                <a:path w="425" h="4483" extrusionOk="0">
                  <a:moveTo>
                    <a:pt x="215" y="0"/>
                  </a:moveTo>
                  <a:cubicBezTo>
                    <a:pt x="92" y="0"/>
                    <a:pt x="0" y="98"/>
                    <a:pt x="0" y="215"/>
                  </a:cubicBezTo>
                  <a:lnTo>
                    <a:pt x="0" y="4266"/>
                  </a:lnTo>
                  <a:cubicBezTo>
                    <a:pt x="0" y="4410"/>
                    <a:pt x="106" y="4483"/>
                    <a:pt x="212" y="4483"/>
                  </a:cubicBezTo>
                  <a:cubicBezTo>
                    <a:pt x="318" y="4483"/>
                    <a:pt x="424" y="4410"/>
                    <a:pt x="424" y="4266"/>
                  </a:cubicBezTo>
                  <a:lnTo>
                    <a:pt x="424" y="215"/>
                  </a:lnTo>
                  <a:cubicBezTo>
                    <a:pt x="424" y="98"/>
                    <a:pt x="332" y="0"/>
                    <a:pt x="215"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88" name="Google Shape;888;p51"/>
            <p:cNvSpPr/>
            <p:nvPr/>
          </p:nvSpPr>
          <p:spPr>
            <a:xfrm>
              <a:off x="4282774" y="3544634"/>
              <a:ext cx="117239" cy="218295"/>
            </a:xfrm>
            <a:custGeom>
              <a:avLst/>
              <a:gdLst/>
              <a:ahLst/>
              <a:cxnLst/>
              <a:rect l="l" t="t" r="r" b="b"/>
              <a:pathLst>
                <a:path w="4347" h="8094" extrusionOk="0">
                  <a:moveTo>
                    <a:pt x="996" y="425"/>
                  </a:moveTo>
                  <a:lnTo>
                    <a:pt x="996" y="794"/>
                  </a:lnTo>
                  <a:lnTo>
                    <a:pt x="431" y="794"/>
                  </a:lnTo>
                  <a:lnTo>
                    <a:pt x="431" y="425"/>
                  </a:lnTo>
                  <a:close/>
                  <a:moveTo>
                    <a:pt x="750" y="2448"/>
                  </a:moveTo>
                  <a:lnTo>
                    <a:pt x="750" y="2816"/>
                  </a:lnTo>
                  <a:lnTo>
                    <a:pt x="431" y="2816"/>
                  </a:lnTo>
                  <a:lnTo>
                    <a:pt x="431" y="2448"/>
                  </a:lnTo>
                  <a:close/>
                  <a:moveTo>
                    <a:pt x="750" y="4470"/>
                  </a:moveTo>
                  <a:lnTo>
                    <a:pt x="750" y="4839"/>
                  </a:lnTo>
                  <a:lnTo>
                    <a:pt x="431" y="4839"/>
                  </a:lnTo>
                  <a:lnTo>
                    <a:pt x="431" y="4470"/>
                  </a:lnTo>
                  <a:close/>
                  <a:moveTo>
                    <a:pt x="750" y="6492"/>
                  </a:moveTo>
                  <a:lnTo>
                    <a:pt x="750" y="6861"/>
                  </a:lnTo>
                  <a:lnTo>
                    <a:pt x="431" y="6861"/>
                  </a:lnTo>
                  <a:lnTo>
                    <a:pt x="431" y="6492"/>
                  </a:lnTo>
                  <a:close/>
                  <a:moveTo>
                    <a:pt x="266" y="1"/>
                  </a:moveTo>
                  <a:cubicBezTo>
                    <a:pt x="118" y="1"/>
                    <a:pt x="7" y="121"/>
                    <a:pt x="1" y="265"/>
                  </a:cubicBezTo>
                  <a:lnTo>
                    <a:pt x="1" y="954"/>
                  </a:lnTo>
                  <a:cubicBezTo>
                    <a:pt x="7" y="1101"/>
                    <a:pt x="123" y="1224"/>
                    <a:pt x="277" y="1224"/>
                  </a:cubicBezTo>
                  <a:lnTo>
                    <a:pt x="867" y="1224"/>
                  </a:lnTo>
                  <a:cubicBezTo>
                    <a:pt x="793" y="1286"/>
                    <a:pt x="750" y="1378"/>
                    <a:pt x="750" y="1470"/>
                  </a:cubicBezTo>
                  <a:lnTo>
                    <a:pt x="750" y="2023"/>
                  </a:lnTo>
                  <a:lnTo>
                    <a:pt x="277" y="2023"/>
                  </a:lnTo>
                  <a:cubicBezTo>
                    <a:pt x="273" y="2023"/>
                    <a:pt x="270" y="2023"/>
                    <a:pt x="266" y="2023"/>
                  </a:cubicBezTo>
                  <a:cubicBezTo>
                    <a:pt x="118" y="2023"/>
                    <a:pt x="7" y="2144"/>
                    <a:pt x="1" y="2288"/>
                  </a:cubicBezTo>
                  <a:lnTo>
                    <a:pt x="1" y="2976"/>
                  </a:lnTo>
                  <a:cubicBezTo>
                    <a:pt x="7" y="3124"/>
                    <a:pt x="123" y="3247"/>
                    <a:pt x="277" y="3247"/>
                  </a:cubicBezTo>
                  <a:lnTo>
                    <a:pt x="750" y="3247"/>
                  </a:lnTo>
                  <a:lnTo>
                    <a:pt x="750" y="4046"/>
                  </a:lnTo>
                  <a:lnTo>
                    <a:pt x="277" y="4046"/>
                  </a:lnTo>
                  <a:cubicBezTo>
                    <a:pt x="273" y="4046"/>
                    <a:pt x="270" y="4045"/>
                    <a:pt x="266" y="4045"/>
                  </a:cubicBezTo>
                  <a:cubicBezTo>
                    <a:pt x="118" y="4045"/>
                    <a:pt x="7" y="4166"/>
                    <a:pt x="1" y="4310"/>
                  </a:cubicBezTo>
                  <a:lnTo>
                    <a:pt x="1" y="4998"/>
                  </a:lnTo>
                  <a:cubicBezTo>
                    <a:pt x="7" y="5146"/>
                    <a:pt x="123" y="5269"/>
                    <a:pt x="277" y="5269"/>
                  </a:cubicBezTo>
                  <a:lnTo>
                    <a:pt x="750" y="5269"/>
                  </a:lnTo>
                  <a:lnTo>
                    <a:pt x="750" y="6068"/>
                  </a:lnTo>
                  <a:lnTo>
                    <a:pt x="277" y="6068"/>
                  </a:lnTo>
                  <a:cubicBezTo>
                    <a:pt x="273" y="6068"/>
                    <a:pt x="270" y="6068"/>
                    <a:pt x="266" y="6068"/>
                  </a:cubicBezTo>
                  <a:cubicBezTo>
                    <a:pt x="118" y="6068"/>
                    <a:pt x="7" y="6188"/>
                    <a:pt x="1" y="6332"/>
                  </a:cubicBezTo>
                  <a:lnTo>
                    <a:pt x="1" y="7021"/>
                  </a:lnTo>
                  <a:cubicBezTo>
                    <a:pt x="7" y="7168"/>
                    <a:pt x="123" y="7291"/>
                    <a:pt x="277" y="7291"/>
                  </a:cubicBezTo>
                  <a:lnTo>
                    <a:pt x="750" y="7291"/>
                  </a:lnTo>
                  <a:lnTo>
                    <a:pt x="750" y="7869"/>
                  </a:lnTo>
                  <a:cubicBezTo>
                    <a:pt x="750" y="8010"/>
                    <a:pt x="858" y="8081"/>
                    <a:pt x="966" y="8081"/>
                  </a:cubicBezTo>
                  <a:cubicBezTo>
                    <a:pt x="1073" y="8081"/>
                    <a:pt x="1181" y="8010"/>
                    <a:pt x="1181" y="7869"/>
                  </a:cubicBezTo>
                  <a:lnTo>
                    <a:pt x="1181" y="7076"/>
                  </a:lnTo>
                  <a:lnTo>
                    <a:pt x="1181" y="6283"/>
                  </a:lnTo>
                  <a:lnTo>
                    <a:pt x="1181" y="5060"/>
                  </a:lnTo>
                  <a:lnTo>
                    <a:pt x="1181" y="4267"/>
                  </a:lnTo>
                  <a:lnTo>
                    <a:pt x="1181" y="3038"/>
                  </a:lnTo>
                  <a:lnTo>
                    <a:pt x="1181" y="2245"/>
                  </a:lnTo>
                  <a:lnTo>
                    <a:pt x="1181" y="1581"/>
                  </a:lnTo>
                  <a:lnTo>
                    <a:pt x="3922" y="1581"/>
                  </a:lnTo>
                  <a:lnTo>
                    <a:pt x="3922" y="7881"/>
                  </a:lnTo>
                  <a:cubicBezTo>
                    <a:pt x="3922" y="8023"/>
                    <a:pt x="4028" y="8093"/>
                    <a:pt x="4134" y="8093"/>
                  </a:cubicBezTo>
                  <a:cubicBezTo>
                    <a:pt x="4240" y="8093"/>
                    <a:pt x="4346" y="8023"/>
                    <a:pt x="4346" y="7881"/>
                  </a:cubicBezTo>
                  <a:lnTo>
                    <a:pt x="4346" y="1470"/>
                  </a:lnTo>
                  <a:cubicBezTo>
                    <a:pt x="4346" y="1286"/>
                    <a:pt x="4199" y="1144"/>
                    <a:pt x="4021" y="1144"/>
                  </a:cubicBezTo>
                  <a:lnTo>
                    <a:pt x="1353" y="1144"/>
                  </a:lnTo>
                  <a:cubicBezTo>
                    <a:pt x="1402" y="1089"/>
                    <a:pt x="1427" y="1021"/>
                    <a:pt x="1427" y="954"/>
                  </a:cubicBezTo>
                  <a:lnTo>
                    <a:pt x="1427" y="265"/>
                  </a:lnTo>
                  <a:cubicBezTo>
                    <a:pt x="1427" y="121"/>
                    <a:pt x="1309" y="1"/>
                    <a:pt x="1167" y="1"/>
                  </a:cubicBezTo>
                  <a:cubicBezTo>
                    <a:pt x="1163" y="1"/>
                    <a:pt x="1160" y="1"/>
                    <a:pt x="1156" y="1"/>
                  </a:cubicBezTo>
                  <a:lnTo>
                    <a:pt x="277" y="1"/>
                  </a:lnTo>
                  <a:cubicBezTo>
                    <a:pt x="273" y="1"/>
                    <a:pt x="270" y="1"/>
                    <a:pt x="26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89" name="Google Shape;889;p51"/>
            <p:cNvSpPr/>
            <p:nvPr/>
          </p:nvSpPr>
          <p:spPr>
            <a:xfrm>
              <a:off x="4324550" y="3605317"/>
              <a:ext cx="54075" cy="28885"/>
            </a:xfrm>
            <a:custGeom>
              <a:avLst/>
              <a:gdLst/>
              <a:ahLst/>
              <a:cxnLst/>
              <a:rect l="l" t="t" r="r" b="b"/>
              <a:pathLst>
                <a:path w="2005" h="1071" extrusionOk="0">
                  <a:moveTo>
                    <a:pt x="1580" y="431"/>
                  </a:moveTo>
                  <a:lnTo>
                    <a:pt x="1580" y="640"/>
                  </a:lnTo>
                  <a:lnTo>
                    <a:pt x="437" y="640"/>
                  </a:lnTo>
                  <a:lnTo>
                    <a:pt x="437" y="431"/>
                  </a:lnTo>
                  <a:close/>
                  <a:moveTo>
                    <a:pt x="271" y="1"/>
                  </a:moveTo>
                  <a:cubicBezTo>
                    <a:pt x="123" y="1"/>
                    <a:pt x="1" y="124"/>
                    <a:pt x="1" y="271"/>
                  </a:cubicBezTo>
                  <a:lnTo>
                    <a:pt x="1" y="794"/>
                  </a:lnTo>
                  <a:cubicBezTo>
                    <a:pt x="1" y="947"/>
                    <a:pt x="123" y="1064"/>
                    <a:pt x="271" y="1070"/>
                  </a:cubicBezTo>
                  <a:lnTo>
                    <a:pt x="1734" y="1070"/>
                  </a:lnTo>
                  <a:cubicBezTo>
                    <a:pt x="1881" y="1064"/>
                    <a:pt x="2004" y="947"/>
                    <a:pt x="2004" y="794"/>
                  </a:cubicBezTo>
                  <a:lnTo>
                    <a:pt x="2004" y="271"/>
                  </a:lnTo>
                  <a:cubicBezTo>
                    <a:pt x="2004" y="124"/>
                    <a:pt x="1881" y="1"/>
                    <a:pt x="173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90" name="Google Shape;890;p51"/>
            <p:cNvSpPr/>
            <p:nvPr/>
          </p:nvSpPr>
          <p:spPr>
            <a:xfrm>
              <a:off x="4324550" y="3654564"/>
              <a:ext cx="54075" cy="28858"/>
            </a:xfrm>
            <a:custGeom>
              <a:avLst/>
              <a:gdLst/>
              <a:ahLst/>
              <a:cxnLst/>
              <a:rect l="l" t="t" r="r" b="b"/>
              <a:pathLst>
                <a:path w="2005" h="1070" extrusionOk="0">
                  <a:moveTo>
                    <a:pt x="1580" y="431"/>
                  </a:moveTo>
                  <a:lnTo>
                    <a:pt x="1580" y="640"/>
                  </a:lnTo>
                  <a:lnTo>
                    <a:pt x="437" y="640"/>
                  </a:lnTo>
                  <a:lnTo>
                    <a:pt x="437" y="431"/>
                  </a:lnTo>
                  <a:close/>
                  <a:moveTo>
                    <a:pt x="271" y="0"/>
                  </a:moveTo>
                  <a:cubicBezTo>
                    <a:pt x="123" y="0"/>
                    <a:pt x="1" y="123"/>
                    <a:pt x="1" y="271"/>
                  </a:cubicBezTo>
                  <a:lnTo>
                    <a:pt x="1" y="793"/>
                  </a:lnTo>
                  <a:cubicBezTo>
                    <a:pt x="1" y="947"/>
                    <a:pt x="123" y="1070"/>
                    <a:pt x="271" y="1070"/>
                  </a:cubicBezTo>
                  <a:lnTo>
                    <a:pt x="1734" y="1070"/>
                  </a:lnTo>
                  <a:cubicBezTo>
                    <a:pt x="1881" y="1070"/>
                    <a:pt x="2004" y="947"/>
                    <a:pt x="2004" y="793"/>
                  </a:cubicBezTo>
                  <a:lnTo>
                    <a:pt x="2004" y="271"/>
                  </a:lnTo>
                  <a:cubicBezTo>
                    <a:pt x="2004" y="123"/>
                    <a:pt x="1881" y="0"/>
                    <a:pt x="173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91" name="Google Shape;891;p51"/>
            <p:cNvSpPr/>
            <p:nvPr/>
          </p:nvSpPr>
          <p:spPr>
            <a:xfrm>
              <a:off x="4324550" y="3703784"/>
              <a:ext cx="54075" cy="28723"/>
            </a:xfrm>
            <a:custGeom>
              <a:avLst/>
              <a:gdLst/>
              <a:ahLst/>
              <a:cxnLst/>
              <a:rect l="l" t="t" r="r" b="b"/>
              <a:pathLst>
                <a:path w="2005" h="1065" extrusionOk="0">
                  <a:moveTo>
                    <a:pt x="1580" y="431"/>
                  </a:moveTo>
                  <a:lnTo>
                    <a:pt x="1580" y="640"/>
                  </a:lnTo>
                  <a:lnTo>
                    <a:pt x="437" y="640"/>
                  </a:lnTo>
                  <a:lnTo>
                    <a:pt x="437" y="431"/>
                  </a:lnTo>
                  <a:close/>
                  <a:moveTo>
                    <a:pt x="271" y="1"/>
                  </a:moveTo>
                  <a:cubicBezTo>
                    <a:pt x="123" y="1"/>
                    <a:pt x="1" y="124"/>
                    <a:pt x="1" y="271"/>
                  </a:cubicBezTo>
                  <a:lnTo>
                    <a:pt x="1" y="794"/>
                  </a:lnTo>
                  <a:cubicBezTo>
                    <a:pt x="1" y="948"/>
                    <a:pt x="123" y="1064"/>
                    <a:pt x="271" y="1064"/>
                  </a:cubicBezTo>
                  <a:lnTo>
                    <a:pt x="1734" y="1064"/>
                  </a:lnTo>
                  <a:cubicBezTo>
                    <a:pt x="1881" y="1064"/>
                    <a:pt x="2004" y="948"/>
                    <a:pt x="2004" y="794"/>
                  </a:cubicBezTo>
                  <a:lnTo>
                    <a:pt x="2004" y="271"/>
                  </a:lnTo>
                  <a:cubicBezTo>
                    <a:pt x="2004" y="124"/>
                    <a:pt x="1881" y="1"/>
                    <a:pt x="173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892" name="Google Shape;892;p51"/>
          <p:cNvGrpSpPr/>
          <p:nvPr/>
        </p:nvGrpSpPr>
        <p:grpSpPr>
          <a:xfrm>
            <a:off x="9419311" y="4206339"/>
            <a:ext cx="761310" cy="789250"/>
            <a:chOff x="4709655" y="2103169"/>
            <a:chExt cx="380655" cy="394625"/>
          </a:xfrm>
        </p:grpSpPr>
        <p:sp>
          <p:nvSpPr>
            <p:cNvPr id="893" name="Google Shape;893;p51"/>
            <p:cNvSpPr/>
            <p:nvPr/>
          </p:nvSpPr>
          <p:spPr>
            <a:xfrm>
              <a:off x="4768072" y="2123477"/>
              <a:ext cx="263659" cy="88516"/>
            </a:xfrm>
            <a:custGeom>
              <a:avLst/>
              <a:gdLst/>
              <a:ahLst/>
              <a:cxnLst/>
              <a:rect l="l" t="t" r="r" b="b"/>
              <a:pathLst>
                <a:path w="9776" h="3282" extrusionOk="0">
                  <a:moveTo>
                    <a:pt x="4891" y="454"/>
                  </a:moveTo>
                  <a:lnTo>
                    <a:pt x="8837" y="2851"/>
                  </a:lnTo>
                  <a:lnTo>
                    <a:pt x="7934" y="2851"/>
                  </a:lnTo>
                  <a:lnTo>
                    <a:pt x="7934" y="2698"/>
                  </a:lnTo>
                  <a:cubicBezTo>
                    <a:pt x="7934" y="2501"/>
                    <a:pt x="7774" y="2341"/>
                    <a:pt x="7577" y="2341"/>
                  </a:cubicBezTo>
                  <a:lnTo>
                    <a:pt x="7055" y="2341"/>
                  </a:lnTo>
                  <a:cubicBezTo>
                    <a:pt x="6858" y="2341"/>
                    <a:pt x="6698" y="2501"/>
                    <a:pt x="6698" y="2698"/>
                  </a:cubicBezTo>
                  <a:lnTo>
                    <a:pt x="6698" y="2851"/>
                  </a:lnTo>
                  <a:lnTo>
                    <a:pt x="6317" y="2851"/>
                  </a:lnTo>
                  <a:lnTo>
                    <a:pt x="6317" y="2698"/>
                  </a:lnTo>
                  <a:cubicBezTo>
                    <a:pt x="6317" y="2501"/>
                    <a:pt x="6157" y="2341"/>
                    <a:pt x="5960" y="2341"/>
                  </a:cubicBezTo>
                  <a:lnTo>
                    <a:pt x="5438" y="2341"/>
                  </a:lnTo>
                  <a:cubicBezTo>
                    <a:pt x="5241" y="2341"/>
                    <a:pt x="5081" y="2501"/>
                    <a:pt x="5081" y="2698"/>
                  </a:cubicBezTo>
                  <a:lnTo>
                    <a:pt x="5081" y="2851"/>
                  </a:lnTo>
                  <a:lnTo>
                    <a:pt x="4700" y="2851"/>
                  </a:lnTo>
                  <a:lnTo>
                    <a:pt x="4700" y="2698"/>
                  </a:lnTo>
                  <a:cubicBezTo>
                    <a:pt x="4700" y="2501"/>
                    <a:pt x="4541" y="2341"/>
                    <a:pt x="4344" y="2341"/>
                  </a:cubicBezTo>
                  <a:lnTo>
                    <a:pt x="3821" y="2341"/>
                  </a:lnTo>
                  <a:cubicBezTo>
                    <a:pt x="3625" y="2341"/>
                    <a:pt x="3465" y="2501"/>
                    <a:pt x="3465" y="2698"/>
                  </a:cubicBezTo>
                  <a:lnTo>
                    <a:pt x="3465" y="2851"/>
                  </a:lnTo>
                  <a:lnTo>
                    <a:pt x="3084" y="2851"/>
                  </a:lnTo>
                  <a:lnTo>
                    <a:pt x="3084" y="2698"/>
                  </a:lnTo>
                  <a:cubicBezTo>
                    <a:pt x="3084" y="2501"/>
                    <a:pt x="2924" y="2341"/>
                    <a:pt x="2727" y="2341"/>
                  </a:cubicBezTo>
                  <a:lnTo>
                    <a:pt x="2199" y="2341"/>
                  </a:lnTo>
                  <a:cubicBezTo>
                    <a:pt x="2002" y="2341"/>
                    <a:pt x="1842" y="2501"/>
                    <a:pt x="1842" y="2698"/>
                  </a:cubicBezTo>
                  <a:lnTo>
                    <a:pt x="1842" y="2851"/>
                  </a:lnTo>
                  <a:lnTo>
                    <a:pt x="939" y="2851"/>
                  </a:lnTo>
                  <a:lnTo>
                    <a:pt x="4891" y="454"/>
                  </a:lnTo>
                  <a:close/>
                  <a:moveTo>
                    <a:pt x="4891" y="1"/>
                  </a:moveTo>
                  <a:cubicBezTo>
                    <a:pt x="4842" y="1"/>
                    <a:pt x="4793" y="15"/>
                    <a:pt x="4750" y="42"/>
                  </a:cubicBezTo>
                  <a:lnTo>
                    <a:pt x="238" y="2778"/>
                  </a:lnTo>
                  <a:cubicBezTo>
                    <a:pt x="0" y="2918"/>
                    <a:pt x="101" y="3282"/>
                    <a:pt x="372" y="3282"/>
                  </a:cubicBezTo>
                  <a:cubicBezTo>
                    <a:pt x="375" y="3282"/>
                    <a:pt x="377" y="3282"/>
                    <a:pt x="379" y="3282"/>
                  </a:cubicBezTo>
                  <a:lnTo>
                    <a:pt x="1916" y="3282"/>
                  </a:lnTo>
                  <a:cubicBezTo>
                    <a:pt x="2113" y="3282"/>
                    <a:pt x="2272" y="3122"/>
                    <a:pt x="2272" y="2925"/>
                  </a:cubicBezTo>
                  <a:lnTo>
                    <a:pt x="2272" y="2771"/>
                  </a:lnTo>
                  <a:lnTo>
                    <a:pt x="2653" y="2771"/>
                  </a:lnTo>
                  <a:lnTo>
                    <a:pt x="2653" y="2925"/>
                  </a:lnTo>
                  <a:cubicBezTo>
                    <a:pt x="2653" y="3122"/>
                    <a:pt x="2813" y="3282"/>
                    <a:pt x="3010" y="3282"/>
                  </a:cubicBezTo>
                  <a:lnTo>
                    <a:pt x="3539" y="3282"/>
                  </a:lnTo>
                  <a:cubicBezTo>
                    <a:pt x="3735" y="3282"/>
                    <a:pt x="3895" y="3122"/>
                    <a:pt x="3895" y="2925"/>
                  </a:cubicBezTo>
                  <a:lnTo>
                    <a:pt x="3895" y="2771"/>
                  </a:lnTo>
                  <a:lnTo>
                    <a:pt x="4270" y="2771"/>
                  </a:lnTo>
                  <a:lnTo>
                    <a:pt x="4270" y="2925"/>
                  </a:lnTo>
                  <a:cubicBezTo>
                    <a:pt x="4270" y="3122"/>
                    <a:pt x="4430" y="3282"/>
                    <a:pt x="4633" y="3282"/>
                  </a:cubicBezTo>
                  <a:lnTo>
                    <a:pt x="5149" y="3282"/>
                  </a:lnTo>
                  <a:cubicBezTo>
                    <a:pt x="5346" y="3282"/>
                    <a:pt x="5506" y="3122"/>
                    <a:pt x="5506" y="2925"/>
                  </a:cubicBezTo>
                  <a:lnTo>
                    <a:pt x="5506" y="2771"/>
                  </a:lnTo>
                  <a:lnTo>
                    <a:pt x="5887" y="2771"/>
                  </a:lnTo>
                  <a:lnTo>
                    <a:pt x="5887" y="2925"/>
                  </a:lnTo>
                  <a:cubicBezTo>
                    <a:pt x="5887" y="3122"/>
                    <a:pt x="6046" y="3282"/>
                    <a:pt x="6243" y="3282"/>
                  </a:cubicBezTo>
                  <a:lnTo>
                    <a:pt x="6766" y="3282"/>
                  </a:lnTo>
                  <a:cubicBezTo>
                    <a:pt x="6962" y="3282"/>
                    <a:pt x="7122" y="3122"/>
                    <a:pt x="7122" y="2925"/>
                  </a:cubicBezTo>
                  <a:lnTo>
                    <a:pt x="7122" y="2771"/>
                  </a:lnTo>
                  <a:lnTo>
                    <a:pt x="7503" y="2771"/>
                  </a:lnTo>
                  <a:lnTo>
                    <a:pt x="7503" y="2925"/>
                  </a:lnTo>
                  <a:cubicBezTo>
                    <a:pt x="7503" y="3122"/>
                    <a:pt x="7663" y="3282"/>
                    <a:pt x="7860" y="3282"/>
                  </a:cubicBezTo>
                  <a:lnTo>
                    <a:pt x="9396" y="3282"/>
                  </a:lnTo>
                  <a:cubicBezTo>
                    <a:pt x="9399" y="3282"/>
                    <a:pt x="9401" y="3282"/>
                    <a:pt x="9403" y="3282"/>
                  </a:cubicBezTo>
                  <a:cubicBezTo>
                    <a:pt x="9675" y="3282"/>
                    <a:pt x="9776" y="2918"/>
                    <a:pt x="9538" y="2778"/>
                  </a:cubicBezTo>
                  <a:lnTo>
                    <a:pt x="5032" y="42"/>
                  </a:lnTo>
                  <a:cubicBezTo>
                    <a:pt x="4989" y="15"/>
                    <a:pt x="4940" y="1"/>
                    <a:pt x="4891"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94" name="Google Shape;894;p51"/>
            <p:cNvSpPr/>
            <p:nvPr/>
          </p:nvSpPr>
          <p:spPr>
            <a:xfrm>
              <a:off x="4709655" y="2103169"/>
              <a:ext cx="380655" cy="394625"/>
            </a:xfrm>
            <a:custGeom>
              <a:avLst/>
              <a:gdLst/>
              <a:ahLst/>
              <a:cxnLst/>
              <a:rect l="l" t="t" r="r" b="b"/>
              <a:pathLst>
                <a:path w="14114" h="14632" extrusionOk="0">
                  <a:moveTo>
                    <a:pt x="12577" y="4692"/>
                  </a:moveTo>
                  <a:lnTo>
                    <a:pt x="12577" y="5202"/>
                  </a:lnTo>
                  <a:lnTo>
                    <a:pt x="1543" y="5202"/>
                  </a:lnTo>
                  <a:lnTo>
                    <a:pt x="1543" y="4692"/>
                  </a:lnTo>
                  <a:close/>
                  <a:moveTo>
                    <a:pt x="4322" y="5633"/>
                  </a:moveTo>
                  <a:lnTo>
                    <a:pt x="4322" y="5940"/>
                  </a:lnTo>
                  <a:cubicBezTo>
                    <a:pt x="4315" y="6094"/>
                    <a:pt x="4193" y="6223"/>
                    <a:pt x="4039" y="6223"/>
                  </a:cubicBezTo>
                  <a:lnTo>
                    <a:pt x="2551" y="6223"/>
                  </a:lnTo>
                  <a:cubicBezTo>
                    <a:pt x="2392" y="6223"/>
                    <a:pt x="2262" y="6094"/>
                    <a:pt x="2262" y="5940"/>
                  </a:cubicBezTo>
                  <a:lnTo>
                    <a:pt x="2262" y="5633"/>
                  </a:lnTo>
                  <a:close/>
                  <a:moveTo>
                    <a:pt x="8083" y="5633"/>
                  </a:moveTo>
                  <a:lnTo>
                    <a:pt x="8083" y="5940"/>
                  </a:lnTo>
                  <a:cubicBezTo>
                    <a:pt x="8083" y="6094"/>
                    <a:pt x="7954" y="6223"/>
                    <a:pt x="7801" y="6223"/>
                  </a:cubicBezTo>
                  <a:lnTo>
                    <a:pt x="6319" y="6223"/>
                  </a:lnTo>
                  <a:cubicBezTo>
                    <a:pt x="6159" y="6223"/>
                    <a:pt x="6037" y="6094"/>
                    <a:pt x="6037" y="5940"/>
                  </a:cubicBezTo>
                  <a:lnTo>
                    <a:pt x="6037" y="5633"/>
                  </a:lnTo>
                  <a:close/>
                  <a:moveTo>
                    <a:pt x="11851" y="5633"/>
                  </a:moveTo>
                  <a:lnTo>
                    <a:pt x="11851" y="5940"/>
                  </a:lnTo>
                  <a:lnTo>
                    <a:pt x="11857" y="5940"/>
                  </a:lnTo>
                  <a:cubicBezTo>
                    <a:pt x="11857" y="6094"/>
                    <a:pt x="11728" y="6223"/>
                    <a:pt x="11575" y="6223"/>
                  </a:cubicBezTo>
                  <a:lnTo>
                    <a:pt x="10081" y="6223"/>
                  </a:lnTo>
                  <a:cubicBezTo>
                    <a:pt x="9927" y="6223"/>
                    <a:pt x="9798" y="6094"/>
                    <a:pt x="9798" y="5940"/>
                  </a:cubicBezTo>
                  <a:lnTo>
                    <a:pt x="9798" y="5633"/>
                  </a:lnTo>
                  <a:close/>
                  <a:moveTo>
                    <a:pt x="3602" y="6653"/>
                  </a:moveTo>
                  <a:lnTo>
                    <a:pt x="3891" y="11189"/>
                  </a:lnTo>
                  <a:lnTo>
                    <a:pt x="2687" y="11189"/>
                  </a:lnTo>
                  <a:lnTo>
                    <a:pt x="2975" y="6653"/>
                  </a:lnTo>
                  <a:close/>
                  <a:moveTo>
                    <a:pt x="7370" y="6653"/>
                  </a:moveTo>
                  <a:lnTo>
                    <a:pt x="7659" y="11189"/>
                  </a:lnTo>
                  <a:lnTo>
                    <a:pt x="6455" y="11189"/>
                  </a:lnTo>
                  <a:lnTo>
                    <a:pt x="6743" y="6653"/>
                  </a:lnTo>
                  <a:close/>
                  <a:moveTo>
                    <a:pt x="4322" y="11620"/>
                  </a:moveTo>
                  <a:lnTo>
                    <a:pt x="4322" y="12277"/>
                  </a:lnTo>
                  <a:lnTo>
                    <a:pt x="2262" y="12277"/>
                  </a:lnTo>
                  <a:lnTo>
                    <a:pt x="2262" y="11620"/>
                  </a:lnTo>
                  <a:close/>
                  <a:moveTo>
                    <a:pt x="5600" y="5633"/>
                  </a:moveTo>
                  <a:lnTo>
                    <a:pt x="5600" y="5940"/>
                  </a:lnTo>
                  <a:cubicBezTo>
                    <a:pt x="5600" y="6333"/>
                    <a:pt x="5920" y="6653"/>
                    <a:pt x="6313" y="6653"/>
                  </a:cubicBezTo>
                  <a:lnTo>
                    <a:pt x="6024" y="11189"/>
                  </a:lnTo>
                  <a:cubicBezTo>
                    <a:pt x="5791" y="11195"/>
                    <a:pt x="5600" y="11386"/>
                    <a:pt x="5600" y="11620"/>
                  </a:cubicBezTo>
                  <a:lnTo>
                    <a:pt x="5600" y="12283"/>
                  </a:lnTo>
                  <a:lnTo>
                    <a:pt x="4746" y="12283"/>
                  </a:lnTo>
                  <a:lnTo>
                    <a:pt x="4746" y="11620"/>
                  </a:lnTo>
                  <a:cubicBezTo>
                    <a:pt x="4746" y="11386"/>
                    <a:pt x="4555" y="11195"/>
                    <a:pt x="4322" y="11189"/>
                  </a:cubicBezTo>
                  <a:lnTo>
                    <a:pt x="4033" y="6653"/>
                  </a:lnTo>
                  <a:cubicBezTo>
                    <a:pt x="4426" y="6653"/>
                    <a:pt x="4746" y="6333"/>
                    <a:pt x="4746" y="5940"/>
                  </a:cubicBezTo>
                  <a:lnTo>
                    <a:pt x="4746" y="5633"/>
                  </a:lnTo>
                  <a:close/>
                  <a:moveTo>
                    <a:pt x="8083" y="11620"/>
                  </a:moveTo>
                  <a:lnTo>
                    <a:pt x="8083" y="12283"/>
                  </a:lnTo>
                  <a:lnTo>
                    <a:pt x="6030" y="12283"/>
                  </a:lnTo>
                  <a:lnTo>
                    <a:pt x="6037" y="11620"/>
                  </a:lnTo>
                  <a:close/>
                  <a:moveTo>
                    <a:pt x="9368" y="5633"/>
                  </a:moveTo>
                  <a:lnTo>
                    <a:pt x="9368" y="5940"/>
                  </a:lnTo>
                  <a:cubicBezTo>
                    <a:pt x="9368" y="6333"/>
                    <a:pt x="9688" y="6653"/>
                    <a:pt x="10081" y="6653"/>
                  </a:cubicBezTo>
                  <a:lnTo>
                    <a:pt x="9792" y="11189"/>
                  </a:lnTo>
                  <a:cubicBezTo>
                    <a:pt x="9559" y="11195"/>
                    <a:pt x="9368" y="11386"/>
                    <a:pt x="9368" y="11620"/>
                  </a:cubicBezTo>
                  <a:lnTo>
                    <a:pt x="9368" y="12283"/>
                  </a:lnTo>
                  <a:lnTo>
                    <a:pt x="8514" y="12283"/>
                  </a:lnTo>
                  <a:lnTo>
                    <a:pt x="8514" y="11620"/>
                  </a:lnTo>
                  <a:cubicBezTo>
                    <a:pt x="8514" y="11386"/>
                    <a:pt x="8323" y="11195"/>
                    <a:pt x="8090" y="11189"/>
                  </a:cubicBezTo>
                  <a:lnTo>
                    <a:pt x="7801" y="6653"/>
                  </a:lnTo>
                  <a:cubicBezTo>
                    <a:pt x="8194" y="6653"/>
                    <a:pt x="8514" y="6333"/>
                    <a:pt x="8514" y="5940"/>
                  </a:cubicBezTo>
                  <a:lnTo>
                    <a:pt x="8514" y="5633"/>
                  </a:lnTo>
                  <a:close/>
                  <a:moveTo>
                    <a:pt x="11851" y="11620"/>
                  </a:moveTo>
                  <a:lnTo>
                    <a:pt x="11851" y="12283"/>
                  </a:lnTo>
                  <a:lnTo>
                    <a:pt x="9798" y="12283"/>
                  </a:lnTo>
                  <a:lnTo>
                    <a:pt x="9798" y="11620"/>
                  </a:lnTo>
                  <a:close/>
                  <a:moveTo>
                    <a:pt x="12583" y="12714"/>
                  </a:moveTo>
                  <a:cubicBezTo>
                    <a:pt x="12792" y="12714"/>
                    <a:pt x="12958" y="12880"/>
                    <a:pt x="12958" y="13089"/>
                  </a:cubicBezTo>
                  <a:lnTo>
                    <a:pt x="12958" y="13162"/>
                  </a:lnTo>
                  <a:lnTo>
                    <a:pt x="4211" y="13162"/>
                  </a:lnTo>
                  <a:cubicBezTo>
                    <a:pt x="3928" y="13162"/>
                    <a:pt x="3928" y="13593"/>
                    <a:pt x="4211" y="13593"/>
                  </a:cubicBezTo>
                  <a:lnTo>
                    <a:pt x="13290" y="13593"/>
                  </a:lnTo>
                  <a:cubicBezTo>
                    <a:pt x="13505" y="13593"/>
                    <a:pt x="13677" y="13765"/>
                    <a:pt x="13677" y="13980"/>
                  </a:cubicBezTo>
                  <a:lnTo>
                    <a:pt x="13677" y="14207"/>
                  </a:lnTo>
                  <a:lnTo>
                    <a:pt x="437" y="14207"/>
                  </a:lnTo>
                  <a:lnTo>
                    <a:pt x="437" y="13980"/>
                  </a:lnTo>
                  <a:cubicBezTo>
                    <a:pt x="437" y="13765"/>
                    <a:pt x="609" y="13593"/>
                    <a:pt x="824" y="13593"/>
                  </a:cubicBezTo>
                  <a:lnTo>
                    <a:pt x="3357" y="13593"/>
                  </a:lnTo>
                  <a:cubicBezTo>
                    <a:pt x="3639" y="13593"/>
                    <a:pt x="3639" y="13162"/>
                    <a:pt x="3357" y="13162"/>
                  </a:cubicBezTo>
                  <a:lnTo>
                    <a:pt x="1150" y="13162"/>
                  </a:lnTo>
                  <a:lnTo>
                    <a:pt x="1150" y="13089"/>
                  </a:lnTo>
                  <a:cubicBezTo>
                    <a:pt x="1150" y="12880"/>
                    <a:pt x="1322" y="12714"/>
                    <a:pt x="1525" y="12714"/>
                  </a:cubicBezTo>
                  <a:close/>
                  <a:moveTo>
                    <a:pt x="7055" y="1"/>
                  </a:moveTo>
                  <a:cubicBezTo>
                    <a:pt x="6991" y="1"/>
                    <a:pt x="6928" y="18"/>
                    <a:pt x="6872" y="51"/>
                  </a:cubicBezTo>
                  <a:lnTo>
                    <a:pt x="5403" y="943"/>
                  </a:lnTo>
                  <a:cubicBezTo>
                    <a:pt x="5194" y="1060"/>
                    <a:pt x="5316" y="1344"/>
                    <a:pt x="5508" y="1344"/>
                  </a:cubicBezTo>
                  <a:cubicBezTo>
                    <a:pt x="5547" y="1344"/>
                    <a:pt x="5588" y="1332"/>
                    <a:pt x="5631" y="1305"/>
                  </a:cubicBezTo>
                  <a:lnTo>
                    <a:pt x="7057" y="439"/>
                  </a:lnTo>
                  <a:lnTo>
                    <a:pt x="13357" y="4268"/>
                  </a:lnTo>
                  <a:lnTo>
                    <a:pt x="756" y="4268"/>
                  </a:lnTo>
                  <a:lnTo>
                    <a:pt x="4887" y="1754"/>
                  </a:lnTo>
                  <a:cubicBezTo>
                    <a:pt x="5084" y="1630"/>
                    <a:pt x="4962" y="1361"/>
                    <a:pt x="4775" y="1361"/>
                  </a:cubicBezTo>
                  <a:cubicBezTo>
                    <a:pt x="4740" y="1361"/>
                    <a:pt x="4703" y="1370"/>
                    <a:pt x="4666" y="1391"/>
                  </a:cubicBezTo>
                  <a:lnTo>
                    <a:pt x="308" y="4035"/>
                  </a:lnTo>
                  <a:cubicBezTo>
                    <a:pt x="0" y="4225"/>
                    <a:pt x="130" y="4692"/>
                    <a:pt x="492" y="4692"/>
                  </a:cubicBezTo>
                  <a:lnTo>
                    <a:pt x="1113" y="4692"/>
                  </a:lnTo>
                  <a:lnTo>
                    <a:pt x="1113" y="5301"/>
                  </a:lnTo>
                  <a:cubicBezTo>
                    <a:pt x="1113" y="5485"/>
                    <a:pt x="1254" y="5633"/>
                    <a:pt x="1439" y="5633"/>
                  </a:cubicBezTo>
                  <a:lnTo>
                    <a:pt x="1832" y="5633"/>
                  </a:lnTo>
                  <a:lnTo>
                    <a:pt x="1832" y="5940"/>
                  </a:lnTo>
                  <a:cubicBezTo>
                    <a:pt x="1832" y="6333"/>
                    <a:pt x="2152" y="6653"/>
                    <a:pt x="2545" y="6653"/>
                  </a:cubicBezTo>
                  <a:lnTo>
                    <a:pt x="2256" y="11189"/>
                  </a:lnTo>
                  <a:cubicBezTo>
                    <a:pt x="2017" y="11195"/>
                    <a:pt x="1832" y="11386"/>
                    <a:pt x="1832" y="11620"/>
                  </a:cubicBezTo>
                  <a:lnTo>
                    <a:pt x="1832" y="12283"/>
                  </a:lnTo>
                  <a:lnTo>
                    <a:pt x="1525" y="12283"/>
                  </a:lnTo>
                  <a:cubicBezTo>
                    <a:pt x="1082" y="12283"/>
                    <a:pt x="720" y="12640"/>
                    <a:pt x="720" y="13083"/>
                  </a:cubicBezTo>
                  <a:lnTo>
                    <a:pt x="720" y="13169"/>
                  </a:lnTo>
                  <a:cubicBezTo>
                    <a:pt x="314" y="13218"/>
                    <a:pt x="7" y="13562"/>
                    <a:pt x="7" y="13974"/>
                  </a:cubicBezTo>
                  <a:lnTo>
                    <a:pt x="7" y="14349"/>
                  </a:lnTo>
                  <a:cubicBezTo>
                    <a:pt x="7" y="14509"/>
                    <a:pt x="136" y="14632"/>
                    <a:pt x="289" y="14632"/>
                  </a:cubicBezTo>
                  <a:lnTo>
                    <a:pt x="13812" y="14632"/>
                  </a:lnTo>
                  <a:cubicBezTo>
                    <a:pt x="13972" y="14632"/>
                    <a:pt x="14101" y="14509"/>
                    <a:pt x="14101" y="14349"/>
                  </a:cubicBezTo>
                  <a:lnTo>
                    <a:pt x="14101" y="13980"/>
                  </a:lnTo>
                  <a:cubicBezTo>
                    <a:pt x="14101" y="13568"/>
                    <a:pt x="13794" y="13218"/>
                    <a:pt x="13388" y="13169"/>
                  </a:cubicBezTo>
                  <a:lnTo>
                    <a:pt x="13388" y="13083"/>
                  </a:lnTo>
                  <a:cubicBezTo>
                    <a:pt x="13388" y="12640"/>
                    <a:pt x="13032" y="12283"/>
                    <a:pt x="12589" y="12283"/>
                  </a:cubicBezTo>
                  <a:lnTo>
                    <a:pt x="12282" y="12283"/>
                  </a:lnTo>
                  <a:lnTo>
                    <a:pt x="12282" y="11620"/>
                  </a:lnTo>
                  <a:cubicBezTo>
                    <a:pt x="12282" y="11386"/>
                    <a:pt x="12091" y="11195"/>
                    <a:pt x="11857" y="11189"/>
                  </a:cubicBezTo>
                  <a:lnTo>
                    <a:pt x="11661" y="8141"/>
                  </a:lnTo>
                  <a:cubicBezTo>
                    <a:pt x="11652" y="8003"/>
                    <a:pt x="11551" y="7938"/>
                    <a:pt x="11450" y="7938"/>
                  </a:cubicBezTo>
                  <a:cubicBezTo>
                    <a:pt x="11339" y="7938"/>
                    <a:pt x="11227" y="8017"/>
                    <a:pt x="11237" y="8165"/>
                  </a:cubicBezTo>
                  <a:lnTo>
                    <a:pt x="11427" y="11189"/>
                  </a:lnTo>
                  <a:lnTo>
                    <a:pt x="10222" y="11189"/>
                  </a:lnTo>
                  <a:lnTo>
                    <a:pt x="10511" y="6653"/>
                  </a:lnTo>
                  <a:lnTo>
                    <a:pt x="11138" y="6653"/>
                  </a:lnTo>
                  <a:lnTo>
                    <a:pt x="11181" y="7311"/>
                  </a:lnTo>
                  <a:cubicBezTo>
                    <a:pt x="11190" y="7446"/>
                    <a:pt x="11292" y="7511"/>
                    <a:pt x="11394" y="7511"/>
                  </a:cubicBezTo>
                  <a:cubicBezTo>
                    <a:pt x="11506" y="7511"/>
                    <a:pt x="11618" y="7434"/>
                    <a:pt x="11612" y="7286"/>
                  </a:cubicBezTo>
                  <a:lnTo>
                    <a:pt x="11569" y="6653"/>
                  </a:lnTo>
                  <a:cubicBezTo>
                    <a:pt x="11962" y="6653"/>
                    <a:pt x="12282" y="6333"/>
                    <a:pt x="12282" y="5940"/>
                  </a:cubicBezTo>
                  <a:lnTo>
                    <a:pt x="12282" y="5633"/>
                  </a:lnTo>
                  <a:lnTo>
                    <a:pt x="12675" y="5633"/>
                  </a:lnTo>
                  <a:cubicBezTo>
                    <a:pt x="12853" y="5633"/>
                    <a:pt x="13001" y="5485"/>
                    <a:pt x="13001" y="5307"/>
                  </a:cubicBezTo>
                  <a:lnTo>
                    <a:pt x="13001" y="4698"/>
                  </a:lnTo>
                  <a:lnTo>
                    <a:pt x="13622" y="4698"/>
                  </a:lnTo>
                  <a:cubicBezTo>
                    <a:pt x="13978" y="4698"/>
                    <a:pt x="14113" y="4225"/>
                    <a:pt x="13806" y="4041"/>
                  </a:cubicBezTo>
                  <a:lnTo>
                    <a:pt x="7241" y="51"/>
                  </a:lnTo>
                  <a:cubicBezTo>
                    <a:pt x="7183" y="18"/>
                    <a:pt x="7118" y="1"/>
                    <a:pt x="705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895" name="Google Shape;895;p51"/>
          <p:cNvGrpSpPr/>
          <p:nvPr/>
        </p:nvGrpSpPr>
        <p:grpSpPr>
          <a:xfrm>
            <a:off x="4215556" y="5470315"/>
            <a:ext cx="693344" cy="789466"/>
            <a:chOff x="2107778" y="2735157"/>
            <a:chExt cx="346672" cy="394733"/>
          </a:xfrm>
        </p:grpSpPr>
        <p:sp>
          <p:nvSpPr>
            <p:cNvPr id="896" name="Google Shape;896;p51"/>
            <p:cNvSpPr/>
            <p:nvPr/>
          </p:nvSpPr>
          <p:spPr>
            <a:xfrm>
              <a:off x="2107778" y="2735157"/>
              <a:ext cx="345513" cy="394733"/>
            </a:xfrm>
            <a:custGeom>
              <a:avLst/>
              <a:gdLst/>
              <a:ahLst/>
              <a:cxnLst/>
              <a:rect l="l" t="t" r="r" b="b"/>
              <a:pathLst>
                <a:path w="12811" h="14636" extrusionOk="0">
                  <a:moveTo>
                    <a:pt x="5268" y="2552"/>
                  </a:moveTo>
                  <a:lnTo>
                    <a:pt x="5385" y="2926"/>
                  </a:lnTo>
                  <a:lnTo>
                    <a:pt x="510" y="2926"/>
                  </a:lnTo>
                  <a:lnTo>
                    <a:pt x="627" y="2552"/>
                  </a:lnTo>
                  <a:close/>
                  <a:moveTo>
                    <a:pt x="2736" y="3357"/>
                  </a:moveTo>
                  <a:lnTo>
                    <a:pt x="2736" y="4955"/>
                  </a:lnTo>
                  <a:lnTo>
                    <a:pt x="1684" y="4955"/>
                  </a:lnTo>
                  <a:lnTo>
                    <a:pt x="1236" y="3357"/>
                  </a:lnTo>
                  <a:close/>
                  <a:moveTo>
                    <a:pt x="4666" y="3357"/>
                  </a:moveTo>
                  <a:lnTo>
                    <a:pt x="4211" y="4955"/>
                  </a:lnTo>
                  <a:lnTo>
                    <a:pt x="3160" y="4955"/>
                  </a:lnTo>
                  <a:lnTo>
                    <a:pt x="3160" y="3357"/>
                  </a:lnTo>
                  <a:close/>
                  <a:moveTo>
                    <a:pt x="4752" y="5385"/>
                  </a:moveTo>
                  <a:lnTo>
                    <a:pt x="4752" y="5705"/>
                  </a:lnTo>
                  <a:lnTo>
                    <a:pt x="1144" y="5705"/>
                  </a:lnTo>
                  <a:lnTo>
                    <a:pt x="1150" y="5385"/>
                  </a:lnTo>
                  <a:close/>
                  <a:moveTo>
                    <a:pt x="4002" y="6135"/>
                  </a:moveTo>
                  <a:lnTo>
                    <a:pt x="4119" y="7260"/>
                  </a:lnTo>
                  <a:lnTo>
                    <a:pt x="1777" y="7260"/>
                  </a:lnTo>
                  <a:lnTo>
                    <a:pt x="1893" y="6135"/>
                  </a:lnTo>
                  <a:close/>
                  <a:moveTo>
                    <a:pt x="4162" y="7690"/>
                  </a:moveTo>
                  <a:lnTo>
                    <a:pt x="4309" y="9042"/>
                  </a:lnTo>
                  <a:lnTo>
                    <a:pt x="1586" y="9042"/>
                  </a:lnTo>
                  <a:lnTo>
                    <a:pt x="1734" y="7690"/>
                  </a:lnTo>
                  <a:close/>
                  <a:moveTo>
                    <a:pt x="4352" y="9467"/>
                  </a:moveTo>
                  <a:lnTo>
                    <a:pt x="4500" y="10874"/>
                  </a:lnTo>
                  <a:lnTo>
                    <a:pt x="1396" y="10874"/>
                  </a:lnTo>
                  <a:lnTo>
                    <a:pt x="1543" y="9467"/>
                  </a:lnTo>
                  <a:close/>
                  <a:moveTo>
                    <a:pt x="4549" y="11298"/>
                  </a:moveTo>
                  <a:lnTo>
                    <a:pt x="4690" y="12651"/>
                  </a:lnTo>
                  <a:lnTo>
                    <a:pt x="1205" y="12651"/>
                  </a:lnTo>
                  <a:lnTo>
                    <a:pt x="1346" y="11298"/>
                  </a:lnTo>
                  <a:close/>
                  <a:moveTo>
                    <a:pt x="4733" y="13075"/>
                  </a:moveTo>
                  <a:lnTo>
                    <a:pt x="4856" y="14206"/>
                  </a:lnTo>
                  <a:lnTo>
                    <a:pt x="1039" y="14206"/>
                  </a:lnTo>
                  <a:lnTo>
                    <a:pt x="1162" y="13075"/>
                  </a:lnTo>
                  <a:close/>
                  <a:moveTo>
                    <a:pt x="4856" y="10112"/>
                  </a:moveTo>
                  <a:lnTo>
                    <a:pt x="4856" y="10112"/>
                  </a:lnTo>
                  <a:cubicBezTo>
                    <a:pt x="5059" y="10143"/>
                    <a:pt x="5262" y="10167"/>
                    <a:pt x="5465" y="10192"/>
                  </a:cubicBezTo>
                  <a:lnTo>
                    <a:pt x="5465" y="14206"/>
                  </a:lnTo>
                  <a:lnTo>
                    <a:pt x="5286" y="14206"/>
                  </a:lnTo>
                  <a:lnTo>
                    <a:pt x="5145" y="12841"/>
                  </a:lnTo>
                  <a:lnTo>
                    <a:pt x="4954" y="11065"/>
                  </a:lnTo>
                  <a:lnTo>
                    <a:pt x="4856" y="10112"/>
                  </a:lnTo>
                  <a:close/>
                  <a:moveTo>
                    <a:pt x="5895" y="10235"/>
                  </a:moveTo>
                  <a:cubicBezTo>
                    <a:pt x="6460" y="10284"/>
                    <a:pt x="7026" y="10315"/>
                    <a:pt x="7598" y="10327"/>
                  </a:cubicBezTo>
                  <a:lnTo>
                    <a:pt x="7598" y="14206"/>
                  </a:lnTo>
                  <a:lnTo>
                    <a:pt x="5895" y="14206"/>
                  </a:lnTo>
                  <a:lnTo>
                    <a:pt x="5895" y="10235"/>
                  </a:lnTo>
                  <a:close/>
                  <a:moveTo>
                    <a:pt x="11857" y="9921"/>
                  </a:moveTo>
                  <a:lnTo>
                    <a:pt x="11857" y="14206"/>
                  </a:lnTo>
                  <a:lnTo>
                    <a:pt x="10155" y="14206"/>
                  </a:lnTo>
                  <a:lnTo>
                    <a:pt x="10155" y="11686"/>
                  </a:lnTo>
                  <a:cubicBezTo>
                    <a:pt x="10155" y="11544"/>
                    <a:pt x="10047" y="11474"/>
                    <a:pt x="9940" y="11474"/>
                  </a:cubicBezTo>
                  <a:cubicBezTo>
                    <a:pt x="9832" y="11474"/>
                    <a:pt x="9724" y="11544"/>
                    <a:pt x="9724" y="11686"/>
                  </a:cubicBezTo>
                  <a:lnTo>
                    <a:pt x="9724" y="14206"/>
                  </a:lnTo>
                  <a:lnTo>
                    <a:pt x="8022" y="14206"/>
                  </a:lnTo>
                  <a:lnTo>
                    <a:pt x="8022" y="10327"/>
                  </a:lnTo>
                  <a:cubicBezTo>
                    <a:pt x="8593" y="10321"/>
                    <a:pt x="9159" y="10290"/>
                    <a:pt x="9724" y="10235"/>
                  </a:cubicBezTo>
                  <a:lnTo>
                    <a:pt x="9724" y="10831"/>
                  </a:lnTo>
                  <a:cubicBezTo>
                    <a:pt x="9724" y="10973"/>
                    <a:pt x="9832" y="11043"/>
                    <a:pt x="9940" y="11043"/>
                  </a:cubicBezTo>
                  <a:cubicBezTo>
                    <a:pt x="10047" y="11043"/>
                    <a:pt x="10155" y="10973"/>
                    <a:pt x="10155" y="10831"/>
                  </a:cubicBezTo>
                  <a:lnTo>
                    <a:pt x="10155" y="10192"/>
                  </a:lnTo>
                  <a:cubicBezTo>
                    <a:pt x="10726" y="10124"/>
                    <a:pt x="11292" y="10038"/>
                    <a:pt x="11857" y="9921"/>
                  </a:cubicBezTo>
                  <a:close/>
                  <a:moveTo>
                    <a:pt x="2250" y="1"/>
                  </a:moveTo>
                  <a:cubicBezTo>
                    <a:pt x="1967" y="1"/>
                    <a:pt x="1967" y="431"/>
                    <a:pt x="2250" y="431"/>
                  </a:cubicBezTo>
                  <a:lnTo>
                    <a:pt x="2736" y="431"/>
                  </a:lnTo>
                  <a:lnTo>
                    <a:pt x="2736" y="1046"/>
                  </a:lnTo>
                  <a:cubicBezTo>
                    <a:pt x="2606" y="1058"/>
                    <a:pt x="2483" y="1082"/>
                    <a:pt x="2367" y="1119"/>
                  </a:cubicBezTo>
                  <a:cubicBezTo>
                    <a:pt x="2123" y="1199"/>
                    <a:pt x="2203" y="1539"/>
                    <a:pt x="2429" y="1539"/>
                  </a:cubicBezTo>
                  <a:cubicBezTo>
                    <a:pt x="2448" y="1539"/>
                    <a:pt x="2468" y="1536"/>
                    <a:pt x="2490" y="1531"/>
                  </a:cubicBezTo>
                  <a:cubicBezTo>
                    <a:pt x="2641" y="1485"/>
                    <a:pt x="2796" y="1463"/>
                    <a:pt x="2950" y="1463"/>
                  </a:cubicBezTo>
                  <a:cubicBezTo>
                    <a:pt x="3454" y="1463"/>
                    <a:pt x="3943" y="1703"/>
                    <a:pt x="4254" y="2127"/>
                  </a:cubicBezTo>
                  <a:lnTo>
                    <a:pt x="1635" y="2127"/>
                  </a:lnTo>
                  <a:cubicBezTo>
                    <a:pt x="1691" y="2054"/>
                    <a:pt x="1746" y="1992"/>
                    <a:pt x="1807" y="1931"/>
                  </a:cubicBezTo>
                  <a:cubicBezTo>
                    <a:pt x="1963" y="1775"/>
                    <a:pt x="1821" y="1557"/>
                    <a:pt x="1655" y="1557"/>
                  </a:cubicBezTo>
                  <a:cubicBezTo>
                    <a:pt x="1605" y="1557"/>
                    <a:pt x="1553" y="1577"/>
                    <a:pt x="1506" y="1623"/>
                  </a:cubicBezTo>
                  <a:cubicBezTo>
                    <a:pt x="1359" y="1771"/>
                    <a:pt x="1230" y="1937"/>
                    <a:pt x="1131" y="2127"/>
                  </a:cubicBezTo>
                  <a:lnTo>
                    <a:pt x="553" y="2127"/>
                  </a:lnTo>
                  <a:cubicBezTo>
                    <a:pt x="549" y="2127"/>
                    <a:pt x="545" y="2127"/>
                    <a:pt x="541" y="2127"/>
                  </a:cubicBezTo>
                  <a:cubicBezTo>
                    <a:pt x="404" y="2127"/>
                    <a:pt x="282" y="2224"/>
                    <a:pt x="240" y="2355"/>
                  </a:cubicBezTo>
                  <a:lnTo>
                    <a:pt x="62" y="2933"/>
                  </a:lnTo>
                  <a:cubicBezTo>
                    <a:pt x="0" y="3142"/>
                    <a:pt x="154" y="3357"/>
                    <a:pt x="375" y="3357"/>
                  </a:cubicBezTo>
                  <a:lnTo>
                    <a:pt x="787" y="3357"/>
                  </a:lnTo>
                  <a:lnTo>
                    <a:pt x="1236" y="4955"/>
                  </a:lnTo>
                  <a:lnTo>
                    <a:pt x="1045" y="4955"/>
                  </a:lnTo>
                  <a:cubicBezTo>
                    <a:pt x="861" y="4955"/>
                    <a:pt x="713" y="5102"/>
                    <a:pt x="713" y="5281"/>
                  </a:cubicBezTo>
                  <a:lnTo>
                    <a:pt x="713" y="5809"/>
                  </a:lnTo>
                  <a:cubicBezTo>
                    <a:pt x="713" y="5988"/>
                    <a:pt x="861" y="6135"/>
                    <a:pt x="1045" y="6135"/>
                  </a:cubicBezTo>
                  <a:lnTo>
                    <a:pt x="1463" y="6135"/>
                  </a:lnTo>
                  <a:lnTo>
                    <a:pt x="1322" y="7457"/>
                  </a:lnTo>
                  <a:lnTo>
                    <a:pt x="1137" y="9233"/>
                  </a:lnTo>
                  <a:lnTo>
                    <a:pt x="590" y="14396"/>
                  </a:lnTo>
                  <a:cubicBezTo>
                    <a:pt x="578" y="14525"/>
                    <a:pt x="676" y="14630"/>
                    <a:pt x="805" y="14636"/>
                  </a:cubicBezTo>
                  <a:lnTo>
                    <a:pt x="12072" y="14636"/>
                  </a:lnTo>
                  <a:cubicBezTo>
                    <a:pt x="12189" y="14636"/>
                    <a:pt x="12288" y="14538"/>
                    <a:pt x="12288" y="14421"/>
                  </a:cubicBezTo>
                  <a:lnTo>
                    <a:pt x="12288" y="9835"/>
                  </a:lnTo>
                  <a:lnTo>
                    <a:pt x="12558" y="9774"/>
                  </a:lnTo>
                  <a:cubicBezTo>
                    <a:pt x="12706" y="9737"/>
                    <a:pt x="12810" y="9608"/>
                    <a:pt x="12810" y="9454"/>
                  </a:cubicBezTo>
                  <a:lnTo>
                    <a:pt x="12810" y="8704"/>
                  </a:lnTo>
                  <a:cubicBezTo>
                    <a:pt x="12810" y="8606"/>
                    <a:pt x="12767" y="8508"/>
                    <a:pt x="12687" y="8446"/>
                  </a:cubicBezTo>
                  <a:cubicBezTo>
                    <a:pt x="12628" y="8401"/>
                    <a:pt x="12555" y="8375"/>
                    <a:pt x="12484" y="8375"/>
                  </a:cubicBezTo>
                  <a:cubicBezTo>
                    <a:pt x="12459" y="8375"/>
                    <a:pt x="12434" y="8378"/>
                    <a:pt x="12410" y="8385"/>
                  </a:cubicBezTo>
                  <a:cubicBezTo>
                    <a:pt x="10899" y="8735"/>
                    <a:pt x="9355" y="8912"/>
                    <a:pt x="7811" y="8912"/>
                  </a:cubicBezTo>
                  <a:cubicBezTo>
                    <a:pt x="7001" y="8912"/>
                    <a:pt x="6191" y="8863"/>
                    <a:pt x="5385" y="8766"/>
                  </a:cubicBezTo>
                  <a:cubicBezTo>
                    <a:pt x="5375" y="8765"/>
                    <a:pt x="5365" y="8764"/>
                    <a:pt x="5355" y="8764"/>
                  </a:cubicBezTo>
                  <a:cubicBezTo>
                    <a:pt x="5093" y="8764"/>
                    <a:pt x="5057" y="9160"/>
                    <a:pt x="5329" y="9190"/>
                  </a:cubicBezTo>
                  <a:cubicBezTo>
                    <a:pt x="6160" y="9292"/>
                    <a:pt x="6993" y="9343"/>
                    <a:pt x="7827" y="9343"/>
                  </a:cubicBezTo>
                  <a:cubicBezTo>
                    <a:pt x="9356" y="9343"/>
                    <a:pt x="10884" y="9172"/>
                    <a:pt x="12380" y="8833"/>
                  </a:cubicBezTo>
                  <a:lnTo>
                    <a:pt x="12380" y="9374"/>
                  </a:lnTo>
                  <a:cubicBezTo>
                    <a:pt x="12269" y="9399"/>
                    <a:pt x="12152" y="9424"/>
                    <a:pt x="12036" y="9448"/>
                  </a:cubicBezTo>
                  <a:lnTo>
                    <a:pt x="12017" y="9448"/>
                  </a:lnTo>
                  <a:cubicBezTo>
                    <a:pt x="11329" y="9596"/>
                    <a:pt x="10640" y="9706"/>
                    <a:pt x="9946" y="9780"/>
                  </a:cubicBezTo>
                  <a:cubicBezTo>
                    <a:pt x="9927" y="9780"/>
                    <a:pt x="9909" y="9780"/>
                    <a:pt x="9896" y="9786"/>
                  </a:cubicBezTo>
                  <a:cubicBezTo>
                    <a:pt x="9214" y="9854"/>
                    <a:pt x="8526" y="9891"/>
                    <a:pt x="7837" y="9891"/>
                  </a:cubicBezTo>
                  <a:lnTo>
                    <a:pt x="7788" y="9891"/>
                  </a:lnTo>
                  <a:cubicBezTo>
                    <a:pt x="7094" y="9891"/>
                    <a:pt x="6405" y="9854"/>
                    <a:pt x="5717" y="9786"/>
                  </a:cubicBezTo>
                  <a:lnTo>
                    <a:pt x="5692" y="9786"/>
                  </a:lnTo>
                  <a:cubicBezTo>
                    <a:pt x="5397" y="9749"/>
                    <a:pt x="5102" y="9712"/>
                    <a:pt x="4807" y="9669"/>
                  </a:cubicBezTo>
                  <a:lnTo>
                    <a:pt x="4764" y="9233"/>
                  </a:lnTo>
                  <a:lnTo>
                    <a:pt x="4684" y="8520"/>
                  </a:lnTo>
                  <a:lnTo>
                    <a:pt x="4432" y="6141"/>
                  </a:lnTo>
                  <a:lnTo>
                    <a:pt x="4850" y="6141"/>
                  </a:lnTo>
                  <a:cubicBezTo>
                    <a:pt x="5034" y="6141"/>
                    <a:pt x="5182" y="5994"/>
                    <a:pt x="5182" y="5809"/>
                  </a:cubicBezTo>
                  <a:lnTo>
                    <a:pt x="5182" y="5287"/>
                  </a:lnTo>
                  <a:cubicBezTo>
                    <a:pt x="5182" y="5102"/>
                    <a:pt x="5034" y="4955"/>
                    <a:pt x="4850" y="4955"/>
                  </a:cubicBezTo>
                  <a:lnTo>
                    <a:pt x="4659" y="4955"/>
                  </a:lnTo>
                  <a:lnTo>
                    <a:pt x="5108" y="3363"/>
                  </a:lnTo>
                  <a:lnTo>
                    <a:pt x="5520" y="3363"/>
                  </a:lnTo>
                  <a:cubicBezTo>
                    <a:pt x="5735" y="3357"/>
                    <a:pt x="5895" y="3148"/>
                    <a:pt x="5833" y="2933"/>
                  </a:cubicBezTo>
                  <a:lnTo>
                    <a:pt x="5655" y="2355"/>
                  </a:lnTo>
                  <a:cubicBezTo>
                    <a:pt x="5612" y="2220"/>
                    <a:pt x="5483" y="2127"/>
                    <a:pt x="5342" y="2127"/>
                  </a:cubicBezTo>
                  <a:lnTo>
                    <a:pt x="4764" y="2127"/>
                  </a:lnTo>
                  <a:cubicBezTo>
                    <a:pt x="4444" y="1525"/>
                    <a:pt x="3842" y="1119"/>
                    <a:pt x="3160" y="1046"/>
                  </a:cubicBezTo>
                  <a:lnTo>
                    <a:pt x="3160" y="431"/>
                  </a:lnTo>
                  <a:lnTo>
                    <a:pt x="3645" y="431"/>
                  </a:lnTo>
                  <a:cubicBezTo>
                    <a:pt x="3928" y="431"/>
                    <a:pt x="3928" y="1"/>
                    <a:pt x="364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97" name="Google Shape;897;p51"/>
            <p:cNvSpPr/>
            <p:nvPr/>
          </p:nvSpPr>
          <p:spPr>
            <a:xfrm>
              <a:off x="2257974" y="2837481"/>
              <a:ext cx="196476" cy="98737"/>
            </a:xfrm>
            <a:custGeom>
              <a:avLst/>
              <a:gdLst/>
              <a:ahLst/>
              <a:cxnLst/>
              <a:rect l="l" t="t" r="r" b="b"/>
              <a:pathLst>
                <a:path w="7285" h="3661" extrusionOk="0">
                  <a:moveTo>
                    <a:pt x="5469" y="424"/>
                  </a:moveTo>
                  <a:cubicBezTo>
                    <a:pt x="5576" y="424"/>
                    <a:pt x="5677" y="478"/>
                    <a:pt x="5735" y="571"/>
                  </a:cubicBezTo>
                  <a:cubicBezTo>
                    <a:pt x="5842" y="736"/>
                    <a:pt x="6025" y="832"/>
                    <a:pt x="6218" y="832"/>
                  </a:cubicBezTo>
                  <a:cubicBezTo>
                    <a:pt x="6270" y="832"/>
                    <a:pt x="6322" y="825"/>
                    <a:pt x="6374" y="811"/>
                  </a:cubicBezTo>
                  <a:lnTo>
                    <a:pt x="6516" y="774"/>
                  </a:lnTo>
                  <a:cubicBezTo>
                    <a:pt x="6542" y="766"/>
                    <a:pt x="6566" y="763"/>
                    <a:pt x="6589" y="763"/>
                  </a:cubicBezTo>
                  <a:cubicBezTo>
                    <a:pt x="6835" y="763"/>
                    <a:pt x="6914" y="1150"/>
                    <a:pt x="6639" y="1229"/>
                  </a:cubicBezTo>
                  <a:lnTo>
                    <a:pt x="5157" y="1622"/>
                  </a:lnTo>
                  <a:cubicBezTo>
                    <a:pt x="5173" y="1440"/>
                    <a:pt x="5026" y="1286"/>
                    <a:pt x="4850" y="1286"/>
                  </a:cubicBezTo>
                  <a:cubicBezTo>
                    <a:pt x="4824" y="1286"/>
                    <a:pt x="4797" y="1289"/>
                    <a:pt x="4770" y="1296"/>
                  </a:cubicBezTo>
                  <a:lnTo>
                    <a:pt x="3559" y="1622"/>
                  </a:lnTo>
                  <a:cubicBezTo>
                    <a:pt x="3405" y="1659"/>
                    <a:pt x="3276" y="1757"/>
                    <a:pt x="3203" y="1899"/>
                  </a:cubicBezTo>
                  <a:lnTo>
                    <a:pt x="3037" y="2194"/>
                  </a:lnTo>
                  <a:lnTo>
                    <a:pt x="2268" y="2403"/>
                  </a:lnTo>
                  <a:cubicBezTo>
                    <a:pt x="2229" y="2412"/>
                    <a:pt x="2188" y="2416"/>
                    <a:pt x="2148" y="2416"/>
                  </a:cubicBezTo>
                  <a:cubicBezTo>
                    <a:pt x="2027" y="2416"/>
                    <a:pt x="1907" y="2374"/>
                    <a:pt x="1820" y="2286"/>
                  </a:cubicBezTo>
                  <a:lnTo>
                    <a:pt x="609" y="1161"/>
                  </a:lnTo>
                  <a:lnTo>
                    <a:pt x="965" y="1063"/>
                  </a:lnTo>
                  <a:lnTo>
                    <a:pt x="1586" y="1394"/>
                  </a:lnTo>
                  <a:cubicBezTo>
                    <a:pt x="1619" y="1411"/>
                    <a:pt x="1654" y="1419"/>
                    <a:pt x="1689" y="1419"/>
                  </a:cubicBezTo>
                  <a:cubicBezTo>
                    <a:pt x="1706" y="1419"/>
                    <a:pt x="1723" y="1417"/>
                    <a:pt x="1740" y="1413"/>
                  </a:cubicBezTo>
                  <a:lnTo>
                    <a:pt x="5385" y="436"/>
                  </a:lnTo>
                  <a:cubicBezTo>
                    <a:pt x="5413" y="428"/>
                    <a:pt x="5441" y="424"/>
                    <a:pt x="5469" y="424"/>
                  </a:cubicBezTo>
                  <a:close/>
                  <a:moveTo>
                    <a:pt x="4481" y="1819"/>
                  </a:moveTo>
                  <a:lnTo>
                    <a:pt x="4463" y="1837"/>
                  </a:lnTo>
                  <a:lnTo>
                    <a:pt x="4450" y="1855"/>
                  </a:lnTo>
                  <a:lnTo>
                    <a:pt x="3504" y="2894"/>
                  </a:lnTo>
                  <a:cubicBezTo>
                    <a:pt x="3412" y="2999"/>
                    <a:pt x="3295" y="3073"/>
                    <a:pt x="3160" y="3103"/>
                  </a:cubicBezTo>
                  <a:lnTo>
                    <a:pt x="2975" y="3159"/>
                  </a:lnTo>
                  <a:lnTo>
                    <a:pt x="3356" y="2482"/>
                  </a:lnTo>
                  <a:lnTo>
                    <a:pt x="3571" y="2114"/>
                  </a:lnTo>
                  <a:cubicBezTo>
                    <a:pt x="3590" y="2077"/>
                    <a:pt x="3627" y="2046"/>
                    <a:pt x="3670" y="2034"/>
                  </a:cubicBezTo>
                  <a:lnTo>
                    <a:pt x="4481" y="1819"/>
                  </a:lnTo>
                  <a:close/>
                  <a:moveTo>
                    <a:pt x="5461" y="0"/>
                  </a:moveTo>
                  <a:cubicBezTo>
                    <a:pt x="5399" y="0"/>
                    <a:pt x="5336" y="8"/>
                    <a:pt x="5274" y="24"/>
                  </a:cubicBezTo>
                  <a:lnTo>
                    <a:pt x="1715" y="976"/>
                  </a:lnTo>
                  <a:lnTo>
                    <a:pt x="1107" y="657"/>
                  </a:lnTo>
                  <a:cubicBezTo>
                    <a:pt x="1068" y="638"/>
                    <a:pt x="1027" y="628"/>
                    <a:pt x="987" y="628"/>
                  </a:cubicBezTo>
                  <a:cubicBezTo>
                    <a:pt x="963" y="628"/>
                    <a:pt x="939" y="632"/>
                    <a:pt x="916" y="638"/>
                  </a:cubicBezTo>
                  <a:lnTo>
                    <a:pt x="215" y="823"/>
                  </a:lnTo>
                  <a:cubicBezTo>
                    <a:pt x="123" y="847"/>
                    <a:pt x="49" y="921"/>
                    <a:pt x="25" y="1013"/>
                  </a:cubicBezTo>
                  <a:cubicBezTo>
                    <a:pt x="0" y="1106"/>
                    <a:pt x="31" y="1210"/>
                    <a:pt x="105" y="1272"/>
                  </a:cubicBezTo>
                  <a:lnTo>
                    <a:pt x="1525" y="2599"/>
                  </a:lnTo>
                  <a:cubicBezTo>
                    <a:pt x="1691" y="2753"/>
                    <a:pt x="1912" y="2839"/>
                    <a:pt x="2139" y="2839"/>
                  </a:cubicBezTo>
                  <a:cubicBezTo>
                    <a:pt x="2219" y="2839"/>
                    <a:pt x="2299" y="2833"/>
                    <a:pt x="2379" y="2808"/>
                  </a:cubicBezTo>
                  <a:lnTo>
                    <a:pt x="2729" y="2716"/>
                  </a:lnTo>
                  <a:lnTo>
                    <a:pt x="2447" y="3214"/>
                  </a:lnTo>
                  <a:cubicBezTo>
                    <a:pt x="2326" y="3423"/>
                    <a:pt x="2480" y="3661"/>
                    <a:pt x="2698" y="3661"/>
                  </a:cubicBezTo>
                  <a:cubicBezTo>
                    <a:pt x="2724" y="3661"/>
                    <a:pt x="2751" y="3658"/>
                    <a:pt x="2778" y="3650"/>
                  </a:cubicBezTo>
                  <a:lnTo>
                    <a:pt x="3270" y="3521"/>
                  </a:lnTo>
                  <a:cubicBezTo>
                    <a:pt x="3479" y="3466"/>
                    <a:pt x="3676" y="3343"/>
                    <a:pt x="3823" y="3183"/>
                  </a:cubicBezTo>
                  <a:lnTo>
                    <a:pt x="4727" y="2181"/>
                  </a:lnTo>
                  <a:lnTo>
                    <a:pt x="6749" y="1646"/>
                  </a:lnTo>
                  <a:cubicBezTo>
                    <a:pt x="7069" y="1560"/>
                    <a:pt x="7284" y="1247"/>
                    <a:pt x="7235" y="915"/>
                  </a:cubicBezTo>
                  <a:cubicBezTo>
                    <a:pt x="7192" y="583"/>
                    <a:pt x="6909" y="337"/>
                    <a:pt x="6577" y="337"/>
                  </a:cubicBezTo>
                  <a:cubicBezTo>
                    <a:pt x="6516" y="337"/>
                    <a:pt x="6460" y="343"/>
                    <a:pt x="6405" y="362"/>
                  </a:cubicBezTo>
                  <a:lnTo>
                    <a:pt x="6258" y="399"/>
                  </a:lnTo>
                  <a:cubicBezTo>
                    <a:pt x="6244" y="403"/>
                    <a:pt x="6230" y="405"/>
                    <a:pt x="6216" y="405"/>
                  </a:cubicBezTo>
                  <a:cubicBezTo>
                    <a:pt x="6170" y="405"/>
                    <a:pt x="6126" y="381"/>
                    <a:pt x="6098" y="343"/>
                  </a:cubicBezTo>
                  <a:cubicBezTo>
                    <a:pt x="5955" y="126"/>
                    <a:pt x="5713" y="0"/>
                    <a:pt x="546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98" name="Google Shape;898;p51"/>
            <p:cNvSpPr/>
            <p:nvPr/>
          </p:nvSpPr>
          <p:spPr>
            <a:xfrm>
              <a:off x="2390909" y="2855308"/>
              <a:ext cx="18555" cy="12163"/>
            </a:xfrm>
            <a:custGeom>
              <a:avLst/>
              <a:gdLst/>
              <a:ahLst/>
              <a:cxnLst/>
              <a:rect l="l" t="t" r="r" b="b"/>
              <a:pathLst>
                <a:path w="688" h="451" extrusionOk="0">
                  <a:moveTo>
                    <a:pt x="393" y="0"/>
                  </a:moveTo>
                  <a:cubicBezTo>
                    <a:pt x="374" y="0"/>
                    <a:pt x="354" y="3"/>
                    <a:pt x="333" y="8"/>
                  </a:cubicBezTo>
                  <a:lnTo>
                    <a:pt x="241" y="27"/>
                  </a:lnTo>
                  <a:cubicBezTo>
                    <a:pt x="1" y="94"/>
                    <a:pt x="44" y="451"/>
                    <a:pt x="296" y="451"/>
                  </a:cubicBezTo>
                  <a:cubicBezTo>
                    <a:pt x="314" y="451"/>
                    <a:pt x="333" y="451"/>
                    <a:pt x="351" y="445"/>
                  </a:cubicBezTo>
                  <a:lnTo>
                    <a:pt x="443" y="420"/>
                  </a:lnTo>
                  <a:cubicBezTo>
                    <a:pt x="687" y="346"/>
                    <a:pt x="617" y="0"/>
                    <a:pt x="393"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899" name="Google Shape;899;p51"/>
            <p:cNvSpPr/>
            <p:nvPr/>
          </p:nvSpPr>
          <p:spPr>
            <a:xfrm>
              <a:off x="2365126" y="2860540"/>
              <a:ext cx="18879" cy="12244"/>
            </a:xfrm>
            <a:custGeom>
              <a:avLst/>
              <a:gdLst/>
              <a:ahLst/>
              <a:cxnLst/>
              <a:rect l="l" t="t" r="r" b="b"/>
              <a:pathLst>
                <a:path w="700" h="454" extrusionOk="0">
                  <a:moveTo>
                    <a:pt x="399" y="1"/>
                  </a:moveTo>
                  <a:cubicBezTo>
                    <a:pt x="377" y="1"/>
                    <a:pt x="354" y="4"/>
                    <a:pt x="330" y="11"/>
                  </a:cubicBezTo>
                  <a:lnTo>
                    <a:pt x="244" y="35"/>
                  </a:lnTo>
                  <a:cubicBezTo>
                    <a:pt x="0" y="96"/>
                    <a:pt x="46" y="453"/>
                    <a:pt x="293" y="453"/>
                  </a:cubicBezTo>
                  <a:cubicBezTo>
                    <a:pt x="295" y="453"/>
                    <a:pt x="297" y="453"/>
                    <a:pt x="299" y="453"/>
                  </a:cubicBezTo>
                  <a:cubicBezTo>
                    <a:pt x="318" y="453"/>
                    <a:pt x="336" y="453"/>
                    <a:pt x="354" y="447"/>
                  </a:cubicBezTo>
                  <a:lnTo>
                    <a:pt x="441" y="423"/>
                  </a:lnTo>
                  <a:cubicBezTo>
                    <a:pt x="699" y="361"/>
                    <a:pt x="629" y="1"/>
                    <a:pt x="399"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00" name="Google Shape;900;p51"/>
            <p:cNvSpPr/>
            <p:nvPr/>
          </p:nvSpPr>
          <p:spPr>
            <a:xfrm>
              <a:off x="2339208" y="2865907"/>
              <a:ext cx="18690" cy="12352"/>
            </a:xfrm>
            <a:custGeom>
              <a:avLst/>
              <a:gdLst/>
              <a:ahLst/>
              <a:cxnLst/>
              <a:rect l="l" t="t" r="r" b="b"/>
              <a:pathLst>
                <a:path w="693" h="458" extrusionOk="0">
                  <a:moveTo>
                    <a:pt x="392" y="1"/>
                  </a:moveTo>
                  <a:cubicBezTo>
                    <a:pt x="373" y="1"/>
                    <a:pt x="353" y="3"/>
                    <a:pt x="332" y="9"/>
                  </a:cubicBezTo>
                  <a:lnTo>
                    <a:pt x="246" y="33"/>
                  </a:lnTo>
                  <a:cubicBezTo>
                    <a:pt x="0" y="95"/>
                    <a:pt x="49" y="457"/>
                    <a:pt x="301" y="457"/>
                  </a:cubicBezTo>
                  <a:cubicBezTo>
                    <a:pt x="320" y="457"/>
                    <a:pt x="338" y="451"/>
                    <a:pt x="357" y="445"/>
                  </a:cubicBezTo>
                  <a:lnTo>
                    <a:pt x="443" y="427"/>
                  </a:lnTo>
                  <a:cubicBezTo>
                    <a:pt x="692" y="353"/>
                    <a:pt x="622" y="1"/>
                    <a:pt x="392"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01" name="Google Shape;901;p51"/>
          <p:cNvGrpSpPr/>
          <p:nvPr/>
        </p:nvGrpSpPr>
        <p:grpSpPr>
          <a:xfrm>
            <a:off x="8083162" y="4204773"/>
            <a:ext cx="776196" cy="789466"/>
            <a:chOff x="4041581" y="2102386"/>
            <a:chExt cx="388098" cy="394733"/>
          </a:xfrm>
        </p:grpSpPr>
        <p:sp>
          <p:nvSpPr>
            <p:cNvPr id="902" name="Google Shape;902;p51"/>
            <p:cNvSpPr/>
            <p:nvPr/>
          </p:nvSpPr>
          <p:spPr>
            <a:xfrm>
              <a:off x="4300169" y="2468747"/>
              <a:ext cx="30045" cy="11651"/>
            </a:xfrm>
            <a:custGeom>
              <a:avLst/>
              <a:gdLst/>
              <a:ahLst/>
              <a:cxnLst/>
              <a:rect l="l" t="t" r="r" b="b"/>
              <a:pathLst>
                <a:path w="1114" h="432" extrusionOk="0">
                  <a:moveTo>
                    <a:pt x="290" y="1"/>
                  </a:moveTo>
                  <a:cubicBezTo>
                    <a:pt x="1" y="1"/>
                    <a:pt x="1" y="431"/>
                    <a:pt x="290" y="431"/>
                  </a:cubicBezTo>
                  <a:lnTo>
                    <a:pt x="825" y="431"/>
                  </a:lnTo>
                  <a:cubicBezTo>
                    <a:pt x="1114" y="431"/>
                    <a:pt x="1114" y="1"/>
                    <a:pt x="82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03" name="Google Shape;903;p51"/>
            <p:cNvSpPr/>
            <p:nvPr/>
          </p:nvSpPr>
          <p:spPr>
            <a:xfrm>
              <a:off x="4148005" y="2435924"/>
              <a:ext cx="19904" cy="11651"/>
            </a:xfrm>
            <a:custGeom>
              <a:avLst/>
              <a:gdLst/>
              <a:ahLst/>
              <a:cxnLst/>
              <a:rect l="l" t="t" r="r" b="b"/>
              <a:pathLst>
                <a:path w="738" h="432" extrusionOk="0">
                  <a:moveTo>
                    <a:pt x="283" y="1"/>
                  </a:moveTo>
                  <a:cubicBezTo>
                    <a:pt x="0" y="1"/>
                    <a:pt x="0" y="431"/>
                    <a:pt x="283" y="431"/>
                  </a:cubicBezTo>
                  <a:lnTo>
                    <a:pt x="455" y="431"/>
                  </a:lnTo>
                  <a:cubicBezTo>
                    <a:pt x="738" y="431"/>
                    <a:pt x="738" y="1"/>
                    <a:pt x="45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04" name="Google Shape;904;p51"/>
            <p:cNvSpPr/>
            <p:nvPr/>
          </p:nvSpPr>
          <p:spPr>
            <a:xfrm>
              <a:off x="4041581" y="2102386"/>
              <a:ext cx="388098" cy="394733"/>
            </a:xfrm>
            <a:custGeom>
              <a:avLst/>
              <a:gdLst/>
              <a:ahLst/>
              <a:cxnLst/>
              <a:rect l="l" t="t" r="r" b="b"/>
              <a:pathLst>
                <a:path w="14390" h="14636" extrusionOk="0">
                  <a:moveTo>
                    <a:pt x="13892" y="2250"/>
                  </a:moveTo>
                  <a:lnTo>
                    <a:pt x="13892" y="2994"/>
                  </a:lnTo>
                  <a:lnTo>
                    <a:pt x="8378" y="2994"/>
                  </a:lnTo>
                  <a:lnTo>
                    <a:pt x="8378" y="2250"/>
                  </a:lnTo>
                  <a:close/>
                  <a:moveTo>
                    <a:pt x="7942" y="425"/>
                  </a:moveTo>
                  <a:cubicBezTo>
                    <a:pt x="7948" y="425"/>
                    <a:pt x="7954" y="431"/>
                    <a:pt x="7954" y="431"/>
                  </a:cubicBezTo>
                  <a:lnTo>
                    <a:pt x="7954" y="1998"/>
                  </a:lnTo>
                  <a:cubicBezTo>
                    <a:pt x="7948" y="2011"/>
                    <a:pt x="7948" y="2023"/>
                    <a:pt x="7954" y="2035"/>
                  </a:cubicBezTo>
                  <a:lnTo>
                    <a:pt x="7954" y="3209"/>
                  </a:lnTo>
                  <a:cubicBezTo>
                    <a:pt x="7948" y="3221"/>
                    <a:pt x="7948" y="3234"/>
                    <a:pt x="7954" y="3252"/>
                  </a:cubicBezTo>
                  <a:lnTo>
                    <a:pt x="7954" y="7844"/>
                  </a:lnTo>
                  <a:lnTo>
                    <a:pt x="7296" y="7844"/>
                  </a:lnTo>
                  <a:lnTo>
                    <a:pt x="7296" y="431"/>
                  </a:lnTo>
                  <a:cubicBezTo>
                    <a:pt x="7296" y="431"/>
                    <a:pt x="7302" y="425"/>
                    <a:pt x="7309" y="425"/>
                  </a:cubicBezTo>
                  <a:close/>
                  <a:moveTo>
                    <a:pt x="9362" y="6547"/>
                  </a:moveTo>
                  <a:lnTo>
                    <a:pt x="9362" y="7844"/>
                  </a:lnTo>
                  <a:lnTo>
                    <a:pt x="8378" y="7844"/>
                  </a:lnTo>
                  <a:lnTo>
                    <a:pt x="8378" y="6547"/>
                  </a:lnTo>
                  <a:close/>
                  <a:moveTo>
                    <a:pt x="10443" y="6547"/>
                  </a:moveTo>
                  <a:lnTo>
                    <a:pt x="10443" y="7844"/>
                  </a:lnTo>
                  <a:lnTo>
                    <a:pt x="9792" y="7844"/>
                  </a:lnTo>
                  <a:lnTo>
                    <a:pt x="9792" y="6547"/>
                  </a:lnTo>
                  <a:close/>
                  <a:moveTo>
                    <a:pt x="11525" y="6547"/>
                  </a:moveTo>
                  <a:lnTo>
                    <a:pt x="11525" y="7844"/>
                  </a:lnTo>
                  <a:lnTo>
                    <a:pt x="10874" y="7844"/>
                  </a:lnTo>
                  <a:lnTo>
                    <a:pt x="10874" y="6547"/>
                  </a:lnTo>
                  <a:close/>
                  <a:moveTo>
                    <a:pt x="12607" y="6547"/>
                  </a:moveTo>
                  <a:lnTo>
                    <a:pt x="12607" y="7844"/>
                  </a:lnTo>
                  <a:lnTo>
                    <a:pt x="11955" y="7844"/>
                  </a:lnTo>
                  <a:lnTo>
                    <a:pt x="11955" y="6547"/>
                  </a:lnTo>
                  <a:close/>
                  <a:moveTo>
                    <a:pt x="13959" y="6547"/>
                  </a:moveTo>
                  <a:lnTo>
                    <a:pt x="13959" y="7844"/>
                  </a:lnTo>
                  <a:lnTo>
                    <a:pt x="13037" y="7844"/>
                  </a:lnTo>
                  <a:lnTo>
                    <a:pt x="13037" y="6547"/>
                  </a:lnTo>
                  <a:close/>
                  <a:moveTo>
                    <a:pt x="12773" y="9774"/>
                  </a:moveTo>
                  <a:lnTo>
                    <a:pt x="12773" y="10401"/>
                  </a:lnTo>
                  <a:lnTo>
                    <a:pt x="7192" y="10401"/>
                  </a:lnTo>
                  <a:lnTo>
                    <a:pt x="7192" y="9774"/>
                  </a:lnTo>
                  <a:close/>
                  <a:moveTo>
                    <a:pt x="12773" y="10837"/>
                  </a:moveTo>
                  <a:lnTo>
                    <a:pt x="12773" y="11630"/>
                  </a:lnTo>
                  <a:lnTo>
                    <a:pt x="7192" y="11630"/>
                  </a:lnTo>
                  <a:lnTo>
                    <a:pt x="7192" y="10837"/>
                  </a:lnTo>
                  <a:close/>
                  <a:moveTo>
                    <a:pt x="2514" y="10960"/>
                  </a:moveTo>
                  <a:lnTo>
                    <a:pt x="2514" y="12478"/>
                  </a:lnTo>
                  <a:lnTo>
                    <a:pt x="430" y="12478"/>
                  </a:lnTo>
                  <a:lnTo>
                    <a:pt x="430" y="10960"/>
                  </a:lnTo>
                  <a:close/>
                  <a:moveTo>
                    <a:pt x="12773" y="12060"/>
                  </a:moveTo>
                  <a:lnTo>
                    <a:pt x="12773" y="12860"/>
                  </a:lnTo>
                  <a:lnTo>
                    <a:pt x="7192" y="12860"/>
                  </a:lnTo>
                  <a:lnTo>
                    <a:pt x="7192" y="12060"/>
                  </a:lnTo>
                  <a:close/>
                  <a:moveTo>
                    <a:pt x="5624" y="10960"/>
                  </a:moveTo>
                  <a:lnTo>
                    <a:pt x="5624" y="14206"/>
                  </a:lnTo>
                  <a:lnTo>
                    <a:pt x="3848" y="14206"/>
                  </a:lnTo>
                  <a:lnTo>
                    <a:pt x="3848" y="10960"/>
                  </a:lnTo>
                  <a:close/>
                  <a:moveTo>
                    <a:pt x="12773" y="13290"/>
                  </a:moveTo>
                  <a:lnTo>
                    <a:pt x="12773" y="14212"/>
                  </a:lnTo>
                  <a:lnTo>
                    <a:pt x="7192" y="14212"/>
                  </a:lnTo>
                  <a:lnTo>
                    <a:pt x="7192" y="13290"/>
                  </a:lnTo>
                  <a:close/>
                  <a:moveTo>
                    <a:pt x="13959" y="8274"/>
                  </a:moveTo>
                  <a:lnTo>
                    <a:pt x="13959" y="14212"/>
                  </a:lnTo>
                  <a:lnTo>
                    <a:pt x="13203" y="14212"/>
                  </a:lnTo>
                  <a:lnTo>
                    <a:pt x="13203" y="9559"/>
                  </a:lnTo>
                  <a:cubicBezTo>
                    <a:pt x="13203" y="9442"/>
                    <a:pt x="13105" y="9344"/>
                    <a:pt x="12988" y="9344"/>
                  </a:cubicBezTo>
                  <a:lnTo>
                    <a:pt x="6331" y="9344"/>
                  </a:lnTo>
                  <a:lnTo>
                    <a:pt x="6331" y="8274"/>
                  </a:lnTo>
                  <a:close/>
                  <a:moveTo>
                    <a:pt x="7309" y="1"/>
                  </a:moveTo>
                  <a:cubicBezTo>
                    <a:pt x="7069" y="1"/>
                    <a:pt x="6872" y="197"/>
                    <a:pt x="6872" y="437"/>
                  </a:cubicBezTo>
                  <a:lnTo>
                    <a:pt x="6872" y="1070"/>
                  </a:lnTo>
                  <a:lnTo>
                    <a:pt x="5378" y="1955"/>
                  </a:lnTo>
                  <a:cubicBezTo>
                    <a:pt x="5166" y="2075"/>
                    <a:pt x="5290" y="2356"/>
                    <a:pt x="5482" y="2356"/>
                  </a:cubicBezTo>
                  <a:cubicBezTo>
                    <a:pt x="5517" y="2356"/>
                    <a:pt x="5555" y="2346"/>
                    <a:pt x="5594" y="2324"/>
                  </a:cubicBezTo>
                  <a:lnTo>
                    <a:pt x="6872" y="1568"/>
                  </a:lnTo>
                  <a:lnTo>
                    <a:pt x="6872" y="3922"/>
                  </a:lnTo>
                  <a:lnTo>
                    <a:pt x="4063" y="3922"/>
                  </a:lnTo>
                  <a:cubicBezTo>
                    <a:pt x="3780" y="3922"/>
                    <a:pt x="3780" y="4352"/>
                    <a:pt x="4063" y="4352"/>
                  </a:cubicBezTo>
                  <a:lnTo>
                    <a:pt x="6872" y="4352"/>
                  </a:lnTo>
                  <a:lnTo>
                    <a:pt x="6872" y="5391"/>
                  </a:lnTo>
                  <a:lnTo>
                    <a:pt x="4063" y="5391"/>
                  </a:lnTo>
                  <a:cubicBezTo>
                    <a:pt x="3780" y="5391"/>
                    <a:pt x="3780" y="5815"/>
                    <a:pt x="4063" y="5815"/>
                  </a:cubicBezTo>
                  <a:lnTo>
                    <a:pt x="6872" y="5815"/>
                  </a:lnTo>
                  <a:lnTo>
                    <a:pt x="6872" y="6854"/>
                  </a:lnTo>
                  <a:lnTo>
                    <a:pt x="4063" y="6854"/>
                  </a:lnTo>
                  <a:cubicBezTo>
                    <a:pt x="3782" y="6854"/>
                    <a:pt x="3780" y="7278"/>
                    <a:pt x="4057" y="7278"/>
                  </a:cubicBezTo>
                  <a:cubicBezTo>
                    <a:pt x="4059" y="7278"/>
                    <a:pt x="4061" y="7278"/>
                    <a:pt x="4063" y="7278"/>
                  </a:cubicBezTo>
                  <a:lnTo>
                    <a:pt x="6872" y="7278"/>
                  </a:lnTo>
                  <a:lnTo>
                    <a:pt x="6872" y="7844"/>
                  </a:lnTo>
                  <a:lnTo>
                    <a:pt x="1469" y="7844"/>
                  </a:lnTo>
                  <a:lnTo>
                    <a:pt x="1469" y="4752"/>
                  </a:lnTo>
                  <a:lnTo>
                    <a:pt x="4782" y="2803"/>
                  </a:lnTo>
                  <a:cubicBezTo>
                    <a:pt x="4990" y="2679"/>
                    <a:pt x="4864" y="2397"/>
                    <a:pt x="4673" y="2397"/>
                  </a:cubicBezTo>
                  <a:cubicBezTo>
                    <a:pt x="4637" y="2397"/>
                    <a:pt x="4599" y="2406"/>
                    <a:pt x="4561" y="2429"/>
                  </a:cubicBezTo>
                  <a:lnTo>
                    <a:pt x="1149" y="4445"/>
                  </a:lnTo>
                  <a:cubicBezTo>
                    <a:pt x="1082" y="4482"/>
                    <a:pt x="1045" y="4549"/>
                    <a:pt x="1045" y="4629"/>
                  </a:cubicBezTo>
                  <a:lnTo>
                    <a:pt x="1045" y="7844"/>
                  </a:lnTo>
                  <a:lnTo>
                    <a:pt x="221" y="7844"/>
                  </a:lnTo>
                  <a:cubicBezTo>
                    <a:pt x="98" y="7844"/>
                    <a:pt x="6" y="7942"/>
                    <a:pt x="6" y="8059"/>
                  </a:cubicBezTo>
                  <a:lnTo>
                    <a:pt x="6" y="8969"/>
                  </a:lnTo>
                  <a:cubicBezTo>
                    <a:pt x="6" y="9113"/>
                    <a:pt x="114" y="9185"/>
                    <a:pt x="221" y="9185"/>
                  </a:cubicBezTo>
                  <a:cubicBezTo>
                    <a:pt x="329" y="9185"/>
                    <a:pt x="436" y="9113"/>
                    <a:pt x="436" y="8969"/>
                  </a:cubicBezTo>
                  <a:lnTo>
                    <a:pt x="436" y="8280"/>
                  </a:lnTo>
                  <a:lnTo>
                    <a:pt x="5907" y="8280"/>
                  </a:lnTo>
                  <a:lnTo>
                    <a:pt x="5907" y="9565"/>
                  </a:lnTo>
                  <a:cubicBezTo>
                    <a:pt x="5907" y="9682"/>
                    <a:pt x="6005" y="9780"/>
                    <a:pt x="6122" y="9780"/>
                  </a:cubicBezTo>
                  <a:lnTo>
                    <a:pt x="6768" y="9780"/>
                  </a:lnTo>
                  <a:lnTo>
                    <a:pt x="6768" y="14206"/>
                  </a:lnTo>
                  <a:lnTo>
                    <a:pt x="6055" y="14206"/>
                  </a:lnTo>
                  <a:lnTo>
                    <a:pt x="6055" y="10807"/>
                  </a:lnTo>
                  <a:cubicBezTo>
                    <a:pt x="6055" y="10653"/>
                    <a:pt x="5932" y="10530"/>
                    <a:pt x="5778" y="10530"/>
                  </a:cubicBezTo>
                  <a:lnTo>
                    <a:pt x="3707" y="10530"/>
                  </a:lnTo>
                  <a:cubicBezTo>
                    <a:pt x="3553" y="10530"/>
                    <a:pt x="3424" y="10653"/>
                    <a:pt x="3424" y="10807"/>
                  </a:cubicBezTo>
                  <a:lnTo>
                    <a:pt x="3424" y="14206"/>
                  </a:lnTo>
                  <a:lnTo>
                    <a:pt x="430" y="14206"/>
                  </a:lnTo>
                  <a:lnTo>
                    <a:pt x="430" y="12909"/>
                  </a:lnTo>
                  <a:lnTo>
                    <a:pt x="2729" y="12909"/>
                  </a:lnTo>
                  <a:cubicBezTo>
                    <a:pt x="2846" y="12909"/>
                    <a:pt x="2944" y="12810"/>
                    <a:pt x="2944" y="12694"/>
                  </a:cubicBezTo>
                  <a:lnTo>
                    <a:pt x="2944" y="10745"/>
                  </a:lnTo>
                  <a:cubicBezTo>
                    <a:pt x="2944" y="10622"/>
                    <a:pt x="2846" y="10530"/>
                    <a:pt x="2729" y="10530"/>
                  </a:cubicBezTo>
                  <a:lnTo>
                    <a:pt x="430" y="10530"/>
                  </a:lnTo>
                  <a:lnTo>
                    <a:pt x="430" y="9921"/>
                  </a:lnTo>
                  <a:cubicBezTo>
                    <a:pt x="430" y="9777"/>
                    <a:pt x="323" y="9705"/>
                    <a:pt x="215" y="9705"/>
                  </a:cubicBezTo>
                  <a:cubicBezTo>
                    <a:pt x="108" y="9705"/>
                    <a:pt x="0" y="9777"/>
                    <a:pt x="0" y="9921"/>
                  </a:cubicBezTo>
                  <a:lnTo>
                    <a:pt x="0" y="10739"/>
                  </a:lnTo>
                  <a:lnTo>
                    <a:pt x="0" y="10745"/>
                  </a:lnTo>
                  <a:lnTo>
                    <a:pt x="0" y="12694"/>
                  </a:lnTo>
                  <a:lnTo>
                    <a:pt x="0" y="12700"/>
                  </a:lnTo>
                  <a:lnTo>
                    <a:pt x="0" y="14421"/>
                  </a:lnTo>
                  <a:cubicBezTo>
                    <a:pt x="0" y="14538"/>
                    <a:pt x="98" y="14636"/>
                    <a:pt x="215" y="14636"/>
                  </a:cubicBezTo>
                  <a:lnTo>
                    <a:pt x="14174" y="14636"/>
                  </a:lnTo>
                  <a:cubicBezTo>
                    <a:pt x="14291" y="14636"/>
                    <a:pt x="14390" y="14538"/>
                    <a:pt x="14390" y="14421"/>
                  </a:cubicBezTo>
                  <a:lnTo>
                    <a:pt x="14390" y="6332"/>
                  </a:lnTo>
                  <a:cubicBezTo>
                    <a:pt x="14390" y="6215"/>
                    <a:pt x="14291" y="6117"/>
                    <a:pt x="14174" y="6117"/>
                  </a:cubicBezTo>
                  <a:lnTo>
                    <a:pt x="8378" y="6117"/>
                  </a:lnTo>
                  <a:lnTo>
                    <a:pt x="8378" y="3430"/>
                  </a:lnTo>
                  <a:lnTo>
                    <a:pt x="13179" y="3430"/>
                  </a:lnTo>
                  <a:lnTo>
                    <a:pt x="13179" y="5410"/>
                  </a:lnTo>
                  <a:cubicBezTo>
                    <a:pt x="13176" y="5554"/>
                    <a:pt x="13282" y="5626"/>
                    <a:pt x="13388" y="5626"/>
                  </a:cubicBezTo>
                  <a:cubicBezTo>
                    <a:pt x="13495" y="5626"/>
                    <a:pt x="13603" y="5554"/>
                    <a:pt x="13603" y="5410"/>
                  </a:cubicBezTo>
                  <a:lnTo>
                    <a:pt x="13603" y="3424"/>
                  </a:lnTo>
                  <a:lnTo>
                    <a:pt x="14107" y="3424"/>
                  </a:lnTo>
                  <a:cubicBezTo>
                    <a:pt x="14224" y="3424"/>
                    <a:pt x="14322" y="3332"/>
                    <a:pt x="14322" y="3209"/>
                  </a:cubicBezTo>
                  <a:lnTo>
                    <a:pt x="14322" y="2041"/>
                  </a:lnTo>
                  <a:cubicBezTo>
                    <a:pt x="14322" y="1918"/>
                    <a:pt x="14224" y="1826"/>
                    <a:pt x="14107" y="1826"/>
                  </a:cubicBezTo>
                  <a:lnTo>
                    <a:pt x="8384" y="1826"/>
                  </a:lnTo>
                  <a:lnTo>
                    <a:pt x="8384" y="437"/>
                  </a:lnTo>
                  <a:cubicBezTo>
                    <a:pt x="8384" y="197"/>
                    <a:pt x="8187" y="1"/>
                    <a:pt x="7948"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05" name="Google Shape;905;p51"/>
          <p:cNvGrpSpPr/>
          <p:nvPr/>
        </p:nvGrpSpPr>
        <p:grpSpPr>
          <a:xfrm>
            <a:off x="5589517" y="6735531"/>
            <a:ext cx="637302" cy="789466"/>
            <a:chOff x="2794758" y="3367765"/>
            <a:chExt cx="318651" cy="394733"/>
          </a:xfrm>
        </p:grpSpPr>
        <p:sp>
          <p:nvSpPr>
            <p:cNvPr id="906" name="Google Shape;906;p51"/>
            <p:cNvSpPr/>
            <p:nvPr/>
          </p:nvSpPr>
          <p:spPr>
            <a:xfrm>
              <a:off x="2898026" y="3592560"/>
              <a:ext cx="38486" cy="34009"/>
            </a:xfrm>
            <a:custGeom>
              <a:avLst/>
              <a:gdLst/>
              <a:ahLst/>
              <a:cxnLst/>
              <a:rect l="l" t="t" r="r" b="b"/>
              <a:pathLst>
                <a:path w="1427" h="1261" extrusionOk="0">
                  <a:moveTo>
                    <a:pt x="1003" y="431"/>
                  </a:moveTo>
                  <a:lnTo>
                    <a:pt x="1003" y="830"/>
                  </a:lnTo>
                  <a:lnTo>
                    <a:pt x="431" y="830"/>
                  </a:lnTo>
                  <a:lnTo>
                    <a:pt x="431" y="431"/>
                  </a:lnTo>
                  <a:close/>
                  <a:moveTo>
                    <a:pt x="216" y="1"/>
                  </a:moveTo>
                  <a:cubicBezTo>
                    <a:pt x="99" y="1"/>
                    <a:pt x="1" y="99"/>
                    <a:pt x="1" y="216"/>
                  </a:cubicBezTo>
                  <a:lnTo>
                    <a:pt x="1" y="1045"/>
                  </a:lnTo>
                  <a:cubicBezTo>
                    <a:pt x="1" y="1162"/>
                    <a:pt x="99" y="1261"/>
                    <a:pt x="216" y="1261"/>
                  </a:cubicBezTo>
                  <a:lnTo>
                    <a:pt x="1218" y="1261"/>
                  </a:lnTo>
                  <a:cubicBezTo>
                    <a:pt x="1335" y="1261"/>
                    <a:pt x="1427" y="1162"/>
                    <a:pt x="1427" y="1045"/>
                  </a:cubicBezTo>
                  <a:lnTo>
                    <a:pt x="1427" y="216"/>
                  </a:lnTo>
                  <a:cubicBezTo>
                    <a:pt x="1427" y="99"/>
                    <a:pt x="1335" y="1"/>
                    <a:pt x="1218"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07" name="Google Shape;907;p51"/>
            <p:cNvSpPr/>
            <p:nvPr/>
          </p:nvSpPr>
          <p:spPr>
            <a:xfrm>
              <a:off x="2898026" y="3702463"/>
              <a:ext cx="38486" cy="34009"/>
            </a:xfrm>
            <a:custGeom>
              <a:avLst/>
              <a:gdLst/>
              <a:ahLst/>
              <a:cxnLst/>
              <a:rect l="l" t="t" r="r" b="b"/>
              <a:pathLst>
                <a:path w="1427" h="1261" extrusionOk="0">
                  <a:moveTo>
                    <a:pt x="1003" y="431"/>
                  </a:moveTo>
                  <a:lnTo>
                    <a:pt x="1003" y="831"/>
                  </a:lnTo>
                  <a:lnTo>
                    <a:pt x="431" y="831"/>
                  </a:lnTo>
                  <a:lnTo>
                    <a:pt x="431" y="431"/>
                  </a:lnTo>
                  <a:close/>
                  <a:moveTo>
                    <a:pt x="216" y="1"/>
                  </a:moveTo>
                  <a:cubicBezTo>
                    <a:pt x="99" y="1"/>
                    <a:pt x="1" y="99"/>
                    <a:pt x="1" y="216"/>
                  </a:cubicBezTo>
                  <a:lnTo>
                    <a:pt x="1" y="1046"/>
                  </a:lnTo>
                  <a:cubicBezTo>
                    <a:pt x="1" y="1163"/>
                    <a:pt x="99" y="1261"/>
                    <a:pt x="216" y="1261"/>
                  </a:cubicBezTo>
                  <a:lnTo>
                    <a:pt x="1218" y="1261"/>
                  </a:lnTo>
                  <a:cubicBezTo>
                    <a:pt x="1335" y="1261"/>
                    <a:pt x="1427" y="1163"/>
                    <a:pt x="1427" y="1046"/>
                  </a:cubicBezTo>
                  <a:lnTo>
                    <a:pt x="1427" y="216"/>
                  </a:lnTo>
                  <a:cubicBezTo>
                    <a:pt x="1427" y="99"/>
                    <a:pt x="1335" y="1"/>
                    <a:pt x="1218"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08" name="Google Shape;908;p51"/>
            <p:cNvSpPr/>
            <p:nvPr/>
          </p:nvSpPr>
          <p:spPr>
            <a:xfrm>
              <a:off x="2951912" y="3592560"/>
              <a:ext cx="38486" cy="34009"/>
            </a:xfrm>
            <a:custGeom>
              <a:avLst/>
              <a:gdLst/>
              <a:ahLst/>
              <a:cxnLst/>
              <a:rect l="l" t="t" r="r" b="b"/>
              <a:pathLst>
                <a:path w="1427" h="1261" extrusionOk="0">
                  <a:moveTo>
                    <a:pt x="996" y="431"/>
                  </a:moveTo>
                  <a:lnTo>
                    <a:pt x="996" y="830"/>
                  </a:lnTo>
                  <a:lnTo>
                    <a:pt x="425" y="830"/>
                  </a:lnTo>
                  <a:lnTo>
                    <a:pt x="425" y="431"/>
                  </a:lnTo>
                  <a:close/>
                  <a:moveTo>
                    <a:pt x="209" y="1"/>
                  </a:moveTo>
                  <a:cubicBezTo>
                    <a:pt x="93" y="1"/>
                    <a:pt x="0" y="99"/>
                    <a:pt x="0" y="216"/>
                  </a:cubicBezTo>
                  <a:lnTo>
                    <a:pt x="0" y="1045"/>
                  </a:lnTo>
                  <a:cubicBezTo>
                    <a:pt x="0" y="1162"/>
                    <a:pt x="93" y="1261"/>
                    <a:pt x="209" y="1261"/>
                  </a:cubicBezTo>
                  <a:lnTo>
                    <a:pt x="1211" y="1261"/>
                  </a:lnTo>
                  <a:cubicBezTo>
                    <a:pt x="1328" y="1261"/>
                    <a:pt x="1426" y="1162"/>
                    <a:pt x="1426" y="1045"/>
                  </a:cubicBezTo>
                  <a:lnTo>
                    <a:pt x="1426" y="216"/>
                  </a:lnTo>
                  <a:cubicBezTo>
                    <a:pt x="1426" y="99"/>
                    <a:pt x="1328" y="1"/>
                    <a:pt x="1211"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09" name="Google Shape;909;p51"/>
            <p:cNvSpPr/>
            <p:nvPr/>
          </p:nvSpPr>
          <p:spPr>
            <a:xfrm>
              <a:off x="2794758" y="3367765"/>
              <a:ext cx="318489" cy="394733"/>
            </a:xfrm>
            <a:custGeom>
              <a:avLst/>
              <a:gdLst/>
              <a:ahLst/>
              <a:cxnLst/>
              <a:rect l="l" t="t" r="r" b="b"/>
              <a:pathLst>
                <a:path w="11809" h="14636" extrusionOk="0">
                  <a:moveTo>
                    <a:pt x="1777" y="1267"/>
                  </a:moveTo>
                  <a:lnTo>
                    <a:pt x="2072" y="1685"/>
                  </a:lnTo>
                  <a:lnTo>
                    <a:pt x="1506" y="1685"/>
                  </a:lnTo>
                  <a:lnTo>
                    <a:pt x="1777" y="1267"/>
                  </a:lnTo>
                  <a:close/>
                  <a:moveTo>
                    <a:pt x="2643" y="1095"/>
                  </a:moveTo>
                  <a:lnTo>
                    <a:pt x="3061" y="1685"/>
                  </a:lnTo>
                  <a:lnTo>
                    <a:pt x="2600" y="1685"/>
                  </a:lnTo>
                  <a:lnTo>
                    <a:pt x="2182" y="1095"/>
                  </a:lnTo>
                  <a:close/>
                  <a:moveTo>
                    <a:pt x="3627" y="1095"/>
                  </a:moveTo>
                  <a:lnTo>
                    <a:pt x="4045" y="1685"/>
                  </a:lnTo>
                  <a:lnTo>
                    <a:pt x="3584" y="1685"/>
                  </a:lnTo>
                  <a:lnTo>
                    <a:pt x="3166" y="1095"/>
                  </a:lnTo>
                  <a:close/>
                  <a:moveTo>
                    <a:pt x="4942" y="1095"/>
                  </a:moveTo>
                  <a:lnTo>
                    <a:pt x="4942" y="1685"/>
                  </a:lnTo>
                  <a:lnTo>
                    <a:pt x="4574" y="1685"/>
                  </a:lnTo>
                  <a:lnTo>
                    <a:pt x="4156" y="1095"/>
                  </a:lnTo>
                  <a:close/>
                  <a:moveTo>
                    <a:pt x="6141" y="1310"/>
                  </a:moveTo>
                  <a:lnTo>
                    <a:pt x="6645" y="1685"/>
                  </a:lnTo>
                  <a:lnTo>
                    <a:pt x="6141" y="1685"/>
                  </a:lnTo>
                  <a:lnTo>
                    <a:pt x="6141" y="1310"/>
                  </a:lnTo>
                  <a:close/>
                  <a:moveTo>
                    <a:pt x="1949" y="2662"/>
                  </a:moveTo>
                  <a:lnTo>
                    <a:pt x="2637" y="4285"/>
                  </a:lnTo>
                  <a:lnTo>
                    <a:pt x="1254" y="4285"/>
                  </a:lnTo>
                  <a:lnTo>
                    <a:pt x="1949" y="2662"/>
                  </a:lnTo>
                  <a:close/>
                  <a:moveTo>
                    <a:pt x="3461" y="4715"/>
                  </a:moveTo>
                  <a:lnTo>
                    <a:pt x="3461" y="5022"/>
                  </a:lnTo>
                  <a:lnTo>
                    <a:pt x="431" y="5022"/>
                  </a:lnTo>
                  <a:lnTo>
                    <a:pt x="431" y="4715"/>
                  </a:lnTo>
                  <a:close/>
                  <a:moveTo>
                    <a:pt x="6700" y="6989"/>
                  </a:moveTo>
                  <a:cubicBezTo>
                    <a:pt x="6706" y="6989"/>
                    <a:pt x="6719" y="6996"/>
                    <a:pt x="6719" y="7008"/>
                  </a:cubicBezTo>
                  <a:lnTo>
                    <a:pt x="6719" y="7370"/>
                  </a:lnTo>
                  <a:lnTo>
                    <a:pt x="4260" y="7370"/>
                  </a:lnTo>
                  <a:lnTo>
                    <a:pt x="4260" y="7008"/>
                  </a:lnTo>
                  <a:cubicBezTo>
                    <a:pt x="4260" y="6996"/>
                    <a:pt x="4266" y="6989"/>
                    <a:pt x="4278" y="6989"/>
                  </a:cubicBezTo>
                  <a:close/>
                  <a:moveTo>
                    <a:pt x="4623" y="10800"/>
                  </a:moveTo>
                  <a:lnTo>
                    <a:pt x="4623" y="11206"/>
                  </a:lnTo>
                  <a:lnTo>
                    <a:pt x="4260" y="11206"/>
                  </a:lnTo>
                  <a:lnTo>
                    <a:pt x="4260" y="10800"/>
                  </a:lnTo>
                  <a:close/>
                  <a:moveTo>
                    <a:pt x="5114" y="10272"/>
                  </a:moveTo>
                  <a:lnTo>
                    <a:pt x="5760" y="11722"/>
                  </a:lnTo>
                  <a:lnTo>
                    <a:pt x="5053" y="11722"/>
                  </a:lnTo>
                  <a:lnTo>
                    <a:pt x="5053" y="10272"/>
                  </a:lnTo>
                  <a:close/>
                  <a:moveTo>
                    <a:pt x="6018" y="10272"/>
                  </a:moveTo>
                  <a:lnTo>
                    <a:pt x="6670" y="11722"/>
                  </a:lnTo>
                  <a:lnTo>
                    <a:pt x="6227" y="11722"/>
                  </a:lnTo>
                  <a:lnTo>
                    <a:pt x="5582" y="10272"/>
                  </a:lnTo>
                  <a:close/>
                  <a:moveTo>
                    <a:pt x="7204" y="10272"/>
                  </a:moveTo>
                  <a:lnTo>
                    <a:pt x="7850" y="11722"/>
                  </a:lnTo>
                  <a:lnTo>
                    <a:pt x="7143" y="11722"/>
                  </a:lnTo>
                  <a:lnTo>
                    <a:pt x="6491" y="10272"/>
                  </a:lnTo>
                  <a:close/>
                  <a:moveTo>
                    <a:pt x="8108" y="10272"/>
                  </a:moveTo>
                  <a:lnTo>
                    <a:pt x="8759" y="11722"/>
                  </a:lnTo>
                  <a:lnTo>
                    <a:pt x="8317" y="11722"/>
                  </a:lnTo>
                  <a:lnTo>
                    <a:pt x="7671" y="10272"/>
                  </a:lnTo>
                  <a:close/>
                  <a:moveTo>
                    <a:pt x="9288" y="10272"/>
                  </a:moveTo>
                  <a:lnTo>
                    <a:pt x="9940" y="11722"/>
                  </a:lnTo>
                  <a:lnTo>
                    <a:pt x="9233" y="11722"/>
                  </a:lnTo>
                  <a:lnTo>
                    <a:pt x="8581" y="10272"/>
                  </a:lnTo>
                  <a:close/>
                  <a:moveTo>
                    <a:pt x="10198" y="10272"/>
                  </a:moveTo>
                  <a:lnTo>
                    <a:pt x="10849" y="11722"/>
                  </a:lnTo>
                  <a:lnTo>
                    <a:pt x="10407" y="11722"/>
                  </a:lnTo>
                  <a:lnTo>
                    <a:pt x="9755" y="10272"/>
                  </a:lnTo>
                  <a:close/>
                  <a:moveTo>
                    <a:pt x="11378" y="10272"/>
                  </a:moveTo>
                  <a:lnTo>
                    <a:pt x="11384" y="11722"/>
                  </a:lnTo>
                  <a:lnTo>
                    <a:pt x="11316" y="11722"/>
                  </a:lnTo>
                  <a:lnTo>
                    <a:pt x="10671" y="10272"/>
                  </a:lnTo>
                  <a:close/>
                  <a:moveTo>
                    <a:pt x="6817" y="12841"/>
                  </a:moveTo>
                  <a:lnTo>
                    <a:pt x="6817" y="13241"/>
                  </a:lnTo>
                  <a:lnTo>
                    <a:pt x="6651" y="13241"/>
                  </a:lnTo>
                  <a:lnTo>
                    <a:pt x="6651" y="12841"/>
                  </a:lnTo>
                  <a:close/>
                  <a:moveTo>
                    <a:pt x="6227" y="12153"/>
                  </a:moveTo>
                  <a:lnTo>
                    <a:pt x="6221" y="12620"/>
                  </a:lnTo>
                  <a:lnTo>
                    <a:pt x="6221" y="12626"/>
                  </a:lnTo>
                  <a:lnTo>
                    <a:pt x="6221" y="12632"/>
                  </a:lnTo>
                  <a:lnTo>
                    <a:pt x="6221" y="13450"/>
                  </a:lnTo>
                  <a:lnTo>
                    <a:pt x="6221" y="13456"/>
                  </a:lnTo>
                  <a:lnTo>
                    <a:pt x="6221" y="13462"/>
                  </a:lnTo>
                  <a:lnTo>
                    <a:pt x="6221" y="14206"/>
                  </a:lnTo>
                  <a:lnTo>
                    <a:pt x="5938" y="14206"/>
                  </a:lnTo>
                  <a:lnTo>
                    <a:pt x="5938" y="12153"/>
                  </a:lnTo>
                  <a:close/>
                  <a:moveTo>
                    <a:pt x="5323" y="1"/>
                  </a:moveTo>
                  <a:cubicBezTo>
                    <a:pt x="5108" y="1"/>
                    <a:pt x="4942" y="173"/>
                    <a:pt x="4942" y="388"/>
                  </a:cubicBezTo>
                  <a:lnTo>
                    <a:pt x="4942" y="664"/>
                  </a:lnTo>
                  <a:lnTo>
                    <a:pt x="1771" y="664"/>
                  </a:lnTo>
                  <a:cubicBezTo>
                    <a:pt x="1691" y="664"/>
                    <a:pt x="1617" y="701"/>
                    <a:pt x="1580" y="769"/>
                  </a:cubicBezTo>
                  <a:lnTo>
                    <a:pt x="996" y="1685"/>
                  </a:lnTo>
                  <a:lnTo>
                    <a:pt x="873" y="1685"/>
                  </a:lnTo>
                  <a:cubicBezTo>
                    <a:pt x="590" y="1685"/>
                    <a:pt x="590" y="2109"/>
                    <a:pt x="873" y="2115"/>
                  </a:cubicBezTo>
                  <a:lnTo>
                    <a:pt x="1715" y="2115"/>
                  </a:lnTo>
                  <a:lnTo>
                    <a:pt x="793" y="4279"/>
                  </a:lnTo>
                  <a:lnTo>
                    <a:pt x="332" y="4279"/>
                  </a:lnTo>
                  <a:cubicBezTo>
                    <a:pt x="148" y="4279"/>
                    <a:pt x="0" y="4426"/>
                    <a:pt x="0" y="4611"/>
                  </a:cubicBezTo>
                  <a:lnTo>
                    <a:pt x="0" y="5121"/>
                  </a:lnTo>
                  <a:cubicBezTo>
                    <a:pt x="0" y="5305"/>
                    <a:pt x="148" y="5453"/>
                    <a:pt x="332" y="5453"/>
                  </a:cubicBezTo>
                  <a:lnTo>
                    <a:pt x="3559" y="5453"/>
                  </a:lnTo>
                  <a:cubicBezTo>
                    <a:pt x="3744" y="5447"/>
                    <a:pt x="3891" y="5305"/>
                    <a:pt x="3891" y="5121"/>
                  </a:cubicBezTo>
                  <a:lnTo>
                    <a:pt x="3891" y="4611"/>
                  </a:lnTo>
                  <a:cubicBezTo>
                    <a:pt x="3891" y="4432"/>
                    <a:pt x="3744" y="4285"/>
                    <a:pt x="3559" y="4285"/>
                  </a:cubicBezTo>
                  <a:lnTo>
                    <a:pt x="3098" y="4285"/>
                  </a:lnTo>
                  <a:lnTo>
                    <a:pt x="2176" y="2115"/>
                  </a:lnTo>
                  <a:lnTo>
                    <a:pt x="4942" y="2115"/>
                  </a:lnTo>
                  <a:lnTo>
                    <a:pt x="4942" y="2754"/>
                  </a:lnTo>
                  <a:cubicBezTo>
                    <a:pt x="4942" y="2899"/>
                    <a:pt x="5050" y="2971"/>
                    <a:pt x="5157" y="2971"/>
                  </a:cubicBezTo>
                  <a:cubicBezTo>
                    <a:pt x="5265" y="2971"/>
                    <a:pt x="5373" y="2899"/>
                    <a:pt x="5373" y="2754"/>
                  </a:cubicBezTo>
                  <a:lnTo>
                    <a:pt x="5373" y="1912"/>
                  </a:lnTo>
                  <a:lnTo>
                    <a:pt x="5373" y="1906"/>
                  </a:lnTo>
                  <a:lnTo>
                    <a:pt x="5373" y="1900"/>
                  </a:lnTo>
                  <a:lnTo>
                    <a:pt x="5373" y="886"/>
                  </a:lnTo>
                  <a:lnTo>
                    <a:pt x="5373" y="880"/>
                  </a:lnTo>
                  <a:lnTo>
                    <a:pt x="5373" y="873"/>
                  </a:lnTo>
                  <a:lnTo>
                    <a:pt x="5373" y="437"/>
                  </a:lnTo>
                  <a:lnTo>
                    <a:pt x="5711" y="437"/>
                  </a:lnTo>
                  <a:lnTo>
                    <a:pt x="5711" y="6522"/>
                  </a:lnTo>
                  <a:lnTo>
                    <a:pt x="5366" y="6522"/>
                  </a:lnTo>
                  <a:lnTo>
                    <a:pt x="5366" y="3615"/>
                  </a:lnTo>
                  <a:cubicBezTo>
                    <a:pt x="5366" y="3470"/>
                    <a:pt x="5260" y="3398"/>
                    <a:pt x="5154" y="3398"/>
                  </a:cubicBezTo>
                  <a:cubicBezTo>
                    <a:pt x="5048" y="3398"/>
                    <a:pt x="4942" y="3470"/>
                    <a:pt x="4942" y="3615"/>
                  </a:cubicBezTo>
                  <a:lnTo>
                    <a:pt x="4942" y="6559"/>
                  </a:lnTo>
                  <a:lnTo>
                    <a:pt x="4272" y="6559"/>
                  </a:lnTo>
                  <a:cubicBezTo>
                    <a:pt x="4026" y="6559"/>
                    <a:pt x="3830" y="6756"/>
                    <a:pt x="3830" y="7008"/>
                  </a:cubicBezTo>
                  <a:lnTo>
                    <a:pt x="3830" y="7370"/>
                  </a:lnTo>
                  <a:lnTo>
                    <a:pt x="3486" y="7370"/>
                  </a:lnTo>
                  <a:cubicBezTo>
                    <a:pt x="3203" y="7370"/>
                    <a:pt x="2969" y="7604"/>
                    <a:pt x="2969" y="7887"/>
                  </a:cubicBezTo>
                  <a:lnTo>
                    <a:pt x="2969" y="14421"/>
                  </a:lnTo>
                  <a:cubicBezTo>
                    <a:pt x="2969" y="14538"/>
                    <a:pt x="3061" y="14636"/>
                    <a:pt x="3178" y="14636"/>
                  </a:cubicBezTo>
                  <a:lnTo>
                    <a:pt x="7893" y="14636"/>
                  </a:lnTo>
                  <a:cubicBezTo>
                    <a:pt x="8016" y="14636"/>
                    <a:pt x="8108" y="14538"/>
                    <a:pt x="8108" y="14421"/>
                  </a:cubicBezTo>
                  <a:lnTo>
                    <a:pt x="8108" y="12792"/>
                  </a:lnTo>
                  <a:cubicBezTo>
                    <a:pt x="8108" y="12647"/>
                    <a:pt x="8002" y="12575"/>
                    <a:pt x="7895" y="12575"/>
                  </a:cubicBezTo>
                  <a:cubicBezTo>
                    <a:pt x="7788" y="12575"/>
                    <a:pt x="7681" y="12647"/>
                    <a:pt x="7678" y="12792"/>
                  </a:cubicBezTo>
                  <a:lnTo>
                    <a:pt x="7678" y="14206"/>
                  </a:lnTo>
                  <a:lnTo>
                    <a:pt x="6651" y="14206"/>
                  </a:lnTo>
                  <a:lnTo>
                    <a:pt x="6651" y="13671"/>
                  </a:lnTo>
                  <a:lnTo>
                    <a:pt x="7032" y="13671"/>
                  </a:lnTo>
                  <a:cubicBezTo>
                    <a:pt x="7155" y="13671"/>
                    <a:pt x="7247" y="13573"/>
                    <a:pt x="7247" y="13456"/>
                  </a:cubicBezTo>
                  <a:lnTo>
                    <a:pt x="7247" y="12626"/>
                  </a:lnTo>
                  <a:cubicBezTo>
                    <a:pt x="7247" y="12503"/>
                    <a:pt x="7155" y="12411"/>
                    <a:pt x="7032" y="12411"/>
                  </a:cubicBezTo>
                  <a:lnTo>
                    <a:pt x="6651" y="12411"/>
                  </a:lnTo>
                  <a:lnTo>
                    <a:pt x="6651" y="12153"/>
                  </a:lnTo>
                  <a:lnTo>
                    <a:pt x="9780" y="12153"/>
                  </a:lnTo>
                  <a:lnTo>
                    <a:pt x="9780" y="14421"/>
                  </a:lnTo>
                  <a:cubicBezTo>
                    <a:pt x="9780" y="14544"/>
                    <a:pt x="9878" y="14636"/>
                    <a:pt x="9995" y="14636"/>
                  </a:cubicBezTo>
                  <a:lnTo>
                    <a:pt x="10708" y="14636"/>
                  </a:lnTo>
                  <a:cubicBezTo>
                    <a:pt x="10831" y="14636"/>
                    <a:pt x="10923" y="14544"/>
                    <a:pt x="10923" y="14421"/>
                  </a:cubicBezTo>
                  <a:lnTo>
                    <a:pt x="10923" y="12767"/>
                  </a:lnTo>
                  <a:cubicBezTo>
                    <a:pt x="10923" y="12623"/>
                    <a:pt x="10817" y="12551"/>
                    <a:pt x="10711" y="12551"/>
                  </a:cubicBezTo>
                  <a:cubicBezTo>
                    <a:pt x="10605" y="12551"/>
                    <a:pt x="10499" y="12623"/>
                    <a:pt x="10499" y="12767"/>
                  </a:cubicBezTo>
                  <a:lnTo>
                    <a:pt x="10499" y="14212"/>
                  </a:lnTo>
                  <a:lnTo>
                    <a:pt x="10210" y="14212"/>
                  </a:lnTo>
                  <a:lnTo>
                    <a:pt x="10210" y="12153"/>
                  </a:lnTo>
                  <a:lnTo>
                    <a:pt x="11464" y="12153"/>
                  </a:lnTo>
                  <a:cubicBezTo>
                    <a:pt x="11655" y="12153"/>
                    <a:pt x="11808" y="11999"/>
                    <a:pt x="11808" y="11808"/>
                  </a:cubicBezTo>
                  <a:lnTo>
                    <a:pt x="11808" y="10192"/>
                  </a:lnTo>
                  <a:cubicBezTo>
                    <a:pt x="11808" y="10001"/>
                    <a:pt x="11655" y="9841"/>
                    <a:pt x="11464" y="9841"/>
                  </a:cubicBezTo>
                  <a:lnTo>
                    <a:pt x="8114" y="9841"/>
                  </a:lnTo>
                  <a:lnTo>
                    <a:pt x="8114" y="8944"/>
                  </a:lnTo>
                  <a:cubicBezTo>
                    <a:pt x="8114" y="8803"/>
                    <a:pt x="8006" y="8732"/>
                    <a:pt x="7899" y="8732"/>
                  </a:cubicBezTo>
                  <a:cubicBezTo>
                    <a:pt x="7791" y="8732"/>
                    <a:pt x="7684" y="8803"/>
                    <a:pt x="7684" y="8944"/>
                  </a:cubicBezTo>
                  <a:lnTo>
                    <a:pt x="7684" y="9841"/>
                  </a:lnTo>
                  <a:lnTo>
                    <a:pt x="4973" y="9841"/>
                  </a:lnTo>
                  <a:cubicBezTo>
                    <a:pt x="4783" y="9841"/>
                    <a:pt x="4623" y="9995"/>
                    <a:pt x="4623" y="10186"/>
                  </a:cubicBezTo>
                  <a:lnTo>
                    <a:pt x="4623" y="10376"/>
                  </a:lnTo>
                  <a:lnTo>
                    <a:pt x="4045" y="10376"/>
                  </a:lnTo>
                  <a:cubicBezTo>
                    <a:pt x="3928" y="10376"/>
                    <a:pt x="3830" y="10468"/>
                    <a:pt x="3830" y="10591"/>
                  </a:cubicBezTo>
                  <a:lnTo>
                    <a:pt x="3830" y="11415"/>
                  </a:lnTo>
                  <a:cubicBezTo>
                    <a:pt x="3830" y="11538"/>
                    <a:pt x="3928" y="11630"/>
                    <a:pt x="4045" y="11630"/>
                  </a:cubicBezTo>
                  <a:lnTo>
                    <a:pt x="4623" y="11630"/>
                  </a:lnTo>
                  <a:lnTo>
                    <a:pt x="4623" y="11808"/>
                  </a:lnTo>
                  <a:cubicBezTo>
                    <a:pt x="4623" y="11993"/>
                    <a:pt x="4783" y="12153"/>
                    <a:pt x="4973" y="12153"/>
                  </a:cubicBezTo>
                  <a:lnTo>
                    <a:pt x="5508" y="12153"/>
                  </a:lnTo>
                  <a:lnTo>
                    <a:pt x="5508" y="14206"/>
                  </a:lnTo>
                  <a:lnTo>
                    <a:pt x="3399" y="14206"/>
                  </a:lnTo>
                  <a:lnTo>
                    <a:pt x="3399" y="7887"/>
                  </a:lnTo>
                  <a:cubicBezTo>
                    <a:pt x="3399" y="7838"/>
                    <a:pt x="3436" y="7795"/>
                    <a:pt x="3492" y="7795"/>
                  </a:cubicBezTo>
                  <a:lnTo>
                    <a:pt x="7592" y="7795"/>
                  </a:lnTo>
                  <a:cubicBezTo>
                    <a:pt x="7641" y="7795"/>
                    <a:pt x="7684" y="7838"/>
                    <a:pt x="7684" y="7887"/>
                  </a:cubicBezTo>
                  <a:cubicBezTo>
                    <a:pt x="7684" y="8028"/>
                    <a:pt x="7791" y="8099"/>
                    <a:pt x="7899" y="8099"/>
                  </a:cubicBezTo>
                  <a:cubicBezTo>
                    <a:pt x="8006" y="8099"/>
                    <a:pt x="8114" y="8028"/>
                    <a:pt x="8114" y="7887"/>
                  </a:cubicBezTo>
                  <a:cubicBezTo>
                    <a:pt x="8108" y="7598"/>
                    <a:pt x="7874" y="7364"/>
                    <a:pt x="7592" y="7364"/>
                  </a:cubicBezTo>
                  <a:lnTo>
                    <a:pt x="7143" y="7364"/>
                  </a:lnTo>
                  <a:lnTo>
                    <a:pt x="7143" y="7002"/>
                  </a:lnTo>
                  <a:cubicBezTo>
                    <a:pt x="7143" y="6756"/>
                    <a:pt x="6940" y="6553"/>
                    <a:pt x="6694" y="6553"/>
                  </a:cubicBezTo>
                  <a:lnTo>
                    <a:pt x="6135" y="6553"/>
                  </a:lnTo>
                  <a:lnTo>
                    <a:pt x="6135" y="2115"/>
                  </a:lnTo>
                  <a:lnTo>
                    <a:pt x="7776" y="2115"/>
                  </a:lnTo>
                  <a:cubicBezTo>
                    <a:pt x="8059" y="2115"/>
                    <a:pt x="8059" y="1685"/>
                    <a:pt x="7776" y="1685"/>
                  </a:cubicBezTo>
                  <a:lnTo>
                    <a:pt x="7358" y="1685"/>
                  </a:lnTo>
                  <a:lnTo>
                    <a:pt x="6135" y="775"/>
                  </a:lnTo>
                  <a:lnTo>
                    <a:pt x="6135" y="388"/>
                  </a:lnTo>
                  <a:cubicBezTo>
                    <a:pt x="6135" y="173"/>
                    <a:pt x="5963" y="1"/>
                    <a:pt x="575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10" name="Google Shape;910;p51"/>
            <p:cNvSpPr/>
            <p:nvPr/>
          </p:nvSpPr>
          <p:spPr>
            <a:xfrm>
              <a:off x="2982415" y="3442526"/>
              <a:ext cx="130993" cy="177921"/>
            </a:xfrm>
            <a:custGeom>
              <a:avLst/>
              <a:gdLst/>
              <a:ahLst/>
              <a:cxnLst/>
              <a:rect l="l" t="t" r="r" b="b"/>
              <a:pathLst>
                <a:path w="4857" h="6597" extrusionOk="0">
                  <a:moveTo>
                    <a:pt x="787" y="431"/>
                  </a:moveTo>
                  <a:lnTo>
                    <a:pt x="787" y="1992"/>
                  </a:lnTo>
                  <a:lnTo>
                    <a:pt x="425" y="1992"/>
                  </a:lnTo>
                  <a:lnTo>
                    <a:pt x="425" y="431"/>
                  </a:lnTo>
                  <a:close/>
                  <a:moveTo>
                    <a:pt x="2810" y="2429"/>
                  </a:moveTo>
                  <a:lnTo>
                    <a:pt x="2810" y="2982"/>
                  </a:lnTo>
                  <a:lnTo>
                    <a:pt x="2441" y="2982"/>
                  </a:lnTo>
                  <a:lnTo>
                    <a:pt x="2441" y="2429"/>
                  </a:lnTo>
                  <a:close/>
                  <a:moveTo>
                    <a:pt x="3019" y="3406"/>
                  </a:moveTo>
                  <a:lnTo>
                    <a:pt x="3019" y="6172"/>
                  </a:lnTo>
                  <a:lnTo>
                    <a:pt x="2232" y="6172"/>
                  </a:lnTo>
                  <a:lnTo>
                    <a:pt x="2232" y="3406"/>
                  </a:lnTo>
                  <a:close/>
                  <a:moveTo>
                    <a:pt x="302" y="1"/>
                  </a:moveTo>
                  <a:cubicBezTo>
                    <a:pt x="136" y="1"/>
                    <a:pt x="0" y="136"/>
                    <a:pt x="0" y="302"/>
                  </a:cubicBezTo>
                  <a:lnTo>
                    <a:pt x="0" y="2121"/>
                  </a:lnTo>
                  <a:cubicBezTo>
                    <a:pt x="0" y="2287"/>
                    <a:pt x="136" y="2423"/>
                    <a:pt x="302" y="2423"/>
                  </a:cubicBezTo>
                  <a:lnTo>
                    <a:pt x="916" y="2423"/>
                  </a:lnTo>
                  <a:cubicBezTo>
                    <a:pt x="1082" y="2423"/>
                    <a:pt x="1218" y="2287"/>
                    <a:pt x="1218" y="2121"/>
                  </a:cubicBezTo>
                  <a:lnTo>
                    <a:pt x="1218" y="1998"/>
                  </a:lnTo>
                  <a:lnTo>
                    <a:pt x="1328" y="1998"/>
                  </a:lnTo>
                  <a:cubicBezTo>
                    <a:pt x="1396" y="1998"/>
                    <a:pt x="1451" y="2060"/>
                    <a:pt x="1451" y="2128"/>
                  </a:cubicBezTo>
                  <a:lnTo>
                    <a:pt x="1451" y="2207"/>
                  </a:lnTo>
                  <a:cubicBezTo>
                    <a:pt x="1451" y="2324"/>
                    <a:pt x="1549" y="2423"/>
                    <a:pt x="1666" y="2423"/>
                  </a:cubicBezTo>
                  <a:lnTo>
                    <a:pt x="2017" y="2423"/>
                  </a:lnTo>
                  <a:lnTo>
                    <a:pt x="2017" y="3000"/>
                  </a:lnTo>
                  <a:cubicBezTo>
                    <a:pt x="1888" y="3056"/>
                    <a:pt x="1808" y="3172"/>
                    <a:pt x="1808" y="3308"/>
                  </a:cubicBezTo>
                  <a:lnTo>
                    <a:pt x="1808" y="6270"/>
                  </a:lnTo>
                  <a:cubicBezTo>
                    <a:pt x="1808" y="6449"/>
                    <a:pt x="1955" y="6596"/>
                    <a:pt x="2133" y="6596"/>
                  </a:cubicBezTo>
                  <a:lnTo>
                    <a:pt x="3123" y="6596"/>
                  </a:lnTo>
                  <a:cubicBezTo>
                    <a:pt x="3307" y="6596"/>
                    <a:pt x="3455" y="6449"/>
                    <a:pt x="3455" y="6270"/>
                  </a:cubicBezTo>
                  <a:lnTo>
                    <a:pt x="3455" y="3314"/>
                  </a:lnTo>
                  <a:cubicBezTo>
                    <a:pt x="3455" y="3179"/>
                    <a:pt x="3369" y="3056"/>
                    <a:pt x="3246" y="3006"/>
                  </a:cubicBezTo>
                  <a:lnTo>
                    <a:pt x="3246" y="2429"/>
                  </a:lnTo>
                  <a:lnTo>
                    <a:pt x="3480" y="2429"/>
                  </a:lnTo>
                  <a:cubicBezTo>
                    <a:pt x="3633" y="2429"/>
                    <a:pt x="3762" y="2552"/>
                    <a:pt x="3762" y="2705"/>
                  </a:cubicBezTo>
                  <a:lnTo>
                    <a:pt x="3762" y="2871"/>
                  </a:lnTo>
                  <a:cubicBezTo>
                    <a:pt x="3762" y="3172"/>
                    <a:pt x="4008" y="3418"/>
                    <a:pt x="4309" y="3418"/>
                  </a:cubicBezTo>
                  <a:cubicBezTo>
                    <a:pt x="4611" y="3418"/>
                    <a:pt x="4856" y="3172"/>
                    <a:pt x="4856" y="2871"/>
                  </a:cubicBezTo>
                  <a:lnTo>
                    <a:pt x="4856" y="1464"/>
                  </a:lnTo>
                  <a:cubicBezTo>
                    <a:pt x="4856" y="1224"/>
                    <a:pt x="4795" y="984"/>
                    <a:pt x="4678" y="769"/>
                  </a:cubicBezTo>
                  <a:cubicBezTo>
                    <a:pt x="4634" y="685"/>
                    <a:pt x="4564" y="651"/>
                    <a:pt x="4494" y="651"/>
                  </a:cubicBezTo>
                  <a:cubicBezTo>
                    <a:pt x="4347" y="651"/>
                    <a:pt x="4201" y="802"/>
                    <a:pt x="4297" y="972"/>
                  </a:cubicBezTo>
                  <a:cubicBezTo>
                    <a:pt x="4383" y="1126"/>
                    <a:pt x="4420" y="1292"/>
                    <a:pt x="4420" y="1464"/>
                  </a:cubicBezTo>
                  <a:lnTo>
                    <a:pt x="4420" y="2871"/>
                  </a:lnTo>
                  <a:cubicBezTo>
                    <a:pt x="4420" y="2948"/>
                    <a:pt x="4362" y="2987"/>
                    <a:pt x="4303" y="2987"/>
                  </a:cubicBezTo>
                  <a:cubicBezTo>
                    <a:pt x="4245" y="2987"/>
                    <a:pt x="4186" y="2948"/>
                    <a:pt x="4186" y="2871"/>
                  </a:cubicBezTo>
                  <a:lnTo>
                    <a:pt x="4186" y="2705"/>
                  </a:lnTo>
                  <a:cubicBezTo>
                    <a:pt x="4186" y="2312"/>
                    <a:pt x="3867" y="1992"/>
                    <a:pt x="3473" y="1992"/>
                  </a:cubicBezTo>
                  <a:lnTo>
                    <a:pt x="1863" y="1992"/>
                  </a:lnTo>
                  <a:cubicBezTo>
                    <a:pt x="1801" y="1746"/>
                    <a:pt x="1580" y="1574"/>
                    <a:pt x="1322" y="1568"/>
                  </a:cubicBezTo>
                  <a:lnTo>
                    <a:pt x="1218" y="1568"/>
                  </a:lnTo>
                  <a:lnTo>
                    <a:pt x="1218" y="849"/>
                  </a:lnTo>
                  <a:lnTo>
                    <a:pt x="1322" y="849"/>
                  </a:lnTo>
                  <a:cubicBezTo>
                    <a:pt x="1580" y="849"/>
                    <a:pt x="1801" y="677"/>
                    <a:pt x="1863" y="431"/>
                  </a:cubicBezTo>
                  <a:lnTo>
                    <a:pt x="3387" y="431"/>
                  </a:lnTo>
                  <a:cubicBezTo>
                    <a:pt x="3510" y="431"/>
                    <a:pt x="3633" y="449"/>
                    <a:pt x="3750" y="492"/>
                  </a:cubicBezTo>
                  <a:cubicBezTo>
                    <a:pt x="3780" y="504"/>
                    <a:pt x="3809" y="510"/>
                    <a:pt x="3836" y="510"/>
                  </a:cubicBezTo>
                  <a:cubicBezTo>
                    <a:pt x="4044" y="510"/>
                    <a:pt x="4138" y="186"/>
                    <a:pt x="3904" y="93"/>
                  </a:cubicBezTo>
                  <a:cubicBezTo>
                    <a:pt x="3738" y="31"/>
                    <a:pt x="3566" y="1"/>
                    <a:pt x="3393" y="1"/>
                  </a:cubicBezTo>
                  <a:lnTo>
                    <a:pt x="1666" y="1"/>
                  </a:lnTo>
                  <a:cubicBezTo>
                    <a:pt x="1549" y="1"/>
                    <a:pt x="1451" y="93"/>
                    <a:pt x="1451" y="216"/>
                  </a:cubicBezTo>
                  <a:lnTo>
                    <a:pt x="1451" y="296"/>
                  </a:lnTo>
                  <a:cubicBezTo>
                    <a:pt x="1451" y="363"/>
                    <a:pt x="1396" y="425"/>
                    <a:pt x="1328" y="425"/>
                  </a:cubicBezTo>
                  <a:lnTo>
                    <a:pt x="1218" y="425"/>
                  </a:lnTo>
                  <a:lnTo>
                    <a:pt x="1218" y="302"/>
                  </a:lnTo>
                  <a:cubicBezTo>
                    <a:pt x="1218" y="136"/>
                    <a:pt x="1082" y="1"/>
                    <a:pt x="91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11" name="Google Shape;911;p51"/>
          <p:cNvGrpSpPr/>
          <p:nvPr/>
        </p:nvGrpSpPr>
        <p:grpSpPr>
          <a:xfrm>
            <a:off x="14904900" y="6735800"/>
            <a:ext cx="443656" cy="789196"/>
            <a:chOff x="7452450" y="3367900"/>
            <a:chExt cx="221828" cy="394598"/>
          </a:xfrm>
        </p:grpSpPr>
        <p:sp>
          <p:nvSpPr>
            <p:cNvPr id="912" name="Google Shape;912;p51"/>
            <p:cNvSpPr/>
            <p:nvPr/>
          </p:nvSpPr>
          <p:spPr>
            <a:xfrm>
              <a:off x="7452450" y="3411025"/>
              <a:ext cx="221828" cy="351473"/>
            </a:xfrm>
            <a:custGeom>
              <a:avLst/>
              <a:gdLst/>
              <a:ahLst/>
              <a:cxnLst/>
              <a:rect l="l" t="t" r="r" b="b"/>
              <a:pathLst>
                <a:path w="8225" h="13032" extrusionOk="0">
                  <a:moveTo>
                    <a:pt x="4113" y="431"/>
                  </a:moveTo>
                  <a:cubicBezTo>
                    <a:pt x="4156" y="431"/>
                    <a:pt x="4242" y="529"/>
                    <a:pt x="4242" y="695"/>
                  </a:cubicBezTo>
                  <a:cubicBezTo>
                    <a:pt x="4242" y="726"/>
                    <a:pt x="4235" y="751"/>
                    <a:pt x="4229" y="781"/>
                  </a:cubicBezTo>
                  <a:cubicBezTo>
                    <a:pt x="4217" y="855"/>
                    <a:pt x="4242" y="929"/>
                    <a:pt x="4291" y="984"/>
                  </a:cubicBezTo>
                  <a:cubicBezTo>
                    <a:pt x="4315" y="1003"/>
                    <a:pt x="4334" y="1034"/>
                    <a:pt x="4352" y="1064"/>
                  </a:cubicBezTo>
                  <a:lnTo>
                    <a:pt x="3867" y="1064"/>
                  </a:lnTo>
                  <a:cubicBezTo>
                    <a:pt x="3879" y="1034"/>
                    <a:pt x="3904" y="1003"/>
                    <a:pt x="3928" y="984"/>
                  </a:cubicBezTo>
                  <a:cubicBezTo>
                    <a:pt x="3977" y="929"/>
                    <a:pt x="4002" y="855"/>
                    <a:pt x="3990" y="781"/>
                  </a:cubicBezTo>
                  <a:cubicBezTo>
                    <a:pt x="3983" y="751"/>
                    <a:pt x="3977" y="726"/>
                    <a:pt x="3977" y="695"/>
                  </a:cubicBezTo>
                  <a:cubicBezTo>
                    <a:pt x="3977" y="529"/>
                    <a:pt x="4063" y="431"/>
                    <a:pt x="4113" y="431"/>
                  </a:cubicBezTo>
                  <a:close/>
                  <a:moveTo>
                    <a:pt x="6086" y="1495"/>
                  </a:moveTo>
                  <a:cubicBezTo>
                    <a:pt x="6159" y="1495"/>
                    <a:pt x="6159" y="1605"/>
                    <a:pt x="6086" y="1605"/>
                  </a:cubicBezTo>
                  <a:lnTo>
                    <a:pt x="4967" y="1605"/>
                  </a:lnTo>
                  <a:cubicBezTo>
                    <a:pt x="4678" y="1605"/>
                    <a:pt x="4678" y="2035"/>
                    <a:pt x="4967" y="2035"/>
                  </a:cubicBezTo>
                  <a:lnTo>
                    <a:pt x="5459" y="2035"/>
                  </a:lnTo>
                  <a:cubicBezTo>
                    <a:pt x="5330" y="2257"/>
                    <a:pt x="5157" y="2441"/>
                    <a:pt x="4942" y="2582"/>
                  </a:cubicBezTo>
                  <a:cubicBezTo>
                    <a:pt x="4930" y="2589"/>
                    <a:pt x="4918" y="2595"/>
                    <a:pt x="4905" y="2601"/>
                  </a:cubicBezTo>
                  <a:cubicBezTo>
                    <a:pt x="4660" y="2748"/>
                    <a:pt x="4383" y="2822"/>
                    <a:pt x="4106" y="2822"/>
                  </a:cubicBezTo>
                  <a:cubicBezTo>
                    <a:pt x="3830" y="2822"/>
                    <a:pt x="3553" y="2748"/>
                    <a:pt x="3307" y="2601"/>
                  </a:cubicBezTo>
                  <a:cubicBezTo>
                    <a:pt x="3295" y="2595"/>
                    <a:pt x="3283" y="2589"/>
                    <a:pt x="3277" y="2582"/>
                  </a:cubicBezTo>
                  <a:cubicBezTo>
                    <a:pt x="3061" y="2447"/>
                    <a:pt x="2883" y="2257"/>
                    <a:pt x="2760" y="2035"/>
                  </a:cubicBezTo>
                  <a:lnTo>
                    <a:pt x="4106" y="2035"/>
                  </a:lnTo>
                  <a:cubicBezTo>
                    <a:pt x="4395" y="2035"/>
                    <a:pt x="4395" y="1605"/>
                    <a:pt x="4106" y="1605"/>
                  </a:cubicBezTo>
                  <a:lnTo>
                    <a:pt x="2133" y="1605"/>
                  </a:lnTo>
                  <a:cubicBezTo>
                    <a:pt x="2060" y="1605"/>
                    <a:pt x="2060" y="1495"/>
                    <a:pt x="2133" y="1495"/>
                  </a:cubicBezTo>
                  <a:close/>
                  <a:moveTo>
                    <a:pt x="3461" y="3136"/>
                  </a:moveTo>
                  <a:cubicBezTo>
                    <a:pt x="3670" y="3209"/>
                    <a:pt x="3890" y="3246"/>
                    <a:pt x="4110" y="3246"/>
                  </a:cubicBezTo>
                  <a:cubicBezTo>
                    <a:pt x="4331" y="3246"/>
                    <a:pt x="4552" y="3209"/>
                    <a:pt x="4764" y="3136"/>
                  </a:cubicBezTo>
                  <a:lnTo>
                    <a:pt x="4764" y="3136"/>
                  </a:lnTo>
                  <a:lnTo>
                    <a:pt x="4733" y="3320"/>
                  </a:lnTo>
                  <a:cubicBezTo>
                    <a:pt x="4506" y="3320"/>
                    <a:pt x="4315" y="3504"/>
                    <a:pt x="4315" y="3738"/>
                  </a:cubicBezTo>
                  <a:lnTo>
                    <a:pt x="4315" y="4660"/>
                  </a:lnTo>
                  <a:cubicBezTo>
                    <a:pt x="4315" y="4758"/>
                    <a:pt x="4371" y="4851"/>
                    <a:pt x="4463" y="4894"/>
                  </a:cubicBezTo>
                  <a:lnTo>
                    <a:pt x="4641" y="4992"/>
                  </a:lnTo>
                  <a:cubicBezTo>
                    <a:pt x="4783" y="5060"/>
                    <a:pt x="4869" y="5201"/>
                    <a:pt x="4869" y="5361"/>
                  </a:cubicBezTo>
                  <a:lnTo>
                    <a:pt x="4869" y="5601"/>
                  </a:lnTo>
                  <a:lnTo>
                    <a:pt x="3350" y="5601"/>
                  </a:lnTo>
                  <a:lnTo>
                    <a:pt x="3350" y="5361"/>
                  </a:lnTo>
                  <a:cubicBezTo>
                    <a:pt x="3350" y="5201"/>
                    <a:pt x="3443" y="5060"/>
                    <a:pt x="3584" y="4992"/>
                  </a:cubicBezTo>
                  <a:lnTo>
                    <a:pt x="3762" y="4900"/>
                  </a:lnTo>
                  <a:cubicBezTo>
                    <a:pt x="3848" y="4851"/>
                    <a:pt x="3904" y="4758"/>
                    <a:pt x="3904" y="4660"/>
                  </a:cubicBezTo>
                  <a:lnTo>
                    <a:pt x="3904" y="3738"/>
                  </a:lnTo>
                  <a:cubicBezTo>
                    <a:pt x="3904" y="3504"/>
                    <a:pt x="3719" y="3320"/>
                    <a:pt x="3486" y="3320"/>
                  </a:cubicBezTo>
                  <a:lnTo>
                    <a:pt x="3461" y="3136"/>
                  </a:lnTo>
                  <a:close/>
                  <a:moveTo>
                    <a:pt x="548" y="6031"/>
                  </a:moveTo>
                  <a:cubicBezTo>
                    <a:pt x="550" y="6031"/>
                    <a:pt x="552" y="6031"/>
                    <a:pt x="554" y="6031"/>
                  </a:cubicBezTo>
                  <a:lnTo>
                    <a:pt x="7665" y="6031"/>
                  </a:lnTo>
                  <a:cubicBezTo>
                    <a:pt x="7831" y="6031"/>
                    <a:pt x="7831" y="6277"/>
                    <a:pt x="7665" y="6277"/>
                  </a:cubicBezTo>
                  <a:lnTo>
                    <a:pt x="554" y="6277"/>
                  </a:lnTo>
                  <a:cubicBezTo>
                    <a:pt x="390" y="6277"/>
                    <a:pt x="388" y="6031"/>
                    <a:pt x="548" y="6031"/>
                  </a:cubicBezTo>
                  <a:close/>
                  <a:moveTo>
                    <a:pt x="4322" y="8846"/>
                  </a:moveTo>
                  <a:lnTo>
                    <a:pt x="4322" y="9153"/>
                  </a:lnTo>
                  <a:cubicBezTo>
                    <a:pt x="4322" y="9350"/>
                    <a:pt x="4371" y="9547"/>
                    <a:pt x="4475" y="9725"/>
                  </a:cubicBezTo>
                  <a:cubicBezTo>
                    <a:pt x="4555" y="9866"/>
                    <a:pt x="4610" y="10020"/>
                    <a:pt x="4653" y="10180"/>
                  </a:cubicBezTo>
                  <a:lnTo>
                    <a:pt x="3553" y="10180"/>
                  </a:lnTo>
                  <a:cubicBezTo>
                    <a:pt x="3596" y="10020"/>
                    <a:pt x="3652" y="9866"/>
                    <a:pt x="3738" y="9725"/>
                  </a:cubicBezTo>
                  <a:cubicBezTo>
                    <a:pt x="3836" y="9547"/>
                    <a:pt x="3885" y="9350"/>
                    <a:pt x="3891" y="9153"/>
                  </a:cubicBezTo>
                  <a:lnTo>
                    <a:pt x="3891" y="8846"/>
                  </a:lnTo>
                  <a:close/>
                  <a:moveTo>
                    <a:pt x="5643" y="10604"/>
                  </a:moveTo>
                  <a:cubicBezTo>
                    <a:pt x="5680" y="10604"/>
                    <a:pt x="5711" y="10635"/>
                    <a:pt x="5711" y="10672"/>
                  </a:cubicBezTo>
                  <a:lnTo>
                    <a:pt x="5705" y="10672"/>
                  </a:lnTo>
                  <a:cubicBezTo>
                    <a:pt x="5705" y="10708"/>
                    <a:pt x="5680" y="10739"/>
                    <a:pt x="5643" y="10739"/>
                  </a:cubicBezTo>
                  <a:lnTo>
                    <a:pt x="2576" y="10739"/>
                  </a:lnTo>
                  <a:cubicBezTo>
                    <a:pt x="2490" y="10739"/>
                    <a:pt x="2490" y="10604"/>
                    <a:pt x="2576" y="10604"/>
                  </a:cubicBezTo>
                  <a:close/>
                  <a:moveTo>
                    <a:pt x="3455" y="11169"/>
                  </a:moveTo>
                  <a:lnTo>
                    <a:pt x="3455" y="11354"/>
                  </a:lnTo>
                  <a:cubicBezTo>
                    <a:pt x="3455" y="11415"/>
                    <a:pt x="3443" y="11477"/>
                    <a:pt x="3424" y="11532"/>
                  </a:cubicBezTo>
                  <a:lnTo>
                    <a:pt x="3332" y="11594"/>
                  </a:lnTo>
                  <a:cubicBezTo>
                    <a:pt x="3111" y="11741"/>
                    <a:pt x="3098" y="12147"/>
                    <a:pt x="3098" y="12270"/>
                  </a:cubicBezTo>
                  <a:lnTo>
                    <a:pt x="3098" y="12608"/>
                  </a:lnTo>
                  <a:lnTo>
                    <a:pt x="2109" y="12608"/>
                  </a:lnTo>
                  <a:lnTo>
                    <a:pt x="2109" y="12270"/>
                  </a:lnTo>
                  <a:cubicBezTo>
                    <a:pt x="2109" y="12135"/>
                    <a:pt x="2201" y="12018"/>
                    <a:pt x="2336" y="11987"/>
                  </a:cubicBezTo>
                  <a:lnTo>
                    <a:pt x="2662" y="11907"/>
                  </a:lnTo>
                  <a:cubicBezTo>
                    <a:pt x="2920" y="11846"/>
                    <a:pt x="3098" y="11618"/>
                    <a:pt x="3098" y="11354"/>
                  </a:cubicBezTo>
                  <a:lnTo>
                    <a:pt x="3098" y="11169"/>
                  </a:lnTo>
                  <a:close/>
                  <a:moveTo>
                    <a:pt x="4334" y="11169"/>
                  </a:moveTo>
                  <a:lnTo>
                    <a:pt x="4334" y="11354"/>
                  </a:lnTo>
                  <a:cubicBezTo>
                    <a:pt x="4334" y="11471"/>
                    <a:pt x="4352" y="11766"/>
                    <a:pt x="4531" y="11876"/>
                  </a:cubicBezTo>
                  <a:lnTo>
                    <a:pt x="4635" y="11950"/>
                  </a:lnTo>
                  <a:cubicBezTo>
                    <a:pt x="4678" y="12048"/>
                    <a:pt x="4696" y="12159"/>
                    <a:pt x="4690" y="12270"/>
                  </a:cubicBezTo>
                  <a:lnTo>
                    <a:pt x="4690" y="12608"/>
                  </a:lnTo>
                  <a:lnTo>
                    <a:pt x="3522" y="12608"/>
                  </a:lnTo>
                  <a:lnTo>
                    <a:pt x="3522" y="12270"/>
                  </a:lnTo>
                  <a:cubicBezTo>
                    <a:pt x="3522" y="12159"/>
                    <a:pt x="3541" y="12048"/>
                    <a:pt x="3584" y="11944"/>
                  </a:cubicBezTo>
                  <a:lnTo>
                    <a:pt x="3688" y="11876"/>
                  </a:lnTo>
                  <a:cubicBezTo>
                    <a:pt x="3861" y="11766"/>
                    <a:pt x="3885" y="11471"/>
                    <a:pt x="3885" y="11354"/>
                  </a:cubicBezTo>
                  <a:lnTo>
                    <a:pt x="3885" y="11169"/>
                  </a:lnTo>
                  <a:close/>
                  <a:moveTo>
                    <a:pt x="5121" y="11169"/>
                  </a:moveTo>
                  <a:lnTo>
                    <a:pt x="5121" y="11354"/>
                  </a:lnTo>
                  <a:cubicBezTo>
                    <a:pt x="5114" y="11618"/>
                    <a:pt x="5299" y="11846"/>
                    <a:pt x="5557" y="11907"/>
                  </a:cubicBezTo>
                  <a:lnTo>
                    <a:pt x="5551" y="11907"/>
                  </a:lnTo>
                  <a:lnTo>
                    <a:pt x="5883" y="11987"/>
                  </a:lnTo>
                  <a:cubicBezTo>
                    <a:pt x="6012" y="12018"/>
                    <a:pt x="6104" y="12135"/>
                    <a:pt x="6104" y="12270"/>
                  </a:cubicBezTo>
                  <a:lnTo>
                    <a:pt x="6104" y="12608"/>
                  </a:lnTo>
                  <a:lnTo>
                    <a:pt x="5121" y="12608"/>
                  </a:lnTo>
                  <a:lnTo>
                    <a:pt x="5121" y="12270"/>
                  </a:lnTo>
                  <a:cubicBezTo>
                    <a:pt x="5121" y="12147"/>
                    <a:pt x="5102" y="11741"/>
                    <a:pt x="4881" y="11594"/>
                  </a:cubicBezTo>
                  <a:lnTo>
                    <a:pt x="4789" y="11532"/>
                  </a:lnTo>
                  <a:cubicBezTo>
                    <a:pt x="4770" y="11477"/>
                    <a:pt x="4758" y="11415"/>
                    <a:pt x="4758" y="11354"/>
                  </a:cubicBezTo>
                  <a:lnTo>
                    <a:pt x="4758" y="11169"/>
                  </a:lnTo>
                  <a:close/>
                  <a:moveTo>
                    <a:pt x="4106" y="1"/>
                  </a:moveTo>
                  <a:cubicBezTo>
                    <a:pt x="3793" y="1"/>
                    <a:pt x="3547" y="308"/>
                    <a:pt x="3547" y="689"/>
                  </a:cubicBezTo>
                  <a:lnTo>
                    <a:pt x="3547" y="757"/>
                  </a:lnTo>
                  <a:cubicBezTo>
                    <a:pt x="3479" y="849"/>
                    <a:pt x="3436" y="954"/>
                    <a:pt x="3418" y="1064"/>
                  </a:cubicBezTo>
                  <a:lnTo>
                    <a:pt x="2127" y="1064"/>
                  </a:lnTo>
                  <a:cubicBezTo>
                    <a:pt x="1863" y="1064"/>
                    <a:pt x="1648" y="1279"/>
                    <a:pt x="1648" y="1550"/>
                  </a:cubicBezTo>
                  <a:cubicBezTo>
                    <a:pt x="1648" y="1814"/>
                    <a:pt x="1863" y="2035"/>
                    <a:pt x="2127" y="2035"/>
                  </a:cubicBezTo>
                  <a:lnTo>
                    <a:pt x="2281" y="2035"/>
                  </a:lnTo>
                  <a:cubicBezTo>
                    <a:pt x="2422" y="2386"/>
                    <a:pt x="2668" y="2687"/>
                    <a:pt x="2975" y="2902"/>
                  </a:cubicBezTo>
                  <a:lnTo>
                    <a:pt x="3080" y="3529"/>
                  </a:lnTo>
                  <a:lnTo>
                    <a:pt x="3080" y="3548"/>
                  </a:lnTo>
                  <a:cubicBezTo>
                    <a:pt x="3104" y="3664"/>
                    <a:pt x="3215" y="3750"/>
                    <a:pt x="3338" y="3750"/>
                  </a:cubicBezTo>
                  <a:lnTo>
                    <a:pt x="3467" y="3750"/>
                  </a:lnTo>
                  <a:lnTo>
                    <a:pt x="3467" y="4562"/>
                  </a:lnTo>
                  <a:lnTo>
                    <a:pt x="3375" y="4611"/>
                  </a:lnTo>
                  <a:cubicBezTo>
                    <a:pt x="3092" y="4752"/>
                    <a:pt x="2914" y="5041"/>
                    <a:pt x="2914" y="5361"/>
                  </a:cubicBezTo>
                  <a:lnTo>
                    <a:pt x="2914" y="5601"/>
                  </a:lnTo>
                  <a:lnTo>
                    <a:pt x="554" y="5601"/>
                  </a:lnTo>
                  <a:cubicBezTo>
                    <a:pt x="246" y="5601"/>
                    <a:pt x="0" y="5846"/>
                    <a:pt x="0" y="6154"/>
                  </a:cubicBezTo>
                  <a:cubicBezTo>
                    <a:pt x="0" y="6461"/>
                    <a:pt x="246" y="6707"/>
                    <a:pt x="554" y="6707"/>
                  </a:cubicBezTo>
                  <a:lnTo>
                    <a:pt x="941" y="6707"/>
                  </a:lnTo>
                  <a:lnTo>
                    <a:pt x="1131" y="6750"/>
                  </a:lnTo>
                  <a:cubicBezTo>
                    <a:pt x="1267" y="6781"/>
                    <a:pt x="1365" y="6897"/>
                    <a:pt x="1377" y="7039"/>
                  </a:cubicBezTo>
                  <a:cubicBezTo>
                    <a:pt x="1383" y="7119"/>
                    <a:pt x="1396" y="7205"/>
                    <a:pt x="1408" y="7291"/>
                  </a:cubicBezTo>
                  <a:cubicBezTo>
                    <a:pt x="1431" y="7408"/>
                    <a:pt x="1521" y="7460"/>
                    <a:pt x="1613" y="7460"/>
                  </a:cubicBezTo>
                  <a:cubicBezTo>
                    <a:pt x="1737" y="7460"/>
                    <a:pt x="1864" y="7364"/>
                    <a:pt x="1832" y="7205"/>
                  </a:cubicBezTo>
                  <a:cubicBezTo>
                    <a:pt x="1814" y="7137"/>
                    <a:pt x="1808" y="7070"/>
                    <a:pt x="1801" y="7008"/>
                  </a:cubicBezTo>
                  <a:cubicBezTo>
                    <a:pt x="1795" y="6904"/>
                    <a:pt x="1764" y="6799"/>
                    <a:pt x="1715" y="6707"/>
                  </a:cubicBezTo>
                  <a:lnTo>
                    <a:pt x="6504" y="6707"/>
                  </a:lnTo>
                  <a:cubicBezTo>
                    <a:pt x="6454" y="6799"/>
                    <a:pt x="6424" y="6904"/>
                    <a:pt x="6418" y="7008"/>
                  </a:cubicBezTo>
                  <a:cubicBezTo>
                    <a:pt x="6356" y="7801"/>
                    <a:pt x="5698" y="8416"/>
                    <a:pt x="4905" y="8416"/>
                  </a:cubicBezTo>
                  <a:lnTo>
                    <a:pt x="3313" y="8416"/>
                  </a:lnTo>
                  <a:cubicBezTo>
                    <a:pt x="2871" y="8416"/>
                    <a:pt x="2453" y="8225"/>
                    <a:pt x="2164" y="7887"/>
                  </a:cubicBezTo>
                  <a:cubicBezTo>
                    <a:pt x="2117" y="7832"/>
                    <a:pt x="2061" y="7809"/>
                    <a:pt x="2006" y="7809"/>
                  </a:cubicBezTo>
                  <a:cubicBezTo>
                    <a:pt x="1847" y="7809"/>
                    <a:pt x="1701" y="8005"/>
                    <a:pt x="1838" y="8170"/>
                  </a:cubicBezTo>
                  <a:cubicBezTo>
                    <a:pt x="2207" y="8600"/>
                    <a:pt x="2748" y="8846"/>
                    <a:pt x="3313" y="8846"/>
                  </a:cubicBezTo>
                  <a:lnTo>
                    <a:pt x="3467" y="8846"/>
                  </a:lnTo>
                  <a:lnTo>
                    <a:pt x="3467" y="9153"/>
                  </a:lnTo>
                  <a:cubicBezTo>
                    <a:pt x="3467" y="9282"/>
                    <a:pt x="3430" y="9405"/>
                    <a:pt x="3369" y="9516"/>
                  </a:cubicBezTo>
                  <a:cubicBezTo>
                    <a:pt x="3246" y="9719"/>
                    <a:pt x="3166" y="9946"/>
                    <a:pt x="3123" y="10180"/>
                  </a:cubicBezTo>
                  <a:lnTo>
                    <a:pt x="2576" y="10180"/>
                  </a:lnTo>
                  <a:cubicBezTo>
                    <a:pt x="2305" y="10180"/>
                    <a:pt x="2084" y="10401"/>
                    <a:pt x="2084" y="10678"/>
                  </a:cubicBezTo>
                  <a:cubicBezTo>
                    <a:pt x="2084" y="10948"/>
                    <a:pt x="2305" y="11169"/>
                    <a:pt x="2576" y="11169"/>
                  </a:cubicBezTo>
                  <a:lnTo>
                    <a:pt x="2674" y="11169"/>
                  </a:lnTo>
                  <a:lnTo>
                    <a:pt x="2674" y="11354"/>
                  </a:lnTo>
                  <a:cubicBezTo>
                    <a:pt x="2674" y="11421"/>
                    <a:pt x="2631" y="11477"/>
                    <a:pt x="2570" y="11489"/>
                  </a:cubicBezTo>
                  <a:lnTo>
                    <a:pt x="2238" y="11569"/>
                  </a:lnTo>
                  <a:cubicBezTo>
                    <a:pt x="1912" y="11643"/>
                    <a:pt x="1678" y="11932"/>
                    <a:pt x="1685" y="12270"/>
                  </a:cubicBezTo>
                  <a:lnTo>
                    <a:pt x="1685" y="12761"/>
                  </a:lnTo>
                  <a:cubicBezTo>
                    <a:pt x="1685" y="12909"/>
                    <a:pt x="1801" y="13032"/>
                    <a:pt x="1955" y="13032"/>
                  </a:cubicBezTo>
                  <a:lnTo>
                    <a:pt x="6264" y="13032"/>
                  </a:lnTo>
                  <a:cubicBezTo>
                    <a:pt x="6418" y="13032"/>
                    <a:pt x="6541" y="12909"/>
                    <a:pt x="6541" y="12761"/>
                  </a:cubicBezTo>
                  <a:lnTo>
                    <a:pt x="6541" y="12270"/>
                  </a:lnTo>
                  <a:cubicBezTo>
                    <a:pt x="6541" y="11932"/>
                    <a:pt x="6307" y="11643"/>
                    <a:pt x="5981" y="11569"/>
                  </a:cubicBezTo>
                  <a:lnTo>
                    <a:pt x="5655" y="11489"/>
                  </a:lnTo>
                  <a:cubicBezTo>
                    <a:pt x="5588" y="11477"/>
                    <a:pt x="5545" y="11421"/>
                    <a:pt x="5545" y="11354"/>
                  </a:cubicBezTo>
                  <a:lnTo>
                    <a:pt x="5545" y="11169"/>
                  </a:lnTo>
                  <a:lnTo>
                    <a:pt x="5643" y="11169"/>
                  </a:lnTo>
                  <a:cubicBezTo>
                    <a:pt x="5920" y="11169"/>
                    <a:pt x="6141" y="10948"/>
                    <a:pt x="6141" y="10672"/>
                  </a:cubicBezTo>
                  <a:cubicBezTo>
                    <a:pt x="6141" y="10401"/>
                    <a:pt x="5920" y="10180"/>
                    <a:pt x="5643" y="10180"/>
                  </a:cubicBezTo>
                  <a:lnTo>
                    <a:pt x="5102" y="10180"/>
                  </a:lnTo>
                  <a:cubicBezTo>
                    <a:pt x="5053" y="9946"/>
                    <a:pt x="4973" y="9719"/>
                    <a:pt x="4856" y="9510"/>
                  </a:cubicBezTo>
                  <a:cubicBezTo>
                    <a:pt x="4789" y="9399"/>
                    <a:pt x="4758" y="9276"/>
                    <a:pt x="4758" y="9153"/>
                  </a:cubicBezTo>
                  <a:lnTo>
                    <a:pt x="4758" y="8846"/>
                  </a:lnTo>
                  <a:lnTo>
                    <a:pt x="4912" y="8846"/>
                  </a:lnTo>
                  <a:cubicBezTo>
                    <a:pt x="5932" y="8840"/>
                    <a:pt x="6774" y="8053"/>
                    <a:pt x="6848" y="7033"/>
                  </a:cubicBezTo>
                  <a:cubicBezTo>
                    <a:pt x="6854" y="6897"/>
                    <a:pt x="6958" y="6781"/>
                    <a:pt x="7094" y="6750"/>
                  </a:cubicBezTo>
                  <a:lnTo>
                    <a:pt x="7284" y="6707"/>
                  </a:lnTo>
                  <a:lnTo>
                    <a:pt x="7672" y="6707"/>
                  </a:lnTo>
                  <a:cubicBezTo>
                    <a:pt x="7979" y="6707"/>
                    <a:pt x="8225" y="6455"/>
                    <a:pt x="8225" y="6154"/>
                  </a:cubicBezTo>
                  <a:cubicBezTo>
                    <a:pt x="8225" y="5846"/>
                    <a:pt x="7979" y="5601"/>
                    <a:pt x="7672" y="5601"/>
                  </a:cubicBezTo>
                  <a:lnTo>
                    <a:pt x="5299" y="5601"/>
                  </a:lnTo>
                  <a:lnTo>
                    <a:pt x="5299" y="5361"/>
                  </a:lnTo>
                  <a:cubicBezTo>
                    <a:pt x="5299" y="5041"/>
                    <a:pt x="5121" y="4752"/>
                    <a:pt x="4838" y="4605"/>
                  </a:cubicBezTo>
                  <a:lnTo>
                    <a:pt x="4746" y="4562"/>
                  </a:lnTo>
                  <a:lnTo>
                    <a:pt x="4746" y="3750"/>
                  </a:lnTo>
                  <a:lnTo>
                    <a:pt x="4875" y="3750"/>
                  </a:lnTo>
                  <a:cubicBezTo>
                    <a:pt x="4998" y="3750"/>
                    <a:pt x="5102" y="3664"/>
                    <a:pt x="5133" y="3548"/>
                  </a:cubicBezTo>
                  <a:lnTo>
                    <a:pt x="5133" y="3529"/>
                  </a:lnTo>
                  <a:lnTo>
                    <a:pt x="5231" y="2902"/>
                  </a:lnTo>
                  <a:cubicBezTo>
                    <a:pt x="5545" y="2687"/>
                    <a:pt x="5784" y="2386"/>
                    <a:pt x="5932" y="2035"/>
                  </a:cubicBezTo>
                  <a:lnTo>
                    <a:pt x="6080" y="2035"/>
                  </a:lnTo>
                  <a:cubicBezTo>
                    <a:pt x="6350" y="2035"/>
                    <a:pt x="6565" y="1814"/>
                    <a:pt x="6565" y="1550"/>
                  </a:cubicBezTo>
                  <a:cubicBezTo>
                    <a:pt x="6565" y="1279"/>
                    <a:pt x="6350" y="1064"/>
                    <a:pt x="6080" y="1064"/>
                  </a:cubicBezTo>
                  <a:lnTo>
                    <a:pt x="4795" y="1064"/>
                  </a:lnTo>
                  <a:cubicBezTo>
                    <a:pt x="4776" y="954"/>
                    <a:pt x="4733" y="849"/>
                    <a:pt x="4666" y="757"/>
                  </a:cubicBezTo>
                  <a:lnTo>
                    <a:pt x="4666" y="689"/>
                  </a:lnTo>
                  <a:cubicBezTo>
                    <a:pt x="4666" y="302"/>
                    <a:pt x="4420" y="1"/>
                    <a:pt x="410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13" name="Google Shape;913;p51"/>
            <p:cNvSpPr/>
            <p:nvPr/>
          </p:nvSpPr>
          <p:spPr>
            <a:xfrm>
              <a:off x="7595175" y="3399104"/>
              <a:ext cx="58066" cy="78671"/>
            </a:xfrm>
            <a:custGeom>
              <a:avLst/>
              <a:gdLst/>
              <a:ahLst/>
              <a:cxnLst/>
              <a:rect l="l" t="t" r="r" b="b"/>
              <a:pathLst>
                <a:path w="2153" h="2917" extrusionOk="0">
                  <a:moveTo>
                    <a:pt x="1076" y="0"/>
                  </a:moveTo>
                  <a:cubicBezTo>
                    <a:pt x="511" y="0"/>
                    <a:pt x="38" y="437"/>
                    <a:pt x="1" y="1002"/>
                  </a:cubicBezTo>
                  <a:cubicBezTo>
                    <a:pt x="1" y="1125"/>
                    <a:pt x="99" y="1217"/>
                    <a:pt x="216" y="1217"/>
                  </a:cubicBezTo>
                  <a:cubicBezTo>
                    <a:pt x="333" y="1217"/>
                    <a:pt x="431" y="1125"/>
                    <a:pt x="431" y="1002"/>
                  </a:cubicBezTo>
                  <a:cubicBezTo>
                    <a:pt x="431" y="646"/>
                    <a:pt x="720" y="357"/>
                    <a:pt x="1076" y="357"/>
                  </a:cubicBezTo>
                  <a:cubicBezTo>
                    <a:pt x="1433" y="357"/>
                    <a:pt x="1722" y="646"/>
                    <a:pt x="1722" y="1002"/>
                  </a:cubicBezTo>
                  <a:lnTo>
                    <a:pt x="1722" y="2705"/>
                  </a:lnTo>
                  <a:cubicBezTo>
                    <a:pt x="1722" y="2846"/>
                    <a:pt x="1829" y="2917"/>
                    <a:pt x="1937" y="2917"/>
                  </a:cubicBezTo>
                  <a:cubicBezTo>
                    <a:pt x="2045" y="2917"/>
                    <a:pt x="2152" y="2846"/>
                    <a:pt x="2152" y="2705"/>
                  </a:cubicBezTo>
                  <a:lnTo>
                    <a:pt x="2152" y="1002"/>
                  </a:lnTo>
                  <a:cubicBezTo>
                    <a:pt x="2109" y="437"/>
                    <a:pt x="1642" y="0"/>
                    <a:pt x="1076"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14" name="Google Shape;914;p51"/>
            <p:cNvSpPr/>
            <p:nvPr/>
          </p:nvSpPr>
          <p:spPr>
            <a:xfrm>
              <a:off x="7473487" y="3399104"/>
              <a:ext cx="57905" cy="78752"/>
            </a:xfrm>
            <a:custGeom>
              <a:avLst/>
              <a:gdLst/>
              <a:ahLst/>
              <a:cxnLst/>
              <a:rect l="l" t="t" r="r" b="b"/>
              <a:pathLst>
                <a:path w="2147" h="2920" extrusionOk="0">
                  <a:moveTo>
                    <a:pt x="1071" y="0"/>
                  </a:moveTo>
                  <a:cubicBezTo>
                    <a:pt x="505" y="0"/>
                    <a:pt x="38" y="437"/>
                    <a:pt x="1" y="1002"/>
                  </a:cubicBezTo>
                  <a:lnTo>
                    <a:pt x="1" y="2705"/>
                  </a:lnTo>
                  <a:cubicBezTo>
                    <a:pt x="1" y="2822"/>
                    <a:pt x="93" y="2920"/>
                    <a:pt x="210" y="2920"/>
                  </a:cubicBezTo>
                  <a:cubicBezTo>
                    <a:pt x="333" y="2920"/>
                    <a:pt x="425" y="2822"/>
                    <a:pt x="425" y="2705"/>
                  </a:cubicBezTo>
                  <a:lnTo>
                    <a:pt x="425" y="1002"/>
                  </a:lnTo>
                  <a:cubicBezTo>
                    <a:pt x="425" y="646"/>
                    <a:pt x="714" y="357"/>
                    <a:pt x="1071" y="357"/>
                  </a:cubicBezTo>
                  <a:cubicBezTo>
                    <a:pt x="1427" y="357"/>
                    <a:pt x="1716" y="646"/>
                    <a:pt x="1716" y="1002"/>
                  </a:cubicBezTo>
                  <a:cubicBezTo>
                    <a:pt x="1716" y="1147"/>
                    <a:pt x="1824" y="1219"/>
                    <a:pt x="1931" y="1219"/>
                  </a:cubicBezTo>
                  <a:cubicBezTo>
                    <a:pt x="2039" y="1219"/>
                    <a:pt x="2146" y="1147"/>
                    <a:pt x="2146" y="1002"/>
                  </a:cubicBezTo>
                  <a:cubicBezTo>
                    <a:pt x="2109" y="437"/>
                    <a:pt x="1636" y="0"/>
                    <a:pt x="107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15" name="Google Shape;915;p51"/>
            <p:cNvSpPr/>
            <p:nvPr/>
          </p:nvSpPr>
          <p:spPr>
            <a:xfrm>
              <a:off x="7526240" y="3367900"/>
              <a:ext cx="74087" cy="33227"/>
            </a:xfrm>
            <a:custGeom>
              <a:avLst/>
              <a:gdLst/>
              <a:ahLst/>
              <a:cxnLst/>
              <a:rect l="l" t="t" r="r" b="b"/>
              <a:pathLst>
                <a:path w="2747" h="1232" extrusionOk="0">
                  <a:moveTo>
                    <a:pt x="523" y="1"/>
                  </a:moveTo>
                  <a:cubicBezTo>
                    <a:pt x="426" y="1"/>
                    <a:pt x="330" y="19"/>
                    <a:pt x="233" y="51"/>
                  </a:cubicBezTo>
                  <a:cubicBezTo>
                    <a:pt x="0" y="140"/>
                    <a:pt x="83" y="469"/>
                    <a:pt x="300" y="469"/>
                  </a:cubicBezTo>
                  <a:cubicBezTo>
                    <a:pt x="323" y="469"/>
                    <a:pt x="348" y="465"/>
                    <a:pt x="375" y="457"/>
                  </a:cubicBezTo>
                  <a:cubicBezTo>
                    <a:pt x="438" y="435"/>
                    <a:pt x="502" y="425"/>
                    <a:pt x="565" y="425"/>
                  </a:cubicBezTo>
                  <a:cubicBezTo>
                    <a:pt x="878" y="425"/>
                    <a:pt x="1155" y="678"/>
                    <a:pt x="1155" y="1016"/>
                  </a:cubicBezTo>
                  <a:cubicBezTo>
                    <a:pt x="1155" y="1139"/>
                    <a:pt x="1254" y="1231"/>
                    <a:pt x="1370" y="1231"/>
                  </a:cubicBezTo>
                  <a:lnTo>
                    <a:pt x="1377" y="1231"/>
                  </a:lnTo>
                  <a:cubicBezTo>
                    <a:pt x="1493" y="1231"/>
                    <a:pt x="1592" y="1139"/>
                    <a:pt x="1592" y="1016"/>
                  </a:cubicBezTo>
                  <a:cubicBezTo>
                    <a:pt x="1592" y="678"/>
                    <a:pt x="1869" y="425"/>
                    <a:pt x="2182" y="425"/>
                  </a:cubicBezTo>
                  <a:cubicBezTo>
                    <a:pt x="2245" y="425"/>
                    <a:pt x="2309" y="435"/>
                    <a:pt x="2372" y="457"/>
                  </a:cubicBezTo>
                  <a:cubicBezTo>
                    <a:pt x="2398" y="465"/>
                    <a:pt x="2423" y="469"/>
                    <a:pt x="2446" y="469"/>
                  </a:cubicBezTo>
                  <a:cubicBezTo>
                    <a:pt x="2659" y="469"/>
                    <a:pt x="2746" y="140"/>
                    <a:pt x="2508" y="51"/>
                  </a:cubicBezTo>
                  <a:lnTo>
                    <a:pt x="2508" y="51"/>
                  </a:lnTo>
                  <a:cubicBezTo>
                    <a:pt x="2238" y="291"/>
                    <a:pt x="1901" y="409"/>
                    <a:pt x="1565" y="409"/>
                  </a:cubicBezTo>
                  <a:cubicBezTo>
                    <a:pt x="1203" y="409"/>
                    <a:pt x="842" y="272"/>
                    <a:pt x="565" y="2"/>
                  </a:cubicBezTo>
                  <a:cubicBezTo>
                    <a:pt x="551" y="1"/>
                    <a:pt x="537" y="1"/>
                    <a:pt x="52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16" name="Google Shape;916;p51"/>
          <p:cNvGrpSpPr/>
          <p:nvPr/>
        </p:nvGrpSpPr>
        <p:grpSpPr>
          <a:xfrm>
            <a:off x="6748633" y="4271067"/>
            <a:ext cx="788494" cy="656558"/>
            <a:chOff x="3374316" y="2135533"/>
            <a:chExt cx="394247" cy="328279"/>
          </a:xfrm>
        </p:grpSpPr>
        <p:sp>
          <p:nvSpPr>
            <p:cNvPr id="917" name="Google Shape;917;p51"/>
            <p:cNvSpPr/>
            <p:nvPr/>
          </p:nvSpPr>
          <p:spPr>
            <a:xfrm>
              <a:off x="3374316" y="2135533"/>
              <a:ext cx="394247" cy="328279"/>
            </a:xfrm>
            <a:custGeom>
              <a:avLst/>
              <a:gdLst/>
              <a:ahLst/>
              <a:cxnLst/>
              <a:rect l="l" t="t" r="r" b="b"/>
              <a:pathLst>
                <a:path w="14618" h="12172" extrusionOk="0">
                  <a:moveTo>
                    <a:pt x="13505" y="431"/>
                  </a:moveTo>
                  <a:cubicBezTo>
                    <a:pt x="13874" y="431"/>
                    <a:pt x="14175" y="726"/>
                    <a:pt x="14175" y="1101"/>
                  </a:cubicBezTo>
                  <a:lnTo>
                    <a:pt x="14175" y="4156"/>
                  </a:lnTo>
                  <a:cubicBezTo>
                    <a:pt x="14175" y="4218"/>
                    <a:pt x="14132" y="4267"/>
                    <a:pt x="14070" y="4267"/>
                  </a:cubicBezTo>
                  <a:lnTo>
                    <a:pt x="12073" y="4267"/>
                  </a:lnTo>
                  <a:lnTo>
                    <a:pt x="12073" y="2011"/>
                  </a:lnTo>
                  <a:cubicBezTo>
                    <a:pt x="12073" y="1866"/>
                    <a:pt x="11965" y="1794"/>
                    <a:pt x="11857" y="1794"/>
                  </a:cubicBezTo>
                  <a:cubicBezTo>
                    <a:pt x="11750" y="1794"/>
                    <a:pt x="11642" y="1866"/>
                    <a:pt x="11642" y="2011"/>
                  </a:cubicBezTo>
                  <a:lnTo>
                    <a:pt x="11642" y="2792"/>
                  </a:lnTo>
                  <a:lnTo>
                    <a:pt x="2957" y="2792"/>
                  </a:lnTo>
                  <a:lnTo>
                    <a:pt x="2957" y="2011"/>
                  </a:lnTo>
                  <a:cubicBezTo>
                    <a:pt x="2957" y="1866"/>
                    <a:pt x="2851" y="1794"/>
                    <a:pt x="2745" y="1794"/>
                  </a:cubicBezTo>
                  <a:cubicBezTo>
                    <a:pt x="2639" y="1794"/>
                    <a:pt x="2533" y="1866"/>
                    <a:pt x="2533" y="2011"/>
                  </a:cubicBezTo>
                  <a:lnTo>
                    <a:pt x="2533" y="4267"/>
                  </a:lnTo>
                  <a:lnTo>
                    <a:pt x="535" y="4267"/>
                  </a:lnTo>
                  <a:cubicBezTo>
                    <a:pt x="474" y="4267"/>
                    <a:pt x="424" y="4218"/>
                    <a:pt x="424" y="4156"/>
                  </a:cubicBezTo>
                  <a:lnTo>
                    <a:pt x="424" y="1101"/>
                  </a:lnTo>
                  <a:cubicBezTo>
                    <a:pt x="424" y="726"/>
                    <a:pt x="726" y="431"/>
                    <a:pt x="1094" y="431"/>
                  </a:cubicBezTo>
                  <a:lnTo>
                    <a:pt x="2527" y="431"/>
                  </a:lnTo>
                  <a:lnTo>
                    <a:pt x="2527" y="1156"/>
                  </a:lnTo>
                  <a:cubicBezTo>
                    <a:pt x="2527" y="1298"/>
                    <a:pt x="2633" y="1369"/>
                    <a:pt x="2740" y="1369"/>
                  </a:cubicBezTo>
                  <a:cubicBezTo>
                    <a:pt x="2846" y="1369"/>
                    <a:pt x="2954" y="1298"/>
                    <a:pt x="2957" y="1156"/>
                  </a:cubicBezTo>
                  <a:lnTo>
                    <a:pt x="2957" y="431"/>
                  </a:lnTo>
                  <a:lnTo>
                    <a:pt x="11648" y="431"/>
                  </a:lnTo>
                  <a:lnTo>
                    <a:pt x="11648" y="1156"/>
                  </a:lnTo>
                  <a:cubicBezTo>
                    <a:pt x="11648" y="1298"/>
                    <a:pt x="11756" y="1369"/>
                    <a:pt x="11864" y="1369"/>
                  </a:cubicBezTo>
                  <a:cubicBezTo>
                    <a:pt x="11971" y="1369"/>
                    <a:pt x="12079" y="1298"/>
                    <a:pt x="12079" y="1156"/>
                  </a:cubicBezTo>
                  <a:lnTo>
                    <a:pt x="12079" y="431"/>
                  </a:lnTo>
                  <a:close/>
                  <a:moveTo>
                    <a:pt x="11353" y="6885"/>
                  </a:moveTo>
                  <a:lnTo>
                    <a:pt x="10413" y="7826"/>
                  </a:lnTo>
                  <a:lnTo>
                    <a:pt x="10413" y="6885"/>
                  </a:lnTo>
                  <a:close/>
                  <a:moveTo>
                    <a:pt x="1654" y="4691"/>
                  </a:moveTo>
                  <a:lnTo>
                    <a:pt x="1654" y="10831"/>
                  </a:lnTo>
                  <a:lnTo>
                    <a:pt x="1310" y="10831"/>
                  </a:lnTo>
                  <a:lnTo>
                    <a:pt x="1310" y="4691"/>
                  </a:lnTo>
                  <a:close/>
                  <a:moveTo>
                    <a:pt x="13296" y="4691"/>
                  </a:moveTo>
                  <a:lnTo>
                    <a:pt x="13308" y="10831"/>
                  </a:lnTo>
                  <a:lnTo>
                    <a:pt x="12958" y="10831"/>
                  </a:lnTo>
                  <a:lnTo>
                    <a:pt x="12958" y="4691"/>
                  </a:lnTo>
                  <a:close/>
                  <a:moveTo>
                    <a:pt x="13615" y="11256"/>
                  </a:moveTo>
                  <a:cubicBezTo>
                    <a:pt x="13824" y="11262"/>
                    <a:pt x="13990" y="11428"/>
                    <a:pt x="13990" y="11643"/>
                  </a:cubicBezTo>
                  <a:lnTo>
                    <a:pt x="13997" y="11643"/>
                  </a:lnTo>
                  <a:lnTo>
                    <a:pt x="13997" y="11741"/>
                  </a:lnTo>
                  <a:lnTo>
                    <a:pt x="12263" y="11741"/>
                  </a:lnTo>
                  <a:lnTo>
                    <a:pt x="12263" y="11643"/>
                  </a:lnTo>
                  <a:cubicBezTo>
                    <a:pt x="12263" y="11428"/>
                    <a:pt x="12435" y="11256"/>
                    <a:pt x="12650" y="11256"/>
                  </a:cubicBezTo>
                  <a:close/>
                  <a:moveTo>
                    <a:pt x="1961" y="11256"/>
                  </a:moveTo>
                  <a:cubicBezTo>
                    <a:pt x="2176" y="11262"/>
                    <a:pt x="2342" y="11434"/>
                    <a:pt x="2342" y="11643"/>
                  </a:cubicBezTo>
                  <a:lnTo>
                    <a:pt x="2342" y="11747"/>
                  </a:lnTo>
                  <a:lnTo>
                    <a:pt x="615" y="11747"/>
                  </a:lnTo>
                  <a:lnTo>
                    <a:pt x="615" y="11643"/>
                  </a:lnTo>
                  <a:cubicBezTo>
                    <a:pt x="615" y="11428"/>
                    <a:pt x="787" y="11256"/>
                    <a:pt x="996" y="11256"/>
                  </a:cubicBezTo>
                  <a:close/>
                  <a:moveTo>
                    <a:pt x="1101" y="1"/>
                  </a:moveTo>
                  <a:cubicBezTo>
                    <a:pt x="492" y="1"/>
                    <a:pt x="0" y="493"/>
                    <a:pt x="0" y="1101"/>
                  </a:cubicBezTo>
                  <a:lnTo>
                    <a:pt x="0" y="4162"/>
                  </a:lnTo>
                  <a:lnTo>
                    <a:pt x="0" y="4193"/>
                  </a:lnTo>
                  <a:cubicBezTo>
                    <a:pt x="19" y="4470"/>
                    <a:pt x="252" y="4691"/>
                    <a:pt x="535" y="4691"/>
                  </a:cubicBezTo>
                  <a:lnTo>
                    <a:pt x="879" y="4691"/>
                  </a:lnTo>
                  <a:lnTo>
                    <a:pt x="879" y="10838"/>
                  </a:lnTo>
                  <a:cubicBezTo>
                    <a:pt x="480" y="10899"/>
                    <a:pt x="191" y="11237"/>
                    <a:pt x="191" y="11637"/>
                  </a:cubicBezTo>
                  <a:lnTo>
                    <a:pt x="191" y="11901"/>
                  </a:lnTo>
                  <a:cubicBezTo>
                    <a:pt x="191" y="12048"/>
                    <a:pt x="308" y="12171"/>
                    <a:pt x="461" y="12171"/>
                  </a:cubicBezTo>
                  <a:lnTo>
                    <a:pt x="2502" y="12171"/>
                  </a:lnTo>
                  <a:cubicBezTo>
                    <a:pt x="2650" y="12171"/>
                    <a:pt x="2773" y="12048"/>
                    <a:pt x="2773" y="11901"/>
                  </a:cubicBezTo>
                  <a:lnTo>
                    <a:pt x="2773" y="11637"/>
                  </a:lnTo>
                  <a:cubicBezTo>
                    <a:pt x="2773" y="11237"/>
                    <a:pt x="2478" y="10899"/>
                    <a:pt x="2084" y="10838"/>
                  </a:cubicBezTo>
                  <a:lnTo>
                    <a:pt x="2084" y="4691"/>
                  </a:lnTo>
                  <a:lnTo>
                    <a:pt x="2533" y="4691"/>
                  </a:lnTo>
                  <a:lnTo>
                    <a:pt x="2533" y="8342"/>
                  </a:lnTo>
                  <a:cubicBezTo>
                    <a:pt x="2533" y="8459"/>
                    <a:pt x="2631" y="8557"/>
                    <a:pt x="2748" y="8557"/>
                  </a:cubicBezTo>
                  <a:lnTo>
                    <a:pt x="4113" y="8557"/>
                  </a:lnTo>
                  <a:cubicBezTo>
                    <a:pt x="4395" y="8557"/>
                    <a:pt x="4395" y="8127"/>
                    <a:pt x="4113" y="8127"/>
                  </a:cubicBezTo>
                  <a:lnTo>
                    <a:pt x="2963" y="8127"/>
                  </a:lnTo>
                  <a:lnTo>
                    <a:pt x="2963" y="3216"/>
                  </a:lnTo>
                  <a:lnTo>
                    <a:pt x="11648" y="3216"/>
                  </a:lnTo>
                  <a:lnTo>
                    <a:pt x="11648" y="6455"/>
                  </a:lnTo>
                  <a:lnTo>
                    <a:pt x="10192" y="6455"/>
                  </a:lnTo>
                  <a:cubicBezTo>
                    <a:pt x="10069" y="6455"/>
                    <a:pt x="9977" y="6553"/>
                    <a:pt x="9977" y="6670"/>
                  </a:cubicBezTo>
                  <a:lnTo>
                    <a:pt x="9977" y="8133"/>
                  </a:lnTo>
                  <a:lnTo>
                    <a:pt x="4967" y="8133"/>
                  </a:lnTo>
                  <a:cubicBezTo>
                    <a:pt x="4678" y="8133"/>
                    <a:pt x="4678" y="8557"/>
                    <a:pt x="4967" y="8557"/>
                  </a:cubicBezTo>
                  <a:cubicBezTo>
                    <a:pt x="7187" y="8557"/>
                    <a:pt x="8477" y="8562"/>
                    <a:pt x="9231" y="8562"/>
                  </a:cubicBezTo>
                  <a:cubicBezTo>
                    <a:pt x="10363" y="8562"/>
                    <a:pt x="10290" y="8551"/>
                    <a:pt x="10345" y="8496"/>
                  </a:cubicBezTo>
                  <a:cubicBezTo>
                    <a:pt x="12079" y="6762"/>
                    <a:pt x="12079" y="6818"/>
                    <a:pt x="12079" y="6670"/>
                  </a:cubicBezTo>
                  <a:lnTo>
                    <a:pt x="12079" y="4691"/>
                  </a:lnTo>
                  <a:lnTo>
                    <a:pt x="12534" y="4691"/>
                  </a:lnTo>
                  <a:lnTo>
                    <a:pt x="12534" y="10838"/>
                  </a:lnTo>
                  <a:cubicBezTo>
                    <a:pt x="12134" y="10899"/>
                    <a:pt x="11839" y="11237"/>
                    <a:pt x="11839" y="11643"/>
                  </a:cubicBezTo>
                  <a:lnTo>
                    <a:pt x="11839" y="11901"/>
                  </a:lnTo>
                  <a:cubicBezTo>
                    <a:pt x="11839" y="12048"/>
                    <a:pt x="11962" y="12171"/>
                    <a:pt x="12116" y="12171"/>
                  </a:cubicBezTo>
                  <a:lnTo>
                    <a:pt x="14156" y="12171"/>
                  </a:lnTo>
                  <a:cubicBezTo>
                    <a:pt x="14304" y="12171"/>
                    <a:pt x="14427" y="12048"/>
                    <a:pt x="14427" y="11901"/>
                  </a:cubicBezTo>
                  <a:lnTo>
                    <a:pt x="14427" y="11643"/>
                  </a:lnTo>
                  <a:cubicBezTo>
                    <a:pt x="14427" y="11237"/>
                    <a:pt x="14132" y="10899"/>
                    <a:pt x="13738" y="10838"/>
                  </a:cubicBezTo>
                  <a:lnTo>
                    <a:pt x="13738" y="4691"/>
                  </a:lnTo>
                  <a:lnTo>
                    <a:pt x="14083" y="4691"/>
                  </a:lnTo>
                  <a:cubicBezTo>
                    <a:pt x="14378" y="4691"/>
                    <a:pt x="14617" y="4451"/>
                    <a:pt x="14617" y="4156"/>
                  </a:cubicBezTo>
                  <a:lnTo>
                    <a:pt x="14617" y="1101"/>
                  </a:lnTo>
                  <a:cubicBezTo>
                    <a:pt x="14617" y="892"/>
                    <a:pt x="14556" y="695"/>
                    <a:pt x="14445" y="523"/>
                  </a:cubicBezTo>
                  <a:cubicBezTo>
                    <a:pt x="14242" y="198"/>
                    <a:pt x="13892" y="1"/>
                    <a:pt x="13511"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18" name="Google Shape;918;p51"/>
            <p:cNvSpPr/>
            <p:nvPr/>
          </p:nvSpPr>
          <p:spPr>
            <a:xfrm>
              <a:off x="3465987" y="2161909"/>
              <a:ext cx="38163" cy="32688"/>
            </a:xfrm>
            <a:custGeom>
              <a:avLst/>
              <a:gdLst/>
              <a:ahLst/>
              <a:cxnLst/>
              <a:rect l="l" t="t" r="r" b="b"/>
              <a:pathLst>
                <a:path w="1415" h="1212" extrusionOk="0">
                  <a:moveTo>
                    <a:pt x="810" y="428"/>
                  </a:moveTo>
                  <a:cubicBezTo>
                    <a:pt x="903" y="428"/>
                    <a:pt x="990" y="498"/>
                    <a:pt x="990" y="603"/>
                  </a:cubicBezTo>
                  <a:cubicBezTo>
                    <a:pt x="990" y="701"/>
                    <a:pt x="910" y="781"/>
                    <a:pt x="812" y="781"/>
                  </a:cubicBezTo>
                  <a:cubicBezTo>
                    <a:pt x="652" y="781"/>
                    <a:pt x="572" y="590"/>
                    <a:pt x="683" y="480"/>
                  </a:cubicBezTo>
                  <a:cubicBezTo>
                    <a:pt x="720" y="444"/>
                    <a:pt x="766" y="428"/>
                    <a:pt x="810" y="428"/>
                  </a:cubicBezTo>
                  <a:close/>
                  <a:moveTo>
                    <a:pt x="812" y="0"/>
                  </a:moveTo>
                  <a:cubicBezTo>
                    <a:pt x="271" y="0"/>
                    <a:pt x="1" y="652"/>
                    <a:pt x="382" y="1033"/>
                  </a:cubicBezTo>
                  <a:cubicBezTo>
                    <a:pt x="505" y="1156"/>
                    <a:pt x="656" y="1211"/>
                    <a:pt x="804" y="1211"/>
                  </a:cubicBezTo>
                  <a:cubicBezTo>
                    <a:pt x="1116" y="1211"/>
                    <a:pt x="1414" y="969"/>
                    <a:pt x="1414" y="603"/>
                  </a:cubicBezTo>
                  <a:cubicBezTo>
                    <a:pt x="1414" y="271"/>
                    <a:pt x="1144" y="0"/>
                    <a:pt x="812"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19" name="Google Shape;919;p51"/>
            <p:cNvSpPr/>
            <p:nvPr/>
          </p:nvSpPr>
          <p:spPr>
            <a:xfrm>
              <a:off x="3513562" y="2172347"/>
              <a:ext cx="45121" cy="11624"/>
            </a:xfrm>
            <a:custGeom>
              <a:avLst/>
              <a:gdLst/>
              <a:ahLst/>
              <a:cxnLst/>
              <a:rect l="l" t="t" r="r" b="b"/>
              <a:pathLst>
                <a:path w="1673" h="431" extrusionOk="0">
                  <a:moveTo>
                    <a:pt x="290" y="0"/>
                  </a:moveTo>
                  <a:cubicBezTo>
                    <a:pt x="1" y="0"/>
                    <a:pt x="1" y="431"/>
                    <a:pt x="290" y="431"/>
                  </a:cubicBezTo>
                  <a:lnTo>
                    <a:pt x="1384" y="431"/>
                  </a:lnTo>
                  <a:cubicBezTo>
                    <a:pt x="1673" y="431"/>
                    <a:pt x="1673" y="0"/>
                    <a:pt x="138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20" name="Google Shape;920;p51"/>
            <p:cNvSpPr/>
            <p:nvPr/>
          </p:nvSpPr>
          <p:spPr>
            <a:xfrm>
              <a:off x="3507278" y="2244788"/>
              <a:ext cx="96175" cy="81099"/>
            </a:xfrm>
            <a:custGeom>
              <a:avLst/>
              <a:gdLst/>
              <a:ahLst/>
              <a:cxnLst/>
              <a:rect l="l" t="t" r="r" b="b"/>
              <a:pathLst>
                <a:path w="3566" h="3007" extrusionOk="0">
                  <a:moveTo>
                    <a:pt x="1248" y="431"/>
                  </a:moveTo>
                  <a:lnTo>
                    <a:pt x="1248" y="1248"/>
                  </a:lnTo>
                  <a:lnTo>
                    <a:pt x="744" y="1248"/>
                  </a:lnTo>
                  <a:cubicBezTo>
                    <a:pt x="461" y="1248"/>
                    <a:pt x="461" y="1673"/>
                    <a:pt x="744" y="1673"/>
                  </a:cubicBezTo>
                  <a:lnTo>
                    <a:pt x="1248" y="1673"/>
                  </a:lnTo>
                  <a:lnTo>
                    <a:pt x="1248" y="2582"/>
                  </a:lnTo>
                  <a:lnTo>
                    <a:pt x="430" y="2582"/>
                  </a:lnTo>
                  <a:lnTo>
                    <a:pt x="430" y="431"/>
                  </a:lnTo>
                  <a:close/>
                  <a:moveTo>
                    <a:pt x="215" y="1"/>
                  </a:moveTo>
                  <a:cubicBezTo>
                    <a:pt x="92" y="1"/>
                    <a:pt x="0" y="93"/>
                    <a:pt x="0" y="216"/>
                  </a:cubicBezTo>
                  <a:lnTo>
                    <a:pt x="0" y="2791"/>
                  </a:lnTo>
                  <a:cubicBezTo>
                    <a:pt x="0" y="2914"/>
                    <a:pt x="92" y="3006"/>
                    <a:pt x="215" y="3006"/>
                  </a:cubicBezTo>
                  <a:lnTo>
                    <a:pt x="3350" y="3006"/>
                  </a:lnTo>
                  <a:cubicBezTo>
                    <a:pt x="3467" y="3006"/>
                    <a:pt x="3565" y="2914"/>
                    <a:pt x="3565" y="2791"/>
                  </a:cubicBezTo>
                  <a:lnTo>
                    <a:pt x="3565" y="1464"/>
                  </a:lnTo>
                  <a:cubicBezTo>
                    <a:pt x="3565" y="1341"/>
                    <a:pt x="3467" y="1248"/>
                    <a:pt x="3350" y="1248"/>
                  </a:cubicBezTo>
                  <a:lnTo>
                    <a:pt x="3024" y="1248"/>
                  </a:lnTo>
                  <a:cubicBezTo>
                    <a:pt x="2963" y="1248"/>
                    <a:pt x="2914" y="1267"/>
                    <a:pt x="2871" y="1310"/>
                  </a:cubicBezTo>
                  <a:lnTo>
                    <a:pt x="2440" y="1728"/>
                  </a:lnTo>
                  <a:cubicBezTo>
                    <a:pt x="2284" y="1884"/>
                    <a:pt x="2423" y="2102"/>
                    <a:pt x="2590" y="2102"/>
                  </a:cubicBezTo>
                  <a:cubicBezTo>
                    <a:pt x="2640" y="2102"/>
                    <a:pt x="2693" y="2082"/>
                    <a:pt x="2742" y="2035"/>
                  </a:cubicBezTo>
                  <a:lnTo>
                    <a:pt x="3110" y="1679"/>
                  </a:lnTo>
                  <a:lnTo>
                    <a:pt x="3135" y="1679"/>
                  </a:lnTo>
                  <a:lnTo>
                    <a:pt x="3135" y="2582"/>
                  </a:lnTo>
                  <a:lnTo>
                    <a:pt x="1678" y="2582"/>
                  </a:lnTo>
                  <a:lnTo>
                    <a:pt x="1678" y="1673"/>
                  </a:lnTo>
                  <a:lnTo>
                    <a:pt x="2164" y="1673"/>
                  </a:lnTo>
                  <a:cubicBezTo>
                    <a:pt x="2446" y="1673"/>
                    <a:pt x="2446" y="1248"/>
                    <a:pt x="2164" y="1248"/>
                  </a:cubicBezTo>
                  <a:lnTo>
                    <a:pt x="1678" y="1248"/>
                  </a:lnTo>
                  <a:lnTo>
                    <a:pt x="1678" y="216"/>
                  </a:lnTo>
                  <a:cubicBezTo>
                    <a:pt x="1678" y="93"/>
                    <a:pt x="1580" y="1"/>
                    <a:pt x="146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21" name="Google Shape;921;p51"/>
            <p:cNvSpPr/>
            <p:nvPr/>
          </p:nvSpPr>
          <p:spPr>
            <a:xfrm>
              <a:off x="3610223" y="2239664"/>
              <a:ext cx="27051" cy="97820"/>
            </a:xfrm>
            <a:custGeom>
              <a:avLst/>
              <a:gdLst/>
              <a:ahLst/>
              <a:cxnLst/>
              <a:rect l="l" t="t" r="r" b="b"/>
              <a:pathLst>
                <a:path w="1003" h="3627" extrusionOk="0">
                  <a:moveTo>
                    <a:pt x="283" y="0"/>
                  </a:moveTo>
                  <a:cubicBezTo>
                    <a:pt x="0" y="0"/>
                    <a:pt x="0" y="430"/>
                    <a:pt x="283" y="430"/>
                  </a:cubicBezTo>
                  <a:lnTo>
                    <a:pt x="283" y="3196"/>
                  </a:lnTo>
                  <a:cubicBezTo>
                    <a:pt x="0" y="3196"/>
                    <a:pt x="0" y="3627"/>
                    <a:pt x="283" y="3627"/>
                  </a:cubicBezTo>
                  <a:lnTo>
                    <a:pt x="719" y="3627"/>
                  </a:lnTo>
                  <a:cubicBezTo>
                    <a:pt x="1002" y="3627"/>
                    <a:pt x="1002" y="3196"/>
                    <a:pt x="719" y="3196"/>
                  </a:cubicBezTo>
                  <a:lnTo>
                    <a:pt x="719" y="430"/>
                  </a:lnTo>
                  <a:cubicBezTo>
                    <a:pt x="1002" y="430"/>
                    <a:pt x="1002" y="0"/>
                    <a:pt x="71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22" name="Google Shape;922;p51"/>
          <p:cNvGrpSpPr/>
          <p:nvPr/>
        </p:nvGrpSpPr>
        <p:grpSpPr>
          <a:xfrm>
            <a:off x="13546529" y="6735747"/>
            <a:ext cx="526562" cy="788926"/>
            <a:chOff x="6773264" y="3367873"/>
            <a:chExt cx="263281" cy="394463"/>
          </a:xfrm>
        </p:grpSpPr>
        <p:sp>
          <p:nvSpPr>
            <p:cNvPr id="923" name="Google Shape;923;p51"/>
            <p:cNvSpPr/>
            <p:nvPr/>
          </p:nvSpPr>
          <p:spPr>
            <a:xfrm>
              <a:off x="6773264" y="3367873"/>
              <a:ext cx="263281" cy="394463"/>
            </a:xfrm>
            <a:custGeom>
              <a:avLst/>
              <a:gdLst/>
              <a:ahLst/>
              <a:cxnLst/>
              <a:rect l="l" t="t" r="r" b="b"/>
              <a:pathLst>
                <a:path w="9762" h="14626" extrusionOk="0">
                  <a:moveTo>
                    <a:pt x="7321" y="4889"/>
                  </a:moveTo>
                  <a:lnTo>
                    <a:pt x="7321" y="4926"/>
                  </a:lnTo>
                  <a:cubicBezTo>
                    <a:pt x="7321" y="5164"/>
                    <a:pt x="7130" y="5352"/>
                    <a:pt x="6896" y="5352"/>
                  </a:cubicBezTo>
                  <a:cubicBezTo>
                    <a:pt x="6882" y="5352"/>
                    <a:pt x="6868" y="5352"/>
                    <a:pt x="6854" y="5350"/>
                  </a:cubicBezTo>
                  <a:cubicBezTo>
                    <a:pt x="6018" y="5261"/>
                    <a:pt x="5179" y="5217"/>
                    <a:pt x="4340" y="5217"/>
                  </a:cubicBezTo>
                  <a:cubicBezTo>
                    <a:pt x="3501" y="5217"/>
                    <a:pt x="2662" y="5261"/>
                    <a:pt x="1826" y="5350"/>
                  </a:cubicBezTo>
                  <a:cubicBezTo>
                    <a:pt x="1811" y="5352"/>
                    <a:pt x="1797" y="5352"/>
                    <a:pt x="1783" y="5352"/>
                  </a:cubicBezTo>
                  <a:cubicBezTo>
                    <a:pt x="1550" y="5352"/>
                    <a:pt x="1359" y="5164"/>
                    <a:pt x="1359" y="4926"/>
                  </a:cubicBezTo>
                  <a:lnTo>
                    <a:pt x="1359" y="4889"/>
                  </a:lnTo>
                  <a:close/>
                  <a:moveTo>
                    <a:pt x="8710" y="6992"/>
                  </a:moveTo>
                  <a:cubicBezTo>
                    <a:pt x="9386" y="6992"/>
                    <a:pt x="9577" y="7950"/>
                    <a:pt x="8925" y="8190"/>
                  </a:cubicBezTo>
                  <a:lnTo>
                    <a:pt x="8925" y="7453"/>
                  </a:lnTo>
                  <a:cubicBezTo>
                    <a:pt x="8925" y="7330"/>
                    <a:pt x="8827" y="7237"/>
                    <a:pt x="8710" y="7237"/>
                  </a:cubicBezTo>
                  <a:lnTo>
                    <a:pt x="8218" y="7237"/>
                  </a:lnTo>
                  <a:cubicBezTo>
                    <a:pt x="8335" y="7084"/>
                    <a:pt x="8520" y="6992"/>
                    <a:pt x="8710" y="6992"/>
                  </a:cubicBezTo>
                  <a:close/>
                  <a:moveTo>
                    <a:pt x="7942" y="7669"/>
                  </a:moveTo>
                  <a:cubicBezTo>
                    <a:pt x="7948" y="7669"/>
                    <a:pt x="7954" y="7671"/>
                    <a:pt x="7960" y="7674"/>
                  </a:cubicBezTo>
                  <a:lnTo>
                    <a:pt x="8501" y="7674"/>
                  </a:lnTo>
                  <a:lnTo>
                    <a:pt x="8501" y="8233"/>
                  </a:lnTo>
                  <a:lnTo>
                    <a:pt x="7960" y="8233"/>
                  </a:lnTo>
                  <a:cubicBezTo>
                    <a:pt x="7807" y="8233"/>
                    <a:pt x="7684" y="8110"/>
                    <a:pt x="7677" y="7963"/>
                  </a:cubicBezTo>
                  <a:lnTo>
                    <a:pt x="7677" y="7957"/>
                  </a:lnTo>
                  <a:cubicBezTo>
                    <a:pt x="7677" y="7877"/>
                    <a:pt x="7708" y="7803"/>
                    <a:pt x="7763" y="7748"/>
                  </a:cubicBezTo>
                  <a:cubicBezTo>
                    <a:pt x="7807" y="7705"/>
                    <a:pt x="7862" y="7680"/>
                    <a:pt x="7923" y="7674"/>
                  </a:cubicBezTo>
                  <a:cubicBezTo>
                    <a:pt x="7929" y="7671"/>
                    <a:pt x="7936" y="7669"/>
                    <a:pt x="7942" y="7669"/>
                  </a:cubicBezTo>
                  <a:close/>
                  <a:moveTo>
                    <a:pt x="4340" y="5645"/>
                  </a:moveTo>
                  <a:cubicBezTo>
                    <a:pt x="5165" y="5645"/>
                    <a:pt x="5990" y="5688"/>
                    <a:pt x="6811" y="5774"/>
                  </a:cubicBezTo>
                  <a:cubicBezTo>
                    <a:pt x="6841" y="5774"/>
                    <a:pt x="6872" y="5781"/>
                    <a:pt x="6903" y="5781"/>
                  </a:cubicBezTo>
                  <a:cubicBezTo>
                    <a:pt x="6952" y="5781"/>
                    <a:pt x="7001" y="5774"/>
                    <a:pt x="7057" y="5762"/>
                  </a:cubicBezTo>
                  <a:lnTo>
                    <a:pt x="7057" y="6082"/>
                  </a:lnTo>
                  <a:cubicBezTo>
                    <a:pt x="7050" y="7164"/>
                    <a:pt x="6417" y="8141"/>
                    <a:pt x="5428" y="8577"/>
                  </a:cubicBezTo>
                  <a:cubicBezTo>
                    <a:pt x="5415" y="8577"/>
                    <a:pt x="5403" y="8584"/>
                    <a:pt x="5391" y="8590"/>
                  </a:cubicBezTo>
                  <a:cubicBezTo>
                    <a:pt x="5044" y="8734"/>
                    <a:pt x="4689" y="8801"/>
                    <a:pt x="4344" y="8801"/>
                  </a:cubicBezTo>
                  <a:cubicBezTo>
                    <a:pt x="2910" y="8801"/>
                    <a:pt x="1629" y="7647"/>
                    <a:pt x="1629" y="6082"/>
                  </a:cubicBezTo>
                  <a:lnTo>
                    <a:pt x="1623" y="6088"/>
                  </a:lnTo>
                  <a:lnTo>
                    <a:pt x="1623" y="5762"/>
                  </a:lnTo>
                  <a:cubicBezTo>
                    <a:pt x="1674" y="5774"/>
                    <a:pt x="1727" y="5778"/>
                    <a:pt x="1779" y="5778"/>
                  </a:cubicBezTo>
                  <a:cubicBezTo>
                    <a:pt x="1809" y="5778"/>
                    <a:pt x="1839" y="5777"/>
                    <a:pt x="1869" y="5774"/>
                  </a:cubicBezTo>
                  <a:cubicBezTo>
                    <a:pt x="2689" y="5688"/>
                    <a:pt x="3515" y="5645"/>
                    <a:pt x="4340" y="5645"/>
                  </a:cubicBezTo>
                  <a:close/>
                  <a:moveTo>
                    <a:pt x="5280" y="9088"/>
                  </a:moveTo>
                  <a:lnTo>
                    <a:pt x="5280" y="9635"/>
                  </a:lnTo>
                  <a:lnTo>
                    <a:pt x="5280" y="9641"/>
                  </a:lnTo>
                  <a:lnTo>
                    <a:pt x="5280" y="9831"/>
                  </a:lnTo>
                  <a:lnTo>
                    <a:pt x="4340" y="10950"/>
                  </a:lnTo>
                  <a:lnTo>
                    <a:pt x="3399" y="9831"/>
                  </a:lnTo>
                  <a:lnTo>
                    <a:pt x="3399" y="9088"/>
                  </a:lnTo>
                  <a:cubicBezTo>
                    <a:pt x="3707" y="9180"/>
                    <a:pt x="4020" y="9229"/>
                    <a:pt x="4340" y="9229"/>
                  </a:cubicBezTo>
                  <a:cubicBezTo>
                    <a:pt x="4659" y="9229"/>
                    <a:pt x="4973" y="9180"/>
                    <a:pt x="5280" y="9088"/>
                  </a:cubicBezTo>
                  <a:close/>
                  <a:moveTo>
                    <a:pt x="2975" y="9967"/>
                  </a:moveTo>
                  <a:cubicBezTo>
                    <a:pt x="2981" y="9997"/>
                    <a:pt x="3000" y="10028"/>
                    <a:pt x="3018" y="10053"/>
                  </a:cubicBezTo>
                  <a:lnTo>
                    <a:pt x="4014" y="11233"/>
                  </a:lnTo>
                  <a:lnTo>
                    <a:pt x="2871" y="11940"/>
                  </a:lnTo>
                  <a:lnTo>
                    <a:pt x="1973" y="10403"/>
                  </a:lnTo>
                  <a:lnTo>
                    <a:pt x="2084" y="10354"/>
                  </a:lnTo>
                  <a:lnTo>
                    <a:pt x="2975" y="9967"/>
                  </a:lnTo>
                  <a:close/>
                  <a:moveTo>
                    <a:pt x="5698" y="9967"/>
                  </a:moveTo>
                  <a:lnTo>
                    <a:pt x="5938" y="10065"/>
                  </a:lnTo>
                  <a:lnTo>
                    <a:pt x="6559" y="10335"/>
                  </a:lnTo>
                  <a:lnTo>
                    <a:pt x="6700" y="10403"/>
                  </a:lnTo>
                  <a:lnTo>
                    <a:pt x="5809" y="11940"/>
                  </a:lnTo>
                  <a:lnTo>
                    <a:pt x="5010" y="11448"/>
                  </a:lnTo>
                  <a:lnTo>
                    <a:pt x="4997" y="11442"/>
                  </a:lnTo>
                  <a:lnTo>
                    <a:pt x="4659" y="11233"/>
                  </a:lnTo>
                  <a:lnTo>
                    <a:pt x="5655" y="10053"/>
                  </a:lnTo>
                  <a:cubicBezTo>
                    <a:pt x="5674" y="10028"/>
                    <a:pt x="5692" y="9997"/>
                    <a:pt x="5698" y="9967"/>
                  </a:cubicBezTo>
                  <a:close/>
                  <a:moveTo>
                    <a:pt x="4340" y="11534"/>
                  </a:moveTo>
                  <a:lnTo>
                    <a:pt x="4696" y="11755"/>
                  </a:lnTo>
                  <a:lnTo>
                    <a:pt x="5071" y="14202"/>
                  </a:lnTo>
                  <a:lnTo>
                    <a:pt x="3602" y="14202"/>
                  </a:lnTo>
                  <a:lnTo>
                    <a:pt x="3977" y="11755"/>
                  </a:lnTo>
                  <a:lnTo>
                    <a:pt x="4340" y="11534"/>
                  </a:lnTo>
                  <a:close/>
                  <a:moveTo>
                    <a:pt x="1604" y="10612"/>
                  </a:moveTo>
                  <a:lnTo>
                    <a:pt x="2606" y="12345"/>
                  </a:lnTo>
                  <a:cubicBezTo>
                    <a:pt x="2647" y="12414"/>
                    <a:pt x="2719" y="12453"/>
                    <a:pt x="2793" y="12453"/>
                  </a:cubicBezTo>
                  <a:cubicBezTo>
                    <a:pt x="2832" y="12453"/>
                    <a:pt x="2872" y="12442"/>
                    <a:pt x="2908" y="12419"/>
                  </a:cubicBezTo>
                  <a:lnTo>
                    <a:pt x="3498" y="12056"/>
                  </a:lnTo>
                  <a:lnTo>
                    <a:pt x="3166" y="14208"/>
                  </a:lnTo>
                  <a:lnTo>
                    <a:pt x="418" y="14208"/>
                  </a:lnTo>
                  <a:lnTo>
                    <a:pt x="424" y="12856"/>
                  </a:lnTo>
                  <a:cubicBezTo>
                    <a:pt x="418" y="11958"/>
                    <a:pt x="861" y="11116"/>
                    <a:pt x="1604" y="10612"/>
                  </a:cubicBezTo>
                  <a:close/>
                  <a:moveTo>
                    <a:pt x="9331" y="8454"/>
                  </a:moveTo>
                  <a:lnTo>
                    <a:pt x="9331" y="14202"/>
                  </a:lnTo>
                  <a:lnTo>
                    <a:pt x="8679" y="14202"/>
                  </a:lnTo>
                  <a:lnTo>
                    <a:pt x="8679" y="12856"/>
                  </a:lnTo>
                  <a:cubicBezTo>
                    <a:pt x="8679" y="12395"/>
                    <a:pt x="8581" y="11940"/>
                    <a:pt x="8384" y="11522"/>
                  </a:cubicBezTo>
                  <a:cubicBezTo>
                    <a:pt x="8345" y="11434"/>
                    <a:pt x="8273" y="11397"/>
                    <a:pt x="8201" y="11397"/>
                  </a:cubicBezTo>
                  <a:cubicBezTo>
                    <a:pt x="8060" y="11397"/>
                    <a:pt x="7916" y="11536"/>
                    <a:pt x="7997" y="11706"/>
                  </a:cubicBezTo>
                  <a:cubicBezTo>
                    <a:pt x="8169" y="12069"/>
                    <a:pt x="8255" y="12462"/>
                    <a:pt x="8255" y="12856"/>
                  </a:cubicBezTo>
                  <a:lnTo>
                    <a:pt x="8255" y="14208"/>
                  </a:lnTo>
                  <a:lnTo>
                    <a:pt x="5508" y="14208"/>
                  </a:lnTo>
                  <a:lnTo>
                    <a:pt x="5176" y="12056"/>
                  </a:lnTo>
                  <a:lnTo>
                    <a:pt x="5176" y="12056"/>
                  </a:lnTo>
                  <a:lnTo>
                    <a:pt x="5766" y="12425"/>
                  </a:lnTo>
                  <a:cubicBezTo>
                    <a:pt x="5800" y="12446"/>
                    <a:pt x="5838" y="12455"/>
                    <a:pt x="5875" y="12455"/>
                  </a:cubicBezTo>
                  <a:cubicBezTo>
                    <a:pt x="5951" y="12455"/>
                    <a:pt x="6026" y="12415"/>
                    <a:pt x="6067" y="12345"/>
                  </a:cubicBezTo>
                  <a:lnTo>
                    <a:pt x="7069" y="10612"/>
                  </a:lnTo>
                  <a:cubicBezTo>
                    <a:pt x="7241" y="10735"/>
                    <a:pt x="7401" y="10870"/>
                    <a:pt x="7542" y="11024"/>
                  </a:cubicBezTo>
                  <a:cubicBezTo>
                    <a:pt x="7590" y="11077"/>
                    <a:pt x="7645" y="11100"/>
                    <a:pt x="7699" y="11100"/>
                  </a:cubicBezTo>
                  <a:cubicBezTo>
                    <a:pt x="7860" y="11100"/>
                    <a:pt x="8005" y="10896"/>
                    <a:pt x="7862" y="10735"/>
                  </a:cubicBezTo>
                  <a:cubicBezTo>
                    <a:pt x="7800" y="10673"/>
                    <a:pt x="7739" y="10612"/>
                    <a:pt x="7677" y="10551"/>
                  </a:cubicBezTo>
                  <a:lnTo>
                    <a:pt x="7677" y="8602"/>
                  </a:lnTo>
                  <a:cubicBezTo>
                    <a:pt x="7770" y="8639"/>
                    <a:pt x="7862" y="8657"/>
                    <a:pt x="7960" y="8657"/>
                  </a:cubicBezTo>
                  <a:cubicBezTo>
                    <a:pt x="8028" y="8654"/>
                    <a:pt x="8093" y="8652"/>
                    <a:pt x="8155" y="8652"/>
                  </a:cubicBezTo>
                  <a:cubicBezTo>
                    <a:pt x="8318" y="8652"/>
                    <a:pt x="8466" y="8661"/>
                    <a:pt x="8604" y="8661"/>
                  </a:cubicBezTo>
                  <a:cubicBezTo>
                    <a:pt x="8861" y="8661"/>
                    <a:pt x="9088" y="8630"/>
                    <a:pt x="9331" y="8454"/>
                  </a:cubicBezTo>
                  <a:close/>
                  <a:moveTo>
                    <a:pt x="4340" y="0"/>
                  </a:moveTo>
                  <a:cubicBezTo>
                    <a:pt x="3508" y="0"/>
                    <a:pt x="2691" y="339"/>
                    <a:pt x="2096" y="968"/>
                  </a:cubicBezTo>
                  <a:cubicBezTo>
                    <a:pt x="1960" y="1127"/>
                    <a:pt x="2100" y="1327"/>
                    <a:pt x="2262" y="1327"/>
                  </a:cubicBezTo>
                  <a:cubicBezTo>
                    <a:pt x="2311" y="1327"/>
                    <a:pt x="2363" y="1308"/>
                    <a:pt x="2410" y="1263"/>
                  </a:cubicBezTo>
                  <a:cubicBezTo>
                    <a:pt x="2502" y="1158"/>
                    <a:pt x="2606" y="1066"/>
                    <a:pt x="2717" y="986"/>
                  </a:cubicBezTo>
                  <a:lnTo>
                    <a:pt x="2975" y="2381"/>
                  </a:lnTo>
                  <a:cubicBezTo>
                    <a:pt x="2994" y="2512"/>
                    <a:pt x="3089" y="2569"/>
                    <a:pt x="3186" y="2569"/>
                  </a:cubicBezTo>
                  <a:cubicBezTo>
                    <a:pt x="3312" y="2569"/>
                    <a:pt x="3441" y="2469"/>
                    <a:pt x="3399" y="2302"/>
                  </a:cubicBezTo>
                  <a:lnTo>
                    <a:pt x="3104" y="734"/>
                  </a:lnTo>
                  <a:cubicBezTo>
                    <a:pt x="3491" y="528"/>
                    <a:pt x="3916" y="425"/>
                    <a:pt x="4340" y="425"/>
                  </a:cubicBezTo>
                  <a:cubicBezTo>
                    <a:pt x="4764" y="425"/>
                    <a:pt x="5188" y="528"/>
                    <a:pt x="5575" y="734"/>
                  </a:cubicBezTo>
                  <a:lnTo>
                    <a:pt x="5280" y="2302"/>
                  </a:lnTo>
                  <a:cubicBezTo>
                    <a:pt x="5242" y="2468"/>
                    <a:pt x="5370" y="2566"/>
                    <a:pt x="5495" y="2566"/>
                  </a:cubicBezTo>
                  <a:cubicBezTo>
                    <a:pt x="5592" y="2566"/>
                    <a:pt x="5688" y="2507"/>
                    <a:pt x="5704" y="2375"/>
                  </a:cubicBezTo>
                  <a:lnTo>
                    <a:pt x="5969" y="980"/>
                  </a:lnTo>
                  <a:cubicBezTo>
                    <a:pt x="6614" y="1484"/>
                    <a:pt x="6989" y="2259"/>
                    <a:pt x="6989" y="3076"/>
                  </a:cubicBezTo>
                  <a:lnTo>
                    <a:pt x="6989" y="3138"/>
                  </a:lnTo>
                  <a:lnTo>
                    <a:pt x="6307" y="3138"/>
                  </a:lnTo>
                  <a:cubicBezTo>
                    <a:pt x="6018" y="3138"/>
                    <a:pt x="6018" y="3568"/>
                    <a:pt x="6307" y="3568"/>
                  </a:cubicBezTo>
                  <a:lnTo>
                    <a:pt x="7401" y="3568"/>
                  </a:lnTo>
                  <a:cubicBezTo>
                    <a:pt x="7444" y="3568"/>
                    <a:pt x="7481" y="3611"/>
                    <a:pt x="7481" y="3660"/>
                  </a:cubicBezTo>
                  <a:lnTo>
                    <a:pt x="7481" y="4459"/>
                  </a:lnTo>
                  <a:lnTo>
                    <a:pt x="1199" y="4459"/>
                  </a:lnTo>
                  <a:lnTo>
                    <a:pt x="1199" y="3660"/>
                  </a:lnTo>
                  <a:cubicBezTo>
                    <a:pt x="1199" y="3611"/>
                    <a:pt x="1236" y="3574"/>
                    <a:pt x="1279" y="3574"/>
                  </a:cubicBezTo>
                  <a:lnTo>
                    <a:pt x="2373" y="3574"/>
                  </a:lnTo>
                  <a:cubicBezTo>
                    <a:pt x="2662" y="3574"/>
                    <a:pt x="2662" y="3144"/>
                    <a:pt x="2373" y="3144"/>
                  </a:cubicBezTo>
                  <a:lnTo>
                    <a:pt x="1690" y="3144"/>
                  </a:lnTo>
                  <a:lnTo>
                    <a:pt x="1690" y="3076"/>
                  </a:lnTo>
                  <a:cubicBezTo>
                    <a:pt x="1690" y="2677"/>
                    <a:pt x="1783" y="2283"/>
                    <a:pt x="1955" y="1927"/>
                  </a:cubicBezTo>
                  <a:cubicBezTo>
                    <a:pt x="2021" y="1762"/>
                    <a:pt x="1885" y="1630"/>
                    <a:pt x="1747" y="1630"/>
                  </a:cubicBezTo>
                  <a:cubicBezTo>
                    <a:pt x="1680" y="1630"/>
                    <a:pt x="1612" y="1661"/>
                    <a:pt x="1568" y="1736"/>
                  </a:cubicBezTo>
                  <a:cubicBezTo>
                    <a:pt x="1365" y="2154"/>
                    <a:pt x="1260" y="2615"/>
                    <a:pt x="1260" y="3082"/>
                  </a:cubicBezTo>
                  <a:lnTo>
                    <a:pt x="1260" y="3144"/>
                  </a:lnTo>
                  <a:cubicBezTo>
                    <a:pt x="990" y="3156"/>
                    <a:pt x="768" y="3383"/>
                    <a:pt x="768" y="3660"/>
                  </a:cubicBezTo>
                  <a:lnTo>
                    <a:pt x="768" y="4588"/>
                  </a:lnTo>
                  <a:cubicBezTo>
                    <a:pt x="768" y="4705"/>
                    <a:pt x="830" y="4809"/>
                    <a:pt x="934" y="4859"/>
                  </a:cubicBezTo>
                  <a:lnTo>
                    <a:pt x="934" y="4932"/>
                  </a:lnTo>
                  <a:cubicBezTo>
                    <a:pt x="934" y="5166"/>
                    <a:pt x="1027" y="5387"/>
                    <a:pt x="1199" y="5547"/>
                  </a:cubicBezTo>
                  <a:lnTo>
                    <a:pt x="1199" y="6088"/>
                  </a:lnTo>
                  <a:cubicBezTo>
                    <a:pt x="1199" y="7293"/>
                    <a:pt x="1887" y="8393"/>
                    <a:pt x="2975" y="8915"/>
                  </a:cubicBezTo>
                  <a:lnTo>
                    <a:pt x="2975" y="9499"/>
                  </a:lnTo>
                  <a:lnTo>
                    <a:pt x="2416" y="9739"/>
                  </a:lnTo>
                  <a:cubicBezTo>
                    <a:pt x="2170" y="9844"/>
                    <a:pt x="2016" y="9911"/>
                    <a:pt x="1912" y="9960"/>
                  </a:cubicBezTo>
                  <a:lnTo>
                    <a:pt x="1887" y="9973"/>
                  </a:lnTo>
                  <a:cubicBezTo>
                    <a:pt x="1844" y="9991"/>
                    <a:pt x="1801" y="10010"/>
                    <a:pt x="1764" y="10028"/>
                  </a:cubicBezTo>
                  <a:cubicBezTo>
                    <a:pt x="1703" y="10053"/>
                    <a:pt x="1666" y="10077"/>
                    <a:pt x="1611" y="10102"/>
                  </a:cubicBezTo>
                  <a:lnTo>
                    <a:pt x="1604" y="10102"/>
                  </a:lnTo>
                  <a:lnTo>
                    <a:pt x="1586" y="10114"/>
                  </a:lnTo>
                  <a:cubicBezTo>
                    <a:pt x="603" y="10673"/>
                    <a:pt x="0" y="11718"/>
                    <a:pt x="0" y="12843"/>
                  </a:cubicBezTo>
                  <a:lnTo>
                    <a:pt x="0" y="14306"/>
                  </a:lnTo>
                  <a:cubicBezTo>
                    <a:pt x="0" y="14484"/>
                    <a:pt x="142" y="14626"/>
                    <a:pt x="320" y="14626"/>
                  </a:cubicBezTo>
                  <a:lnTo>
                    <a:pt x="9546" y="14626"/>
                  </a:lnTo>
                  <a:cubicBezTo>
                    <a:pt x="9669" y="14626"/>
                    <a:pt x="9761" y="14534"/>
                    <a:pt x="9761" y="14411"/>
                  </a:cubicBezTo>
                  <a:lnTo>
                    <a:pt x="9761" y="7606"/>
                  </a:lnTo>
                  <a:cubicBezTo>
                    <a:pt x="9761" y="7032"/>
                    <a:pt x="9294" y="6567"/>
                    <a:pt x="8721" y="6567"/>
                  </a:cubicBezTo>
                  <a:cubicBezTo>
                    <a:pt x="8718" y="6567"/>
                    <a:pt x="8714" y="6567"/>
                    <a:pt x="8710" y="6567"/>
                  </a:cubicBezTo>
                  <a:cubicBezTo>
                    <a:pt x="8261" y="6567"/>
                    <a:pt x="7862" y="6850"/>
                    <a:pt x="7720" y="7280"/>
                  </a:cubicBezTo>
                  <a:cubicBezTo>
                    <a:pt x="7438" y="7379"/>
                    <a:pt x="7247" y="7649"/>
                    <a:pt x="7247" y="7950"/>
                  </a:cubicBezTo>
                  <a:lnTo>
                    <a:pt x="7247" y="7963"/>
                  </a:lnTo>
                  <a:lnTo>
                    <a:pt x="7247" y="10219"/>
                  </a:lnTo>
                  <a:cubicBezTo>
                    <a:pt x="6977" y="10040"/>
                    <a:pt x="6884" y="10016"/>
                    <a:pt x="5704" y="9499"/>
                  </a:cubicBezTo>
                  <a:lnTo>
                    <a:pt x="5704" y="8922"/>
                  </a:lnTo>
                  <a:cubicBezTo>
                    <a:pt x="6792" y="8393"/>
                    <a:pt x="7481" y="7293"/>
                    <a:pt x="7481" y="6088"/>
                  </a:cubicBezTo>
                  <a:lnTo>
                    <a:pt x="7481" y="5547"/>
                  </a:lnTo>
                  <a:cubicBezTo>
                    <a:pt x="7653" y="5387"/>
                    <a:pt x="7745" y="5166"/>
                    <a:pt x="7745" y="4932"/>
                  </a:cubicBezTo>
                  <a:lnTo>
                    <a:pt x="7745" y="4859"/>
                  </a:lnTo>
                  <a:cubicBezTo>
                    <a:pt x="7850" y="4803"/>
                    <a:pt x="7911" y="4705"/>
                    <a:pt x="7911" y="4588"/>
                  </a:cubicBezTo>
                  <a:lnTo>
                    <a:pt x="7911" y="3660"/>
                  </a:lnTo>
                  <a:cubicBezTo>
                    <a:pt x="7911" y="3383"/>
                    <a:pt x="7690" y="3156"/>
                    <a:pt x="7419" y="3144"/>
                  </a:cubicBezTo>
                  <a:lnTo>
                    <a:pt x="7419" y="3076"/>
                  </a:lnTo>
                  <a:cubicBezTo>
                    <a:pt x="7413" y="1816"/>
                    <a:pt x="6645" y="685"/>
                    <a:pt x="5471" y="218"/>
                  </a:cubicBezTo>
                  <a:cubicBezTo>
                    <a:pt x="5104" y="71"/>
                    <a:pt x="4721" y="0"/>
                    <a:pt x="434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24" name="Google Shape;924;p51"/>
            <p:cNvSpPr/>
            <p:nvPr/>
          </p:nvSpPr>
          <p:spPr>
            <a:xfrm>
              <a:off x="6931066" y="3728650"/>
              <a:ext cx="57554" cy="11489"/>
            </a:xfrm>
            <a:custGeom>
              <a:avLst/>
              <a:gdLst/>
              <a:ahLst/>
              <a:cxnLst/>
              <a:rect l="l" t="t" r="r" b="b"/>
              <a:pathLst>
                <a:path w="2134" h="426" extrusionOk="0">
                  <a:moveTo>
                    <a:pt x="284" y="1"/>
                  </a:moveTo>
                  <a:cubicBezTo>
                    <a:pt x="1" y="1"/>
                    <a:pt x="1" y="425"/>
                    <a:pt x="284" y="425"/>
                  </a:cubicBezTo>
                  <a:lnTo>
                    <a:pt x="1851" y="425"/>
                  </a:lnTo>
                  <a:cubicBezTo>
                    <a:pt x="2134" y="425"/>
                    <a:pt x="2134" y="1"/>
                    <a:pt x="1851"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25" name="Google Shape;925;p51"/>
            <p:cNvSpPr/>
            <p:nvPr/>
          </p:nvSpPr>
          <p:spPr>
            <a:xfrm>
              <a:off x="6858463" y="3434570"/>
              <a:ext cx="55720" cy="47764"/>
            </a:xfrm>
            <a:custGeom>
              <a:avLst/>
              <a:gdLst/>
              <a:ahLst/>
              <a:cxnLst/>
              <a:rect l="l" t="t" r="r" b="b"/>
              <a:pathLst>
                <a:path w="2066" h="1771" extrusionOk="0">
                  <a:moveTo>
                    <a:pt x="1188" y="429"/>
                  </a:moveTo>
                  <a:cubicBezTo>
                    <a:pt x="1300" y="429"/>
                    <a:pt x="1414" y="469"/>
                    <a:pt x="1507" y="560"/>
                  </a:cubicBezTo>
                  <a:cubicBezTo>
                    <a:pt x="1789" y="849"/>
                    <a:pt x="1586" y="1341"/>
                    <a:pt x="1181" y="1341"/>
                  </a:cubicBezTo>
                  <a:cubicBezTo>
                    <a:pt x="929" y="1341"/>
                    <a:pt x="726" y="1138"/>
                    <a:pt x="726" y="886"/>
                  </a:cubicBezTo>
                  <a:cubicBezTo>
                    <a:pt x="726" y="610"/>
                    <a:pt x="952" y="429"/>
                    <a:pt x="1188" y="429"/>
                  </a:cubicBezTo>
                  <a:close/>
                  <a:moveTo>
                    <a:pt x="1173" y="0"/>
                  </a:moveTo>
                  <a:cubicBezTo>
                    <a:pt x="956" y="0"/>
                    <a:pt x="734" y="80"/>
                    <a:pt x="554" y="259"/>
                  </a:cubicBezTo>
                  <a:cubicBezTo>
                    <a:pt x="1" y="818"/>
                    <a:pt x="394" y="1771"/>
                    <a:pt x="1181" y="1771"/>
                  </a:cubicBezTo>
                  <a:cubicBezTo>
                    <a:pt x="1672" y="1771"/>
                    <a:pt x="2066" y="1371"/>
                    <a:pt x="2066" y="886"/>
                  </a:cubicBezTo>
                  <a:cubicBezTo>
                    <a:pt x="2066" y="353"/>
                    <a:pt x="1629" y="0"/>
                    <a:pt x="1173"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26" name="Google Shape;926;p51"/>
          <p:cNvGrpSpPr/>
          <p:nvPr/>
        </p:nvGrpSpPr>
        <p:grpSpPr>
          <a:xfrm>
            <a:off x="5415453" y="4216856"/>
            <a:ext cx="797126" cy="764168"/>
            <a:chOff x="2707726" y="2108428"/>
            <a:chExt cx="398563" cy="382084"/>
          </a:xfrm>
        </p:grpSpPr>
        <p:sp>
          <p:nvSpPr>
            <p:cNvPr id="927" name="Google Shape;927;p51"/>
            <p:cNvSpPr/>
            <p:nvPr/>
          </p:nvSpPr>
          <p:spPr>
            <a:xfrm>
              <a:off x="2707726" y="2135371"/>
              <a:ext cx="195991" cy="355141"/>
            </a:xfrm>
            <a:custGeom>
              <a:avLst/>
              <a:gdLst/>
              <a:ahLst/>
              <a:cxnLst/>
              <a:rect l="l" t="t" r="r" b="b"/>
              <a:pathLst>
                <a:path w="7267" h="13168" extrusionOk="0">
                  <a:moveTo>
                    <a:pt x="5286" y="3787"/>
                  </a:moveTo>
                  <a:lnTo>
                    <a:pt x="5293" y="4181"/>
                  </a:lnTo>
                  <a:lnTo>
                    <a:pt x="5102" y="4181"/>
                  </a:lnTo>
                  <a:cubicBezTo>
                    <a:pt x="4869" y="4181"/>
                    <a:pt x="4684" y="4365"/>
                    <a:pt x="4684" y="4592"/>
                  </a:cubicBezTo>
                  <a:lnTo>
                    <a:pt x="4684" y="4777"/>
                  </a:lnTo>
                  <a:lnTo>
                    <a:pt x="3092" y="4777"/>
                  </a:lnTo>
                  <a:lnTo>
                    <a:pt x="3092" y="4592"/>
                  </a:lnTo>
                  <a:cubicBezTo>
                    <a:pt x="3092" y="4365"/>
                    <a:pt x="2908" y="4181"/>
                    <a:pt x="2680" y="4181"/>
                  </a:cubicBezTo>
                  <a:lnTo>
                    <a:pt x="2490" y="4181"/>
                  </a:lnTo>
                  <a:lnTo>
                    <a:pt x="2490" y="3787"/>
                  </a:lnTo>
                  <a:close/>
                  <a:moveTo>
                    <a:pt x="4623" y="10346"/>
                  </a:moveTo>
                  <a:lnTo>
                    <a:pt x="4623" y="10536"/>
                  </a:lnTo>
                  <a:lnTo>
                    <a:pt x="3160" y="10536"/>
                  </a:lnTo>
                  <a:lnTo>
                    <a:pt x="3160" y="10346"/>
                  </a:lnTo>
                  <a:close/>
                  <a:moveTo>
                    <a:pt x="5151" y="10967"/>
                  </a:moveTo>
                  <a:lnTo>
                    <a:pt x="5157" y="11200"/>
                  </a:lnTo>
                  <a:lnTo>
                    <a:pt x="2625" y="11200"/>
                  </a:lnTo>
                  <a:lnTo>
                    <a:pt x="2625" y="10967"/>
                  </a:lnTo>
                  <a:close/>
                  <a:moveTo>
                    <a:pt x="4825" y="11630"/>
                  </a:moveTo>
                  <a:lnTo>
                    <a:pt x="5022" y="12737"/>
                  </a:lnTo>
                  <a:lnTo>
                    <a:pt x="2760" y="12737"/>
                  </a:lnTo>
                  <a:lnTo>
                    <a:pt x="2957" y="11630"/>
                  </a:lnTo>
                  <a:close/>
                  <a:moveTo>
                    <a:pt x="283" y="1"/>
                  </a:moveTo>
                  <a:cubicBezTo>
                    <a:pt x="0" y="1"/>
                    <a:pt x="0" y="431"/>
                    <a:pt x="283" y="431"/>
                  </a:cubicBezTo>
                  <a:cubicBezTo>
                    <a:pt x="1850" y="431"/>
                    <a:pt x="3123" y="1703"/>
                    <a:pt x="3123" y="3271"/>
                  </a:cubicBezTo>
                  <a:lnTo>
                    <a:pt x="3123" y="3357"/>
                  </a:lnTo>
                  <a:lnTo>
                    <a:pt x="2398" y="3357"/>
                  </a:lnTo>
                  <a:cubicBezTo>
                    <a:pt x="2213" y="3357"/>
                    <a:pt x="2066" y="3511"/>
                    <a:pt x="2066" y="3695"/>
                  </a:cubicBezTo>
                  <a:lnTo>
                    <a:pt x="2066" y="4279"/>
                  </a:lnTo>
                  <a:cubicBezTo>
                    <a:pt x="2066" y="4463"/>
                    <a:pt x="2213" y="4611"/>
                    <a:pt x="2398" y="4611"/>
                  </a:cubicBezTo>
                  <a:lnTo>
                    <a:pt x="2668" y="4611"/>
                  </a:lnTo>
                  <a:lnTo>
                    <a:pt x="2668" y="4949"/>
                  </a:lnTo>
                  <a:cubicBezTo>
                    <a:pt x="2668" y="5090"/>
                    <a:pt x="2785" y="5207"/>
                    <a:pt x="2926" y="5207"/>
                  </a:cubicBezTo>
                  <a:lnTo>
                    <a:pt x="3092" y="5207"/>
                  </a:lnTo>
                  <a:lnTo>
                    <a:pt x="3092" y="6197"/>
                  </a:lnTo>
                  <a:cubicBezTo>
                    <a:pt x="3092" y="6341"/>
                    <a:pt x="3200" y="6413"/>
                    <a:pt x="3307" y="6413"/>
                  </a:cubicBezTo>
                  <a:cubicBezTo>
                    <a:pt x="3415" y="6413"/>
                    <a:pt x="3522" y="6341"/>
                    <a:pt x="3522" y="6197"/>
                  </a:cubicBezTo>
                  <a:lnTo>
                    <a:pt x="3522" y="5207"/>
                  </a:lnTo>
                  <a:lnTo>
                    <a:pt x="4260" y="5207"/>
                  </a:lnTo>
                  <a:lnTo>
                    <a:pt x="4260" y="9922"/>
                  </a:lnTo>
                  <a:lnTo>
                    <a:pt x="3522" y="9922"/>
                  </a:lnTo>
                  <a:lnTo>
                    <a:pt x="3522" y="7057"/>
                  </a:lnTo>
                  <a:cubicBezTo>
                    <a:pt x="3522" y="6913"/>
                    <a:pt x="3415" y="6841"/>
                    <a:pt x="3307" y="6841"/>
                  </a:cubicBezTo>
                  <a:cubicBezTo>
                    <a:pt x="3200" y="6841"/>
                    <a:pt x="3092" y="6913"/>
                    <a:pt x="3092" y="7057"/>
                  </a:cubicBezTo>
                  <a:lnTo>
                    <a:pt x="3092" y="9922"/>
                  </a:lnTo>
                  <a:lnTo>
                    <a:pt x="3049" y="9922"/>
                  </a:lnTo>
                  <a:cubicBezTo>
                    <a:pt x="2877" y="9922"/>
                    <a:pt x="2736" y="10063"/>
                    <a:pt x="2736" y="10241"/>
                  </a:cubicBezTo>
                  <a:lnTo>
                    <a:pt x="2736" y="10542"/>
                  </a:lnTo>
                  <a:lnTo>
                    <a:pt x="2551" y="10542"/>
                  </a:lnTo>
                  <a:cubicBezTo>
                    <a:pt x="2548" y="10542"/>
                    <a:pt x="2544" y="10542"/>
                    <a:pt x="2541" y="10542"/>
                  </a:cubicBezTo>
                  <a:cubicBezTo>
                    <a:pt x="2355" y="10542"/>
                    <a:pt x="2201" y="10700"/>
                    <a:pt x="2201" y="10893"/>
                  </a:cubicBezTo>
                  <a:lnTo>
                    <a:pt x="2201" y="11280"/>
                  </a:lnTo>
                  <a:cubicBezTo>
                    <a:pt x="2201" y="11464"/>
                    <a:pt x="2342" y="11618"/>
                    <a:pt x="2520" y="11630"/>
                  </a:cubicBezTo>
                  <a:lnTo>
                    <a:pt x="2299" y="12847"/>
                  </a:lnTo>
                  <a:cubicBezTo>
                    <a:pt x="2268" y="13013"/>
                    <a:pt x="2398" y="13167"/>
                    <a:pt x="2570" y="13167"/>
                  </a:cubicBezTo>
                  <a:lnTo>
                    <a:pt x="5213" y="13167"/>
                  </a:lnTo>
                  <a:cubicBezTo>
                    <a:pt x="5385" y="13167"/>
                    <a:pt x="5514" y="13013"/>
                    <a:pt x="5483" y="12847"/>
                  </a:cubicBezTo>
                  <a:lnTo>
                    <a:pt x="5262" y="11630"/>
                  </a:lnTo>
                  <a:cubicBezTo>
                    <a:pt x="5440" y="11612"/>
                    <a:pt x="5582" y="11464"/>
                    <a:pt x="5582" y="11280"/>
                  </a:cubicBezTo>
                  <a:lnTo>
                    <a:pt x="5582" y="10893"/>
                  </a:lnTo>
                  <a:cubicBezTo>
                    <a:pt x="5582" y="10696"/>
                    <a:pt x="5422" y="10536"/>
                    <a:pt x="5231" y="10536"/>
                  </a:cubicBezTo>
                  <a:lnTo>
                    <a:pt x="5047" y="10536"/>
                  </a:lnTo>
                  <a:lnTo>
                    <a:pt x="5047" y="10235"/>
                  </a:lnTo>
                  <a:cubicBezTo>
                    <a:pt x="5047" y="10063"/>
                    <a:pt x="4905" y="9922"/>
                    <a:pt x="4733" y="9922"/>
                  </a:cubicBezTo>
                  <a:lnTo>
                    <a:pt x="4690" y="9922"/>
                  </a:lnTo>
                  <a:lnTo>
                    <a:pt x="4690" y="5207"/>
                  </a:lnTo>
                  <a:lnTo>
                    <a:pt x="4856" y="5207"/>
                  </a:lnTo>
                  <a:cubicBezTo>
                    <a:pt x="4998" y="5207"/>
                    <a:pt x="5114" y="5090"/>
                    <a:pt x="5114" y="4949"/>
                  </a:cubicBezTo>
                  <a:lnTo>
                    <a:pt x="5114" y="4611"/>
                  </a:lnTo>
                  <a:lnTo>
                    <a:pt x="5385" y="4611"/>
                  </a:lnTo>
                  <a:cubicBezTo>
                    <a:pt x="5569" y="4611"/>
                    <a:pt x="5717" y="4457"/>
                    <a:pt x="5717" y="4279"/>
                  </a:cubicBezTo>
                  <a:lnTo>
                    <a:pt x="5717" y="3695"/>
                  </a:lnTo>
                  <a:cubicBezTo>
                    <a:pt x="5717" y="3511"/>
                    <a:pt x="5569" y="3357"/>
                    <a:pt x="5385" y="3357"/>
                  </a:cubicBezTo>
                  <a:lnTo>
                    <a:pt x="4549" y="3357"/>
                  </a:lnTo>
                  <a:lnTo>
                    <a:pt x="4549" y="3271"/>
                  </a:lnTo>
                  <a:cubicBezTo>
                    <a:pt x="4549" y="1851"/>
                    <a:pt x="5594" y="652"/>
                    <a:pt x="6995" y="456"/>
                  </a:cubicBezTo>
                  <a:cubicBezTo>
                    <a:pt x="7266" y="420"/>
                    <a:pt x="7221" y="29"/>
                    <a:pt x="6968" y="29"/>
                  </a:cubicBezTo>
                  <a:cubicBezTo>
                    <a:pt x="6957" y="29"/>
                    <a:pt x="6946" y="30"/>
                    <a:pt x="6934" y="31"/>
                  </a:cubicBezTo>
                  <a:lnTo>
                    <a:pt x="6940" y="31"/>
                  </a:lnTo>
                  <a:cubicBezTo>
                    <a:pt x="5323" y="259"/>
                    <a:pt x="4119" y="1642"/>
                    <a:pt x="4119" y="3271"/>
                  </a:cubicBezTo>
                  <a:lnTo>
                    <a:pt x="4119" y="3357"/>
                  </a:lnTo>
                  <a:lnTo>
                    <a:pt x="3553" y="3357"/>
                  </a:lnTo>
                  <a:lnTo>
                    <a:pt x="3553" y="3271"/>
                  </a:lnTo>
                  <a:cubicBezTo>
                    <a:pt x="3553" y="1464"/>
                    <a:pt x="2090" y="7"/>
                    <a:pt x="28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28" name="Google Shape;928;p51"/>
            <p:cNvSpPr/>
            <p:nvPr/>
          </p:nvSpPr>
          <p:spPr>
            <a:xfrm>
              <a:off x="2707726" y="2108428"/>
              <a:ext cx="398563" cy="68423"/>
            </a:xfrm>
            <a:custGeom>
              <a:avLst/>
              <a:gdLst/>
              <a:ahLst/>
              <a:cxnLst/>
              <a:rect l="l" t="t" r="r" b="b"/>
              <a:pathLst>
                <a:path w="14778" h="2537" extrusionOk="0">
                  <a:moveTo>
                    <a:pt x="7386" y="1"/>
                  </a:moveTo>
                  <a:cubicBezTo>
                    <a:pt x="6032" y="1"/>
                    <a:pt x="4678" y="637"/>
                    <a:pt x="3836" y="1909"/>
                  </a:cubicBezTo>
                  <a:cubicBezTo>
                    <a:pt x="3043" y="717"/>
                    <a:pt x="1709" y="4"/>
                    <a:pt x="283" y="4"/>
                  </a:cubicBezTo>
                  <a:cubicBezTo>
                    <a:pt x="0" y="4"/>
                    <a:pt x="0" y="428"/>
                    <a:pt x="283" y="428"/>
                  </a:cubicBezTo>
                  <a:cubicBezTo>
                    <a:pt x="1685" y="434"/>
                    <a:pt x="2975" y="1196"/>
                    <a:pt x="3645" y="2426"/>
                  </a:cubicBezTo>
                  <a:cubicBezTo>
                    <a:pt x="3688" y="2500"/>
                    <a:pt x="3762" y="2536"/>
                    <a:pt x="3835" y="2536"/>
                  </a:cubicBezTo>
                  <a:cubicBezTo>
                    <a:pt x="3908" y="2536"/>
                    <a:pt x="3980" y="2500"/>
                    <a:pt x="4020" y="2426"/>
                  </a:cubicBezTo>
                  <a:cubicBezTo>
                    <a:pt x="4749" y="1098"/>
                    <a:pt x="6067" y="434"/>
                    <a:pt x="7386" y="434"/>
                  </a:cubicBezTo>
                  <a:cubicBezTo>
                    <a:pt x="8704" y="434"/>
                    <a:pt x="10023" y="1098"/>
                    <a:pt x="10751" y="2426"/>
                  </a:cubicBezTo>
                  <a:cubicBezTo>
                    <a:pt x="10791" y="2500"/>
                    <a:pt x="10865" y="2536"/>
                    <a:pt x="10938" y="2536"/>
                  </a:cubicBezTo>
                  <a:cubicBezTo>
                    <a:pt x="11012" y="2536"/>
                    <a:pt x="11086" y="2500"/>
                    <a:pt x="11126" y="2426"/>
                  </a:cubicBezTo>
                  <a:cubicBezTo>
                    <a:pt x="11796" y="1196"/>
                    <a:pt x="13087" y="434"/>
                    <a:pt x="14488" y="428"/>
                  </a:cubicBezTo>
                  <a:cubicBezTo>
                    <a:pt x="14777" y="428"/>
                    <a:pt x="14777" y="4"/>
                    <a:pt x="14488" y="4"/>
                  </a:cubicBezTo>
                  <a:cubicBezTo>
                    <a:pt x="13062" y="4"/>
                    <a:pt x="11728" y="717"/>
                    <a:pt x="10935" y="1909"/>
                  </a:cubicBezTo>
                  <a:cubicBezTo>
                    <a:pt x="10093" y="637"/>
                    <a:pt x="8739" y="1"/>
                    <a:pt x="738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29" name="Google Shape;929;p51"/>
            <p:cNvSpPr/>
            <p:nvPr/>
          </p:nvSpPr>
          <p:spPr>
            <a:xfrm>
              <a:off x="2910109" y="2135371"/>
              <a:ext cx="196180" cy="355141"/>
            </a:xfrm>
            <a:custGeom>
              <a:avLst/>
              <a:gdLst/>
              <a:ahLst/>
              <a:cxnLst/>
              <a:rect l="l" t="t" r="r" b="b"/>
              <a:pathLst>
                <a:path w="7274" h="13168" extrusionOk="0">
                  <a:moveTo>
                    <a:pt x="4777" y="3787"/>
                  </a:moveTo>
                  <a:lnTo>
                    <a:pt x="4777" y="4181"/>
                  </a:lnTo>
                  <a:lnTo>
                    <a:pt x="4587" y="4181"/>
                  </a:lnTo>
                  <a:cubicBezTo>
                    <a:pt x="4360" y="4181"/>
                    <a:pt x="4175" y="4365"/>
                    <a:pt x="4175" y="4592"/>
                  </a:cubicBezTo>
                  <a:lnTo>
                    <a:pt x="4175" y="4777"/>
                  </a:lnTo>
                  <a:lnTo>
                    <a:pt x="2583" y="4777"/>
                  </a:lnTo>
                  <a:lnTo>
                    <a:pt x="2583" y="4592"/>
                  </a:lnTo>
                  <a:cubicBezTo>
                    <a:pt x="2583" y="4365"/>
                    <a:pt x="2399" y="4181"/>
                    <a:pt x="2171" y="4181"/>
                  </a:cubicBezTo>
                  <a:lnTo>
                    <a:pt x="1981" y="4181"/>
                  </a:lnTo>
                  <a:lnTo>
                    <a:pt x="1981" y="3787"/>
                  </a:lnTo>
                  <a:close/>
                  <a:moveTo>
                    <a:pt x="4108" y="10346"/>
                  </a:moveTo>
                  <a:lnTo>
                    <a:pt x="4108" y="10536"/>
                  </a:lnTo>
                  <a:lnTo>
                    <a:pt x="2651" y="10536"/>
                  </a:lnTo>
                  <a:lnTo>
                    <a:pt x="2651" y="10346"/>
                  </a:lnTo>
                  <a:close/>
                  <a:moveTo>
                    <a:pt x="4642" y="10967"/>
                  </a:moveTo>
                  <a:lnTo>
                    <a:pt x="4642" y="11200"/>
                  </a:lnTo>
                  <a:lnTo>
                    <a:pt x="2116" y="11200"/>
                  </a:lnTo>
                  <a:lnTo>
                    <a:pt x="2116" y="10967"/>
                  </a:lnTo>
                  <a:close/>
                  <a:moveTo>
                    <a:pt x="4316" y="11630"/>
                  </a:moveTo>
                  <a:lnTo>
                    <a:pt x="4513" y="12737"/>
                  </a:lnTo>
                  <a:lnTo>
                    <a:pt x="2245" y="12737"/>
                  </a:lnTo>
                  <a:lnTo>
                    <a:pt x="2448" y="11630"/>
                  </a:lnTo>
                  <a:close/>
                  <a:moveTo>
                    <a:pt x="6984" y="1"/>
                  </a:moveTo>
                  <a:cubicBezTo>
                    <a:pt x="5183" y="7"/>
                    <a:pt x="3720" y="1464"/>
                    <a:pt x="3720" y="3271"/>
                  </a:cubicBezTo>
                  <a:lnTo>
                    <a:pt x="3720" y="3357"/>
                  </a:lnTo>
                  <a:lnTo>
                    <a:pt x="3149" y="3357"/>
                  </a:lnTo>
                  <a:lnTo>
                    <a:pt x="3149" y="3271"/>
                  </a:lnTo>
                  <a:cubicBezTo>
                    <a:pt x="3149" y="1642"/>
                    <a:pt x="1950" y="259"/>
                    <a:pt x="333" y="31"/>
                  </a:cubicBezTo>
                  <a:cubicBezTo>
                    <a:pt x="322" y="30"/>
                    <a:pt x="310" y="29"/>
                    <a:pt x="299" y="29"/>
                  </a:cubicBezTo>
                  <a:cubicBezTo>
                    <a:pt x="46" y="29"/>
                    <a:pt x="1" y="420"/>
                    <a:pt x="272" y="456"/>
                  </a:cubicBezTo>
                  <a:cubicBezTo>
                    <a:pt x="1680" y="658"/>
                    <a:pt x="2718" y="1857"/>
                    <a:pt x="2718" y="3271"/>
                  </a:cubicBezTo>
                  <a:lnTo>
                    <a:pt x="2718" y="3357"/>
                  </a:lnTo>
                  <a:lnTo>
                    <a:pt x="1882" y="3357"/>
                  </a:lnTo>
                  <a:cubicBezTo>
                    <a:pt x="1698" y="3357"/>
                    <a:pt x="1550" y="3511"/>
                    <a:pt x="1550" y="3695"/>
                  </a:cubicBezTo>
                  <a:lnTo>
                    <a:pt x="1550" y="4279"/>
                  </a:lnTo>
                  <a:cubicBezTo>
                    <a:pt x="1550" y="4463"/>
                    <a:pt x="1698" y="4611"/>
                    <a:pt x="1882" y="4611"/>
                  </a:cubicBezTo>
                  <a:lnTo>
                    <a:pt x="2153" y="4611"/>
                  </a:lnTo>
                  <a:lnTo>
                    <a:pt x="2153" y="4949"/>
                  </a:lnTo>
                  <a:cubicBezTo>
                    <a:pt x="2153" y="5090"/>
                    <a:pt x="2270" y="5207"/>
                    <a:pt x="2417" y="5207"/>
                  </a:cubicBezTo>
                  <a:lnTo>
                    <a:pt x="2583" y="5207"/>
                  </a:lnTo>
                  <a:lnTo>
                    <a:pt x="2583" y="8176"/>
                  </a:lnTo>
                  <a:cubicBezTo>
                    <a:pt x="2583" y="8317"/>
                    <a:pt x="2691" y="8388"/>
                    <a:pt x="2798" y="8388"/>
                  </a:cubicBezTo>
                  <a:cubicBezTo>
                    <a:pt x="2906" y="8388"/>
                    <a:pt x="3013" y="8317"/>
                    <a:pt x="3013" y="8176"/>
                  </a:cubicBezTo>
                  <a:lnTo>
                    <a:pt x="3013" y="5207"/>
                  </a:lnTo>
                  <a:lnTo>
                    <a:pt x="3751" y="5207"/>
                  </a:lnTo>
                  <a:lnTo>
                    <a:pt x="3751" y="9922"/>
                  </a:lnTo>
                  <a:lnTo>
                    <a:pt x="3013" y="9922"/>
                  </a:lnTo>
                  <a:lnTo>
                    <a:pt x="3013" y="9036"/>
                  </a:lnTo>
                  <a:cubicBezTo>
                    <a:pt x="3013" y="8892"/>
                    <a:pt x="2906" y="8820"/>
                    <a:pt x="2798" y="8820"/>
                  </a:cubicBezTo>
                  <a:cubicBezTo>
                    <a:pt x="2691" y="8820"/>
                    <a:pt x="2583" y="8892"/>
                    <a:pt x="2583" y="9036"/>
                  </a:cubicBezTo>
                  <a:lnTo>
                    <a:pt x="2583" y="9922"/>
                  </a:lnTo>
                  <a:lnTo>
                    <a:pt x="2540" y="9922"/>
                  </a:lnTo>
                  <a:cubicBezTo>
                    <a:pt x="2362" y="9922"/>
                    <a:pt x="2220" y="10063"/>
                    <a:pt x="2220" y="10241"/>
                  </a:cubicBezTo>
                  <a:lnTo>
                    <a:pt x="2220" y="10542"/>
                  </a:lnTo>
                  <a:lnTo>
                    <a:pt x="2042" y="10542"/>
                  </a:lnTo>
                  <a:cubicBezTo>
                    <a:pt x="1845" y="10542"/>
                    <a:pt x="1692" y="10696"/>
                    <a:pt x="1692" y="10893"/>
                  </a:cubicBezTo>
                  <a:lnTo>
                    <a:pt x="1692" y="11280"/>
                  </a:lnTo>
                  <a:cubicBezTo>
                    <a:pt x="1692" y="11464"/>
                    <a:pt x="1827" y="11618"/>
                    <a:pt x="2011" y="11630"/>
                  </a:cubicBezTo>
                  <a:lnTo>
                    <a:pt x="1790" y="12847"/>
                  </a:lnTo>
                  <a:cubicBezTo>
                    <a:pt x="1759" y="13013"/>
                    <a:pt x="1889" y="13167"/>
                    <a:pt x="2061" y="13167"/>
                  </a:cubicBezTo>
                  <a:lnTo>
                    <a:pt x="4704" y="13167"/>
                  </a:lnTo>
                  <a:cubicBezTo>
                    <a:pt x="4876" y="13167"/>
                    <a:pt x="5005" y="13013"/>
                    <a:pt x="4974" y="12847"/>
                  </a:cubicBezTo>
                  <a:lnTo>
                    <a:pt x="4747" y="11630"/>
                  </a:lnTo>
                  <a:cubicBezTo>
                    <a:pt x="4931" y="11612"/>
                    <a:pt x="5073" y="11464"/>
                    <a:pt x="5073" y="11280"/>
                  </a:cubicBezTo>
                  <a:lnTo>
                    <a:pt x="5073" y="10893"/>
                  </a:lnTo>
                  <a:cubicBezTo>
                    <a:pt x="5073" y="10696"/>
                    <a:pt x="4913" y="10536"/>
                    <a:pt x="4716" y="10536"/>
                  </a:cubicBezTo>
                  <a:lnTo>
                    <a:pt x="4538" y="10536"/>
                  </a:lnTo>
                  <a:lnTo>
                    <a:pt x="4538" y="10235"/>
                  </a:lnTo>
                  <a:cubicBezTo>
                    <a:pt x="4538" y="10063"/>
                    <a:pt x="4396" y="9922"/>
                    <a:pt x="4218" y="9922"/>
                  </a:cubicBezTo>
                  <a:lnTo>
                    <a:pt x="4175" y="9922"/>
                  </a:lnTo>
                  <a:lnTo>
                    <a:pt x="4175" y="5207"/>
                  </a:lnTo>
                  <a:lnTo>
                    <a:pt x="4341" y="5207"/>
                  </a:lnTo>
                  <a:cubicBezTo>
                    <a:pt x="4489" y="5207"/>
                    <a:pt x="4605" y="5090"/>
                    <a:pt x="4605" y="4949"/>
                  </a:cubicBezTo>
                  <a:lnTo>
                    <a:pt x="4605" y="4611"/>
                  </a:lnTo>
                  <a:lnTo>
                    <a:pt x="4876" y="4611"/>
                  </a:lnTo>
                  <a:cubicBezTo>
                    <a:pt x="5060" y="4611"/>
                    <a:pt x="5208" y="4457"/>
                    <a:pt x="5208" y="4279"/>
                  </a:cubicBezTo>
                  <a:lnTo>
                    <a:pt x="5208" y="3695"/>
                  </a:lnTo>
                  <a:cubicBezTo>
                    <a:pt x="5208" y="3511"/>
                    <a:pt x="5060" y="3357"/>
                    <a:pt x="4876" y="3357"/>
                  </a:cubicBezTo>
                  <a:lnTo>
                    <a:pt x="4144" y="3357"/>
                  </a:lnTo>
                  <a:lnTo>
                    <a:pt x="4144" y="3271"/>
                  </a:lnTo>
                  <a:cubicBezTo>
                    <a:pt x="4151" y="1703"/>
                    <a:pt x="5417" y="431"/>
                    <a:pt x="6984" y="431"/>
                  </a:cubicBezTo>
                  <a:cubicBezTo>
                    <a:pt x="7273" y="431"/>
                    <a:pt x="7273" y="1"/>
                    <a:pt x="698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sp>
        <p:nvSpPr>
          <p:cNvPr id="930" name="Google Shape;930;p51"/>
          <p:cNvSpPr/>
          <p:nvPr/>
        </p:nvSpPr>
        <p:spPr>
          <a:xfrm>
            <a:off x="4088583" y="4366592"/>
            <a:ext cx="791462" cy="466528"/>
          </a:xfrm>
          <a:custGeom>
            <a:avLst/>
            <a:gdLst/>
            <a:ahLst/>
            <a:cxnLst/>
            <a:rect l="l" t="t" r="r" b="b"/>
            <a:pathLst>
              <a:path w="14673" h="8649" extrusionOk="0">
                <a:moveTo>
                  <a:pt x="1329" y="432"/>
                </a:moveTo>
                <a:cubicBezTo>
                  <a:pt x="1415" y="432"/>
                  <a:pt x="1503" y="464"/>
                  <a:pt x="1574" y="535"/>
                </a:cubicBezTo>
                <a:cubicBezTo>
                  <a:pt x="1801" y="762"/>
                  <a:pt x="1641" y="1143"/>
                  <a:pt x="1328" y="1143"/>
                </a:cubicBezTo>
                <a:cubicBezTo>
                  <a:pt x="1131" y="1143"/>
                  <a:pt x="971" y="984"/>
                  <a:pt x="971" y="787"/>
                </a:cubicBezTo>
                <a:cubicBezTo>
                  <a:pt x="971" y="574"/>
                  <a:pt x="1147" y="432"/>
                  <a:pt x="1329" y="432"/>
                </a:cubicBezTo>
                <a:close/>
                <a:moveTo>
                  <a:pt x="13383" y="432"/>
                </a:moveTo>
                <a:cubicBezTo>
                  <a:pt x="13469" y="432"/>
                  <a:pt x="13556" y="464"/>
                  <a:pt x="13627" y="535"/>
                </a:cubicBezTo>
                <a:cubicBezTo>
                  <a:pt x="13855" y="762"/>
                  <a:pt x="13695" y="1143"/>
                  <a:pt x="13381" y="1143"/>
                </a:cubicBezTo>
                <a:cubicBezTo>
                  <a:pt x="13185" y="1143"/>
                  <a:pt x="13025" y="984"/>
                  <a:pt x="13025" y="787"/>
                </a:cubicBezTo>
                <a:cubicBezTo>
                  <a:pt x="13025" y="574"/>
                  <a:pt x="13201" y="432"/>
                  <a:pt x="13383" y="432"/>
                </a:cubicBezTo>
                <a:close/>
                <a:moveTo>
                  <a:pt x="2170" y="1568"/>
                </a:moveTo>
                <a:lnTo>
                  <a:pt x="1992" y="1881"/>
                </a:lnTo>
                <a:lnTo>
                  <a:pt x="682" y="1881"/>
                </a:lnTo>
                <a:lnTo>
                  <a:pt x="553" y="1568"/>
                </a:lnTo>
                <a:close/>
                <a:moveTo>
                  <a:pt x="14150" y="1568"/>
                </a:moveTo>
                <a:lnTo>
                  <a:pt x="14027" y="1881"/>
                </a:lnTo>
                <a:lnTo>
                  <a:pt x="12718" y="1881"/>
                </a:lnTo>
                <a:lnTo>
                  <a:pt x="12539" y="1568"/>
                </a:lnTo>
                <a:close/>
                <a:moveTo>
                  <a:pt x="2871" y="3338"/>
                </a:moveTo>
                <a:lnTo>
                  <a:pt x="2871" y="6835"/>
                </a:lnTo>
                <a:lnTo>
                  <a:pt x="2127" y="6835"/>
                </a:lnTo>
                <a:lnTo>
                  <a:pt x="2127" y="3412"/>
                </a:lnTo>
                <a:cubicBezTo>
                  <a:pt x="2379" y="3405"/>
                  <a:pt x="2625" y="3381"/>
                  <a:pt x="2871" y="3338"/>
                </a:cubicBezTo>
                <a:close/>
                <a:moveTo>
                  <a:pt x="4100" y="2828"/>
                </a:moveTo>
                <a:lnTo>
                  <a:pt x="4100" y="6835"/>
                </a:lnTo>
                <a:lnTo>
                  <a:pt x="3295" y="6835"/>
                </a:lnTo>
                <a:lnTo>
                  <a:pt x="3295" y="3233"/>
                </a:lnTo>
                <a:cubicBezTo>
                  <a:pt x="3584" y="3141"/>
                  <a:pt x="3854" y="3006"/>
                  <a:pt x="4100" y="2828"/>
                </a:cubicBezTo>
                <a:close/>
                <a:moveTo>
                  <a:pt x="5329" y="1789"/>
                </a:moveTo>
                <a:lnTo>
                  <a:pt x="5329" y="6835"/>
                </a:lnTo>
                <a:lnTo>
                  <a:pt x="4530" y="6835"/>
                </a:lnTo>
                <a:lnTo>
                  <a:pt x="4530" y="2453"/>
                </a:lnTo>
                <a:lnTo>
                  <a:pt x="4641" y="2348"/>
                </a:lnTo>
                <a:cubicBezTo>
                  <a:pt x="4856" y="2139"/>
                  <a:pt x="5059" y="1943"/>
                  <a:pt x="5329" y="1789"/>
                </a:cubicBezTo>
                <a:close/>
                <a:moveTo>
                  <a:pt x="6497" y="1500"/>
                </a:moveTo>
                <a:lnTo>
                  <a:pt x="6497" y="6835"/>
                </a:lnTo>
                <a:lnTo>
                  <a:pt x="5760" y="6835"/>
                </a:lnTo>
                <a:lnTo>
                  <a:pt x="5760" y="1611"/>
                </a:lnTo>
                <a:cubicBezTo>
                  <a:pt x="5999" y="1543"/>
                  <a:pt x="6251" y="1506"/>
                  <a:pt x="6497" y="1500"/>
                </a:cubicBezTo>
                <a:close/>
                <a:moveTo>
                  <a:pt x="8206" y="1500"/>
                </a:moveTo>
                <a:cubicBezTo>
                  <a:pt x="8458" y="1512"/>
                  <a:pt x="8704" y="1549"/>
                  <a:pt x="8944" y="1611"/>
                </a:cubicBezTo>
                <a:lnTo>
                  <a:pt x="8944" y="6835"/>
                </a:lnTo>
                <a:lnTo>
                  <a:pt x="8206" y="6835"/>
                </a:lnTo>
                <a:lnTo>
                  <a:pt x="8206" y="1500"/>
                </a:lnTo>
                <a:close/>
                <a:moveTo>
                  <a:pt x="9374" y="1789"/>
                </a:moveTo>
                <a:cubicBezTo>
                  <a:pt x="9650" y="1943"/>
                  <a:pt x="9853" y="2139"/>
                  <a:pt x="10062" y="2348"/>
                </a:cubicBezTo>
                <a:lnTo>
                  <a:pt x="10179" y="2459"/>
                </a:lnTo>
                <a:lnTo>
                  <a:pt x="10179" y="6841"/>
                </a:lnTo>
                <a:lnTo>
                  <a:pt x="9374" y="6841"/>
                </a:lnTo>
                <a:lnTo>
                  <a:pt x="9374" y="1789"/>
                </a:lnTo>
                <a:close/>
                <a:moveTo>
                  <a:pt x="10603" y="2828"/>
                </a:moveTo>
                <a:cubicBezTo>
                  <a:pt x="10849" y="3006"/>
                  <a:pt x="11119" y="3141"/>
                  <a:pt x="11408" y="3233"/>
                </a:cubicBezTo>
                <a:lnTo>
                  <a:pt x="11408" y="6835"/>
                </a:lnTo>
                <a:lnTo>
                  <a:pt x="10603" y="6841"/>
                </a:lnTo>
                <a:lnTo>
                  <a:pt x="10603" y="2828"/>
                </a:lnTo>
                <a:close/>
                <a:moveTo>
                  <a:pt x="11839" y="3338"/>
                </a:moveTo>
                <a:cubicBezTo>
                  <a:pt x="12078" y="3381"/>
                  <a:pt x="12330" y="3405"/>
                  <a:pt x="12576" y="3412"/>
                </a:cubicBezTo>
                <a:lnTo>
                  <a:pt x="12576" y="6841"/>
                </a:lnTo>
                <a:lnTo>
                  <a:pt x="11839" y="6841"/>
                </a:lnTo>
                <a:lnTo>
                  <a:pt x="11839" y="3338"/>
                </a:lnTo>
                <a:close/>
                <a:moveTo>
                  <a:pt x="6497" y="7266"/>
                </a:moveTo>
                <a:lnTo>
                  <a:pt x="6497" y="8224"/>
                </a:lnTo>
                <a:lnTo>
                  <a:pt x="2127" y="8224"/>
                </a:lnTo>
                <a:lnTo>
                  <a:pt x="2127" y="7266"/>
                </a:lnTo>
                <a:close/>
                <a:moveTo>
                  <a:pt x="7708" y="1082"/>
                </a:moveTo>
                <a:cubicBezTo>
                  <a:pt x="7745" y="1082"/>
                  <a:pt x="7776" y="1113"/>
                  <a:pt x="7776" y="1150"/>
                </a:cubicBezTo>
                <a:lnTo>
                  <a:pt x="7776" y="8224"/>
                </a:lnTo>
                <a:lnTo>
                  <a:pt x="7567" y="8224"/>
                </a:lnTo>
                <a:lnTo>
                  <a:pt x="7567" y="3633"/>
                </a:lnTo>
                <a:cubicBezTo>
                  <a:pt x="7567" y="3488"/>
                  <a:pt x="7461" y="3416"/>
                  <a:pt x="7355" y="3416"/>
                </a:cubicBezTo>
                <a:cubicBezTo>
                  <a:pt x="7249" y="3416"/>
                  <a:pt x="7143" y="3488"/>
                  <a:pt x="7143" y="3633"/>
                </a:cubicBezTo>
                <a:lnTo>
                  <a:pt x="7143" y="8224"/>
                </a:lnTo>
                <a:lnTo>
                  <a:pt x="6927" y="8224"/>
                </a:lnTo>
                <a:lnTo>
                  <a:pt x="6927" y="1150"/>
                </a:lnTo>
                <a:cubicBezTo>
                  <a:pt x="6927" y="1113"/>
                  <a:pt x="6958" y="1082"/>
                  <a:pt x="6995" y="1082"/>
                </a:cubicBezTo>
                <a:lnTo>
                  <a:pt x="7143" y="1082"/>
                </a:lnTo>
                <a:lnTo>
                  <a:pt x="7143" y="2772"/>
                </a:lnTo>
                <a:cubicBezTo>
                  <a:pt x="7143" y="2917"/>
                  <a:pt x="7249" y="2989"/>
                  <a:pt x="7355" y="2989"/>
                </a:cubicBezTo>
                <a:cubicBezTo>
                  <a:pt x="7461" y="2989"/>
                  <a:pt x="7567" y="2917"/>
                  <a:pt x="7567" y="2772"/>
                </a:cubicBezTo>
                <a:lnTo>
                  <a:pt x="7567" y="1082"/>
                </a:lnTo>
                <a:close/>
                <a:moveTo>
                  <a:pt x="12576" y="7266"/>
                </a:moveTo>
                <a:lnTo>
                  <a:pt x="12576" y="8224"/>
                </a:lnTo>
                <a:lnTo>
                  <a:pt x="8206" y="8224"/>
                </a:lnTo>
                <a:lnTo>
                  <a:pt x="8206" y="7266"/>
                </a:lnTo>
                <a:close/>
                <a:moveTo>
                  <a:pt x="1328" y="0"/>
                </a:moveTo>
                <a:cubicBezTo>
                  <a:pt x="744" y="0"/>
                  <a:pt x="363" y="615"/>
                  <a:pt x="627" y="1137"/>
                </a:cubicBezTo>
                <a:lnTo>
                  <a:pt x="320" y="1137"/>
                </a:lnTo>
                <a:cubicBezTo>
                  <a:pt x="129" y="1137"/>
                  <a:pt x="0" y="1334"/>
                  <a:pt x="74" y="1512"/>
                </a:cubicBezTo>
                <a:lnTo>
                  <a:pt x="326" y="2139"/>
                </a:lnTo>
                <a:cubicBezTo>
                  <a:pt x="363" y="2225"/>
                  <a:pt x="436" y="2287"/>
                  <a:pt x="522" y="2305"/>
                </a:cubicBezTo>
                <a:lnTo>
                  <a:pt x="522" y="3522"/>
                </a:lnTo>
                <a:cubicBezTo>
                  <a:pt x="522" y="3664"/>
                  <a:pt x="630" y="3734"/>
                  <a:pt x="738" y="3734"/>
                </a:cubicBezTo>
                <a:cubicBezTo>
                  <a:pt x="845" y="3734"/>
                  <a:pt x="953" y="3664"/>
                  <a:pt x="953" y="3522"/>
                </a:cubicBezTo>
                <a:lnTo>
                  <a:pt x="953" y="2305"/>
                </a:lnTo>
                <a:lnTo>
                  <a:pt x="1703" y="2305"/>
                </a:lnTo>
                <a:lnTo>
                  <a:pt x="1703" y="8224"/>
                </a:lnTo>
                <a:lnTo>
                  <a:pt x="953" y="8224"/>
                </a:lnTo>
                <a:lnTo>
                  <a:pt x="953" y="4383"/>
                </a:lnTo>
                <a:cubicBezTo>
                  <a:pt x="953" y="4238"/>
                  <a:pt x="845" y="4166"/>
                  <a:pt x="738" y="4166"/>
                </a:cubicBezTo>
                <a:cubicBezTo>
                  <a:pt x="630" y="4166"/>
                  <a:pt x="522" y="4238"/>
                  <a:pt x="522" y="4383"/>
                </a:cubicBezTo>
                <a:lnTo>
                  <a:pt x="522" y="8378"/>
                </a:lnTo>
                <a:cubicBezTo>
                  <a:pt x="522" y="8526"/>
                  <a:pt x="645" y="8649"/>
                  <a:pt x="793" y="8649"/>
                </a:cubicBezTo>
                <a:lnTo>
                  <a:pt x="13910" y="8649"/>
                </a:lnTo>
                <a:cubicBezTo>
                  <a:pt x="14058" y="8649"/>
                  <a:pt x="14181" y="8526"/>
                  <a:pt x="14181" y="8378"/>
                </a:cubicBezTo>
                <a:lnTo>
                  <a:pt x="14181" y="3633"/>
                </a:lnTo>
                <a:cubicBezTo>
                  <a:pt x="14181" y="3488"/>
                  <a:pt x="14075" y="3416"/>
                  <a:pt x="13968" y="3416"/>
                </a:cubicBezTo>
                <a:cubicBezTo>
                  <a:pt x="13862" y="3416"/>
                  <a:pt x="13756" y="3488"/>
                  <a:pt x="13756" y="3633"/>
                </a:cubicBezTo>
                <a:lnTo>
                  <a:pt x="13756" y="8224"/>
                </a:lnTo>
                <a:lnTo>
                  <a:pt x="13007" y="8224"/>
                </a:lnTo>
                <a:lnTo>
                  <a:pt x="13007" y="2305"/>
                </a:lnTo>
                <a:lnTo>
                  <a:pt x="13756" y="2305"/>
                </a:lnTo>
                <a:lnTo>
                  <a:pt x="13756" y="2785"/>
                </a:lnTo>
                <a:cubicBezTo>
                  <a:pt x="13756" y="2926"/>
                  <a:pt x="13862" y="2997"/>
                  <a:pt x="13968" y="2997"/>
                </a:cubicBezTo>
                <a:cubicBezTo>
                  <a:pt x="14075" y="2997"/>
                  <a:pt x="14181" y="2926"/>
                  <a:pt x="14181" y="2785"/>
                </a:cubicBezTo>
                <a:lnTo>
                  <a:pt x="14181" y="2305"/>
                </a:lnTo>
                <a:cubicBezTo>
                  <a:pt x="14273" y="2287"/>
                  <a:pt x="14347" y="2225"/>
                  <a:pt x="14377" y="2145"/>
                </a:cubicBezTo>
                <a:lnTo>
                  <a:pt x="14635" y="1512"/>
                </a:lnTo>
                <a:cubicBezTo>
                  <a:pt x="14672" y="1432"/>
                  <a:pt x="14660" y="1334"/>
                  <a:pt x="14611" y="1260"/>
                </a:cubicBezTo>
                <a:cubicBezTo>
                  <a:pt x="14556" y="1180"/>
                  <a:pt x="14476" y="1137"/>
                  <a:pt x="14383" y="1137"/>
                </a:cubicBezTo>
                <a:lnTo>
                  <a:pt x="14076" y="1137"/>
                </a:lnTo>
                <a:cubicBezTo>
                  <a:pt x="14340" y="615"/>
                  <a:pt x="13965" y="0"/>
                  <a:pt x="13381" y="0"/>
                </a:cubicBezTo>
                <a:cubicBezTo>
                  <a:pt x="12798" y="0"/>
                  <a:pt x="12416" y="615"/>
                  <a:pt x="12681" y="1137"/>
                </a:cubicBezTo>
                <a:lnTo>
                  <a:pt x="12269" y="1137"/>
                </a:lnTo>
                <a:cubicBezTo>
                  <a:pt x="12066" y="1137"/>
                  <a:pt x="11931" y="1359"/>
                  <a:pt x="12035" y="1543"/>
                </a:cubicBezTo>
                <a:lnTo>
                  <a:pt x="12386" y="2170"/>
                </a:lnTo>
                <a:cubicBezTo>
                  <a:pt x="12429" y="2238"/>
                  <a:pt x="12496" y="2287"/>
                  <a:pt x="12576" y="2305"/>
                </a:cubicBezTo>
                <a:lnTo>
                  <a:pt x="12576" y="2981"/>
                </a:lnTo>
                <a:cubicBezTo>
                  <a:pt x="12281" y="2975"/>
                  <a:pt x="11980" y="2938"/>
                  <a:pt x="11691" y="2871"/>
                </a:cubicBezTo>
                <a:cubicBezTo>
                  <a:pt x="11679" y="2865"/>
                  <a:pt x="11673" y="2865"/>
                  <a:pt x="11660" y="2858"/>
                </a:cubicBezTo>
                <a:cubicBezTo>
                  <a:pt x="11027" y="2692"/>
                  <a:pt x="10701" y="2373"/>
                  <a:pt x="10370" y="2047"/>
                </a:cubicBezTo>
                <a:cubicBezTo>
                  <a:pt x="9909" y="1592"/>
                  <a:pt x="9423" y="1125"/>
                  <a:pt x="8200" y="1070"/>
                </a:cubicBezTo>
                <a:cubicBezTo>
                  <a:pt x="8163" y="830"/>
                  <a:pt x="7954" y="652"/>
                  <a:pt x="7708" y="652"/>
                </a:cubicBezTo>
                <a:lnTo>
                  <a:pt x="6995" y="652"/>
                </a:lnTo>
                <a:cubicBezTo>
                  <a:pt x="6749" y="652"/>
                  <a:pt x="6540" y="830"/>
                  <a:pt x="6503" y="1070"/>
                </a:cubicBezTo>
                <a:cubicBezTo>
                  <a:pt x="5280" y="1119"/>
                  <a:pt x="4801" y="1592"/>
                  <a:pt x="4340" y="2047"/>
                </a:cubicBezTo>
                <a:cubicBezTo>
                  <a:pt x="4002" y="2373"/>
                  <a:pt x="3682" y="2692"/>
                  <a:pt x="3049" y="2858"/>
                </a:cubicBezTo>
                <a:cubicBezTo>
                  <a:pt x="3037" y="2865"/>
                  <a:pt x="3024" y="2865"/>
                  <a:pt x="3012" y="2871"/>
                </a:cubicBezTo>
                <a:cubicBezTo>
                  <a:pt x="2723" y="2938"/>
                  <a:pt x="2428" y="2975"/>
                  <a:pt x="2127" y="2981"/>
                </a:cubicBezTo>
                <a:lnTo>
                  <a:pt x="2127" y="2305"/>
                </a:lnTo>
                <a:cubicBezTo>
                  <a:pt x="2207" y="2287"/>
                  <a:pt x="2280" y="2238"/>
                  <a:pt x="2317" y="2170"/>
                </a:cubicBezTo>
                <a:lnTo>
                  <a:pt x="2674" y="1543"/>
                </a:lnTo>
                <a:cubicBezTo>
                  <a:pt x="2772" y="1359"/>
                  <a:pt x="2643" y="1137"/>
                  <a:pt x="2434" y="1137"/>
                </a:cubicBezTo>
                <a:lnTo>
                  <a:pt x="2022" y="1137"/>
                </a:lnTo>
                <a:cubicBezTo>
                  <a:pt x="2287" y="615"/>
                  <a:pt x="1912" y="0"/>
                  <a:pt x="132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nvGrpSpPr>
          <p:cNvPr id="931" name="Google Shape;931;p51"/>
          <p:cNvGrpSpPr/>
          <p:nvPr/>
        </p:nvGrpSpPr>
        <p:grpSpPr>
          <a:xfrm>
            <a:off x="12151640" y="5470315"/>
            <a:ext cx="662868" cy="789142"/>
            <a:chOff x="6075820" y="2735157"/>
            <a:chExt cx="331434" cy="394571"/>
          </a:xfrm>
        </p:grpSpPr>
        <p:sp>
          <p:nvSpPr>
            <p:cNvPr id="932" name="Google Shape;932;p51"/>
            <p:cNvSpPr/>
            <p:nvPr/>
          </p:nvSpPr>
          <p:spPr>
            <a:xfrm>
              <a:off x="6222861" y="2798482"/>
              <a:ext cx="37326" cy="57878"/>
            </a:xfrm>
            <a:custGeom>
              <a:avLst/>
              <a:gdLst/>
              <a:ahLst/>
              <a:cxnLst/>
              <a:rect l="l" t="t" r="r" b="b"/>
              <a:pathLst>
                <a:path w="1384" h="2146" extrusionOk="0">
                  <a:moveTo>
                    <a:pt x="954" y="431"/>
                  </a:moveTo>
                  <a:lnTo>
                    <a:pt x="954" y="1722"/>
                  </a:lnTo>
                  <a:lnTo>
                    <a:pt x="431" y="1722"/>
                  </a:lnTo>
                  <a:lnTo>
                    <a:pt x="431" y="431"/>
                  </a:lnTo>
                  <a:close/>
                  <a:moveTo>
                    <a:pt x="216" y="1"/>
                  </a:moveTo>
                  <a:cubicBezTo>
                    <a:pt x="93" y="1"/>
                    <a:pt x="1" y="99"/>
                    <a:pt x="1" y="216"/>
                  </a:cubicBezTo>
                  <a:lnTo>
                    <a:pt x="1" y="1931"/>
                  </a:lnTo>
                  <a:cubicBezTo>
                    <a:pt x="1" y="2048"/>
                    <a:pt x="93" y="2146"/>
                    <a:pt x="216" y="2146"/>
                  </a:cubicBezTo>
                  <a:lnTo>
                    <a:pt x="1169" y="2146"/>
                  </a:lnTo>
                  <a:cubicBezTo>
                    <a:pt x="1286" y="2146"/>
                    <a:pt x="1384" y="2048"/>
                    <a:pt x="1384" y="1931"/>
                  </a:cubicBezTo>
                  <a:lnTo>
                    <a:pt x="1384" y="216"/>
                  </a:lnTo>
                  <a:cubicBezTo>
                    <a:pt x="1384" y="99"/>
                    <a:pt x="1286" y="1"/>
                    <a:pt x="1169"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33" name="Google Shape;933;p51"/>
            <p:cNvSpPr/>
            <p:nvPr/>
          </p:nvSpPr>
          <p:spPr>
            <a:xfrm>
              <a:off x="6222861" y="2904744"/>
              <a:ext cx="37326" cy="57716"/>
            </a:xfrm>
            <a:custGeom>
              <a:avLst/>
              <a:gdLst/>
              <a:ahLst/>
              <a:cxnLst/>
              <a:rect l="l" t="t" r="r" b="b"/>
              <a:pathLst>
                <a:path w="1384" h="2140" extrusionOk="0">
                  <a:moveTo>
                    <a:pt x="954" y="425"/>
                  </a:moveTo>
                  <a:lnTo>
                    <a:pt x="954" y="1716"/>
                  </a:lnTo>
                  <a:lnTo>
                    <a:pt x="431" y="1716"/>
                  </a:lnTo>
                  <a:lnTo>
                    <a:pt x="431" y="425"/>
                  </a:lnTo>
                  <a:close/>
                  <a:moveTo>
                    <a:pt x="216" y="1"/>
                  </a:moveTo>
                  <a:cubicBezTo>
                    <a:pt x="93" y="1"/>
                    <a:pt x="1" y="93"/>
                    <a:pt x="1" y="216"/>
                  </a:cubicBezTo>
                  <a:lnTo>
                    <a:pt x="1" y="1931"/>
                  </a:lnTo>
                  <a:cubicBezTo>
                    <a:pt x="1" y="2048"/>
                    <a:pt x="93" y="2140"/>
                    <a:pt x="216" y="2140"/>
                  </a:cubicBezTo>
                  <a:lnTo>
                    <a:pt x="1169" y="2140"/>
                  </a:lnTo>
                  <a:cubicBezTo>
                    <a:pt x="1286" y="2140"/>
                    <a:pt x="1384" y="2048"/>
                    <a:pt x="1384" y="1931"/>
                  </a:cubicBezTo>
                  <a:lnTo>
                    <a:pt x="1384" y="216"/>
                  </a:lnTo>
                  <a:cubicBezTo>
                    <a:pt x="1384" y="93"/>
                    <a:pt x="1286" y="1"/>
                    <a:pt x="1169"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34" name="Google Shape;934;p51"/>
            <p:cNvSpPr/>
            <p:nvPr/>
          </p:nvSpPr>
          <p:spPr>
            <a:xfrm>
              <a:off x="6222861" y="3010844"/>
              <a:ext cx="37326" cy="57878"/>
            </a:xfrm>
            <a:custGeom>
              <a:avLst/>
              <a:gdLst/>
              <a:ahLst/>
              <a:cxnLst/>
              <a:rect l="l" t="t" r="r" b="b"/>
              <a:pathLst>
                <a:path w="1384" h="2146" extrusionOk="0">
                  <a:moveTo>
                    <a:pt x="954" y="431"/>
                  </a:moveTo>
                  <a:lnTo>
                    <a:pt x="954" y="1716"/>
                  </a:lnTo>
                  <a:lnTo>
                    <a:pt x="431" y="1716"/>
                  </a:lnTo>
                  <a:lnTo>
                    <a:pt x="431" y="431"/>
                  </a:lnTo>
                  <a:close/>
                  <a:moveTo>
                    <a:pt x="216" y="1"/>
                  </a:moveTo>
                  <a:cubicBezTo>
                    <a:pt x="99" y="1"/>
                    <a:pt x="1" y="99"/>
                    <a:pt x="1" y="216"/>
                  </a:cubicBezTo>
                  <a:lnTo>
                    <a:pt x="1" y="1931"/>
                  </a:lnTo>
                  <a:cubicBezTo>
                    <a:pt x="1" y="2048"/>
                    <a:pt x="99" y="2146"/>
                    <a:pt x="216" y="2146"/>
                  </a:cubicBezTo>
                  <a:lnTo>
                    <a:pt x="1169" y="2146"/>
                  </a:lnTo>
                  <a:cubicBezTo>
                    <a:pt x="1286" y="2146"/>
                    <a:pt x="1384" y="2048"/>
                    <a:pt x="1384" y="1931"/>
                  </a:cubicBezTo>
                  <a:lnTo>
                    <a:pt x="1384" y="216"/>
                  </a:lnTo>
                  <a:cubicBezTo>
                    <a:pt x="1384" y="99"/>
                    <a:pt x="1286" y="1"/>
                    <a:pt x="1169"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35" name="Google Shape;935;p51"/>
            <p:cNvSpPr/>
            <p:nvPr/>
          </p:nvSpPr>
          <p:spPr>
            <a:xfrm>
              <a:off x="6075820" y="2735157"/>
              <a:ext cx="331434" cy="394571"/>
            </a:xfrm>
            <a:custGeom>
              <a:avLst/>
              <a:gdLst/>
              <a:ahLst/>
              <a:cxnLst/>
              <a:rect l="l" t="t" r="r" b="b"/>
              <a:pathLst>
                <a:path w="12289" h="14630" extrusionOk="0">
                  <a:moveTo>
                    <a:pt x="10524" y="3418"/>
                  </a:moveTo>
                  <a:lnTo>
                    <a:pt x="10524" y="4199"/>
                  </a:lnTo>
                  <a:lnTo>
                    <a:pt x="9356" y="4199"/>
                  </a:lnTo>
                  <a:lnTo>
                    <a:pt x="9356" y="3418"/>
                  </a:lnTo>
                  <a:close/>
                  <a:moveTo>
                    <a:pt x="2933" y="3418"/>
                  </a:moveTo>
                  <a:lnTo>
                    <a:pt x="2933" y="4205"/>
                  </a:lnTo>
                  <a:lnTo>
                    <a:pt x="1765" y="4205"/>
                  </a:lnTo>
                  <a:lnTo>
                    <a:pt x="1765" y="3418"/>
                  </a:lnTo>
                  <a:close/>
                  <a:moveTo>
                    <a:pt x="3517" y="4629"/>
                  </a:moveTo>
                  <a:lnTo>
                    <a:pt x="3517" y="5133"/>
                  </a:lnTo>
                  <a:lnTo>
                    <a:pt x="431" y="5133"/>
                  </a:lnTo>
                  <a:lnTo>
                    <a:pt x="431" y="4629"/>
                  </a:lnTo>
                  <a:close/>
                  <a:moveTo>
                    <a:pt x="11858" y="4629"/>
                  </a:moveTo>
                  <a:lnTo>
                    <a:pt x="11858" y="5133"/>
                  </a:lnTo>
                  <a:lnTo>
                    <a:pt x="8778" y="5133"/>
                  </a:lnTo>
                  <a:lnTo>
                    <a:pt x="8778" y="4629"/>
                  </a:lnTo>
                  <a:close/>
                  <a:moveTo>
                    <a:pt x="2933" y="7174"/>
                  </a:moveTo>
                  <a:lnTo>
                    <a:pt x="2933" y="7954"/>
                  </a:lnTo>
                  <a:lnTo>
                    <a:pt x="1765" y="7954"/>
                  </a:lnTo>
                  <a:lnTo>
                    <a:pt x="1765" y="7174"/>
                  </a:lnTo>
                  <a:close/>
                  <a:moveTo>
                    <a:pt x="10524" y="7174"/>
                  </a:moveTo>
                  <a:lnTo>
                    <a:pt x="10524" y="7954"/>
                  </a:lnTo>
                  <a:lnTo>
                    <a:pt x="9356" y="7954"/>
                  </a:lnTo>
                  <a:lnTo>
                    <a:pt x="9356" y="7174"/>
                  </a:lnTo>
                  <a:close/>
                  <a:moveTo>
                    <a:pt x="3517" y="8385"/>
                  </a:moveTo>
                  <a:lnTo>
                    <a:pt x="3517" y="8889"/>
                  </a:lnTo>
                  <a:lnTo>
                    <a:pt x="431" y="8889"/>
                  </a:lnTo>
                  <a:lnTo>
                    <a:pt x="431" y="8385"/>
                  </a:lnTo>
                  <a:close/>
                  <a:moveTo>
                    <a:pt x="11858" y="8385"/>
                  </a:moveTo>
                  <a:lnTo>
                    <a:pt x="11858" y="8889"/>
                  </a:lnTo>
                  <a:lnTo>
                    <a:pt x="8778" y="8889"/>
                  </a:lnTo>
                  <a:lnTo>
                    <a:pt x="8778" y="8385"/>
                  </a:lnTo>
                  <a:close/>
                  <a:moveTo>
                    <a:pt x="10524" y="10923"/>
                  </a:moveTo>
                  <a:lnTo>
                    <a:pt x="10524" y="11704"/>
                  </a:lnTo>
                  <a:lnTo>
                    <a:pt x="9356" y="11704"/>
                  </a:lnTo>
                  <a:lnTo>
                    <a:pt x="9356" y="10923"/>
                  </a:lnTo>
                  <a:close/>
                  <a:moveTo>
                    <a:pt x="2933" y="10923"/>
                  </a:moveTo>
                  <a:lnTo>
                    <a:pt x="2933" y="11710"/>
                  </a:lnTo>
                  <a:lnTo>
                    <a:pt x="1765" y="11710"/>
                  </a:lnTo>
                  <a:lnTo>
                    <a:pt x="1765" y="10923"/>
                  </a:lnTo>
                  <a:close/>
                  <a:moveTo>
                    <a:pt x="3517" y="12134"/>
                  </a:moveTo>
                  <a:lnTo>
                    <a:pt x="3517" y="12638"/>
                  </a:lnTo>
                  <a:lnTo>
                    <a:pt x="431" y="12638"/>
                  </a:lnTo>
                  <a:lnTo>
                    <a:pt x="431" y="12134"/>
                  </a:lnTo>
                  <a:close/>
                  <a:moveTo>
                    <a:pt x="11858" y="12134"/>
                  </a:moveTo>
                  <a:lnTo>
                    <a:pt x="11858" y="12638"/>
                  </a:lnTo>
                  <a:lnTo>
                    <a:pt x="8778" y="12638"/>
                  </a:lnTo>
                  <a:lnTo>
                    <a:pt x="8778" y="12134"/>
                  </a:lnTo>
                  <a:close/>
                  <a:moveTo>
                    <a:pt x="4881" y="1"/>
                  </a:moveTo>
                  <a:cubicBezTo>
                    <a:pt x="4697" y="1"/>
                    <a:pt x="4549" y="148"/>
                    <a:pt x="4549" y="326"/>
                  </a:cubicBezTo>
                  <a:lnTo>
                    <a:pt x="4549" y="1476"/>
                  </a:lnTo>
                  <a:lnTo>
                    <a:pt x="929" y="1476"/>
                  </a:lnTo>
                  <a:cubicBezTo>
                    <a:pt x="720" y="1476"/>
                    <a:pt x="548" y="1648"/>
                    <a:pt x="548" y="1857"/>
                  </a:cubicBezTo>
                  <a:lnTo>
                    <a:pt x="548" y="4199"/>
                  </a:lnTo>
                  <a:lnTo>
                    <a:pt x="302" y="4199"/>
                  </a:lnTo>
                  <a:cubicBezTo>
                    <a:pt x="136" y="4199"/>
                    <a:pt x="1" y="4334"/>
                    <a:pt x="1" y="4500"/>
                  </a:cubicBezTo>
                  <a:lnTo>
                    <a:pt x="1" y="5262"/>
                  </a:lnTo>
                  <a:cubicBezTo>
                    <a:pt x="1" y="5428"/>
                    <a:pt x="136" y="5563"/>
                    <a:pt x="302" y="5563"/>
                  </a:cubicBezTo>
                  <a:lnTo>
                    <a:pt x="542" y="5563"/>
                  </a:lnTo>
                  <a:lnTo>
                    <a:pt x="542" y="7954"/>
                  </a:lnTo>
                  <a:lnTo>
                    <a:pt x="302" y="7954"/>
                  </a:lnTo>
                  <a:cubicBezTo>
                    <a:pt x="136" y="7954"/>
                    <a:pt x="1" y="8090"/>
                    <a:pt x="1" y="8256"/>
                  </a:cubicBezTo>
                  <a:lnTo>
                    <a:pt x="1" y="9018"/>
                  </a:lnTo>
                  <a:cubicBezTo>
                    <a:pt x="1" y="9184"/>
                    <a:pt x="136" y="9319"/>
                    <a:pt x="302" y="9319"/>
                  </a:cubicBezTo>
                  <a:lnTo>
                    <a:pt x="542" y="9319"/>
                  </a:lnTo>
                  <a:lnTo>
                    <a:pt x="542" y="11710"/>
                  </a:lnTo>
                  <a:lnTo>
                    <a:pt x="302" y="11710"/>
                  </a:lnTo>
                  <a:cubicBezTo>
                    <a:pt x="136" y="11710"/>
                    <a:pt x="1" y="11845"/>
                    <a:pt x="1" y="12005"/>
                  </a:cubicBezTo>
                  <a:lnTo>
                    <a:pt x="1" y="12767"/>
                  </a:lnTo>
                  <a:cubicBezTo>
                    <a:pt x="1" y="12933"/>
                    <a:pt x="136" y="13069"/>
                    <a:pt x="302" y="13069"/>
                  </a:cubicBezTo>
                  <a:lnTo>
                    <a:pt x="542" y="13069"/>
                  </a:lnTo>
                  <a:lnTo>
                    <a:pt x="542" y="14249"/>
                  </a:lnTo>
                  <a:cubicBezTo>
                    <a:pt x="542" y="14458"/>
                    <a:pt x="714" y="14630"/>
                    <a:pt x="923" y="14630"/>
                  </a:cubicBezTo>
                  <a:lnTo>
                    <a:pt x="11354" y="14630"/>
                  </a:lnTo>
                  <a:cubicBezTo>
                    <a:pt x="11569" y="14630"/>
                    <a:pt x="11741" y="14458"/>
                    <a:pt x="11741" y="14249"/>
                  </a:cubicBezTo>
                  <a:lnTo>
                    <a:pt x="11741" y="13069"/>
                  </a:lnTo>
                  <a:lnTo>
                    <a:pt x="11981" y="13069"/>
                  </a:lnTo>
                  <a:cubicBezTo>
                    <a:pt x="12141" y="13069"/>
                    <a:pt x="12276" y="12933"/>
                    <a:pt x="12276" y="12767"/>
                  </a:cubicBezTo>
                  <a:lnTo>
                    <a:pt x="12276" y="12005"/>
                  </a:lnTo>
                  <a:cubicBezTo>
                    <a:pt x="12276" y="11839"/>
                    <a:pt x="12141" y="11704"/>
                    <a:pt x="11981" y="11704"/>
                  </a:cubicBezTo>
                  <a:lnTo>
                    <a:pt x="11753" y="11704"/>
                  </a:lnTo>
                  <a:lnTo>
                    <a:pt x="11753" y="9319"/>
                  </a:lnTo>
                  <a:lnTo>
                    <a:pt x="11987" y="9319"/>
                  </a:lnTo>
                  <a:cubicBezTo>
                    <a:pt x="12153" y="9319"/>
                    <a:pt x="12288" y="9184"/>
                    <a:pt x="12288" y="9018"/>
                  </a:cubicBezTo>
                  <a:lnTo>
                    <a:pt x="12288" y="8256"/>
                  </a:lnTo>
                  <a:cubicBezTo>
                    <a:pt x="12288" y="8090"/>
                    <a:pt x="12153" y="7954"/>
                    <a:pt x="11987" y="7954"/>
                  </a:cubicBezTo>
                  <a:lnTo>
                    <a:pt x="11753" y="7954"/>
                  </a:lnTo>
                  <a:lnTo>
                    <a:pt x="11753" y="5563"/>
                  </a:lnTo>
                  <a:lnTo>
                    <a:pt x="11987" y="5563"/>
                  </a:lnTo>
                  <a:cubicBezTo>
                    <a:pt x="12153" y="5563"/>
                    <a:pt x="12288" y="5428"/>
                    <a:pt x="12288" y="5262"/>
                  </a:cubicBezTo>
                  <a:lnTo>
                    <a:pt x="12288" y="4500"/>
                  </a:lnTo>
                  <a:cubicBezTo>
                    <a:pt x="12288" y="4334"/>
                    <a:pt x="12153" y="4199"/>
                    <a:pt x="11987" y="4199"/>
                  </a:cubicBezTo>
                  <a:lnTo>
                    <a:pt x="11753" y="4199"/>
                  </a:lnTo>
                  <a:lnTo>
                    <a:pt x="11753" y="1863"/>
                  </a:lnTo>
                  <a:cubicBezTo>
                    <a:pt x="11753" y="1648"/>
                    <a:pt x="11581" y="1476"/>
                    <a:pt x="11366" y="1476"/>
                  </a:cubicBezTo>
                  <a:lnTo>
                    <a:pt x="8434" y="1476"/>
                  </a:lnTo>
                  <a:cubicBezTo>
                    <a:pt x="8151" y="1476"/>
                    <a:pt x="8151" y="1906"/>
                    <a:pt x="8434" y="1906"/>
                  </a:cubicBezTo>
                  <a:lnTo>
                    <a:pt x="11323" y="1906"/>
                  </a:lnTo>
                  <a:lnTo>
                    <a:pt x="11323" y="4205"/>
                  </a:lnTo>
                  <a:lnTo>
                    <a:pt x="10954" y="4205"/>
                  </a:lnTo>
                  <a:lnTo>
                    <a:pt x="10954" y="3320"/>
                  </a:lnTo>
                  <a:cubicBezTo>
                    <a:pt x="10954" y="3135"/>
                    <a:pt x="10807" y="2994"/>
                    <a:pt x="10628" y="2994"/>
                  </a:cubicBezTo>
                  <a:lnTo>
                    <a:pt x="9258" y="2994"/>
                  </a:lnTo>
                  <a:cubicBezTo>
                    <a:pt x="9254" y="2994"/>
                    <a:pt x="9251" y="2994"/>
                    <a:pt x="9247" y="2994"/>
                  </a:cubicBezTo>
                  <a:cubicBezTo>
                    <a:pt x="9074" y="2994"/>
                    <a:pt x="8932" y="3139"/>
                    <a:pt x="8932" y="3320"/>
                  </a:cubicBezTo>
                  <a:lnTo>
                    <a:pt x="8932" y="4205"/>
                  </a:lnTo>
                  <a:lnTo>
                    <a:pt x="8649" y="4205"/>
                  </a:lnTo>
                  <a:cubicBezTo>
                    <a:pt x="8483" y="4205"/>
                    <a:pt x="8348" y="4334"/>
                    <a:pt x="8348" y="4500"/>
                  </a:cubicBezTo>
                  <a:lnTo>
                    <a:pt x="8348" y="5262"/>
                  </a:lnTo>
                  <a:cubicBezTo>
                    <a:pt x="8348" y="5428"/>
                    <a:pt x="8483" y="5563"/>
                    <a:pt x="8649" y="5563"/>
                  </a:cubicBezTo>
                  <a:lnTo>
                    <a:pt x="11323" y="5563"/>
                  </a:lnTo>
                  <a:lnTo>
                    <a:pt x="11323" y="7954"/>
                  </a:lnTo>
                  <a:lnTo>
                    <a:pt x="10954" y="7954"/>
                  </a:lnTo>
                  <a:lnTo>
                    <a:pt x="10954" y="7076"/>
                  </a:lnTo>
                  <a:cubicBezTo>
                    <a:pt x="10954" y="6891"/>
                    <a:pt x="10807" y="6744"/>
                    <a:pt x="10628" y="6744"/>
                  </a:cubicBezTo>
                  <a:lnTo>
                    <a:pt x="9258" y="6744"/>
                  </a:lnTo>
                  <a:cubicBezTo>
                    <a:pt x="9080" y="6744"/>
                    <a:pt x="8932" y="6891"/>
                    <a:pt x="8932" y="7076"/>
                  </a:cubicBezTo>
                  <a:lnTo>
                    <a:pt x="8932" y="7954"/>
                  </a:lnTo>
                  <a:lnTo>
                    <a:pt x="8649" y="7954"/>
                  </a:lnTo>
                  <a:cubicBezTo>
                    <a:pt x="8483" y="7954"/>
                    <a:pt x="8348" y="8090"/>
                    <a:pt x="8348" y="8256"/>
                  </a:cubicBezTo>
                  <a:lnTo>
                    <a:pt x="8348" y="9018"/>
                  </a:lnTo>
                  <a:cubicBezTo>
                    <a:pt x="8348" y="9184"/>
                    <a:pt x="8483" y="9319"/>
                    <a:pt x="8649" y="9319"/>
                  </a:cubicBezTo>
                  <a:lnTo>
                    <a:pt x="11323" y="9319"/>
                  </a:lnTo>
                  <a:lnTo>
                    <a:pt x="11323" y="11710"/>
                  </a:lnTo>
                  <a:lnTo>
                    <a:pt x="10954" y="11710"/>
                  </a:lnTo>
                  <a:lnTo>
                    <a:pt x="10954" y="10831"/>
                  </a:lnTo>
                  <a:cubicBezTo>
                    <a:pt x="10954" y="10647"/>
                    <a:pt x="10807" y="10499"/>
                    <a:pt x="10628" y="10499"/>
                  </a:cubicBezTo>
                  <a:lnTo>
                    <a:pt x="9258" y="10499"/>
                  </a:lnTo>
                  <a:cubicBezTo>
                    <a:pt x="9080" y="10499"/>
                    <a:pt x="8932" y="10647"/>
                    <a:pt x="8932" y="10831"/>
                  </a:cubicBezTo>
                  <a:lnTo>
                    <a:pt x="8932" y="11710"/>
                  </a:lnTo>
                  <a:lnTo>
                    <a:pt x="8649" y="11710"/>
                  </a:lnTo>
                  <a:cubicBezTo>
                    <a:pt x="8483" y="11710"/>
                    <a:pt x="8348" y="11845"/>
                    <a:pt x="8348" y="12011"/>
                  </a:cubicBezTo>
                  <a:lnTo>
                    <a:pt x="8348" y="12774"/>
                  </a:lnTo>
                  <a:cubicBezTo>
                    <a:pt x="8348" y="12939"/>
                    <a:pt x="8483" y="13075"/>
                    <a:pt x="8649" y="13075"/>
                  </a:cubicBezTo>
                  <a:lnTo>
                    <a:pt x="11323" y="13075"/>
                  </a:lnTo>
                  <a:lnTo>
                    <a:pt x="11323" y="14206"/>
                  </a:lnTo>
                  <a:lnTo>
                    <a:pt x="7746" y="14206"/>
                  </a:lnTo>
                  <a:lnTo>
                    <a:pt x="7746" y="12153"/>
                  </a:lnTo>
                  <a:cubicBezTo>
                    <a:pt x="7746" y="12011"/>
                    <a:pt x="7638" y="11941"/>
                    <a:pt x="7531" y="11941"/>
                  </a:cubicBezTo>
                  <a:cubicBezTo>
                    <a:pt x="7423" y="11941"/>
                    <a:pt x="7315" y="12011"/>
                    <a:pt x="7315" y="12153"/>
                  </a:cubicBezTo>
                  <a:lnTo>
                    <a:pt x="7315" y="14206"/>
                  </a:lnTo>
                  <a:lnTo>
                    <a:pt x="4980" y="14206"/>
                  </a:lnTo>
                  <a:lnTo>
                    <a:pt x="4980" y="3418"/>
                  </a:lnTo>
                  <a:cubicBezTo>
                    <a:pt x="4980" y="3277"/>
                    <a:pt x="4874" y="3206"/>
                    <a:pt x="4768" y="3206"/>
                  </a:cubicBezTo>
                  <a:cubicBezTo>
                    <a:pt x="4662" y="3206"/>
                    <a:pt x="4556" y="3277"/>
                    <a:pt x="4556" y="3418"/>
                  </a:cubicBezTo>
                  <a:lnTo>
                    <a:pt x="4556" y="14206"/>
                  </a:lnTo>
                  <a:lnTo>
                    <a:pt x="978" y="14206"/>
                  </a:lnTo>
                  <a:lnTo>
                    <a:pt x="978" y="13069"/>
                  </a:lnTo>
                  <a:lnTo>
                    <a:pt x="3646" y="13069"/>
                  </a:lnTo>
                  <a:cubicBezTo>
                    <a:pt x="3812" y="13069"/>
                    <a:pt x="3947" y="12933"/>
                    <a:pt x="3947" y="12767"/>
                  </a:cubicBezTo>
                  <a:lnTo>
                    <a:pt x="3947" y="12005"/>
                  </a:lnTo>
                  <a:cubicBezTo>
                    <a:pt x="3947" y="11839"/>
                    <a:pt x="3812" y="11704"/>
                    <a:pt x="3646" y="11704"/>
                  </a:cubicBezTo>
                  <a:lnTo>
                    <a:pt x="3369" y="11704"/>
                  </a:lnTo>
                  <a:lnTo>
                    <a:pt x="3369" y="10831"/>
                  </a:lnTo>
                  <a:cubicBezTo>
                    <a:pt x="3369" y="10647"/>
                    <a:pt x="3222" y="10499"/>
                    <a:pt x="3037" y="10499"/>
                  </a:cubicBezTo>
                  <a:lnTo>
                    <a:pt x="1673" y="10499"/>
                  </a:lnTo>
                  <a:cubicBezTo>
                    <a:pt x="1488" y="10499"/>
                    <a:pt x="1341" y="10647"/>
                    <a:pt x="1341" y="10831"/>
                  </a:cubicBezTo>
                  <a:lnTo>
                    <a:pt x="1341" y="11710"/>
                  </a:lnTo>
                  <a:lnTo>
                    <a:pt x="978" y="11710"/>
                  </a:lnTo>
                  <a:lnTo>
                    <a:pt x="978" y="9319"/>
                  </a:lnTo>
                  <a:lnTo>
                    <a:pt x="3646" y="9319"/>
                  </a:lnTo>
                  <a:cubicBezTo>
                    <a:pt x="3812" y="9319"/>
                    <a:pt x="3947" y="9184"/>
                    <a:pt x="3947" y="9018"/>
                  </a:cubicBezTo>
                  <a:lnTo>
                    <a:pt x="3947" y="8256"/>
                  </a:lnTo>
                  <a:cubicBezTo>
                    <a:pt x="3947" y="8090"/>
                    <a:pt x="3812" y="7954"/>
                    <a:pt x="3646" y="7954"/>
                  </a:cubicBezTo>
                  <a:lnTo>
                    <a:pt x="3369" y="7954"/>
                  </a:lnTo>
                  <a:lnTo>
                    <a:pt x="3369" y="7076"/>
                  </a:lnTo>
                  <a:cubicBezTo>
                    <a:pt x="3369" y="6891"/>
                    <a:pt x="3222" y="6744"/>
                    <a:pt x="3037" y="6744"/>
                  </a:cubicBezTo>
                  <a:lnTo>
                    <a:pt x="1673" y="6744"/>
                  </a:lnTo>
                  <a:cubicBezTo>
                    <a:pt x="1488" y="6744"/>
                    <a:pt x="1341" y="6891"/>
                    <a:pt x="1341" y="7076"/>
                  </a:cubicBezTo>
                  <a:lnTo>
                    <a:pt x="1341" y="7954"/>
                  </a:lnTo>
                  <a:lnTo>
                    <a:pt x="978" y="7954"/>
                  </a:lnTo>
                  <a:lnTo>
                    <a:pt x="978" y="5563"/>
                  </a:lnTo>
                  <a:lnTo>
                    <a:pt x="3646" y="5563"/>
                  </a:lnTo>
                  <a:cubicBezTo>
                    <a:pt x="3812" y="5563"/>
                    <a:pt x="3947" y="5428"/>
                    <a:pt x="3947" y="5262"/>
                  </a:cubicBezTo>
                  <a:lnTo>
                    <a:pt x="3947" y="4500"/>
                  </a:lnTo>
                  <a:cubicBezTo>
                    <a:pt x="3947" y="4334"/>
                    <a:pt x="3812" y="4199"/>
                    <a:pt x="3646" y="4199"/>
                  </a:cubicBezTo>
                  <a:lnTo>
                    <a:pt x="3369" y="4199"/>
                  </a:lnTo>
                  <a:lnTo>
                    <a:pt x="3369" y="3320"/>
                  </a:lnTo>
                  <a:cubicBezTo>
                    <a:pt x="3369" y="3135"/>
                    <a:pt x="3222" y="2994"/>
                    <a:pt x="3037" y="2994"/>
                  </a:cubicBezTo>
                  <a:lnTo>
                    <a:pt x="1673" y="2994"/>
                  </a:lnTo>
                  <a:cubicBezTo>
                    <a:pt x="1488" y="2994"/>
                    <a:pt x="1341" y="3135"/>
                    <a:pt x="1341" y="3320"/>
                  </a:cubicBezTo>
                  <a:lnTo>
                    <a:pt x="1341" y="4205"/>
                  </a:lnTo>
                  <a:lnTo>
                    <a:pt x="978" y="4205"/>
                  </a:lnTo>
                  <a:lnTo>
                    <a:pt x="978" y="1906"/>
                  </a:lnTo>
                  <a:lnTo>
                    <a:pt x="4556" y="1906"/>
                  </a:lnTo>
                  <a:lnTo>
                    <a:pt x="4556" y="2558"/>
                  </a:lnTo>
                  <a:cubicBezTo>
                    <a:pt x="4556" y="2702"/>
                    <a:pt x="4662" y="2774"/>
                    <a:pt x="4768" y="2774"/>
                  </a:cubicBezTo>
                  <a:cubicBezTo>
                    <a:pt x="4874" y="2774"/>
                    <a:pt x="4980" y="2702"/>
                    <a:pt x="4980" y="2558"/>
                  </a:cubicBezTo>
                  <a:lnTo>
                    <a:pt x="4980" y="431"/>
                  </a:lnTo>
                  <a:lnTo>
                    <a:pt x="7315" y="431"/>
                  </a:lnTo>
                  <a:lnTo>
                    <a:pt x="7315" y="11298"/>
                  </a:lnTo>
                  <a:cubicBezTo>
                    <a:pt x="7315" y="11440"/>
                    <a:pt x="7423" y="11510"/>
                    <a:pt x="7531" y="11510"/>
                  </a:cubicBezTo>
                  <a:cubicBezTo>
                    <a:pt x="7638" y="11510"/>
                    <a:pt x="7746" y="11440"/>
                    <a:pt x="7746" y="11298"/>
                  </a:cubicBezTo>
                  <a:lnTo>
                    <a:pt x="7746" y="326"/>
                  </a:lnTo>
                  <a:cubicBezTo>
                    <a:pt x="7746" y="148"/>
                    <a:pt x="7598" y="1"/>
                    <a:pt x="741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36" name="Google Shape;936;p51"/>
          <p:cNvGrpSpPr/>
          <p:nvPr/>
        </p:nvGrpSpPr>
        <p:grpSpPr>
          <a:xfrm>
            <a:off x="6906785" y="6737364"/>
            <a:ext cx="632338" cy="789412"/>
            <a:chOff x="3453392" y="3368682"/>
            <a:chExt cx="316169" cy="394706"/>
          </a:xfrm>
        </p:grpSpPr>
        <p:sp>
          <p:nvSpPr>
            <p:cNvPr id="937" name="Google Shape;937;p51"/>
            <p:cNvSpPr/>
            <p:nvPr/>
          </p:nvSpPr>
          <p:spPr>
            <a:xfrm>
              <a:off x="3590157" y="3619584"/>
              <a:ext cx="44608" cy="11624"/>
            </a:xfrm>
            <a:custGeom>
              <a:avLst/>
              <a:gdLst/>
              <a:ahLst/>
              <a:cxnLst/>
              <a:rect l="l" t="t" r="r" b="b"/>
              <a:pathLst>
                <a:path w="1654" h="431" extrusionOk="0">
                  <a:moveTo>
                    <a:pt x="283" y="0"/>
                  </a:moveTo>
                  <a:cubicBezTo>
                    <a:pt x="0" y="0"/>
                    <a:pt x="0" y="431"/>
                    <a:pt x="283" y="431"/>
                  </a:cubicBezTo>
                  <a:lnTo>
                    <a:pt x="1371" y="431"/>
                  </a:lnTo>
                  <a:cubicBezTo>
                    <a:pt x="1654" y="425"/>
                    <a:pt x="1654" y="0"/>
                    <a:pt x="137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38" name="Google Shape;938;p51"/>
            <p:cNvSpPr/>
            <p:nvPr/>
          </p:nvSpPr>
          <p:spPr>
            <a:xfrm>
              <a:off x="3676704" y="3619584"/>
              <a:ext cx="24543" cy="11624"/>
            </a:xfrm>
            <a:custGeom>
              <a:avLst/>
              <a:gdLst/>
              <a:ahLst/>
              <a:cxnLst/>
              <a:rect l="l" t="t" r="r" b="b"/>
              <a:pathLst>
                <a:path w="910" h="431" extrusionOk="0">
                  <a:moveTo>
                    <a:pt x="289" y="0"/>
                  </a:moveTo>
                  <a:cubicBezTo>
                    <a:pt x="0" y="0"/>
                    <a:pt x="0" y="431"/>
                    <a:pt x="289" y="431"/>
                  </a:cubicBezTo>
                  <a:lnTo>
                    <a:pt x="621" y="431"/>
                  </a:lnTo>
                  <a:cubicBezTo>
                    <a:pt x="910" y="431"/>
                    <a:pt x="910" y="0"/>
                    <a:pt x="62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39" name="Google Shape;939;p51"/>
            <p:cNvSpPr/>
            <p:nvPr/>
          </p:nvSpPr>
          <p:spPr>
            <a:xfrm>
              <a:off x="3523676" y="3619584"/>
              <a:ext cx="24570" cy="11624"/>
            </a:xfrm>
            <a:custGeom>
              <a:avLst/>
              <a:gdLst/>
              <a:ahLst/>
              <a:cxnLst/>
              <a:rect l="l" t="t" r="r" b="b"/>
              <a:pathLst>
                <a:path w="911" h="431" extrusionOk="0">
                  <a:moveTo>
                    <a:pt x="289" y="0"/>
                  </a:moveTo>
                  <a:cubicBezTo>
                    <a:pt x="1" y="0"/>
                    <a:pt x="1" y="431"/>
                    <a:pt x="289" y="431"/>
                  </a:cubicBezTo>
                  <a:lnTo>
                    <a:pt x="621" y="431"/>
                  </a:lnTo>
                  <a:cubicBezTo>
                    <a:pt x="910" y="425"/>
                    <a:pt x="910" y="0"/>
                    <a:pt x="62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40" name="Google Shape;940;p51"/>
            <p:cNvSpPr/>
            <p:nvPr/>
          </p:nvSpPr>
          <p:spPr>
            <a:xfrm>
              <a:off x="3453392" y="3368682"/>
              <a:ext cx="316169" cy="394706"/>
            </a:xfrm>
            <a:custGeom>
              <a:avLst/>
              <a:gdLst/>
              <a:ahLst/>
              <a:cxnLst/>
              <a:rect l="l" t="t" r="r" b="b"/>
              <a:pathLst>
                <a:path w="11723" h="14635" extrusionOk="0">
                  <a:moveTo>
                    <a:pt x="5899" y="3647"/>
                  </a:moveTo>
                  <a:cubicBezTo>
                    <a:pt x="6043" y="3647"/>
                    <a:pt x="6187" y="3744"/>
                    <a:pt x="6178" y="3937"/>
                  </a:cubicBezTo>
                  <a:lnTo>
                    <a:pt x="6178" y="4460"/>
                  </a:lnTo>
                  <a:lnTo>
                    <a:pt x="5625" y="4460"/>
                  </a:lnTo>
                  <a:lnTo>
                    <a:pt x="5625" y="3937"/>
                  </a:lnTo>
                  <a:cubicBezTo>
                    <a:pt x="5612" y="3744"/>
                    <a:pt x="5755" y="3647"/>
                    <a:pt x="5899" y="3647"/>
                  </a:cubicBezTo>
                  <a:close/>
                  <a:moveTo>
                    <a:pt x="7186" y="2960"/>
                  </a:moveTo>
                  <a:lnTo>
                    <a:pt x="7186" y="4460"/>
                  </a:lnTo>
                  <a:lnTo>
                    <a:pt x="6602" y="4460"/>
                  </a:lnTo>
                  <a:lnTo>
                    <a:pt x="6602" y="3937"/>
                  </a:lnTo>
                  <a:cubicBezTo>
                    <a:pt x="6614" y="3538"/>
                    <a:pt x="6295" y="3212"/>
                    <a:pt x="5895" y="3212"/>
                  </a:cubicBezTo>
                  <a:cubicBezTo>
                    <a:pt x="5502" y="3212"/>
                    <a:pt x="5182" y="3538"/>
                    <a:pt x="5194" y="3937"/>
                  </a:cubicBezTo>
                  <a:lnTo>
                    <a:pt x="5194" y="4460"/>
                  </a:lnTo>
                  <a:lnTo>
                    <a:pt x="4610" y="4460"/>
                  </a:lnTo>
                  <a:lnTo>
                    <a:pt x="4610" y="2960"/>
                  </a:lnTo>
                  <a:close/>
                  <a:moveTo>
                    <a:pt x="7973" y="4890"/>
                  </a:moveTo>
                  <a:cubicBezTo>
                    <a:pt x="8366" y="4890"/>
                    <a:pt x="8723" y="5105"/>
                    <a:pt x="8913" y="5449"/>
                  </a:cubicBezTo>
                  <a:lnTo>
                    <a:pt x="9196" y="5984"/>
                  </a:lnTo>
                  <a:cubicBezTo>
                    <a:pt x="9417" y="6390"/>
                    <a:pt x="9743" y="6728"/>
                    <a:pt x="10142" y="6968"/>
                  </a:cubicBezTo>
                  <a:lnTo>
                    <a:pt x="3940" y="6968"/>
                  </a:lnTo>
                  <a:cubicBezTo>
                    <a:pt x="3652" y="6968"/>
                    <a:pt x="3652" y="7392"/>
                    <a:pt x="3940" y="7392"/>
                  </a:cubicBezTo>
                  <a:lnTo>
                    <a:pt x="11175" y="7392"/>
                  </a:lnTo>
                  <a:lnTo>
                    <a:pt x="10782" y="7939"/>
                  </a:lnTo>
                  <a:lnTo>
                    <a:pt x="1021" y="7939"/>
                  </a:lnTo>
                  <a:lnTo>
                    <a:pt x="627" y="7392"/>
                  </a:lnTo>
                  <a:lnTo>
                    <a:pt x="3006" y="7392"/>
                  </a:lnTo>
                  <a:cubicBezTo>
                    <a:pt x="3287" y="7392"/>
                    <a:pt x="3289" y="6968"/>
                    <a:pt x="3012" y="6968"/>
                  </a:cubicBezTo>
                  <a:cubicBezTo>
                    <a:pt x="3010" y="6968"/>
                    <a:pt x="3008" y="6968"/>
                    <a:pt x="3006" y="6968"/>
                  </a:cubicBezTo>
                  <a:lnTo>
                    <a:pt x="1433" y="6968"/>
                  </a:lnTo>
                  <a:cubicBezTo>
                    <a:pt x="1832" y="6728"/>
                    <a:pt x="2158" y="6390"/>
                    <a:pt x="2379" y="5984"/>
                  </a:cubicBezTo>
                  <a:lnTo>
                    <a:pt x="2662" y="5449"/>
                  </a:lnTo>
                  <a:cubicBezTo>
                    <a:pt x="2846" y="5105"/>
                    <a:pt x="3209" y="4890"/>
                    <a:pt x="3602" y="4890"/>
                  </a:cubicBezTo>
                  <a:close/>
                  <a:moveTo>
                    <a:pt x="4002" y="8369"/>
                  </a:moveTo>
                  <a:lnTo>
                    <a:pt x="4002" y="10834"/>
                  </a:lnTo>
                  <a:cubicBezTo>
                    <a:pt x="3744" y="10594"/>
                    <a:pt x="3412" y="10459"/>
                    <a:pt x="3061" y="10459"/>
                  </a:cubicBezTo>
                  <a:cubicBezTo>
                    <a:pt x="2711" y="10459"/>
                    <a:pt x="2379" y="10588"/>
                    <a:pt x="2127" y="10834"/>
                  </a:cubicBezTo>
                  <a:lnTo>
                    <a:pt x="2127" y="8369"/>
                  </a:lnTo>
                  <a:close/>
                  <a:moveTo>
                    <a:pt x="9675" y="8369"/>
                  </a:moveTo>
                  <a:lnTo>
                    <a:pt x="9675" y="10834"/>
                  </a:lnTo>
                  <a:cubicBezTo>
                    <a:pt x="9417" y="10594"/>
                    <a:pt x="9085" y="10459"/>
                    <a:pt x="8735" y="10459"/>
                  </a:cubicBezTo>
                  <a:cubicBezTo>
                    <a:pt x="8385" y="10459"/>
                    <a:pt x="8053" y="10588"/>
                    <a:pt x="7801" y="10828"/>
                  </a:cubicBezTo>
                  <a:lnTo>
                    <a:pt x="7801" y="8369"/>
                  </a:lnTo>
                  <a:close/>
                  <a:moveTo>
                    <a:pt x="7370" y="8369"/>
                  </a:moveTo>
                  <a:lnTo>
                    <a:pt x="7370" y="11160"/>
                  </a:lnTo>
                  <a:cubicBezTo>
                    <a:pt x="7315" y="11086"/>
                    <a:pt x="7254" y="11025"/>
                    <a:pt x="7186" y="10963"/>
                  </a:cubicBezTo>
                  <a:cubicBezTo>
                    <a:pt x="6821" y="10623"/>
                    <a:pt x="6359" y="10457"/>
                    <a:pt x="5898" y="10457"/>
                  </a:cubicBezTo>
                  <a:cubicBezTo>
                    <a:pt x="5350" y="10457"/>
                    <a:pt x="4803" y="10693"/>
                    <a:pt x="4426" y="11154"/>
                  </a:cubicBezTo>
                  <a:lnTo>
                    <a:pt x="4426" y="8369"/>
                  </a:lnTo>
                  <a:close/>
                  <a:moveTo>
                    <a:pt x="5901" y="0"/>
                  </a:moveTo>
                  <a:cubicBezTo>
                    <a:pt x="5794" y="0"/>
                    <a:pt x="5686" y="71"/>
                    <a:pt x="5686" y="212"/>
                  </a:cubicBezTo>
                  <a:lnTo>
                    <a:pt x="5686" y="606"/>
                  </a:lnTo>
                  <a:cubicBezTo>
                    <a:pt x="5557" y="618"/>
                    <a:pt x="5428" y="649"/>
                    <a:pt x="5311" y="698"/>
                  </a:cubicBezTo>
                  <a:cubicBezTo>
                    <a:pt x="5070" y="786"/>
                    <a:pt x="5161" y="1113"/>
                    <a:pt x="5376" y="1113"/>
                  </a:cubicBezTo>
                  <a:cubicBezTo>
                    <a:pt x="5402" y="1113"/>
                    <a:pt x="5429" y="1108"/>
                    <a:pt x="5459" y="1098"/>
                  </a:cubicBezTo>
                  <a:cubicBezTo>
                    <a:pt x="5606" y="1043"/>
                    <a:pt x="5755" y="1018"/>
                    <a:pt x="5901" y="1018"/>
                  </a:cubicBezTo>
                  <a:cubicBezTo>
                    <a:pt x="6582" y="1018"/>
                    <a:pt x="7187" y="1569"/>
                    <a:pt x="7192" y="2308"/>
                  </a:cubicBezTo>
                  <a:lnTo>
                    <a:pt x="7192" y="2530"/>
                  </a:lnTo>
                  <a:lnTo>
                    <a:pt x="4617" y="2530"/>
                  </a:lnTo>
                  <a:lnTo>
                    <a:pt x="4617" y="2308"/>
                  </a:lnTo>
                  <a:cubicBezTo>
                    <a:pt x="4617" y="2038"/>
                    <a:pt x="4696" y="1780"/>
                    <a:pt x="4850" y="1565"/>
                  </a:cubicBezTo>
                  <a:cubicBezTo>
                    <a:pt x="4970" y="1397"/>
                    <a:pt x="4822" y="1222"/>
                    <a:pt x="4668" y="1222"/>
                  </a:cubicBezTo>
                  <a:cubicBezTo>
                    <a:pt x="4607" y="1222"/>
                    <a:pt x="4546" y="1249"/>
                    <a:pt x="4500" y="1313"/>
                  </a:cubicBezTo>
                  <a:cubicBezTo>
                    <a:pt x="4297" y="1602"/>
                    <a:pt x="4186" y="1952"/>
                    <a:pt x="4186" y="2308"/>
                  </a:cubicBezTo>
                  <a:lnTo>
                    <a:pt x="4186" y="2530"/>
                  </a:lnTo>
                  <a:lnTo>
                    <a:pt x="3725" y="2530"/>
                  </a:lnTo>
                  <a:cubicBezTo>
                    <a:pt x="3436" y="2530"/>
                    <a:pt x="3436" y="2960"/>
                    <a:pt x="3725" y="2960"/>
                  </a:cubicBezTo>
                  <a:lnTo>
                    <a:pt x="4186" y="2960"/>
                  </a:lnTo>
                  <a:lnTo>
                    <a:pt x="4186" y="4460"/>
                  </a:lnTo>
                  <a:lnTo>
                    <a:pt x="3602" y="4460"/>
                  </a:lnTo>
                  <a:cubicBezTo>
                    <a:pt x="3049" y="4460"/>
                    <a:pt x="2545" y="4761"/>
                    <a:pt x="2281" y="5247"/>
                  </a:cubicBezTo>
                  <a:lnTo>
                    <a:pt x="1998" y="5781"/>
                  </a:lnTo>
                  <a:cubicBezTo>
                    <a:pt x="1777" y="6187"/>
                    <a:pt x="1433" y="6513"/>
                    <a:pt x="1008" y="6703"/>
                  </a:cubicBezTo>
                  <a:lnTo>
                    <a:pt x="431" y="6968"/>
                  </a:lnTo>
                  <a:lnTo>
                    <a:pt x="424" y="6968"/>
                  </a:lnTo>
                  <a:cubicBezTo>
                    <a:pt x="154" y="6968"/>
                    <a:pt x="0" y="7269"/>
                    <a:pt x="160" y="7490"/>
                  </a:cubicBezTo>
                  <a:lnTo>
                    <a:pt x="701" y="8234"/>
                  </a:lnTo>
                  <a:cubicBezTo>
                    <a:pt x="763" y="8320"/>
                    <a:pt x="861" y="8369"/>
                    <a:pt x="965" y="8369"/>
                  </a:cubicBezTo>
                  <a:lnTo>
                    <a:pt x="1697" y="8369"/>
                  </a:lnTo>
                  <a:lnTo>
                    <a:pt x="1697" y="14418"/>
                  </a:lnTo>
                  <a:cubicBezTo>
                    <a:pt x="1697" y="14562"/>
                    <a:pt x="1804" y="14634"/>
                    <a:pt x="1912" y="14634"/>
                  </a:cubicBezTo>
                  <a:cubicBezTo>
                    <a:pt x="2020" y="14634"/>
                    <a:pt x="2127" y="14562"/>
                    <a:pt x="2127" y="14418"/>
                  </a:cubicBezTo>
                  <a:lnTo>
                    <a:pt x="2127" y="11824"/>
                  </a:lnTo>
                  <a:cubicBezTo>
                    <a:pt x="2109" y="11295"/>
                    <a:pt x="2533" y="10859"/>
                    <a:pt x="3061" y="10859"/>
                  </a:cubicBezTo>
                  <a:cubicBezTo>
                    <a:pt x="3590" y="10859"/>
                    <a:pt x="4014" y="11295"/>
                    <a:pt x="4002" y="11824"/>
                  </a:cubicBezTo>
                  <a:lnTo>
                    <a:pt x="4002" y="14418"/>
                  </a:lnTo>
                  <a:cubicBezTo>
                    <a:pt x="4002" y="14559"/>
                    <a:pt x="4108" y="14630"/>
                    <a:pt x="4214" y="14630"/>
                  </a:cubicBezTo>
                  <a:cubicBezTo>
                    <a:pt x="4320" y="14630"/>
                    <a:pt x="4426" y="14559"/>
                    <a:pt x="4426" y="14418"/>
                  </a:cubicBezTo>
                  <a:lnTo>
                    <a:pt x="4426" y="12266"/>
                  </a:lnTo>
                  <a:cubicBezTo>
                    <a:pt x="4432" y="12254"/>
                    <a:pt x="4432" y="12248"/>
                    <a:pt x="4432" y="12235"/>
                  </a:cubicBezTo>
                  <a:cubicBezTo>
                    <a:pt x="4494" y="11473"/>
                    <a:pt x="5133" y="10883"/>
                    <a:pt x="5901" y="10883"/>
                  </a:cubicBezTo>
                  <a:cubicBezTo>
                    <a:pt x="6663" y="10883"/>
                    <a:pt x="7303" y="11473"/>
                    <a:pt x="7364" y="12235"/>
                  </a:cubicBezTo>
                  <a:cubicBezTo>
                    <a:pt x="7364" y="12248"/>
                    <a:pt x="7364" y="12254"/>
                    <a:pt x="7370" y="12266"/>
                  </a:cubicBezTo>
                  <a:lnTo>
                    <a:pt x="7370" y="14418"/>
                  </a:lnTo>
                  <a:cubicBezTo>
                    <a:pt x="7370" y="14559"/>
                    <a:pt x="7478" y="14630"/>
                    <a:pt x="7585" y="14630"/>
                  </a:cubicBezTo>
                  <a:cubicBezTo>
                    <a:pt x="7693" y="14630"/>
                    <a:pt x="7801" y="14559"/>
                    <a:pt x="7801" y="14418"/>
                  </a:cubicBezTo>
                  <a:lnTo>
                    <a:pt x="7801" y="11824"/>
                  </a:lnTo>
                  <a:cubicBezTo>
                    <a:pt x="7782" y="11295"/>
                    <a:pt x="8206" y="10859"/>
                    <a:pt x="8735" y="10859"/>
                  </a:cubicBezTo>
                  <a:cubicBezTo>
                    <a:pt x="9264" y="10859"/>
                    <a:pt x="9688" y="11295"/>
                    <a:pt x="9675" y="11824"/>
                  </a:cubicBezTo>
                  <a:lnTo>
                    <a:pt x="9675" y="14418"/>
                  </a:lnTo>
                  <a:cubicBezTo>
                    <a:pt x="9675" y="14559"/>
                    <a:pt x="9781" y="14630"/>
                    <a:pt x="9887" y="14630"/>
                  </a:cubicBezTo>
                  <a:cubicBezTo>
                    <a:pt x="9993" y="14630"/>
                    <a:pt x="10099" y="14559"/>
                    <a:pt x="10099" y="14418"/>
                  </a:cubicBezTo>
                  <a:lnTo>
                    <a:pt x="10099" y="8369"/>
                  </a:lnTo>
                  <a:lnTo>
                    <a:pt x="10831" y="8369"/>
                  </a:lnTo>
                  <a:cubicBezTo>
                    <a:pt x="10935" y="8369"/>
                    <a:pt x="11034" y="8320"/>
                    <a:pt x="11095" y="8234"/>
                  </a:cubicBezTo>
                  <a:lnTo>
                    <a:pt x="11642" y="7490"/>
                  </a:lnTo>
                  <a:cubicBezTo>
                    <a:pt x="11710" y="7386"/>
                    <a:pt x="11722" y="7257"/>
                    <a:pt x="11667" y="7146"/>
                  </a:cubicBezTo>
                  <a:cubicBezTo>
                    <a:pt x="11614" y="7040"/>
                    <a:pt x="11504" y="6967"/>
                    <a:pt x="11386" y="6967"/>
                  </a:cubicBezTo>
                  <a:cubicBezTo>
                    <a:pt x="11381" y="6967"/>
                    <a:pt x="11377" y="6967"/>
                    <a:pt x="11372" y="6968"/>
                  </a:cubicBezTo>
                  <a:lnTo>
                    <a:pt x="11138" y="6968"/>
                  </a:lnTo>
                  <a:lnTo>
                    <a:pt x="10560" y="6703"/>
                  </a:lnTo>
                  <a:cubicBezTo>
                    <a:pt x="10142" y="6507"/>
                    <a:pt x="9792" y="6187"/>
                    <a:pt x="9577" y="5781"/>
                  </a:cubicBezTo>
                  <a:lnTo>
                    <a:pt x="9288" y="5247"/>
                  </a:lnTo>
                  <a:cubicBezTo>
                    <a:pt x="9030" y="4761"/>
                    <a:pt x="8520" y="4460"/>
                    <a:pt x="7973" y="4460"/>
                  </a:cubicBezTo>
                  <a:lnTo>
                    <a:pt x="7616" y="4460"/>
                  </a:lnTo>
                  <a:lnTo>
                    <a:pt x="7616" y="2960"/>
                  </a:lnTo>
                  <a:lnTo>
                    <a:pt x="8077" y="2960"/>
                  </a:lnTo>
                  <a:cubicBezTo>
                    <a:pt x="8366" y="2960"/>
                    <a:pt x="8366" y="2530"/>
                    <a:pt x="8077" y="2530"/>
                  </a:cubicBezTo>
                  <a:lnTo>
                    <a:pt x="7616" y="2530"/>
                  </a:lnTo>
                  <a:lnTo>
                    <a:pt x="7616" y="2308"/>
                  </a:lnTo>
                  <a:cubicBezTo>
                    <a:pt x="7616" y="1442"/>
                    <a:pt x="6971" y="710"/>
                    <a:pt x="6116" y="606"/>
                  </a:cubicBezTo>
                  <a:lnTo>
                    <a:pt x="6116" y="212"/>
                  </a:lnTo>
                  <a:cubicBezTo>
                    <a:pt x="6116" y="71"/>
                    <a:pt x="6009" y="0"/>
                    <a:pt x="590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41" name="Google Shape;941;p51"/>
          <p:cNvGrpSpPr/>
          <p:nvPr/>
        </p:nvGrpSpPr>
        <p:grpSpPr>
          <a:xfrm>
            <a:off x="4271924" y="6735692"/>
            <a:ext cx="638920" cy="789412"/>
            <a:chOff x="2135962" y="3367846"/>
            <a:chExt cx="319460" cy="394706"/>
          </a:xfrm>
        </p:grpSpPr>
        <p:sp>
          <p:nvSpPr>
            <p:cNvPr id="942" name="Google Shape;942;p51"/>
            <p:cNvSpPr/>
            <p:nvPr/>
          </p:nvSpPr>
          <p:spPr>
            <a:xfrm>
              <a:off x="2135962" y="3367846"/>
              <a:ext cx="158503" cy="338312"/>
            </a:xfrm>
            <a:custGeom>
              <a:avLst/>
              <a:gdLst/>
              <a:ahLst/>
              <a:cxnLst/>
              <a:rect l="l" t="t" r="r" b="b"/>
              <a:pathLst>
                <a:path w="5877" h="12544" extrusionOk="0">
                  <a:moveTo>
                    <a:pt x="4586" y="10588"/>
                  </a:moveTo>
                  <a:lnTo>
                    <a:pt x="4745" y="10785"/>
                  </a:lnTo>
                  <a:lnTo>
                    <a:pt x="4752" y="10791"/>
                  </a:lnTo>
                  <a:lnTo>
                    <a:pt x="1119" y="10791"/>
                  </a:lnTo>
                  <a:lnTo>
                    <a:pt x="1168" y="10736"/>
                  </a:lnTo>
                  <a:lnTo>
                    <a:pt x="1291" y="10588"/>
                  </a:lnTo>
                  <a:close/>
                  <a:moveTo>
                    <a:pt x="5108" y="11221"/>
                  </a:moveTo>
                  <a:lnTo>
                    <a:pt x="5428" y="11609"/>
                  </a:lnTo>
                  <a:cubicBezTo>
                    <a:pt x="5440" y="11615"/>
                    <a:pt x="5446" y="11633"/>
                    <a:pt x="5446" y="11652"/>
                  </a:cubicBezTo>
                  <a:lnTo>
                    <a:pt x="5446" y="12051"/>
                  </a:lnTo>
                  <a:cubicBezTo>
                    <a:pt x="5446" y="12088"/>
                    <a:pt x="5415" y="12119"/>
                    <a:pt x="5379" y="12119"/>
                  </a:cubicBezTo>
                  <a:lnTo>
                    <a:pt x="492" y="12119"/>
                  </a:lnTo>
                  <a:cubicBezTo>
                    <a:pt x="455" y="12119"/>
                    <a:pt x="430" y="12088"/>
                    <a:pt x="430" y="12051"/>
                  </a:cubicBezTo>
                  <a:lnTo>
                    <a:pt x="430" y="11652"/>
                  </a:lnTo>
                  <a:cubicBezTo>
                    <a:pt x="424" y="11633"/>
                    <a:pt x="430" y="11615"/>
                    <a:pt x="443" y="11609"/>
                  </a:cubicBezTo>
                  <a:lnTo>
                    <a:pt x="762" y="11221"/>
                  </a:lnTo>
                  <a:close/>
                  <a:moveTo>
                    <a:pt x="2936" y="1"/>
                  </a:moveTo>
                  <a:cubicBezTo>
                    <a:pt x="2829" y="1"/>
                    <a:pt x="2723" y="71"/>
                    <a:pt x="2723" y="213"/>
                  </a:cubicBezTo>
                  <a:lnTo>
                    <a:pt x="2723" y="6697"/>
                  </a:lnTo>
                  <a:lnTo>
                    <a:pt x="2496" y="6697"/>
                  </a:lnTo>
                  <a:cubicBezTo>
                    <a:pt x="2336" y="6697"/>
                    <a:pt x="2213" y="6820"/>
                    <a:pt x="2213" y="6980"/>
                  </a:cubicBezTo>
                  <a:lnTo>
                    <a:pt x="2213" y="8818"/>
                  </a:lnTo>
                  <a:lnTo>
                    <a:pt x="2047" y="9015"/>
                  </a:lnTo>
                  <a:cubicBezTo>
                    <a:pt x="1915" y="9174"/>
                    <a:pt x="2059" y="9367"/>
                    <a:pt x="2218" y="9367"/>
                  </a:cubicBezTo>
                  <a:cubicBezTo>
                    <a:pt x="2273" y="9367"/>
                    <a:pt x="2331" y="9343"/>
                    <a:pt x="2379" y="9285"/>
                  </a:cubicBezTo>
                  <a:lnTo>
                    <a:pt x="2539" y="9095"/>
                  </a:lnTo>
                  <a:cubicBezTo>
                    <a:pt x="2606" y="9015"/>
                    <a:pt x="2637" y="8923"/>
                    <a:pt x="2637" y="8818"/>
                  </a:cubicBezTo>
                  <a:lnTo>
                    <a:pt x="2637" y="7122"/>
                  </a:lnTo>
                  <a:lnTo>
                    <a:pt x="3227" y="7122"/>
                  </a:lnTo>
                  <a:lnTo>
                    <a:pt x="3227" y="8818"/>
                  </a:lnTo>
                  <a:cubicBezTo>
                    <a:pt x="3233" y="8923"/>
                    <a:pt x="3264" y="9015"/>
                    <a:pt x="3332" y="9095"/>
                  </a:cubicBezTo>
                  <a:lnTo>
                    <a:pt x="4223" y="10164"/>
                  </a:lnTo>
                  <a:lnTo>
                    <a:pt x="1647" y="10164"/>
                  </a:lnTo>
                  <a:lnTo>
                    <a:pt x="1783" y="9998"/>
                  </a:lnTo>
                  <a:cubicBezTo>
                    <a:pt x="1919" y="9839"/>
                    <a:pt x="1774" y="9644"/>
                    <a:pt x="1614" y="9644"/>
                  </a:cubicBezTo>
                  <a:cubicBezTo>
                    <a:pt x="1557" y="9644"/>
                    <a:pt x="1499" y="9668"/>
                    <a:pt x="1451" y="9728"/>
                  </a:cubicBezTo>
                  <a:lnTo>
                    <a:pt x="1027" y="10238"/>
                  </a:lnTo>
                  <a:lnTo>
                    <a:pt x="633" y="10699"/>
                  </a:lnTo>
                  <a:lnTo>
                    <a:pt x="111" y="11326"/>
                  </a:lnTo>
                  <a:cubicBezTo>
                    <a:pt x="37" y="11412"/>
                    <a:pt x="0" y="11523"/>
                    <a:pt x="0" y="11639"/>
                  </a:cubicBezTo>
                  <a:lnTo>
                    <a:pt x="0" y="12051"/>
                  </a:lnTo>
                  <a:cubicBezTo>
                    <a:pt x="0" y="12322"/>
                    <a:pt x="221" y="12543"/>
                    <a:pt x="492" y="12543"/>
                  </a:cubicBezTo>
                  <a:lnTo>
                    <a:pt x="5379" y="12543"/>
                  </a:lnTo>
                  <a:cubicBezTo>
                    <a:pt x="5649" y="12543"/>
                    <a:pt x="5870" y="12322"/>
                    <a:pt x="5876" y="12051"/>
                  </a:cubicBezTo>
                  <a:lnTo>
                    <a:pt x="5876" y="11652"/>
                  </a:lnTo>
                  <a:cubicBezTo>
                    <a:pt x="5876" y="11535"/>
                    <a:pt x="5833" y="11418"/>
                    <a:pt x="5760" y="11332"/>
                  </a:cubicBezTo>
                  <a:lnTo>
                    <a:pt x="5379" y="10871"/>
                  </a:lnTo>
                  <a:lnTo>
                    <a:pt x="5372" y="10871"/>
                  </a:lnTo>
                  <a:lnTo>
                    <a:pt x="4850" y="10238"/>
                  </a:lnTo>
                  <a:lnTo>
                    <a:pt x="4838" y="10232"/>
                  </a:lnTo>
                  <a:lnTo>
                    <a:pt x="3664" y="8818"/>
                  </a:lnTo>
                  <a:lnTo>
                    <a:pt x="3664" y="6974"/>
                  </a:lnTo>
                  <a:cubicBezTo>
                    <a:pt x="3664" y="6820"/>
                    <a:pt x="3535" y="6691"/>
                    <a:pt x="3375" y="6691"/>
                  </a:cubicBezTo>
                  <a:lnTo>
                    <a:pt x="3153" y="6691"/>
                  </a:lnTo>
                  <a:lnTo>
                    <a:pt x="3153" y="213"/>
                  </a:lnTo>
                  <a:cubicBezTo>
                    <a:pt x="3150" y="71"/>
                    <a:pt x="3043" y="1"/>
                    <a:pt x="293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43" name="Google Shape;943;p51"/>
            <p:cNvSpPr/>
            <p:nvPr/>
          </p:nvSpPr>
          <p:spPr>
            <a:xfrm>
              <a:off x="2246862" y="3367846"/>
              <a:ext cx="69637" cy="155941"/>
            </a:xfrm>
            <a:custGeom>
              <a:avLst/>
              <a:gdLst/>
              <a:ahLst/>
              <a:cxnLst/>
              <a:rect l="l" t="t" r="r" b="b"/>
              <a:pathLst>
                <a:path w="2582" h="5782" extrusionOk="0">
                  <a:moveTo>
                    <a:pt x="1549" y="2788"/>
                  </a:moveTo>
                  <a:lnTo>
                    <a:pt x="1678" y="3391"/>
                  </a:lnTo>
                  <a:lnTo>
                    <a:pt x="910" y="3391"/>
                  </a:lnTo>
                  <a:lnTo>
                    <a:pt x="1039" y="2788"/>
                  </a:lnTo>
                  <a:close/>
                  <a:moveTo>
                    <a:pt x="1771" y="3821"/>
                  </a:moveTo>
                  <a:lnTo>
                    <a:pt x="1814" y="4024"/>
                  </a:lnTo>
                  <a:lnTo>
                    <a:pt x="775" y="4024"/>
                  </a:lnTo>
                  <a:lnTo>
                    <a:pt x="818" y="3821"/>
                  </a:lnTo>
                  <a:close/>
                  <a:moveTo>
                    <a:pt x="1291" y="1"/>
                  </a:moveTo>
                  <a:cubicBezTo>
                    <a:pt x="1184" y="1"/>
                    <a:pt x="1076" y="71"/>
                    <a:pt x="1076" y="213"/>
                  </a:cubicBezTo>
                  <a:lnTo>
                    <a:pt x="1076" y="2352"/>
                  </a:lnTo>
                  <a:lnTo>
                    <a:pt x="984" y="2352"/>
                  </a:lnTo>
                  <a:cubicBezTo>
                    <a:pt x="812" y="2352"/>
                    <a:pt x="664" y="2475"/>
                    <a:pt x="627" y="2641"/>
                  </a:cubicBezTo>
                  <a:lnTo>
                    <a:pt x="431" y="3557"/>
                  </a:lnTo>
                  <a:lnTo>
                    <a:pt x="295" y="4183"/>
                  </a:lnTo>
                  <a:lnTo>
                    <a:pt x="240" y="4436"/>
                  </a:lnTo>
                  <a:cubicBezTo>
                    <a:pt x="204" y="4596"/>
                    <a:pt x="333" y="4695"/>
                    <a:pt x="457" y="4695"/>
                  </a:cubicBezTo>
                  <a:cubicBezTo>
                    <a:pt x="547" y="4695"/>
                    <a:pt x="635" y="4644"/>
                    <a:pt x="658" y="4528"/>
                  </a:cubicBezTo>
                  <a:lnTo>
                    <a:pt x="676" y="4442"/>
                  </a:lnTo>
                  <a:lnTo>
                    <a:pt x="1900" y="4442"/>
                  </a:lnTo>
                  <a:lnTo>
                    <a:pt x="2096" y="5351"/>
                  </a:lnTo>
                  <a:lnTo>
                    <a:pt x="474" y="5351"/>
                  </a:lnTo>
                  <a:cubicBezTo>
                    <a:pt x="455" y="5228"/>
                    <a:pt x="355" y="5164"/>
                    <a:pt x="257" y="5164"/>
                  </a:cubicBezTo>
                  <a:cubicBezTo>
                    <a:pt x="165" y="5164"/>
                    <a:pt x="73" y="5220"/>
                    <a:pt x="50" y="5333"/>
                  </a:cubicBezTo>
                  <a:cubicBezTo>
                    <a:pt x="0" y="5560"/>
                    <a:pt x="172" y="5775"/>
                    <a:pt x="406" y="5775"/>
                  </a:cubicBezTo>
                  <a:lnTo>
                    <a:pt x="406" y="5782"/>
                  </a:lnTo>
                  <a:lnTo>
                    <a:pt x="2176" y="5782"/>
                  </a:lnTo>
                  <a:cubicBezTo>
                    <a:pt x="2404" y="5782"/>
                    <a:pt x="2582" y="5567"/>
                    <a:pt x="2533" y="5339"/>
                  </a:cubicBezTo>
                  <a:lnTo>
                    <a:pt x="2287" y="4190"/>
                  </a:lnTo>
                  <a:lnTo>
                    <a:pt x="2152" y="3557"/>
                  </a:lnTo>
                  <a:lnTo>
                    <a:pt x="1955" y="2647"/>
                  </a:lnTo>
                  <a:cubicBezTo>
                    <a:pt x="1918" y="2475"/>
                    <a:pt x="1771" y="2358"/>
                    <a:pt x="1598" y="2358"/>
                  </a:cubicBezTo>
                  <a:lnTo>
                    <a:pt x="1506" y="2358"/>
                  </a:lnTo>
                  <a:lnTo>
                    <a:pt x="1506" y="213"/>
                  </a:lnTo>
                  <a:cubicBezTo>
                    <a:pt x="1506" y="71"/>
                    <a:pt x="1399" y="1"/>
                    <a:pt x="1291"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44" name="Google Shape;944;p51"/>
            <p:cNvSpPr/>
            <p:nvPr/>
          </p:nvSpPr>
          <p:spPr>
            <a:xfrm>
              <a:off x="2369360" y="3661360"/>
              <a:ext cx="11651" cy="24812"/>
            </a:xfrm>
            <a:custGeom>
              <a:avLst/>
              <a:gdLst/>
              <a:ahLst/>
              <a:cxnLst/>
              <a:rect l="l" t="t" r="r" b="b"/>
              <a:pathLst>
                <a:path w="432" h="920" extrusionOk="0">
                  <a:moveTo>
                    <a:pt x="216" y="0"/>
                  </a:moveTo>
                  <a:cubicBezTo>
                    <a:pt x="93" y="0"/>
                    <a:pt x="1" y="93"/>
                    <a:pt x="1" y="209"/>
                  </a:cubicBezTo>
                  <a:lnTo>
                    <a:pt x="1" y="707"/>
                  </a:lnTo>
                  <a:cubicBezTo>
                    <a:pt x="1" y="849"/>
                    <a:pt x="108" y="919"/>
                    <a:pt x="216" y="919"/>
                  </a:cubicBezTo>
                  <a:cubicBezTo>
                    <a:pt x="323" y="919"/>
                    <a:pt x="431" y="849"/>
                    <a:pt x="431" y="707"/>
                  </a:cubicBezTo>
                  <a:lnTo>
                    <a:pt x="431" y="209"/>
                  </a:lnTo>
                  <a:cubicBezTo>
                    <a:pt x="431" y="93"/>
                    <a:pt x="333" y="0"/>
                    <a:pt x="216"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45" name="Google Shape;945;p51"/>
            <p:cNvSpPr/>
            <p:nvPr/>
          </p:nvSpPr>
          <p:spPr>
            <a:xfrm>
              <a:off x="2385407" y="3641969"/>
              <a:ext cx="26808" cy="22196"/>
            </a:xfrm>
            <a:custGeom>
              <a:avLst/>
              <a:gdLst/>
              <a:ahLst/>
              <a:cxnLst/>
              <a:rect l="l" t="t" r="r" b="b"/>
              <a:pathLst>
                <a:path w="994" h="823" extrusionOk="0">
                  <a:moveTo>
                    <a:pt x="306" y="1"/>
                  </a:moveTo>
                  <a:cubicBezTo>
                    <a:pt x="141" y="1"/>
                    <a:pt x="0" y="214"/>
                    <a:pt x="156" y="369"/>
                  </a:cubicBezTo>
                  <a:lnTo>
                    <a:pt x="537" y="756"/>
                  </a:lnTo>
                  <a:cubicBezTo>
                    <a:pt x="584" y="803"/>
                    <a:pt x="636" y="823"/>
                    <a:pt x="686" y="823"/>
                  </a:cubicBezTo>
                  <a:cubicBezTo>
                    <a:pt x="852" y="823"/>
                    <a:pt x="994" y="605"/>
                    <a:pt x="838" y="449"/>
                  </a:cubicBezTo>
                  <a:lnTo>
                    <a:pt x="457" y="68"/>
                  </a:lnTo>
                  <a:cubicBezTo>
                    <a:pt x="409" y="20"/>
                    <a:pt x="357" y="1"/>
                    <a:pt x="30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46" name="Google Shape;946;p51"/>
            <p:cNvSpPr/>
            <p:nvPr/>
          </p:nvSpPr>
          <p:spPr>
            <a:xfrm>
              <a:off x="2337967" y="3641969"/>
              <a:ext cx="26997" cy="22196"/>
            </a:xfrm>
            <a:custGeom>
              <a:avLst/>
              <a:gdLst/>
              <a:ahLst/>
              <a:cxnLst/>
              <a:rect l="l" t="t" r="r" b="b"/>
              <a:pathLst>
                <a:path w="1001" h="823" extrusionOk="0">
                  <a:moveTo>
                    <a:pt x="689" y="1"/>
                  </a:moveTo>
                  <a:cubicBezTo>
                    <a:pt x="638" y="1"/>
                    <a:pt x="585" y="20"/>
                    <a:pt x="538" y="68"/>
                  </a:cubicBezTo>
                  <a:lnTo>
                    <a:pt x="157" y="449"/>
                  </a:lnTo>
                  <a:cubicBezTo>
                    <a:pt x="1" y="605"/>
                    <a:pt x="143" y="823"/>
                    <a:pt x="309" y="823"/>
                  </a:cubicBezTo>
                  <a:cubicBezTo>
                    <a:pt x="359" y="823"/>
                    <a:pt x="411" y="803"/>
                    <a:pt x="458" y="756"/>
                  </a:cubicBezTo>
                  <a:lnTo>
                    <a:pt x="845" y="369"/>
                  </a:lnTo>
                  <a:cubicBezTo>
                    <a:pt x="1001" y="214"/>
                    <a:pt x="857" y="1"/>
                    <a:pt x="689"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47" name="Google Shape;947;p51"/>
            <p:cNvSpPr/>
            <p:nvPr/>
          </p:nvSpPr>
          <p:spPr>
            <a:xfrm>
              <a:off x="2209401" y="3737604"/>
              <a:ext cx="11462" cy="24947"/>
            </a:xfrm>
            <a:custGeom>
              <a:avLst/>
              <a:gdLst/>
              <a:ahLst/>
              <a:cxnLst/>
              <a:rect l="l" t="t" r="r" b="b"/>
              <a:pathLst>
                <a:path w="425" h="925" extrusionOk="0">
                  <a:moveTo>
                    <a:pt x="215" y="1"/>
                  </a:moveTo>
                  <a:cubicBezTo>
                    <a:pt x="92" y="1"/>
                    <a:pt x="0" y="99"/>
                    <a:pt x="0" y="216"/>
                  </a:cubicBezTo>
                  <a:lnTo>
                    <a:pt x="0" y="708"/>
                  </a:lnTo>
                  <a:cubicBezTo>
                    <a:pt x="0" y="852"/>
                    <a:pt x="106" y="924"/>
                    <a:pt x="212" y="924"/>
                  </a:cubicBezTo>
                  <a:cubicBezTo>
                    <a:pt x="318" y="924"/>
                    <a:pt x="424" y="852"/>
                    <a:pt x="424" y="708"/>
                  </a:cubicBezTo>
                  <a:lnTo>
                    <a:pt x="424" y="216"/>
                  </a:lnTo>
                  <a:cubicBezTo>
                    <a:pt x="424" y="99"/>
                    <a:pt x="332" y="1"/>
                    <a:pt x="21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48" name="Google Shape;948;p51"/>
            <p:cNvSpPr/>
            <p:nvPr/>
          </p:nvSpPr>
          <p:spPr>
            <a:xfrm>
              <a:off x="2225367" y="3718240"/>
              <a:ext cx="26862" cy="22223"/>
            </a:xfrm>
            <a:custGeom>
              <a:avLst/>
              <a:gdLst/>
              <a:ahLst/>
              <a:cxnLst/>
              <a:rect l="l" t="t" r="r" b="b"/>
              <a:pathLst>
                <a:path w="996" h="824" extrusionOk="0">
                  <a:moveTo>
                    <a:pt x="310" y="1"/>
                  </a:moveTo>
                  <a:cubicBezTo>
                    <a:pt x="144" y="1"/>
                    <a:pt x="1" y="219"/>
                    <a:pt x="152" y="375"/>
                  </a:cubicBezTo>
                  <a:lnTo>
                    <a:pt x="539" y="756"/>
                  </a:lnTo>
                  <a:cubicBezTo>
                    <a:pt x="587" y="803"/>
                    <a:pt x="639" y="823"/>
                    <a:pt x="690" y="823"/>
                  </a:cubicBezTo>
                  <a:cubicBezTo>
                    <a:pt x="855" y="823"/>
                    <a:pt x="996" y="610"/>
                    <a:pt x="840" y="455"/>
                  </a:cubicBezTo>
                  <a:lnTo>
                    <a:pt x="459" y="67"/>
                  </a:lnTo>
                  <a:cubicBezTo>
                    <a:pt x="412" y="21"/>
                    <a:pt x="360" y="1"/>
                    <a:pt x="31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49" name="Google Shape;949;p51"/>
            <p:cNvSpPr/>
            <p:nvPr/>
          </p:nvSpPr>
          <p:spPr>
            <a:xfrm>
              <a:off x="2178008" y="3718240"/>
              <a:ext cx="26997" cy="22223"/>
            </a:xfrm>
            <a:custGeom>
              <a:avLst/>
              <a:gdLst/>
              <a:ahLst/>
              <a:cxnLst/>
              <a:rect l="l" t="t" r="r" b="b"/>
              <a:pathLst>
                <a:path w="1001" h="824" extrusionOk="0">
                  <a:moveTo>
                    <a:pt x="687" y="1"/>
                  </a:moveTo>
                  <a:cubicBezTo>
                    <a:pt x="636" y="1"/>
                    <a:pt x="584" y="21"/>
                    <a:pt x="537" y="67"/>
                  </a:cubicBezTo>
                  <a:lnTo>
                    <a:pt x="156" y="455"/>
                  </a:lnTo>
                  <a:cubicBezTo>
                    <a:pt x="1" y="610"/>
                    <a:pt x="141" y="823"/>
                    <a:pt x="307" y="823"/>
                  </a:cubicBezTo>
                  <a:cubicBezTo>
                    <a:pt x="357" y="823"/>
                    <a:pt x="410" y="803"/>
                    <a:pt x="457" y="756"/>
                  </a:cubicBezTo>
                  <a:lnTo>
                    <a:pt x="845" y="375"/>
                  </a:lnTo>
                  <a:cubicBezTo>
                    <a:pt x="1001" y="219"/>
                    <a:pt x="855" y="1"/>
                    <a:pt x="687"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50" name="Google Shape;950;p51"/>
            <p:cNvSpPr/>
            <p:nvPr/>
          </p:nvSpPr>
          <p:spPr>
            <a:xfrm>
              <a:off x="2294761" y="3367846"/>
              <a:ext cx="160660" cy="260881"/>
            </a:xfrm>
            <a:custGeom>
              <a:avLst/>
              <a:gdLst/>
              <a:ahLst/>
              <a:cxnLst/>
              <a:rect l="l" t="t" r="r" b="b"/>
              <a:pathLst>
                <a:path w="5957" h="9673" extrusionOk="0">
                  <a:moveTo>
                    <a:pt x="5502" y="7712"/>
                  </a:moveTo>
                  <a:lnTo>
                    <a:pt x="5502" y="7718"/>
                  </a:lnTo>
                  <a:cubicBezTo>
                    <a:pt x="5514" y="7779"/>
                    <a:pt x="5521" y="7847"/>
                    <a:pt x="5514" y="7915"/>
                  </a:cubicBezTo>
                  <a:lnTo>
                    <a:pt x="437" y="7915"/>
                  </a:lnTo>
                  <a:cubicBezTo>
                    <a:pt x="437" y="7847"/>
                    <a:pt x="443" y="7779"/>
                    <a:pt x="462" y="7712"/>
                  </a:cubicBezTo>
                  <a:close/>
                  <a:moveTo>
                    <a:pt x="5398" y="8345"/>
                  </a:moveTo>
                  <a:lnTo>
                    <a:pt x="5385" y="8363"/>
                  </a:lnTo>
                  <a:lnTo>
                    <a:pt x="4930" y="9089"/>
                  </a:lnTo>
                  <a:cubicBezTo>
                    <a:pt x="4869" y="9187"/>
                    <a:pt x="4758" y="9242"/>
                    <a:pt x="4642" y="9242"/>
                  </a:cubicBezTo>
                  <a:lnTo>
                    <a:pt x="1316" y="9242"/>
                  </a:lnTo>
                  <a:cubicBezTo>
                    <a:pt x="1199" y="9242"/>
                    <a:pt x="1089" y="9187"/>
                    <a:pt x="1027" y="9089"/>
                  </a:cubicBezTo>
                  <a:lnTo>
                    <a:pt x="579" y="8363"/>
                  </a:lnTo>
                  <a:lnTo>
                    <a:pt x="566" y="8345"/>
                  </a:lnTo>
                  <a:close/>
                  <a:moveTo>
                    <a:pt x="2980" y="1"/>
                  </a:moveTo>
                  <a:cubicBezTo>
                    <a:pt x="2873" y="1"/>
                    <a:pt x="2767" y="71"/>
                    <a:pt x="2767" y="213"/>
                  </a:cubicBezTo>
                  <a:lnTo>
                    <a:pt x="2767" y="4552"/>
                  </a:lnTo>
                  <a:lnTo>
                    <a:pt x="2632" y="4552"/>
                  </a:lnTo>
                  <a:cubicBezTo>
                    <a:pt x="2478" y="4552"/>
                    <a:pt x="2349" y="4681"/>
                    <a:pt x="2349" y="4835"/>
                  </a:cubicBezTo>
                  <a:lnTo>
                    <a:pt x="2349" y="6052"/>
                  </a:lnTo>
                  <a:lnTo>
                    <a:pt x="2134" y="6144"/>
                  </a:lnTo>
                  <a:cubicBezTo>
                    <a:pt x="1888" y="6230"/>
                    <a:pt x="1986" y="6562"/>
                    <a:pt x="2194" y="6562"/>
                  </a:cubicBezTo>
                  <a:cubicBezTo>
                    <a:pt x="2225" y="6562"/>
                    <a:pt x="2258" y="6554"/>
                    <a:pt x="2293" y="6538"/>
                  </a:cubicBezTo>
                  <a:lnTo>
                    <a:pt x="2601" y="6415"/>
                  </a:lnTo>
                  <a:cubicBezTo>
                    <a:pt x="2711" y="6372"/>
                    <a:pt x="2779" y="6267"/>
                    <a:pt x="2779" y="6150"/>
                  </a:cubicBezTo>
                  <a:lnTo>
                    <a:pt x="2779" y="4983"/>
                  </a:lnTo>
                  <a:lnTo>
                    <a:pt x="3179" y="4983"/>
                  </a:lnTo>
                  <a:lnTo>
                    <a:pt x="3179" y="6150"/>
                  </a:lnTo>
                  <a:cubicBezTo>
                    <a:pt x="3179" y="6267"/>
                    <a:pt x="3252" y="6372"/>
                    <a:pt x="3357" y="6415"/>
                  </a:cubicBezTo>
                  <a:lnTo>
                    <a:pt x="4973" y="7072"/>
                  </a:lnTo>
                  <a:cubicBezTo>
                    <a:pt x="5090" y="7122"/>
                    <a:pt x="5195" y="7195"/>
                    <a:pt x="5281" y="7281"/>
                  </a:cubicBezTo>
                  <a:lnTo>
                    <a:pt x="683" y="7281"/>
                  </a:lnTo>
                  <a:cubicBezTo>
                    <a:pt x="769" y="7195"/>
                    <a:pt x="874" y="7122"/>
                    <a:pt x="990" y="7072"/>
                  </a:cubicBezTo>
                  <a:lnTo>
                    <a:pt x="1433" y="6894"/>
                  </a:lnTo>
                  <a:cubicBezTo>
                    <a:pt x="1658" y="6790"/>
                    <a:pt x="1560" y="6480"/>
                    <a:pt x="1353" y="6480"/>
                  </a:cubicBezTo>
                  <a:cubicBezTo>
                    <a:pt x="1328" y="6480"/>
                    <a:pt x="1301" y="6485"/>
                    <a:pt x="1273" y="6495"/>
                  </a:cubicBezTo>
                  <a:lnTo>
                    <a:pt x="824" y="6679"/>
                  </a:lnTo>
                  <a:cubicBezTo>
                    <a:pt x="468" y="6820"/>
                    <a:pt x="191" y="7122"/>
                    <a:pt x="75" y="7490"/>
                  </a:cubicBezTo>
                  <a:cubicBezTo>
                    <a:pt x="62" y="7521"/>
                    <a:pt x="56" y="7552"/>
                    <a:pt x="50" y="7583"/>
                  </a:cubicBezTo>
                  <a:lnTo>
                    <a:pt x="50" y="7589"/>
                  </a:lnTo>
                  <a:cubicBezTo>
                    <a:pt x="1" y="7779"/>
                    <a:pt x="1" y="7976"/>
                    <a:pt x="44" y="8173"/>
                  </a:cubicBezTo>
                  <a:lnTo>
                    <a:pt x="44" y="8179"/>
                  </a:lnTo>
                  <a:cubicBezTo>
                    <a:pt x="75" y="8320"/>
                    <a:pt x="136" y="8462"/>
                    <a:pt x="216" y="8591"/>
                  </a:cubicBezTo>
                  <a:lnTo>
                    <a:pt x="665" y="9310"/>
                  </a:lnTo>
                  <a:cubicBezTo>
                    <a:pt x="806" y="9537"/>
                    <a:pt x="1052" y="9673"/>
                    <a:pt x="1316" y="9673"/>
                  </a:cubicBezTo>
                  <a:lnTo>
                    <a:pt x="4648" y="9673"/>
                  </a:lnTo>
                  <a:cubicBezTo>
                    <a:pt x="4912" y="9673"/>
                    <a:pt x="5158" y="9537"/>
                    <a:pt x="5293" y="9310"/>
                  </a:cubicBezTo>
                  <a:lnTo>
                    <a:pt x="5748" y="8591"/>
                  </a:lnTo>
                  <a:cubicBezTo>
                    <a:pt x="5828" y="8462"/>
                    <a:pt x="5883" y="8320"/>
                    <a:pt x="5920" y="8179"/>
                  </a:cubicBezTo>
                  <a:lnTo>
                    <a:pt x="5920" y="8173"/>
                  </a:lnTo>
                  <a:cubicBezTo>
                    <a:pt x="5957" y="7982"/>
                    <a:pt x="5957" y="7779"/>
                    <a:pt x="5914" y="7589"/>
                  </a:cubicBezTo>
                  <a:lnTo>
                    <a:pt x="5914" y="7583"/>
                  </a:lnTo>
                  <a:cubicBezTo>
                    <a:pt x="5908" y="7552"/>
                    <a:pt x="5895" y="7527"/>
                    <a:pt x="5889" y="7497"/>
                  </a:cubicBezTo>
                  <a:cubicBezTo>
                    <a:pt x="5766" y="7128"/>
                    <a:pt x="5496" y="6827"/>
                    <a:pt x="5133" y="6679"/>
                  </a:cubicBezTo>
                  <a:lnTo>
                    <a:pt x="3609" y="6058"/>
                  </a:lnTo>
                  <a:lnTo>
                    <a:pt x="3609" y="4835"/>
                  </a:lnTo>
                  <a:cubicBezTo>
                    <a:pt x="3609" y="4681"/>
                    <a:pt x="3486" y="4552"/>
                    <a:pt x="3326" y="4552"/>
                  </a:cubicBezTo>
                  <a:lnTo>
                    <a:pt x="3197" y="4552"/>
                  </a:lnTo>
                  <a:lnTo>
                    <a:pt x="3197" y="213"/>
                  </a:lnTo>
                  <a:cubicBezTo>
                    <a:pt x="3194" y="71"/>
                    <a:pt x="3086" y="1"/>
                    <a:pt x="298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51" name="Google Shape;951;p51"/>
          <p:cNvGrpSpPr/>
          <p:nvPr/>
        </p:nvGrpSpPr>
        <p:grpSpPr>
          <a:xfrm>
            <a:off x="2833290" y="3063889"/>
            <a:ext cx="796424" cy="776790"/>
            <a:chOff x="1416645" y="1531944"/>
            <a:chExt cx="398212" cy="388395"/>
          </a:xfrm>
        </p:grpSpPr>
        <p:sp>
          <p:nvSpPr>
            <p:cNvPr id="952" name="Google Shape;952;p51"/>
            <p:cNvSpPr/>
            <p:nvPr/>
          </p:nvSpPr>
          <p:spPr>
            <a:xfrm>
              <a:off x="1557725" y="1794362"/>
              <a:ext cx="19418" cy="11651"/>
            </a:xfrm>
            <a:custGeom>
              <a:avLst/>
              <a:gdLst/>
              <a:ahLst/>
              <a:cxnLst/>
              <a:rect l="l" t="t" r="r" b="b"/>
              <a:pathLst>
                <a:path w="720" h="432" extrusionOk="0">
                  <a:moveTo>
                    <a:pt x="289" y="1"/>
                  </a:moveTo>
                  <a:cubicBezTo>
                    <a:pt x="0" y="1"/>
                    <a:pt x="0" y="431"/>
                    <a:pt x="289" y="431"/>
                  </a:cubicBezTo>
                  <a:lnTo>
                    <a:pt x="437" y="431"/>
                  </a:lnTo>
                  <a:cubicBezTo>
                    <a:pt x="719" y="431"/>
                    <a:pt x="719" y="1"/>
                    <a:pt x="437"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53" name="Google Shape;953;p51"/>
            <p:cNvSpPr/>
            <p:nvPr/>
          </p:nvSpPr>
          <p:spPr>
            <a:xfrm>
              <a:off x="1416645" y="1531944"/>
              <a:ext cx="398212" cy="388395"/>
            </a:xfrm>
            <a:custGeom>
              <a:avLst/>
              <a:gdLst/>
              <a:ahLst/>
              <a:cxnLst/>
              <a:rect l="l" t="t" r="r" b="b"/>
              <a:pathLst>
                <a:path w="14765" h="14401" extrusionOk="0">
                  <a:moveTo>
                    <a:pt x="3873" y="431"/>
                  </a:moveTo>
                  <a:cubicBezTo>
                    <a:pt x="4051" y="431"/>
                    <a:pt x="4199" y="578"/>
                    <a:pt x="4199" y="763"/>
                  </a:cubicBezTo>
                  <a:lnTo>
                    <a:pt x="4199" y="910"/>
                  </a:lnTo>
                  <a:cubicBezTo>
                    <a:pt x="4199" y="1095"/>
                    <a:pt x="4051" y="1242"/>
                    <a:pt x="3873" y="1242"/>
                  </a:cubicBezTo>
                  <a:lnTo>
                    <a:pt x="2010" y="1242"/>
                  </a:lnTo>
                  <a:cubicBezTo>
                    <a:pt x="1826" y="1242"/>
                    <a:pt x="1678" y="1095"/>
                    <a:pt x="1678" y="910"/>
                  </a:cubicBezTo>
                  <a:lnTo>
                    <a:pt x="1678" y="763"/>
                  </a:lnTo>
                  <a:cubicBezTo>
                    <a:pt x="1678" y="578"/>
                    <a:pt x="1826" y="431"/>
                    <a:pt x="2010" y="431"/>
                  </a:cubicBezTo>
                  <a:close/>
                  <a:moveTo>
                    <a:pt x="3621" y="1666"/>
                  </a:moveTo>
                  <a:lnTo>
                    <a:pt x="3621" y="2115"/>
                  </a:lnTo>
                  <a:lnTo>
                    <a:pt x="2262" y="2656"/>
                  </a:lnTo>
                  <a:lnTo>
                    <a:pt x="2262" y="1666"/>
                  </a:lnTo>
                  <a:close/>
                  <a:moveTo>
                    <a:pt x="11747" y="3566"/>
                  </a:moveTo>
                  <a:lnTo>
                    <a:pt x="12122" y="3713"/>
                  </a:lnTo>
                  <a:cubicBezTo>
                    <a:pt x="12319" y="3793"/>
                    <a:pt x="12417" y="4027"/>
                    <a:pt x="12337" y="4230"/>
                  </a:cubicBezTo>
                  <a:cubicBezTo>
                    <a:pt x="12282" y="4377"/>
                    <a:pt x="12134" y="4475"/>
                    <a:pt x="11974" y="4475"/>
                  </a:cubicBezTo>
                  <a:cubicBezTo>
                    <a:pt x="11919" y="4475"/>
                    <a:pt x="11870" y="4469"/>
                    <a:pt x="11827" y="4451"/>
                  </a:cubicBezTo>
                  <a:lnTo>
                    <a:pt x="11747" y="4420"/>
                  </a:lnTo>
                  <a:lnTo>
                    <a:pt x="11747" y="3566"/>
                  </a:lnTo>
                  <a:close/>
                  <a:moveTo>
                    <a:pt x="5305" y="1900"/>
                  </a:moveTo>
                  <a:lnTo>
                    <a:pt x="5305" y="2748"/>
                  </a:lnTo>
                  <a:lnTo>
                    <a:pt x="4389" y="3117"/>
                  </a:lnTo>
                  <a:lnTo>
                    <a:pt x="1746" y="4174"/>
                  </a:lnTo>
                  <a:lnTo>
                    <a:pt x="1740" y="4180"/>
                  </a:lnTo>
                  <a:lnTo>
                    <a:pt x="1070" y="4451"/>
                  </a:lnTo>
                  <a:cubicBezTo>
                    <a:pt x="1022" y="4470"/>
                    <a:pt x="973" y="4479"/>
                    <a:pt x="924" y="4479"/>
                  </a:cubicBezTo>
                  <a:cubicBezTo>
                    <a:pt x="766" y="4479"/>
                    <a:pt x="615" y="4385"/>
                    <a:pt x="554" y="4230"/>
                  </a:cubicBezTo>
                  <a:cubicBezTo>
                    <a:pt x="474" y="4027"/>
                    <a:pt x="572" y="3793"/>
                    <a:pt x="775" y="3713"/>
                  </a:cubicBezTo>
                  <a:lnTo>
                    <a:pt x="2127" y="3172"/>
                  </a:lnTo>
                  <a:lnTo>
                    <a:pt x="2133" y="3172"/>
                  </a:lnTo>
                  <a:lnTo>
                    <a:pt x="5305" y="1900"/>
                  </a:lnTo>
                  <a:close/>
                  <a:moveTo>
                    <a:pt x="12196" y="7444"/>
                  </a:moveTo>
                  <a:cubicBezTo>
                    <a:pt x="12214" y="7444"/>
                    <a:pt x="12232" y="7450"/>
                    <a:pt x="12245" y="7450"/>
                  </a:cubicBezTo>
                  <a:cubicBezTo>
                    <a:pt x="12300" y="7463"/>
                    <a:pt x="12343" y="7500"/>
                    <a:pt x="12368" y="7549"/>
                  </a:cubicBezTo>
                  <a:lnTo>
                    <a:pt x="12859" y="8391"/>
                  </a:lnTo>
                  <a:cubicBezTo>
                    <a:pt x="12884" y="8440"/>
                    <a:pt x="12890" y="8495"/>
                    <a:pt x="12878" y="8551"/>
                  </a:cubicBezTo>
                  <a:cubicBezTo>
                    <a:pt x="12859" y="8600"/>
                    <a:pt x="12829" y="8649"/>
                    <a:pt x="12780" y="8674"/>
                  </a:cubicBezTo>
                  <a:lnTo>
                    <a:pt x="9583" y="10518"/>
                  </a:lnTo>
                  <a:cubicBezTo>
                    <a:pt x="9552" y="10535"/>
                    <a:pt x="9518" y="10543"/>
                    <a:pt x="9485" y="10543"/>
                  </a:cubicBezTo>
                  <a:cubicBezTo>
                    <a:pt x="9414" y="10543"/>
                    <a:pt x="9344" y="10505"/>
                    <a:pt x="9307" y="10438"/>
                  </a:cubicBezTo>
                  <a:lnTo>
                    <a:pt x="8821" y="9596"/>
                  </a:lnTo>
                  <a:cubicBezTo>
                    <a:pt x="8766" y="9497"/>
                    <a:pt x="8796" y="9374"/>
                    <a:pt x="8895" y="9319"/>
                  </a:cubicBezTo>
                  <a:lnTo>
                    <a:pt x="11169" y="8004"/>
                  </a:lnTo>
                  <a:lnTo>
                    <a:pt x="11181" y="7998"/>
                  </a:lnTo>
                  <a:lnTo>
                    <a:pt x="12097" y="7475"/>
                  </a:lnTo>
                  <a:cubicBezTo>
                    <a:pt x="12128" y="7457"/>
                    <a:pt x="12159" y="7444"/>
                    <a:pt x="12196" y="7444"/>
                  </a:cubicBezTo>
                  <a:close/>
                  <a:moveTo>
                    <a:pt x="7665" y="7616"/>
                  </a:moveTo>
                  <a:cubicBezTo>
                    <a:pt x="7727" y="7616"/>
                    <a:pt x="7782" y="7666"/>
                    <a:pt x="7782" y="7733"/>
                  </a:cubicBezTo>
                  <a:lnTo>
                    <a:pt x="7782" y="12073"/>
                  </a:lnTo>
                  <a:lnTo>
                    <a:pt x="5115" y="12073"/>
                  </a:lnTo>
                  <a:lnTo>
                    <a:pt x="5115" y="7733"/>
                  </a:lnTo>
                  <a:cubicBezTo>
                    <a:pt x="5115" y="7666"/>
                    <a:pt x="5164" y="7616"/>
                    <a:pt x="5225" y="7616"/>
                  </a:cubicBezTo>
                  <a:close/>
                  <a:moveTo>
                    <a:pt x="2010" y="1"/>
                  </a:moveTo>
                  <a:cubicBezTo>
                    <a:pt x="1592" y="7"/>
                    <a:pt x="1254" y="345"/>
                    <a:pt x="1254" y="763"/>
                  </a:cubicBezTo>
                  <a:lnTo>
                    <a:pt x="1254" y="910"/>
                  </a:lnTo>
                  <a:cubicBezTo>
                    <a:pt x="1254" y="1261"/>
                    <a:pt x="1494" y="1568"/>
                    <a:pt x="1838" y="1648"/>
                  </a:cubicBezTo>
                  <a:lnTo>
                    <a:pt x="1838" y="2828"/>
                  </a:lnTo>
                  <a:lnTo>
                    <a:pt x="615" y="3314"/>
                  </a:lnTo>
                  <a:cubicBezTo>
                    <a:pt x="197" y="3492"/>
                    <a:pt x="0" y="3965"/>
                    <a:pt x="166" y="4383"/>
                  </a:cubicBezTo>
                  <a:cubicBezTo>
                    <a:pt x="298" y="4704"/>
                    <a:pt x="607" y="4901"/>
                    <a:pt x="933" y="4901"/>
                  </a:cubicBezTo>
                  <a:cubicBezTo>
                    <a:pt x="1032" y="4901"/>
                    <a:pt x="1132" y="4883"/>
                    <a:pt x="1230" y="4844"/>
                  </a:cubicBezTo>
                  <a:lnTo>
                    <a:pt x="1617" y="4691"/>
                  </a:lnTo>
                  <a:lnTo>
                    <a:pt x="1617" y="11931"/>
                  </a:lnTo>
                  <a:cubicBezTo>
                    <a:pt x="1617" y="12245"/>
                    <a:pt x="1869" y="12497"/>
                    <a:pt x="2183" y="12497"/>
                  </a:cubicBezTo>
                  <a:lnTo>
                    <a:pt x="10714" y="12497"/>
                  </a:lnTo>
                  <a:cubicBezTo>
                    <a:pt x="11028" y="12497"/>
                    <a:pt x="11280" y="12245"/>
                    <a:pt x="11286" y="11931"/>
                  </a:cubicBezTo>
                  <a:lnTo>
                    <a:pt x="11286" y="10973"/>
                  </a:lnTo>
                  <a:cubicBezTo>
                    <a:pt x="11286" y="10828"/>
                    <a:pt x="11178" y="10756"/>
                    <a:pt x="11071" y="10756"/>
                  </a:cubicBezTo>
                  <a:cubicBezTo>
                    <a:pt x="10963" y="10756"/>
                    <a:pt x="10856" y="10828"/>
                    <a:pt x="10856" y="10973"/>
                  </a:cubicBezTo>
                  <a:lnTo>
                    <a:pt x="10856" y="11931"/>
                  </a:lnTo>
                  <a:cubicBezTo>
                    <a:pt x="10856" y="12011"/>
                    <a:pt x="10794" y="12073"/>
                    <a:pt x="10714" y="12073"/>
                  </a:cubicBezTo>
                  <a:lnTo>
                    <a:pt x="8206" y="12073"/>
                  </a:lnTo>
                  <a:lnTo>
                    <a:pt x="8206" y="7733"/>
                  </a:lnTo>
                  <a:cubicBezTo>
                    <a:pt x="8206" y="7432"/>
                    <a:pt x="7967" y="7192"/>
                    <a:pt x="7665" y="7192"/>
                  </a:cubicBezTo>
                  <a:lnTo>
                    <a:pt x="5225" y="7192"/>
                  </a:lnTo>
                  <a:cubicBezTo>
                    <a:pt x="4924" y="7192"/>
                    <a:pt x="4684" y="7432"/>
                    <a:pt x="4684" y="7733"/>
                  </a:cubicBezTo>
                  <a:lnTo>
                    <a:pt x="4684" y="12073"/>
                  </a:lnTo>
                  <a:lnTo>
                    <a:pt x="2176" y="12073"/>
                  </a:lnTo>
                  <a:cubicBezTo>
                    <a:pt x="2103" y="12073"/>
                    <a:pt x="2041" y="12011"/>
                    <a:pt x="2041" y="11931"/>
                  </a:cubicBezTo>
                  <a:lnTo>
                    <a:pt x="2041" y="4518"/>
                  </a:lnTo>
                  <a:lnTo>
                    <a:pt x="4549" y="3517"/>
                  </a:lnTo>
                  <a:lnTo>
                    <a:pt x="5305" y="3209"/>
                  </a:lnTo>
                  <a:lnTo>
                    <a:pt x="5305" y="5441"/>
                  </a:lnTo>
                  <a:cubicBezTo>
                    <a:pt x="5305" y="6246"/>
                    <a:pt x="5963" y="6903"/>
                    <a:pt x="6768" y="6903"/>
                  </a:cubicBezTo>
                  <a:cubicBezTo>
                    <a:pt x="7579" y="6903"/>
                    <a:pt x="8237" y="6246"/>
                    <a:pt x="8237" y="5441"/>
                  </a:cubicBezTo>
                  <a:lnTo>
                    <a:pt x="8237" y="4795"/>
                  </a:lnTo>
                  <a:cubicBezTo>
                    <a:pt x="8243" y="4439"/>
                    <a:pt x="8538" y="4156"/>
                    <a:pt x="8901" y="4156"/>
                  </a:cubicBezTo>
                  <a:cubicBezTo>
                    <a:pt x="9257" y="4156"/>
                    <a:pt x="9552" y="4439"/>
                    <a:pt x="9565" y="4795"/>
                  </a:cubicBezTo>
                  <a:lnTo>
                    <a:pt x="9565" y="5932"/>
                  </a:lnTo>
                  <a:cubicBezTo>
                    <a:pt x="9565" y="6549"/>
                    <a:pt x="10063" y="7028"/>
                    <a:pt x="10649" y="7028"/>
                  </a:cubicBezTo>
                  <a:cubicBezTo>
                    <a:pt x="10717" y="7028"/>
                    <a:pt x="10786" y="7021"/>
                    <a:pt x="10856" y="7008"/>
                  </a:cubicBezTo>
                  <a:lnTo>
                    <a:pt x="10856" y="7703"/>
                  </a:lnTo>
                  <a:lnTo>
                    <a:pt x="8680" y="8956"/>
                  </a:lnTo>
                  <a:cubicBezTo>
                    <a:pt x="8378" y="9129"/>
                    <a:pt x="8274" y="9516"/>
                    <a:pt x="8452" y="9817"/>
                  </a:cubicBezTo>
                  <a:lnTo>
                    <a:pt x="8938" y="10659"/>
                  </a:lnTo>
                  <a:cubicBezTo>
                    <a:pt x="9054" y="10862"/>
                    <a:pt x="9267" y="10976"/>
                    <a:pt x="9486" y="10976"/>
                  </a:cubicBezTo>
                  <a:cubicBezTo>
                    <a:pt x="9592" y="10976"/>
                    <a:pt x="9700" y="10949"/>
                    <a:pt x="9798" y="10893"/>
                  </a:cubicBezTo>
                  <a:lnTo>
                    <a:pt x="12995" y="9049"/>
                  </a:lnTo>
                  <a:cubicBezTo>
                    <a:pt x="13296" y="8870"/>
                    <a:pt x="13400" y="8489"/>
                    <a:pt x="13228" y="8188"/>
                  </a:cubicBezTo>
                  <a:lnTo>
                    <a:pt x="13087" y="7948"/>
                  </a:lnTo>
                  <a:lnTo>
                    <a:pt x="13523" y="7696"/>
                  </a:lnTo>
                  <a:cubicBezTo>
                    <a:pt x="13556" y="7678"/>
                    <a:pt x="13591" y="7669"/>
                    <a:pt x="13627" y="7669"/>
                  </a:cubicBezTo>
                  <a:cubicBezTo>
                    <a:pt x="13699" y="7669"/>
                    <a:pt x="13769" y="7706"/>
                    <a:pt x="13806" y="7776"/>
                  </a:cubicBezTo>
                  <a:lnTo>
                    <a:pt x="14242" y="8526"/>
                  </a:lnTo>
                  <a:cubicBezTo>
                    <a:pt x="14292" y="8612"/>
                    <a:pt x="14273" y="8717"/>
                    <a:pt x="14199" y="8784"/>
                  </a:cubicBezTo>
                  <a:lnTo>
                    <a:pt x="12165" y="10653"/>
                  </a:lnTo>
                  <a:cubicBezTo>
                    <a:pt x="11925" y="10868"/>
                    <a:pt x="11870" y="11225"/>
                    <a:pt x="12036" y="11507"/>
                  </a:cubicBezTo>
                  <a:lnTo>
                    <a:pt x="12189" y="11765"/>
                  </a:lnTo>
                  <a:lnTo>
                    <a:pt x="12073" y="11833"/>
                  </a:lnTo>
                  <a:cubicBezTo>
                    <a:pt x="11864" y="11956"/>
                    <a:pt x="11790" y="12226"/>
                    <a:pt x="11913" y="12435"/>
                  </a:cubicBezTo>
                  <a:lnTo>
                    <a:pt x="12982" y="14292"/>
                  </a:lnTo>
                  <a:cubicBezTo>
                    <a:pt x="13026" y="14369"/>
                    <a:pt x="13093" y="14400"/>
                    <a:pt x="13159" y="14400"/>
                  </a:cubicBezTo>
                  <a:cubicBezTo>
                    <a:pt x="13304" y="14400"/>
                    <a:pt x="13448" y="14246"/>
                    <a:pt x="13351" y="14077"/>
                  </a:cubicBezTo>
                  <a:lnTo>
                    <a:pt x="12282" y="12220"/>
                  </a:lnTo>
                  <a:cubicBezTo>
                    <a:pt x="12275" y="12214"/>
                    <a:pt x="12282" y="12208"/>
                    <a:pt x="12288" y="12208"/>
                  </a:cubicBezTo>
                  <a:lnTo>
                    <a:pt x="12890" y="11858"/>
                  </a:lnTo>
                  <a:cubicBezTo>
                    <a:pt x="12892" y="11856"/>
                    <a:pt x="12894" y="11855"/>
                    <a:pt x="12896" y="11855"/>
                  </a:cubicBezTo>
                  <a:cubicBezTo>
                    <a:pt x="12900" y="11855"/>
                    <a:pt x="12904" y="11859"/>
                    <a:pt x="12909" y="11864"/>
                  </a:cubicBezTo>
                  <a:lnTo>
                    <a:pt x="13978" y="13714"/>
                  </a:lnTo>
                  <a:cubicBezTo>
                    <a:pt x="14023" y="13792"/>
                    <a:pt x="14091" y="13824"/>
                    <a:pt x="14158" y="13824"/>
                  </a:cubicBezTo>
                  <a:cubicBezTo>
                    <a:pt x="14304" y="13824"/>
                    <a:pt x="14448" y="13673"/>
                    <a:pt x="14347" y="13505"/>
                  </a:cubicBezTo>
                  <a:lnTo>
                    <a:pt x="13277" y="11649"/>
                  </a:lnTo>
                  <a:cubicBezTo>
                    <a:pt x="13195" y="11504"/>
                    <a:pt x="13048" y="11426"/>
                    <a:pt x="12897" y="11426"/>
                  </a:cubicBezTo>
                  <a:cubicBezTo>
                    <a:pt x="12824" y="11426"/>
                    <a:pt x="12750" y="11445"/>
                    <a:pt x="12681" y="11483"/>
                  </a:cubicBezTo>
                  <a:lnTo>
                    <a:pt x="12558" y="11550"/>
                  </a:lnTo>
                  <a:lnTo>
                    <a:pt x="12405" y="11292"/>
                  </a:lnTo>
                  <a:cubicBezTo>
                    <a:pt x="12343" y="11188"/>
                    <a:pt x="12368" y="11052"/>
                    <a:pt x="12454" y="10966"/>
                  </a:cubicBezTo>
                  <a:lnTo>
                    <a:pt x="14494" y="9104"/>
                  </a:lnTo>
                  <a:cubicBezTo>
                    <a:pt x="14716" y="8901"/>
                    <a:pt x="14765" y="8569"/>
                    <a:pt x="14617" y="8311"/>
                  </a:cubicBezTo>
                  <a:lnTo>
                    <a:pt x="14181" y="7561"/>
                  </a:lnTo>
                  <a:cubicBezTo>
                    <a:pt x="14062" y="7355"/>
                    <a:pt x="13849" y="7243"/>
                    <a:pt x="13629" y="7243"/>
                  </a:cubicBezTo>
                  <a:cubicBezTo>
                    <a:pt x="13520" y="7243"/>
                    <a:pt x="13410" y="7271"/>
                    <a:pt x="13308" y="7328"/>
                  </a:cubicBezTo>
                  <a:lnTo>
                    <a:pt x="12878" y="7573"/>
                  </a:lnTo>
                  <a:lnTo>
                    <a:pt x="12743" y="7346"/>
                  </a:lnTo>
                  <a:cubicBezTo>
                    <a:pt x="12623" y="7143"/>
                    <a:pt x="12411" y="7030"/>
                    <a:pt x="12193" y="7030"/>
                  </a:cubicBezTo>
                  <a:cubicBezTo>
                    <a:pt x="12087" y="7030"/>
                    <a:pt x="11980" y="7056"/>
                    <a:pt x="11882" y="7112"/>
                  </a:cubicBezTo>
                  <a:lnTo>
                    <a:pt x="11286" y="7457"/>
                  </a:lnTo>
                  <a:lnTo>
                    <a:pt x="11286" y="6830"/>
                  </a:lnTo>
                  <a:cubicBezTo>
                    <a:pt x="11575" y="6621"/>
                    <a:pt x="11747" y="6289"/>
                    <a:pt x="11747" y="5932"/>
                  </a:cubicBezTo>
                  <a:lnTo>
                    <a:pt x="11747" y="4875"/>
                  </a:lnTo>
                  <a:cubicBezTo>
                    <a:pt x="11821" y="4896"/>
                    <a:pt x="11895" y="4906"/>
                    <a:pt x="11969" y="4906"/>
                  </a:cubicBezTo>
                  <a:cubicBezTo>
                    <a:pt x="12312" y="4906"/>
                    <a:pt x="12632" y="4691"/>
                    <a:pt x="12749" y="4346"/>
                  </a:cubicBezTo>
                  <a:cubicBezTo>
                    <a:pt x="12890" y="3935"/>
                    <a:pt x="12681" y="3480"/>
                    <a:pt x="12275" y="3320"/>
                  </a:cubicBezTo>
                  <a:lnTo>
                    <a:pt x="10966" y="2791"/>
                  </a:lnTo>
                  <a:lnTo>
                    <a:pt x="9964" y="2392"/>
                  </a:lnTo>
                  <a:cubicBezTo>
                    <a:pt x="9932" y="2378"/>
                    <a:pt x="9901" y="2373"/>
                    <a:pt x="9873" y="2373"/>
                  </a:cubicBezTo>
                  <a:cubicBezTo>
                    <a:pt x="9663" y="2373"/>
                    <a:pt x="9572" y="2693"/>
                    <a:pt x="9804" y="2785"/>
                  </a:cubicBezTo>
                  <a:lnTo>
                    <a:pt x="11323" y="3394"/>
                  </a:lnTo>
                  <a:lnTo>
                    <a:pt x="11323" y="5932"/>
                  </a:lnTo>
                  <a:cubicBezTo>
                    <a:pt x="11310" y="6289"/>
                    <a:pt x="11015" y="6572"/>
                    <a:pt x="10653" y="6572"/>
                  </a:cubicBezTo>
                  <a:cubicBezTo>
                    <a:pt x="10296" y="6572"/>
                    <a:pt x="10001" y="6289"/>
                    <a:pt x="9989" y="5932"/>
                  </a:cubicBezTo>
                  <a:lnTo>
                    <a:pt x="9989" y="4795"/>
                  </a:lnTo>
                  <a:cubicBezTo>
                    <a:pt x="9970" y="4205"/>
                    <a:pt x="9491" y="3732"/>
                    <a:pt x="8895" y="3732"/>
                  </a:cubicBezTo>
                  <a:cubicBezTo>
                    <a:pt x="8305" y="3732"/>
                    <a:pt x="7819" y="4205"/>
                    <a:pt x="7807" y="4795"/>
                  </a:cubicBezTo>
                  <a:lnTo>
                    <a:pt x="7807" y="5434"/>
                  </a:lnTo>
                  <a:cubicBezTo>
                    <a:pt x="7807" y="6006"/>
                    <a:pt x="7340" y="6473"/>
                    <a:pt x="6768" y="6473"/>
                  </a:cubicBezTo>
                  <a:cubicBezTo>
                    <a:pt x="6196" y="6473"/>
                    <a:pt x="5729" y="6006"/>
                    <a:pt x="5729" y="5434"/>
                  </a:cubicBezTo>
                  <a:lnTo>
                    <a:pt x="5729" y="1728"/>
                  </a:lnTo>
                  <a:lnTo>
                    <a:pt x="5772" y="1709"/>
                  </a:lnTo>
                  <a:lnTo>
                    <a:pt x="6295" y="1500"/>
                  </a:lnTo>
                  <a:cubicBezTo>
                    <a:pt x="6344" y="1482"/>
                    <a:pt x="6395" y="1473"/>
                    <a:pt x="6445" y="1473"/>
                  </a:cubicBezTo>
                  <a:cubicBezTo>
                    <a:pt x="6494" y="1473"/>
                    <a:pt x="6544" y="1482"/>
                    <a:pt x="6590" y="1500"/>
                  </a:cubicBezTo>
                  <a:lnTo>
                    <a:pt x="7247" y="1765"/>
                  </a:lnTo>
                  <a:lnTo>
                    <a:pt x="7254" y="1765"/>
                  </a:lnTo>
                  <a:lnTo>
                    <a:pt x="8913" y="2429"/>
                  </a:lnTo>
                  <a:cubicBezTo>
                    <a:pt x="8943" y="2441"/>
                    <a:pt x="8972" y="2446"/>
                    <a:pt x="8999" y="2446"/>
                  </a:cubicBezTo>
                  <a:cubicBezTo>
                    <a:pt x="9208" y="2446"/>
                    <a:pt x="9307" y="2122"/>
                    <a:pt x="9073" y="2029"/>
                  </a:cubicBezTo>
                  <a:lnTo>
                    <a:pt x="6750" y="1101"/>
                  </a:lnTo>
                  <a:cubicBezTo>
                    <a:pt x="6651" y="1061"/>
                    <a:pt x="6547" y="1041"/>
                    <a:pt x="6442" y="1041"/>
                  </a:cubicBezTo>
                  <a:cubicBezTo>
                    <a:pt x="6338" y="1041"/>
                    <a:pt x="6233" y="1061"/>
                    <a:pt x="6135" y="1101"/>
                  </a:cubicBezTo>
                  <a:lnTo>
                    <a:pt x="5588" y="1322"/>
                  </a:lnTo>
                  <a:lnTo>
                    <a:pt x="4045" y="1943"/>
                  </a:lnTo>
                  <a:lnTo>
                    <a:pt x="4045" y="1648"/>
                  </a:lnTo>
                  <a:cubicBezTo>
                    <a:pt x="4389" y="1568"/>
                    <a:pt x="4629" y="1261"/>
                    <a:pt x="4629" y="910"/>
                  </a:cubicBezTo>
                  <a:lnTo>
                    <a:pt x="4629" y="763"/>
                  </a:lnTo>
                  <a:cubicBezTo>
                    <a:pt x="4629" y="345"/>
                    <a:pt x="4291" y="7"/>
                    <a:pt x="387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54" name="Google Shape;954;p51"/>
          <p:cNvGrpSpPr/>
          <p:nvPr/>
        </p:nvGrpSpPr>
        <p:grpSpPr>
          <a:xfrm>
            <a:off x="12226565" y="6737203"/>
            <a:ext cx="531902" cy="788010"/>
            <a:chOff x="6113282" y="3368601"/>
            <a:chExt cx="265951" cy="394005"/>
          </a:xfrm>
        </p:grpSpPr>
        <p:sp>
          <p:nvSpPr>
            <p:cNvPr id="955" name="Google Shape;955;p51"/>
            <p:cNvSpPr/>
            <p:nvPr/>
          </p:nvSpPr>
          <p:spPr>
            <a:xfrm>
              <a:off x="6113282" y="3368601"/>
              <a:ext cx="265951" cy="394005"/>
            </a:xfrm>
            <a:custGeom>
              <a:avLst/>
              <a:gdLst/>
              <a:ahLst/>
              <a:cxnLst/>
              <a:rect l="l" t="t" r="r" b="b"/>
              <a:pathLst>
                <a:path w="9861" h="14609" extrusionOk="0">
                  <a:moveTo>
                    <a:pt x="9369" y="2041"/>
                  </a:moveTo>
                  <a:cubicBezTo>
                    <a:pt x="9405" y="2041"/>
                    <a:pt x="9436" y="2072"/>
                    <a:pt x="9436" y="2109"/>
                  </a:cubicBezTo>
                  <a:lnTo>
                    <a:pt x="9436" y="4002"/>
                  </a:lnTo>
                  <a:cubicBezTo>
                    <a:pt x="9436" y="4039"/>
                    <a:pt x="9405" y="4063"/>
                    <a:pt x="9369" y="4063"/>
                  </a:cubicBezTo>
                  <a:lnTo>
                    <a:pt x="8274" y="4063"/>
                  </a:lnTo>
                  <a:lnTo>
                    <a:pt x="8274" y="2041"/>
                  </a:lnTo>
                  <a:close/>
                  <a:moveTo>
                    <a:pt x="4304" y="5409"/>
                  </a:moveTo>
                  <a:cubicBezTo>
                    <a:pt x="4912" y="5409"/>
                    <a:pt x="5213" y="6141"/>
                    <a:pt x="4789" y="6571"/>
                  </a:cubicBezTo>
                  <a:cubicBezTo>
                    <a:pt x="4650" y="6710"/>
                    <a:pt x="4480" y="6772"/>
                    <a:pt x="4313" y="6772"/>
                  </a:cubicBezTo>
                  <a:cubicBezTo>
                    <a:pt x="3963" y="6772"/>
                    <a:pt x="3628" y="6500"/>
                    <a:pt x="3628" y="6092"/>
                  </a:cubicBezTo>
                  <a:cubicBezTo>
                    <a:pt x="3628" y="5717"/>
                    <a:pt x="3929" y="5409"/>
                    <a:pt x="4304" y="5409"/>
                  </a:cubicBezTo>
                  <a:close/>
                  <a:moveTo>
                    <a:pt x="7053" y="6306"/>
                  </a:moveTo>
                  <a:cubicBezTo>
                    <a:pt x="7087" y="6306"/>
                    <a:pt x="7119" y="6340"/>
                    <a:pt x="7119" y="6374"/>
                  </a:cubicBezTo>
                  <a:lnTo>
                    <a:pt x="7119" y="7432"/>
                  </a:lnTo>
                  <a:cubicBezTo>
                    <a:pt x="7119" y="7469"/>
                    <a:pt x="7082" y="7499"/>
                    <a:pt x="7045" y="7499"/>
                  </a:cubicBezTo>
                  <a:lnTo>
                    <a:pt x="1568" y="7499"/>
                  </a:lnTo>
                  <a:cubicBezTo>
                    <a:pt x="1525" y="7499"/>
                    <a:pt x="1495" y="7469"/>
                    <a:pt x="1495" y="7432"/>
                  </a:cubicBezTo>
                  <a:lnTo>
                    <a:pt x="1495" y="6374"/>
                  </a:lnTo>
                  <a:cubicBezTo>
                    <a:pt x="1495" y="6338"/>
                    <a:pt x="1525" y="6307"/>
                    <a:pt x="1568" y="6307"/>
                  </a:cubicBezTo>
                  <a:lnTo>
                    <a:pt x="3216" y="6307"/>
                  </a:lnTo>
                  <a:cubicBezTo>
                    <a:pt x="3320" y="6823"/>
                    <a:pt x="3775" y="7198"/>
                    <a:pt x="4304" y="7198"/>
                  </a:cubicBezTo>
                  <a:cubicBezTo>
                    <a:pt x="4832" y="7198"/>
                    <a:pt x="5287" y="6823"/>
                    <a:pt x="5392" y="6307"/>
                  </a:cubicBezTo>
                  <a:lnTo>
                    <a:pt x="7045" y="6307"/>
                  </a:lnTo>
                  <a:cubicBezTo>
                    <a:pt x="7048" y="6306"/>
                    <a:pt x="7051" y="6306"/>
                    <a:pt x="7053" y="6306"/>
                  </a:cubicBezTo>
                  <a:close/>
                  <a:moveTo>
                    <a:pt x="4095" y="7930"/>
                  </a:moveTo>
                  <a:lnTo>
                    <a:pt x="4095" y="8587"/>
                  </a:lnTo>
                  <a:lnTo>
                    <a:pt x="2601" y="8587"/>
                  </a:lnTo>
                  <a:lnTo>
                    <a:pt x="2601" y="7930"/>
                  </a:lnTo>
                  <a:close/>
                  <a:moveTo>
                    <a:pt x="6012" y="7930"/>
                  </a:moveTo>
                  <a:lnTo>
                    <a:pt x="6012" y="8587"/>
                  </a:lnTo>
                  <a:lnTo>
                    <a:pt x="4525" y="8587"/>
                  </a:lnTo>
                  <a:lnTo>
                    <a:pt x="4525" y="7930"/>
                  </a:lnTo>
                  <a:close/>
                  <a:moveTo>
                    <a:pt x="7045" y="9011"/>
                  </a:moveTo>
                  <a:cubicBezTo>
                    <a:pt x="7082" y="9011"/>
                    <a:pt x="7119" y="9048"/>
                    <a:pt x="7119" y="9085"/>
                  </a:cubicBezTo>
                  <a:lnTo>
                    <a:pt x="7119" y="9620"/>
                  </a:lnTo>
                  <a:cubicBezTo>
                    <a:pt x="7119" y="9657"/>
                    <a:pt x="7082" y="9688"/>
                    <a:pt x="7045" y="9688"/>
                  </a:cubicBezTo>
                  <a:lnTo>
                    <a:pt x="1568" y="9688"/>
                  </a:lnTo>
                  <a:cubicBezTo>
                    <a:pt x="1525" y="9688"/>
                    <a:pt x="1495" y="9657"/>
                    <a:pt x="1495" y="9620"/>
                  </a:cubicBezTo>
                  <a:lnTo>
                    <a:pt x="1495" y="9085"/>
                  </a:lnTo>
                  <a:cubicBezTo>
                    <a:pt x="1495" y="9048"/>
                    <a:pt x="1525" y="9011"/>
                    <a:pt x="1568" y="9011"/>
                  </a:cubicBezTo>
                  <a:close/>
                  <a:moveTo>
                    <a:pt x="4715" y="10118"/>
                  </a:moveTo>
                  <a:lnTo>
                    <a:pt x="4715" y="11286"/>
                  </a:lnTo>
                  <a:cubicBezTo>
                    <a:pt x="4715" y="11513"/>
                    <a:pt x="4531" y="11698"/>
                    <a:pt x="4304" y="11698"/>
                  </a:cubicBezTo>
                  <a:cubicBezTo>
                    <a:pt x="4076" y="11698"/>
                    <a:pt x="3892" y="11513"/>
                    <a:pt x="3892" y="11286"/>
                  </a:cubicBezTo>
                  <a:lnTo>
                    <a:pt x="3892" y="10118"/>
                  </a:lnTo>
                  <a:close/>
                  <a:moveTo>
                    <a:pt x="1120" y="0"/>
                  </a:moveTo>
                  <a:cubicBezTo>
                    <a:pt x="505" y="0"/>
                    <a:pt x="1" y="504"/>
                    <a:pt x="1" y="1119"/>
                  </a:cubicBezTo>
                  <a:lnTo>
                    <a:pt x="1" y="1943"/>
                  </a:lnTo>
                  <a:cubicBezTo>
                    <a:pt x="1" y="2084"/>
                    <a:pt x="109" y="2155"/>
                    <a:pt x="216" y="2155"/>
                  </a:cubicBezTo>
                  <a:cubicBezTo>
                    <a:pt x="324" y="2155"/>
                    <a:pt x="431" y="2084"/>
                    <a:pt x="431" y="1943"/>
                  </a:cubicBezTo>
                  <a:lnTo>
                    <a:pt x="431" y="1119"/>
                  </a:lnTo>
                  <a:cubicBezTo>
                    <a:pt x="431" y="738"/>
                    <a:pt x="739" y="431"/>
                    <a:pt x="1120" y="431"/>
                  </a:cubicBezTo>
                  <a:lnTo>
                    <a:pt x="5484" y="431"/>
                  </a:lnTo>
                  <a:cubicBezTo>
                    <a:pt x="5883" y="431"/>
                    <a:pt x="6209" y="750"/>
                    <a:pt x="6209" y="1150"/>
                  </a:cubicBezTo>
                  <a:lnTo>
                    <a:pt x="6209" y="1340"/>
                  </a:lnTo>
                  <a:lnTo>
                    <a:pt x="6209" y="1346"/>
                  </a:lnTo>
                  <a:lnTo>
                    <a:pt x="6209" y="1353"/>
                  </a:lnTo>
                  <a:lnTo>
                    <a:pt x="6209" y="1771"/>
                  </a:lnTo>
                  <a:cubicBezTo>
                    <a:pt x="6209" y="1912"/>
                    <a:pt x="6315" y="1983"/>
                    <a:pt x="6422" y="1983"/>
                  </a:cubicBezTo>
                  <a:cubicBezTo>
                    <a:pt x="6529" y="1983"/>
                    <a:pt x="6636" y="1912"/>
                    <a:pt x="6639" y="1771"/>
                  </a:cubicBezTo>
                  <a:lnTo>
                    <a:pt x="6639" y="1562"/>
                  </a:lnTo>
                  <a:lnTo>
                    <a:pt x="7813" y="1562"/>
                  </a:lnTo>
                  <a:cubicBezTo>
                    <a:pt x="7832" y="1562"/>
                    <a:pt x="7844" y="1574"/>
                    <a:pt x="7844" y="1586"/>
                  </a:cubicBezTo>
                  <a:lnTo>
                    <a:pt x="7844" y="4518"/>
                  </a:lnTo>
                  <a:cubicBezTo>
                    <a:pt x="7844" y="4530"/>
                    <a:pt x="7832" y="4543"/>
                    <a:pt x="7813" y="4543"/>
                  </a:cubicBezTo>
                  <a:lnTo>
                    <a:pt x="6639" y="4543"/>
                  </a:lnTo>
                  <a:lnTo>
                    <a:pt x="6639" y="2625"/>
                  </a:lnTo>
                  <a:cubicBezTo>
                    <a:pt x="6639" y="2481"/>
                    <a:pt x="6532" y="2408"/>
                    <a:pt x="6424" y="2408"/>
                  </a:cubicBezTo>
                  <a:cubicBezTo>
                    <a:pt x="6317" y="2408"/>
                    <a:pt x="6209" y="2481"/>
                    <a:pt x="6209" y="2625"/>
                  </a:cubicBezTo>
                  <a:lnTo>
                    <a:pt x="6209" y="4752"/>
                  </a:lnTo>
                  <a:lnTo>
                    <a:pt x="6209" y="4758"/>
                  </a:lnTo>
                  <a:lnTo>
                    <a:pt x="6209" y="4764"/>
                  </a:lnTo>
                  <a:lnTo>
                    <a:pt x="6209" y="5877"/>
                  </a:lnTo>
                  <a:lnTo>
                    <a:pt x="5392" y="5877"/>
                  </a:lnTo>
                  <a:cubicBezTo>
                    <a:pt x="5287" y="5360"/>
                    <a:pt x="4832" y="4985"/>
                    <a:pt x="4304" y="4985"/>
                  </a:cubicBezTo>
                  <a:cubicBezTo>
                    <a:pt x="3775" y="4985"/>
                    <a:pt x="3320" y="5360"/>
                    <a:pt x="3216" y="5877"/>
                  </a:cubicBezTo>
                  <a:lnTo>
                    <a:pt x="2404" y="5877"/>
                  </a:lnTo>
                  <a:lnTo>
                    <a:pt x="2404" y="4998"/>
                  </a:lnTo>
                  <a:lnTo>
                    <a:pt x="3056" y="4998"/>
                  </a:lnTo>
                  <a:cubicBezTo>
                    <a:pt x="3339" y="4998"/>
                    <a:pt x="3339" y="4573"/>
                    <a:pt x="3056" y="4573"/>
                  </a:cubicBezTo>
                  <a:lnTo>
                    <a:pt x="1126" y="4573"/>
                  </a:lnTo>
                  <a:cubicBezTo>
                    <a:pt x="739" y="4573"/>
                    <a:pt x="431" y="4260"/>
                    <a:pt x="431" y="3879"/>
                  </a:cubicBezTo>
                  <a:lnTo>
                    <a:pt x="431" y="2797"/>
                  </a:lnTo>
                  <a:cubicBezTo>
                    <a:pt x="431" y="2653"/>
                    <a:pt x="324" y="2580"/>
                    <a:pt x="216" y="2580"/>
                  </a:cubicBezTo>
                  <a:cubicBezTo>
                    <a:pt x="109" y="2580"/>
                    <a:pt x="1" y="2653"/>
                    <a:pt x="1" y="2797"/>
                  </a:cubicBezTo>
                  <a:lnTo>
                    <a:pt x="1" y="3879"/>
                  </a:lnTo>
                  <a:cubicBezTo>
                    <a:pt x="7" y="4500"/>
                    <a:pt x="505" y="4998"/>
                    <a:pt x="1120" y="4998"/>
                  </a:cubicBezTo>
                  <a:lnTo>
                    <a:pt x="1974" y="4998"/>
                  </a:lnTo>
                  <a:lnTo>
                    <a:pt x="1974" y="5877"/>
                  </a:lnTo>
                  <a:lnTo>
                    <a:pt x="1562" y="5877"/>
                  </a:lnTo>
                  <a:cubicBezTo>
                    <a:pt x="1292" y="5877"/>
                    <a:pt x="1064" y="6104"/>
                    <a:pt x="1064" y="6374"/>
                  </a:cubicBezTo>
                  <a:lnTo>
                    <a:pt x="1064" y="7432"/>
                  </a:lnTo>
                  <a:cubicBezTo>
                    <a:pt x="1064" y="7702"/>
                    <a:pt x="1292" y="7930"/>
                    <a:pt x="1562" y="7930"/>
                  </a:cubicBezTo>
                  <a:lnTo>
                    <a:pt x="2171" y="7930"/>
                  </a:lnTo>
                  <a:lnTo>
                    <a:pt x="2171" y="8587"/>
                  </a:lnTo>
                  <a:lnTo>
                    <a:pt x="1562" y="8587"/>
                  </a:lnTo>
                  <a:cubicBezTo>
                    <a:pt x="1292" y="8587"/>
                    <a:pt x="1064" y="8809"/>
                    <a:pt x="1064" y="9085"/>
                  </a:cubicBezTo>
                  <a:lnTo>
                    <a:pt x="1064" y="9620"/>
                  </a:lnTo>
                  <a:cubicBezTo>
                    <a:pt x="1064" y="9897"/>
                    <a:pt x="1292" y="10118"/>
                    <a:pt x="1562" y="10118"/>
                  </a:cubicBezTo>
                  <a:lnTo>
                    <a:pt x="2429" y="10118"/>
                  </a:lnTo>
                  <a:lnTo>
                    <a:pt x="1157" y="14334"/>
                  </a:lnTo>
                  <a:cubicBezTo>
                    <a:pt x="1104" y="14499"/>
                    <a:pt x="1236" y="14609"/>
                    <a:pt x="1365" y="14609"/>
                  </a:cubicBezTo>
                  <a:cubicBezTo>
                    <a:pt x="1449" y="14609"/>
                    <a:pt x="1531" y="14563"/>
                    <a:pt x="1562" y="14457"/>
                  </a:cubicBezTo>
                  <a:lnTo>
                    <a:pt x="2878" y="10118"/>
                  </a:lnTo>
                  <a:lnTo>
                    <a:pt x="3468" y="10118"/>
                  </a:lnTo>
                  <a:lnTo>
                    <a:pt x="3468" y="11292"/>
                  </a:lnTo>
                  <a:cubicBezTo>
                    <a:pt x="3468" y="11673"/>
                    <a:pt x="3726" y="12005"/>
                    <a:pt x="4089" y="12103"/>
                  </a:cubicBezTo>
                  <a:lnTo>
                    <a:pt x="4089" y="14396"/>
                  </a:lnTo>
                  <a:cubicBezTo>
                    <a:pt x="4089" y="14537"/>
                    <a:pt x="4196" y="14608"/>
                    <a:pt x="4304" y="14608"/>
                  </a:cubicBezTo>
                  <a:cubicBezTo>
                    <a:pt x="4411" y="14608"/>
                    <a:pt x="4519" y="14537"/>
                    <a:pt x="4519" y="14396"/>
                  </a:cubicBezTo>
                  <a:lnTo>
                    <a:pt x="4519" y="12103"/>
                  </a:lnTo>
                  <a:cubicBezTo>
                    <a:pt x="4888" y="12005"/>
                    <a:pt x="5146" y="11673"/>
                    <a:pt x="5146" y="11292"/>
                  </a:cubicBezTo>
                  <a:lnTo>
                    <a:pt x="5146" y="10118"/>
                  </a:lnTo>
                  <a:lnTo>
                    <a:pt x="5730" y="10118"/>
                  </a:lnTo>
                  <a:lnTo>
                    <a:pt x="7045" y="14457"/>
                  </a:lnTo>
                  <a:cubicBezTo>
                    <a:pt x="7081" y="14553"/>
                    <a:pt x="7160" y="14595"/>
                    <a:pt x="7239" y="14595"/>
                  </a:cubicBezTo>
                  <a:cubicBezTo>
                    <a:pt x="7364" y="14595"/>
                    <a:pt x="7491" y="14492"/>
                    <a:pt x="7457" y="14334"/>
                  </a:cubicBezTo>
                  <a:lnTo>
                    <a:pt x="6178" y="10118"/>
                  </a:lnTo>
                  <a:lnTo>
                    <a:pt x="7045" y="10118"/>
                  </a:lnTo>
                  <a:cubicBezTo>
                    <a:pt x="7322" y="10118"/>
                    <a:pt x="7543" y="9897"/>
                    <a:pt x="7543" y="9620"/>
                  </a:cubicBezTo>
                  <a:lnTo>
                    <a:pt x="7543" y="9085"/>
                  </a:lnTo>
                  <a:cubicBezTo>
                    <a:pt x="7543" y="8809"/>
                    <a:pt x="7322" y="8587"/>
                    <a:pt x="7045" y="8587"/>
                  </a:cubicBezTo>
                  <a:lnTo>
                    <a:pt x="6437" y="8587"/>
                  </a:lnTo>
                  <a:lnTo>
                    <a:pt x="6437" y="7930"/>
                  </a:lnTo>
                  <a:lnTo>
                    <a:pt x="7045" y="7930"/>
                  </a:lnTo>
                  <a:cubicBezTo>
                    <a:pt x="7322" y="7930"/>
                    <a:pt x="7543" y="7702"/>
                    <a:pt x="7543" y="7426"/>
                  </a:cubicBezTo>
                  <a:lnTo>
                    <a:pt x="7543" y="6374"/>
                  </a:lnTo>
                  <a:cubicBezTo>
                    <a:pt x="7543" y="6098"/>
                    <a:pt x="7322" y="5877"/>
                    <a:pt x="7045" y="5877"/>
                  </a:cubicBezTo>
                  <a:lnTo>
                    <a:pt x="6639" y="5877"/>
                  </a:lnTo>
                  <a:lnTo>
                    <a:pt x="6639" y="4973"/>
                  </a:lnTo>
                  <a:lnTo>
                    <a:pt x="7820" y="4973"/>
                  </a:lnTo>
                  <a:cubicBezTo>
                    <a:pt x="8065" y="4973"/>
                    <a:pt x="8268" y="4770"/>
                    <a:pt x="8268" y="4518"/>
                  </a:cubicBezTo>
                  <a:lnTo>
                    <a:pt x="8268" y="4494"/>
                  </a:lnTo>
                  <a:lnTo>
                    <a:pt x="9369" y="4494"/>
                  </a:lnTo>
                  <a:cubicBezTo>
                    <a:pt x="9639" y="4494"/>
                    <a:pt x="9860" y="4272"/>
                    <a:pt x="9860" y="4002"/>
                  </a:cubicBezTo>
                  <a:lnTo>
                    <a:pt x="9860" y="2109"/>
                  </a:lnTo>
                  <a:cubicBezTo>
                    <a:pt x="9860" y="1832"/>
                    <a:pt x="9639" y="1611"/>
                    <a:pt x="9369" y="1611"/>
                  </a:cubicBezTo>
                  <a:lnTo>
                    <a:pt x="8274" y="1611"/>
                  </a:lnTo>
                  <a:lnTo>
                    <a:pt x="8274" y="1586"/>
                  </a:lnTo>
                  <a:cubicBezTo>
                    <a:pt x="8274" y="1334"/>
                    <a:pt x="8065" y="1131"/>
                    <a:pt x="7820" y="1131"/>
                  </a:cubicBezTo>
                  <a:lnTo>
                    <a:pt x="6639" y="1131"/>
                  </a:lnTo>
                  <a:cubicBezTo>
                    <a:pt x="6627" y="504"/>
                    <a:pt x="6117" y="0"/>
                    <a:pt x="548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56" name="Google Shape;956;p51"/>
            <p:cNvSpPr/>
            <p:nvPr/>
          </p:nvSpPr>
          <p:spPr>
            <a:xfrm>
              <a:off x="6152253" y="3414342"/>
              <a:ext cx="67830" cy="11462"/>
            </a:xfrm>
            <a:custGeom>
              <a:avLst/>
              <a:gdLst/>
              <a:ahLst/>
              <a:cxnLst/>
              <a:rect l="l" t="t" r="r" b="b"/>
              <a:pathLst>
                <a:path w="2515" h="425" extrusionOk="0">
                  <a:moveTo>
                    <a:pt x="289" y="1"/>
                  </a:moveTo>
                  <a:cubicBezTo>
                    <a:pt x="0" y="1"/>
                    <a:pt x="0" y="425"/>
                    <a:pt x="289" y="425"/>
                  </a:cubicBezTo>
                  <a:lnTo>
                    <a:pt x="2232" y="425"/>
                  </a:lnTo>
                  <a:cubicBezTo>
                    <a:pt x="2514" y="425"/>
                    <a:pt x="2514" y="1"/>
                    <a:pt x="2232"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57" name="Google Shape;957;p51"/>
            <p:cNvSpPr/>
            <p:nvPr/>
          </p:nvSpPr>
          <p:spPr>
            <a:xfrm>
              <a:off x="6152415" y="3440044"/>
              <a:ext cx="41642" cy="11624"/>
            </a:xfrm>
            <a:custGeom>
              <a:avLst/>
              <a:gdLst/>
              <a:ahLst/>
              <a:cxnLst/>
              <a:rect l="l" t="t" r="r" b="b"/>
              <a:pathLst>
                <a:path w="1544" h="431" extrusionOk="0">
                  <a:moveTo>
                    <a:pt x="283" y="1"/>
                  </a:moveTo>
                  <a:cubicBezTo>
                    <a:pt x="1" y="1"/>
                    <a:pt x="1" y="431"/>
                    <a:pt x="283" y="431"/>
                  </a:cubicBezTo>
                  <a:lnTo>
                    <a:pt x="1255" y="431"/>
                  </a:lnTo>
                  <a:cubicBezTo>
                    <a:pt x="1543" y="431"/>
                    <a:pt x="1543" y="1"/>
                    <a:pt x="125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58" name="Google Shape;958;p51"/>
          <p:cNvGrpSpPr/>
          <p:nvPr/>
        </p:nvGrpSpPr>
        <p:grpSpPr>
          <a:xfrm>
            <a:off x="9566189" y="6737148"/>
            <a:ext cx="585250" cy="789520"/>
            <a:chOff x="4783094" y="3368574"/>
            <a:chExt cx="292625" cy="394760"/>
          </a:xfrm>
        </p:grpSpPr>
        <p:sp>
          <p:nvSpPr>
            <p:cNvPr id="959" name="Google Shape;959;p51"/>
            <p:cNvSpPr/>
            <p:nvPr/>
          </p:nvSpPr>
          <p:spPr>
            <a:xfrm>
              <a:off x="4783094" y="3432088"/>
              <a:ext cx="292625" cy="331246"/>
            </a:xfrm>
            <a:custGeom>
              <a:avLst/>
              <a:gdLst/>
              <a:ahLst/>
              <a:cxnLst/>
              <a:rect l="l" t="t" r="r" b="b"/>
              <a:pathLst>
                <a:path w="10850" h="12282" extrusionOk="0">
                  <a:moveTo>
                    <a:pt x="8188" y="8219"/>
                  </a:moveTo>
                  <a:lnTo>
                    <a:pt x="8188" y="10524"/>
                  </a:lnTo>
                  <a:lnTo>
                    <a:pt x="2668" y="10524"/>
                  </a:lnTo>
                  <a:lnTo>
                    <a:pt x="2668" y="8219"/>
                  </a:lnTo>
                  <a:close/>
                  <a:moveTo>
                    <a:pt x="363" y="0"/>
                  </a:moveTo>
                  <a:cubicBezTo>
                    <a:pt x="160" y="0"/>
                    <a:pt x="0" y="160"/>
                    <a:pt x="0" y="363"/>
                  </a:cubicBezTo>
                  <a:lnTo>
                    <a:pt x="0" y="7856"/>
                  </a:lnTo>
                  <a:cubicBezTo>
                    <a:pt x="0" y="8053"/>
                    <a:pt x="160" y="8213"/>
                    <a:pt x="363" y="8213"/>
                  </a:cubicBezTo>
                  <a:lnTo>
                    <a:pt x="1426" y="8213"/>
                  </a:lnTo>
                  <a:lnTo>
                    <a:pt x="1426" y="9055"/>
                  </a:lnTo>
                  <a:cubicBezTo>
                    <a:pt x="1426" y="9196"/>
                    <a:pt x="1534" y="9267"/>
                    <a:pt x="1642" y="9267"/>
                  </a:cubicBezTo>
                  <a:cubicBezTo>
                    <a:pt x="1749" y="9267"/>
                    <a:pt x="1857" y="9196"/>
                    <a:pt x="1857" y="9055"/>
                  </a:cubicBezTo>
                  <a:lnTo>
                    <a:pt x="1857" y="8213"/>
                  </a:lnTo>
                  <a:lnTo>
                    <a:pt x="2244" y="8213"/>
                  </a:lnTo>
                  <a:lnTo>
                    <a:pt x="2244" y="11851"/>
                  </a:lnTo>
                  <a:lnTo>
                    <a:pt x="1857" y="11851"/>
                  </a:lnTo>
                  <a:lnTo>
                    <a:pt x="1857" y="9915"/>
                  </a:lnTo>
                  <a:cubicBezTo>
                    <a:pt x="1857" y="9771"/>
                    <a:pt x="1749" y="9699"/>
                    <a:pt x="1642" y="9699"/>
                  </a:cubicBezTo>
                  <a:cubicBezTo>
                    <a:pt x="1534" y="9699"/>
                    <a:pt x="1426" y="9771"/>
                    <a:pt x="1426" y="9915"/>
                  </a:cubicBezTo>
                  <a:lnTo>
                    <a:pt x="1426" y="11851"/>
                  </a:lnTo>
                  <a:lnTo>
                    <a:pt x="1033" y="11851"/>
                  </a:lnTo>
                  <a:cubicBezTo>
                    <a:pt x="750" y="11851"/>
                    <a:pt x="750" y="12282"/>
                    <a:pt x="1033" y="12282"/>
                  </a:cubicBezTo>
                  <a:lnTo>
                    <a:pt x="3062" y="12282"/>
                  </a:lnTo>
                  <a:cubicBezTo>
                    <a:pt x="3344" y="12282"/>
                    <a:pt x="3344" y="11851"/>
                    <a:pt x="3062" y="11851"/>
                  </a:cubicBezTo>
                  <a:lnTo>
                    <a:pt x="2668" y="11851"/>
                  </a:lnTo>
                  <a:lnTo>
                    <a:pt x="2668" y="10960"/>
                  </a:lnTo>
                  <a:lnTo>
                    <a:pt x="8182" y="10960"/>
                  </a:lnTo>
                  <a:lnTo>
                    <a:pt x="8182" y="11858"/>
                  </a:lnTo>
                  <a:lnTo>
                    <a:pt x="7788" y="11858"/>
                  </a:lnTo>
                  <a:cubicBezTo>
                    <a:pt x="7499" y="11858"/>
                    <a:pt x="7499" y="12282"/>
                    <a:pt x="7788" y="12282"/>
                  </a:cubicBezTo>
                  <a:lnTo>
                    <a:pt x="9817" y="12282"/>
                  </a:lnTo>
                  <a:cubicBezTo>
                    <a:pt x="10100" y="12282"/>
                    <a:pt x="10100" y="11858"/>
                    <a:pt x="9817" y="11858"/>
                  </a:cubicBezTo>
                  <a:lnTo>
                    <a:pt x="9423" y="11858"/>
                  </a:lnTo>
                  <a:lnTo>
                    <a:pt x="9423" y="9915"/>
                  </a:lnTo>
                  <a:cubicBezTo>
                    <a:pt x="9423" y="9774"/>
                    <a:pt x="9316" y="9703"/>
                    <a:pt x="9208" y="9703"/>
                  </a:cubicBezTo>
                  <a:cubicBezTo>
                    <a:pt x="9101" y="9703"/>
                    <a:pt x="8993" y="9774"/>
                    <a:pt x="8993" y="9915"/>
                  </a:cubicBezTo>
                  <a:lnTo>
                    <a:pt x="8993" y="11858"/>
                  </a:lnTo>
                  <a:lnTo>
                    <a:pt x="8612" y="11858"/>
                  </a:lnTo>
                  <a:lnTo>
                    <a:pt x="8612" y="8219"/>
                  </a:lnTo>
                  <a:lnTo>
                    <a:pt x="8993" y="8219"/>
                  </a:lnTo>
                  <a:lnTo>
                    <a:pt x="8993" y="9061"/>
                  </a:lnTo>
                  <a:cubicBezTo>
                    <a:pt x="8993" y="9202"/>
                    <a:pt x="9101" y="9273"/>
                    <a:pt x="9208" y="9273"/>
                  </a:cubicBezTo>
                  <a:cubicBezTo>
                    <a:pt x="9316" y="9273"/>
                    <a:pt x="9423" y="9202"/>
                    <a:pt x="9423" y="9061"/>
                  </a:cubicBezTo>
                  <a:lnTo>
                    <a:pt x="9423" y="8219"/>
                  </a:lnTo>
                  <a:lnTo>
                    <a:pt x="10493" y="8219"/>
                  </a:lnTo>
                  <a:cubicBezTo>
                    <a:pt x="10690" y="8219"/>
                    <a:pt x="10849" y="8059"/>
                    <a:pt x="10849" y="7862"/>
                  </a:cubicBezTo>
                  <a:lnTo>
                    <a:pt x="10849" y="363"/>
                  </a:lnTo>
                  <a:cubicBezTo>
                    <a:pt x="10849" y="166"/>
                    <a:pt x="10690" y="7"/>
                    <a:pt x="10493" y="7"/>
                  </a:cubicBezTo>
                  <a:lnTo>
                    <a:pt x="5619" y="7"/>
                  </a:lnTo>
                  <a:cubicBezTo>
                    <a:pt x="5330" y="7"/>
                    <a:pt x="5330" y="431"/>
                    <a:pt x="5619" y="431"/>
                  </a:cubicBezTo>
                  <a:lnTo>
                    <a:pt x="10419" y="431"/>
                  </a:lnTo>
                  <a:lnTo>
                    <a:pt x="10419" y="7788"/>
                  </a:lnTo>
                  <a:lnTo>
                    <a:pt x="431" y="7788"/>
                  </a:lnTo>
                  <a:lnTo>
                    <a:pt x="431" y="431"/>
                  </a:lnTo>
                  <a:lnTo>
                    <a:pt x="2478" y="431"/>
                  </a:lnTo>
                  <a:cubicBezTo>
                    <a:pt x="2760" y="431"/>
                    <a:pt x="2760" y="0"/>
                    <a:pt x="247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60" name="Google Shape;960;p51"/>
            <p:cNvSpPr/>
            <p:nvPr/>
          </p:nvSpPr>
          <p:spPr>
            <a:xfrm>
              <a:off x="4798170" y="3368574"/>
              <a:ext cx="188466" cy="218700"/>
            </a:xfrm>
            <a:custGeom>
              <a:avLst/>
              <a:gdLst/>
              <a:ahLst/>
              <a:cxnLst/>
              <a:rect l="l" t="t" r="r" b="b"/>
              <a:pathLst>
                <a:path w="6988" h="8109" extrusionOk="0">
                  <a:moveTo>
                    <a:pt x="5890" y="431"/>
                  </a:moveTo>
                  <a:cubicBezTo>
                    <a:pt x="5996" y="431"/>
                    <a:pt x="6041" y="568"/>
                    <a:pt x="5963" y="634"/>
                  </a:cubicBezTo>
                  <a:lnTo>
                    <a:pt x="2503" y="3536"/>
                  </a:lnTo>
                  <a:lnTo>
                    <a:pt x="2355" y="3357"/>
                  </a:lnTo>
                  <a:lnTo>
                    <a:pt x="5809" y="456"/>
                  </a:lnTo>
                  <a:cubicBezTo>
                    <a:pt x="5828" y="438"/>
                    <a:pt x="5852" y="432"/>
                    <a:pt x="5883" y="432"/>
                  </a:cubicBezTo>
                  <a:cubicBezTo>
                    <a:pt x="5886" y="431"/>
                    <a:pt x="5888" y="431"/>
                    <a:pt x="5890" y="431"/>
                  </a:cubicBezTo>
                  <a:close/>
                  <a:moveTo>
                    <a:pt x="2023" y="3634"/>
                  </a:moveTo>
                  <a:lnTo>
                    <a:pt x="2171" y="3812"/>
                  </a:lnTo>
                  <a:lnTo>
                    <a:pt x="1568" y="4316"/>
                  </a:lnTo>
                  <a:cubicBezTo>
                    <a:pt x="1544" y="4279"/>
                    <a:pt x="1519" y="4243"/>
                    <a:pt x="1494" y="4212"/>
                  </a:cubicBezTo>
                  <a:cubicBezTo>
                    <a:pt x="1470" y="4181"/>
                    <a:pt x="1445" y="4156"/>
                    <a:pt x="1421" y="4132"/>
                  </a:cubicBezTo>
                  <a:lnTo>
                    <a:pt x="2023" y="3634"/>
                  </a:lnTo>
                  <a:close/>
                  <a:moveTo>
                    <a:pt x="850" y="4346"/>
                  </a:moveTo>
                  <a:cubicBezTo>
                    <a:pt x="857" y="4346"/>
                    <a:pt x="865" y="4347"/>
                    <a:pt x="874" y="4347"/>
                  </a:cubicBezTo>
                  <a:lnTo>
                    <a:pt x="904" y="4347"/>
                  </a:lnTo>
                  <a:cubicBezTo>
                    <a:pt x="1374" y="4420"/>
                    <a:pt x="1317" y="5109"/>
                    <a:pt x="849" y="5109"/>
                  </a:cubicBezTo>
                  <a:cubicBezTo>
                    <a:pt x="845" y="5109"/>
                    <a:pt x="841" y="5109"/>
                    <a:pt x="837" y="5109"/>
                  </a:cubicBezTo>
                  <a:lnTo>
                    <a:pt x="837" y="5115"/>
                  </a:lnTo>
                  <a:cubicBezTo>
                    <a:pt x="335" y="5091"/>
                    <a:pt x="356" y="4346"/>
                    <a:pt x="850" y="4346"/>
                  </a:cubicBezTo>
                  <a:close/>
                  <a:moveTo>
                    <a:pt x="3160" y="7236"/>
                  </a:moveTo>
                  <a:cubicBezTo>
                    <a:pt x="3369" y="7242"/>
                    <a:pt x="3461" y="7494"/>
                    <a:pt x="3308" y="7636"/>
                  </a:cubicBezTo>
                  <a:cubicBezTo>
                    <a:pt x="3264" y="7675"/>
                    <a:pt x="3209" y="7693"/>
                    <a:pt x="3155" y="7693"/>
                  </a:cubicBezTo>
                  <a:cubicBezTo>
                    <a:pt x="3065" y="7693"/>
                    <a:pt x="2977" y="7644"/>
                    <a:pt x="2939" y="7556"/>
                  </a:cubicBezTo>
                  <a:cubicBezTo>
                    <a:pt x="2877" y="7408"/>
                    <a:pt x="2976" y="7242"/>
                    <a:pt x="3136" y="7236"/>
                  </a:cubicBezTo>
                  <a:close/>
                  <a:moveTo>
                    <a:pt x="5880" y="1"/>
                  </a:moveTo>
                  <a:cubicBezTo>
                    <a:pt x="5757" y="1"/>
                    <a:pt x="5634" y="43"/>
                    <a:pt x="5533" y="130"/>
                  </a:cubicBezTo>
                  <a:lnTo>
                    <a:pt x="1912" y="3167"/>
                  </a:lnTo>
                  <a:lnTo>
                    <a:pt x="1003" y="3929"/>
                  </a:lnTo>
                  <a:cubicBezTo>
                    <a:pt x="984" y="3929"/>
                    <a:pt x="966" y="3923"/>
                    <a:pt x="941" y="3923"/>
                  </a:cubicBezTo>
                  <a:cubicBezTo>
                    <a:pt x="908" y="3919"/>
                    <a:pt x="875" y="3917"/>
                    <a:pt x="842" y="3917"/>
                  </a:cubicBezTo>
                  <a:cubicBezTo>
                    <a:pt x="429" y="3917"/>
                    <a:pt x="78" y="4233"/>
                    <a:pt x="38" y="4661"/>
                  </a:cubicBezTo>
                  <a:cubicBezTo>
                    <a:pt x="1" y="5115"/>
                    <a:pt x="345" y="5515"/>
                    <a:pt x="800" y="5540"/>
                  </a:cubicBezTo>
                  <a:lnTo>
                    <a:pt x="874" y="5540"/>
                  </a:lnTo>
                  <a:cubicBezTo>
                    <a:pt x="990" y="5540"/>
                    <a:pt x="1107" y="5515"/>
                    <a:pt x="1212" y="5466"/>
                  </a:cubicBezTo>
                  <a:lnTo>
                    <a:pt x="2595" y="7113"/>
                  </a:lnTo>
                  <a:cubicBezTo>
                    <a:pt x="2349" y="7531"/>
                    <a:pt x="2619" y="8066"/>
                    <a:pt x="3099" y="8109"/>
                  </a:cubicBezTo>
                  <a:lnTo>
                    <a:pt x="3160" y="8109"/>
                  </a:lnTo>
                  <a:cubicBezTo>
                    <a:pt x="3443" y="8103"/>
                    <a:pt x="3695" y="7918"/>
                    <a:pt x="3781" y="7648"/>
                  </a:cubicBezTo>
                  <a:lnTo>
                    <a:pt x="6707" y="7396"/>
                  </a:lnTo>
                  <a:cubicBezTo>
                    <a:pt x="6988" y="7372"/>
                    <a:pt x="6955" y="6965"/>
                    <a:pt x="6693" y="6965"/>
                  </a:cubicBezTo>
                  <a:cubicBezTo>
                    <a:pt x="6686" y="6965"/>
                    <a:pt x="6678" y="6965"/>
                    <a:pt x="6670" y="6966"/>
                  </a:cubicBezTo>
                  <a:lnTo>
                    <a:pt x="3775" y="7224"/>
                  </a:lnTo>
                  <a:cubicBezTo>
                    <a:pt x="3695" y="7015"/>
                    <a:pt x="3523" y="6861"/>
                    <a:pt x="3314" y="6812"/>
                  </a:cubicBezTo>
                  <a:lnTo>
                    <a:pt x="3222" y="5785"/>
                  </a:lnTo>
                  <a:cubicBezTo>
                    <a:pt x="3210" y="5650"/>
                    <a:pt x="3110" y="5586"/>
                    <a:pt x="3009" y="5586"/>
                  </a:cubicBezTo>
                  <a:cubicBezTo>
                    <a:pt x="2895" y="5586"/>
                    <a:pt x="2781" y="5669"/>
                    <a:pt x="2798" y="5822"/>
                  </a:cubicBezTo>
                  <a:lnTo>
                    <a:pt x="2877" y="6793"/>
                  </a:lnTo>
                  <a:lnTo>
                    <a:pt x="1537" y="5195"/>
                  </a:lnTo>
                  <a:cubicBezTo>
                    <a:pt x="1624" y="5072"/>
                    <a:pt x="1673" y="4931"/>
                    <a:pt x="1685" y="4783"/>
                  </a:cubicBezTo>
                  <a:lnTo>
                    <a:pt x="6234" y="966"/>
                  </a:lnTo>
                  <a:cubicBezTo>
                    <a:pt x="6461" y="770"/>
                    <a:pt x="6492" y="425"/>
                    <a:pt x="6295" y="198"/>
                  </a:cubicBezTo>
                  <a:cubicBezTo>
                    <a:pt x="6189" y="68"/>
                    <a:pt x="6035" y="1"/>
                    <a:pt x="588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61" name="Google Shape;961;p51"/>
          <p:cNvGrpSpPr/>
          <p:nvPr/>
        </p:nvGrpSpPr>
        <p:grpSpPr>
          <a:xfrm>
            <a:off x="8118277" y="3127214"/>
            <a:ext cx="797126" cy="654940"/>
            <a:chOff x="4059138" y="1563607"/>
            <a:chExt cx="398563" cy="327470"/>
          </a:xfrm>
        </p:grpSpPr>
        <p:sp>
          <p:nvSpPr>
            <p:cNvPr id="962" name="Google Shape;962;p51"/>
            <p:cNvSpPr/>
            <p:nvPr/>
          </p:nvSpPr>
          <p:spPr>
            <a:xfrm>
              <a:off x="4059138" y="1683300"/>
              <a:ext cx="398563" cy="79103"/>
            </a:xfrm>
            <a:custGeom>
              <a:avLst/>
              <a:gdLst/>
              <a:ahLst/>
              <a:cxnLst/>
              <a:rect l="l" t="t" r="r" b="b"/>
              <a:pathLst>
                <a:path w="14778" h="2933" extrusionOk="0">
                  <a:moveTo>
                    <a:pt x="1427" y="425"/>
                  </a:moveTo>
                  <a:lnTo>
                    <a:pt x="1427" y="966"/>
                  </a:lnTo>
                  <a:cubicBezTo>
                    <a:pt x="1298" y="707"/>
                    <a:pt x="1064" y="511"/>
                    <a:pt x="787" y="425"/>
                  </a:cubicBezTo>
                  <a:close/>
                  <a:moveTo>
                    <a:pt x="4881" y="425"/>
                  </a:moveTo>
                  <a:lnTo>
                    <a:pt x="4881" y="966"/>
                  </a:lnTo>
                  <a:cubicBezTo>
                    <a:pt x="4752" y="707"/>
                    <a:pt x="4518" y="511"/>
                    <a:pt x="4242" y="425"/>
                  </a:cubicBezTo>
                  <a:close/>
                  <a:moveTo>
                    <a:pt x="8348" y="425"/>
                  </a:moveTo>
                  <a:lnTo>
                    <a:pt x="8348" y="966"/>
                  </a:lnTo>
                  <a:cubicBezTo>
                    <a:pt x="8213" y="707"/>
                    <a:pt x="7979" y="511"/>
                    <a:pt x="7702" y="425"/>
                  </a:cubicBezTo>
                  <a:close/>
                  <a:moveTo>
                    <a:pt x="11802" y="425"/>
                  </a:moveTo>
                  <a:lnTo>
                    <a:pt x="11802" y="966"/>
                  </a:lnTo>
                  <a:cubicBezTo>
                    <a:pt x="11673" y="707"/>
                    <a:pt x="11440" y="511"/>
                    <a:pt x="11163" y="425"/>
                  </a:cubicBezTo>
                  <a:close/>
                  <a:moveTo>
                    <a:pt x="3621" y="425"/>
                  </a:moveTo>
                  <a:cubicBezTo>
                    <a:pt x="3338" y="511"/>
                    <a:pt x="3105" y="707"/>
                    <a:pt x="2976" y="972"/>
                  </a:cubicBezTo>
                  <a:lnTo>
                    <a:pt x="2969" y="966"/>
                  </a:lnTo>
                  <a:lnTo>
                    <a:pt x="2969" y="425"/>
                  </a:lnTo>
                  <a:close/>
                  <a:moveTo>
                    <a:pt x="7082" y="425"/>
                  </a:moveTo>
                  <a:cubicBezTo>
                    <a:pt x="6799" y="511"/>
                    <a:pt x="6565" y="707"/>
                    <a:pt x="6430" y="972"/>
                  </a:cubicBezTo>
                  <a:lnTo>
                    <a:pt x="6430" y="966"/>
                  </a:lnTo>
                  <a:lnTo>
                    <a:pt x="6430" y="425"/>
                  </a:lnTo>
                  <a:close/>
                  <a:moveTo>
                    <a:pt x="10536" y="425"/>
                  </a:moveTo>
                  <a:cubicBezTo>
                    <a:pt x="10253" y="511"/>
                    <a:pt x="10020" y="707"/>
                    <a:pt x="9891" y="972"/>
                  </a:cubicBezTo>
                  <a:lnTo>
                    <a:pt x="9891" y="966"/>
                  </a:lnTo>
                  <a:lnTo>
                    <a:pt x="9891" y="425"/>
                  </a:lnTo>
                  <a:close/>
                  <a:moveTo>
                    <a:pt x="13997" y="425"/>
                  </a:moveTo>
                  <a:cubicBezTo>
                    <a:pt x="13714" y="511"/>
                    <a:pt x="13480" y="707"/>
                    <a:pt x="13351" y="972"/>
                  </a:cubicBezTo>
                  <a:lnTo>
                    <a:pt x="13351" y="966"/>
                  </a:lnTo>
                  <a:lnTo>
                    <a:pt x="13351" y="425"/>
                  </a:lnTo>
                  <a:close/>
                  <a:moveTo>
                    <a:pt x="3940" y="812"/>
                  </a:moveTo>
                  <a:cubicBezTo>
                    <a:pt x="4291" y="812"/>
                    <a:pt x="4574" y="1098"/>
                    <a:pt x="4574" y="1451"/>
                  </a:cubicBezTo>
                  <a:lnTo>
                    <a:pt x="4568" y="1451"/>
                  </a:lnTo>
                  <a:cubicBezTo>
                    <a:pt x="4572" y="1838"/>
                    <a:pt x="4255" y="2096"/>
                    <a:pt x="3924" y="2096"/>
                  </a:cubicBezTo>
                  <a:cubicBezTo>
                    <a:pt x="3766" y="2096"/>
                    <a:pt x="3605" y="2037"/>
                    <a:pt x="3473" y="1906"/>
                  </a:cubicBezTo>
                  <a:cubicBezTo>
                    <a:pt x="3070" y="1502"/>
                    <a:pt x="3354" y="812"/>
                    <a:pt x="3921" y="812"/>
                  </a:cubicBezTo>
                  <a:cubicBezTo>
                    <a:pt x="3923" y="812"/>
                    <a:pt x="3926" y="812"/>
                    <a:pt x="3928" y="812"/>
                  </a:cubicBezTo>
                  <a:cubicBezTo>
                    <a:pt x="3932" y="812"/>
                    <a:pt x="3936" y="812"/>
                    <a:pt x="3940" y="812"/>
                  </a:cubicBezTo>
                  <a:close/>
                  <a:moveTo>
                    <a:pt x="7400" y="812"/>
                  </a:moveTo>
                  <a:cubicBezTo>
                    <a:pt x="7745" y="812"/>
                    <a:pt x="8028" y="1098"/>
                    <a:pt x="8034" y="1451"/>
                  </a:cubicBezTo>
                  <a:cubicBezTo>
                    <a:pt x="8034" y="1838"/>
                    <a:pt x="7716" y="2096"/>
                    <a:pt x="7384" y="2096"/>
                  </a:cubicBezTo>
                  <a:cubicBezTo>
                    <a:pt x="7226" y="2096"/>
                    <a:pt x="7065" y="2037"/>
                    <a:pt x="6934" y="1906"/>
                  </a:cubicBezTo>
                  <a:cubicBezTo>
                    <a:pt x="6528" y="1507"/>
                    <a:pt x="6811" y="812"/>
                    <a:pt x="7389" y="812"/>
                  </a:cubicBezTo>
                  <a:cubicBezTo>
                    <a:pt x="7393" y="812"/>
                    <a:pt x="7396" y="812"/>
                    <a:pt x="7400" y="812"/>
                  </a:cubicBezTo>
                  <a:close/>
                  <a:moveTo>
                    <a:pt x="10855" y="812"/>
                  </a:moveTo>
                  <a:cubicBezTo>
                    <a:pt x="11206" y="812"/>
                    <a:pt x="11489" y="1098"/>
                    <a:pt x="11489" y="1451"/>
                  </a:cubicBezTo>
                  <a:cubicBezTo>
                    <a:pt x="11493" y="1838"/>
                    <a:pt x="11176" y="2096"/>
                    <a:pt x="10845" y="2096"/>
                  </a:cubicBezTo>
                  <a:cubicBezTo>
                    <a:pt x="10687" y="2096"/>
                    <a:pt x="10526" y="2037"/>
                    <a:pt x="10395" y="1906"/>
                  </a:cubicBezTo>
                  <a:cubicBezTo>
                    <a:pt x="9989" y="1507"/>
                    <a:pt x="10272" y="812"/>
                    <a:pt x="10843" y="812"/>
                  </a:cubicBezTo>
                  <a:cubicBezTo>
                    <a:pt x="10847" y="812"/>
                    <a:pt x="10851" y="812"/>
                    <a:pt x="10855" y="812"/>
                  </a:cubicBezTo>
                  <a:close/>
                  <a:moveTo>
                    <a:pt x="1427" y="1937"/>
                  </a:moveTo>
                  <a:lnTo>
                    <a:pt x="1427" y="2502"/>
                  </a:lnTo>
                  <a:lnTo>
                    <a:pt x="677" y="2502"/>
                  </a:lnTo>
                  <a:cubicBezTo>
                    <a:pt x="1003" y="2441"/>
                    <a:pt x="1279" y="2232"/>
                    <a:pt x="1427" y="1937"/>
                  </a:cubicBezTo>
                  <a:close/>
                  <a:moveTo>
                    <a:pt x="2545" y="425"/>
                  </a:moveTo>
                  <a:lnTo>
                    <a:pt x="2545" y="2502"/>
                  </a:lnTo>
                  <a:lnTo>
                    <a:pt x="1857" y="2502"/>
                  </a:lnTo>
                  <a:lnTo>
                    <a:pt x="1857" y="425"/>
                  </a:lnTo>
                  <a:close/>
                  <a:moveTo>
                    <a:pt x="2969" y="1931"/>
                  </a:moveTo>
                  <a:cubicBezTo>
                    <a:pt x="3123" y="2226"/>
                    <a:pt x="3400" y="2441"/>
                    <a:pt x="3726" y="2502"/>
                  </a:cubicBezTo>
                  <a:lnTo>
                    <a:pt x="2969" y="2502"/>
                  </a:lnTo>
                  <a:lnTo>
                    <a:pt x="2969" y="1931"/>
                  </a:lnTo>
                  <a:close/>
                  <a:moveTo>
                    <a:pt x="4881" y="1948"/>
                  </a:moveTo>
                  <a:lnTo>
                    <a:pt x="4881" y="2502"/>
                  </a:lnTo>
                  <a:lnTo>
                    <a:pt x="4131" y="2502"/>
                  </a:lnTo>
                  <a:cubicBezTo>
                    <a:pt x="4453" y="2442"/>
                    <a:pt x="4726" y="2237"/>
                    <a:pt x="4881" y="1948"/>
                  </a:cubicBezTo>
                  <a:close/>
                  <a:moveTo>
                    <a:pt x="6006" y="425"/>
                  </a:moveTo>
                  <a:lnTo>
                    <a:pt x="6006" y="2502"/>
                  </a:lnTo>
                  <a:lnTo>
                    <a:pt x="5318" y="2502"/>
                  </a:lnTo>
                  <a:lnTo>
                    <a:pt x="5318" y="425"/>
                  </a:lnTo>
                  <a:close/>
                  <a:moveTo>
                    <a:pt x="6430" y="1931"/>
                  </a:moveTo>
                  <a:cubicBezTo>
                    <a:pt x="6584" y="2226"/>
                    <a:pt x="6860" y="2441"/>
                    <a:pt x="7186" y="2502"/>
                  </a:cubicBezTo>
                  <a:lnTo>
                    <a:pt x="6430" y="2502"/>
                  </a:lnTo>
                  <a:lnTo>
                    <a:pt x="6430" y="1931"/>
                  </a:lnTo>
                  <a:close/>
                  <a:moveTo>
                    <a:pt x="8348" y="1937"/>
                  </a:moveTo>
                  <a:lnTo>
                    <a:pt x="8348" y="2502"/>
                  </a:lnTo>
                  <a:lnTo>
                    <a:pt x="7592" y="2502"/>
                  </a:lnTo>
                  <a:cubicBezTo>
                    <a:pt x="7918" y="2441"/>
                    <a:pt x="8194" y="2232"/>
                    <a:pt x="8348" y="1937"/>
                  </a:cubicBezTo>
                  <a:close/>
                  <a:moveTo>
                    <a:pt x="9467" y="425"/>
                  </a:moveTo>
                  <a:lnTo>
                    <a:pt x="9467" y="2502"/>
                  </a:lnTo>
                  <a:lnTo>
                    <a:pt x="8772" y="2502"/>
                  </a:lnTo>
                  <a:lnTo>
                    <a:pt x="8772" y="425"/>
                  </a:lnTo>
                  <a:close/>
                  <a:moveTo>
                    <a:pt x="9891" y="1931"/>
                  </a:moveTo>
                  <a:cubicBezTo>
                    <a:pt x="10044" y="2226"/>
                    <a:pt x="10321" y="2441"/>
                    <a:pt x="10647" y="2502"/>
                  </a:cubicBezTo>
                  <a:lnTo>
                    <a:pt x="9891" y="2502"/>
                  </a:lnTo>
                  <a:lnTo>
                    <a:pt x="9891" y="1931"/>
                  </a:lnTo>
                  <a:close/>
                  <a:moveTo>
                    <a:pt x="11802" y="1937"/>
                  </a:moveTo>
                  <a:lnTo>
                    <a:pt x="11802" y="2502"/>
                  </a:lnTo>
                  <a:lnTo>
                    <a:pt x="11052" y="2502"/>
                  </a:lnTo>
                  <a:cubicBezTo>
                    <a:pt x="11372" y="2441"/>
                    <a:pt x="11655" y="2232"/>
                    <a:pt x="11802" y="1937"/>
                  </a:cubicBezTo>
                  <a:close/>
                  <a:moveTo>
                    <a:pt x="12921" y="425"/>
                  </a:moveTo>
                  <a:lnTo>
                    <a:pt x="12921" y="2502"/>
                  </a:lnTo>
                  <a:lnTo>
                    <a:pt x="12233" y="2502"/>
                  </a:lnTo>
                  <a:lnTo>
                    <a:pt x="12233" y="425"/>
                  </a:lnTo>
                  <a:close/>
                  <a:moveTo>
                    <a:pt x="13351" y="1937"/>
                  </a:moveTo>
                  <a:cubicBezTo>
                    <a:pt x="13499" y="2232"/>
                    <a:pt x="13782" y="2441"/>
                    <a:pt x="14107" y="2502"/>
                  </a:cubicBezTo>
                  <a:lnTo>
                    <a:pt x="13351" y="2502"/>
                  </a:lnTo>
                  <a:lnTo>
                    <a:pt x="13351" y="1937"/>
                  </a:lnTo>
                  <a:close/>
                  <a:moveTo>
                    <a:pt x="283" y="1"/>
                  </a:moveTo>
                  <a:cubicBezTo>
                    <a:pt x="1" y="1"/>
                    <a:pt x="3" y="425"/>
                    <a:pt x="289" y="425"/>
                  </a:cubicBezTo>
                  <a:lnTo>
                    <a:pt x="339" y="425"/>
                  </a:lnTo>
                  <a:cubicBezTo>
                    <a:pt x="179" y="554"/>
                    <a:pt x="265" y="812"/>
                    <a:pt x="474" y="812"/>
                  </a:cubicBezTo>
                  <a:cubicBezTo>
                    <a:pt x="818" y="824"/>
                    <a:pt x="1095" y="1107"/>
                    <a:pt x="1095" y="1451"/>
                  </a:cubicBezTo>
                  <a:cubicBezTo>
                    <a:pt x="1095" y="1802"/>
                    <a:pt x="818" y="2084"/>
                    <a:pt x="474" y="2097"/>
                  </a:cubicBezTo>
                  <a:cubicBezTo>
                    <a:pt x="240" y="2097"/>
                    <a:pt x="173" y="2410"/>
                    <a:pt x="388" y="2508"/>
                  </a:cubicBezTo>
                  <a:lnTo>
                    <a:pt x="289" y="2508"/>
                  </a:lnTo>
                  <a:cubicBezTo>
                    <a:pt x="1" y="2508"/>
                    <a:pt x="1" y="2933"/>
                    <a:pt x="289" y="2933"/>
                  </a:cubicBezTo>
                  <a:lnTo>
                    <a:pt x="14495" y="2933"/>
                  </a:lnTo>
                  <a:cubicBezTo>
                    <a:pt x="14775" y="2933"/>
                    <a:pt x="14777" y="2508"/>
                    <a:pt x="14501" y="2508"/>
                  </a:cubicBezTo>
                  <a:cubicBezTo>
                    <a:pt x="14499" y="2508"/>
                    <a:pt x="14497" y="2508"/>
                    <a:pt x="14495" y="2508"/>
                  </a:cubicBezTo>
                  <a:lnTo>
                    <a:pt x="14396" y="2508"/>
                  </a:lnTo>
                  <a:cubicBezTo>
                    <a:pt x="14605" y="2410"/>
                    <a:pt x="14538" y="2097"/>
                    <a:pt x="14304" y="2097"/>
                  </a:cubicBezTo>
                  <a:cubicBezTo>
                    <a:pt x="13960" y="2084"/>
                    <a:pt x="13683" y="1802"/>
                    <a:pt x="13683" y="1451"/>
                  </a:cubicBezTo>
                  <a:cubicBezTo>
                    <a:pt x="13683" y="1107"/>
                    <a:pt x="13960" y="824"/>
                    <a:pt x="14304" y="812"/>
                  </a:cubicBezTo>
                  <a:cubicBezTo>
                    <a:pt x="14513" y="812"/>
                    <a:pt x="14605" y="554"/>
                    <a:pt x="14439" y="425"/>
                  </a:cubicBezTo>
                  <a:lnTo>
                    <a:pt x="14495" y="425"/>
                  </a:lnTo>
                  <a:cubicBezTo>
                    <a:pt x="14611" y="425"/>
                    <a:pt x="14704" y="333"/>
                    <a:pt x="14704" y="210"/>
                  </a:cubicBezTo>
                  <a:cubicBezTo>
                    <a:pt x="14704" y="93"/>
                    <a:pt x="14611" y="1"/>
                    <a:pt x="14495" y="1"/>
                  </a:cubicBezTo>
                  <a:lnTo>
                    <a:pt x="289" y="1"/>
                  </a:lnTo>
                  <a:cubicBezTo>
                    <a:pt x="287" y="1"/>
                    <a:pt x="285" y="1"/>
                    <a:pt x="28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63" name="Google Shape;963;p51"/>
            <p:cNvSpPr/>
            <p:nvPr/>
          </p:nvSpPr>
          <p:spPr>
            <a:xfrm>
              <a:off x="4059138" y="1563607"/>
              <a:ext cx="288660" cy="107799"/>
            </a:xfrm>
            <a:custGeom>
              <a:avLst/>
              <a:gdLst/>
              <a:ahLst/>
              <a:cxnLst/>
              <a:rect l="l" t="t" r="r" b="b"/>
              <a:pathLst>
                <a:path w="10703" h="3997" extrusionOk="0">
                  <a:moveTo>
                    <a:pt x="2202" y="429"/>
                  </a:moveTo>
                  <a:cubicBezTo>
                    <a:pt x="2298" y="429"/>
                    <a:pt x="2395" y="483"/>
                    <a:pt x="2441" y="591"/>
                  </a:cubicBezTo>
                  <a:cubicBezTo>
                    <a:pt x="2558" y="843"/>
                    <a:pt x="2804" y="1279"/>
                    <a:pt x="3074" y="1347"/>
                  </a:cubicBezTo>
                  <a:cubicBezTo>
                    <a:pt x="3169" y="1359"/>
                    <a:pt x="3161" y="1501"/>
                    <a:pt x="3067" y="1501"/>
                  </a:cubicBezTo>
                  <a:cubicBezTo>
                    <a:pt x="3063" y="1501"/>
                    <a:pt x="3060" y="1501"/>
                    <a:pt x="3056" y="1500"/>
                  </a:cubicBezTo>
                  <a:lnTo>
                    <a:pt x="3037" y="1500"/>
                  </a:lnTo>
                  <a:cubicBezTo>
                    <a:pt x="2828" y="1451"/>
                    <a:pt x="2613" y="1236"/>
                    <a:pt x="2416" y="886"/>
                  </a:cubicBezTo>
                  <a:cubicBezTo>
                    <a:pt x="2398" y="763"/>
                    <a:pt x="2299" y="701"/>
                    <a:pt x="2202" y="701"/>
                  </a:cubicBezTo>
                  <a:cubicBezTo>
                    <a:pt x="2104" y="701"/>
                    <a:pt x="2007" y="763"/>
                    <a:pt x="1992" y="886"/>
                  </a:cubicBezTo>
                  <a:cubicBezTo>
                    <a:pt x="1789" y="1230"/>
                    <a:pt x="1574" y="1445"/>
                    <a:pt x="1365" y="1494"/>
                  </a:cubicBezTo>
                  <a:cubicBezTo>
                    <a:pt x="1355" y="1498"/>
                    <a:pt x="1345" y="1500"/>
                    <a:pt x="1336" y="1500"/>
                  </a:cubicBezTo>
                  <a:cubicBezTo>
                    <a:pt x="1255" y="1500"/>
                    <a:pt x="1234" y="1363"/>
                    <a:pt x="1328" y="1347"/>
                  </a:cubicBezTo>
                  <a:cubicBezTo>
                    <a:pt x="1599" y="1285"/>
                    <a:pt x="1845" y="843"/>
                    <a:pt x="1968" y="591"/>
                  </a:cubicBezTo>
                  <a:cubicBezTo>
                    <a:pt x="2011" y="483"/>
                    <a:pt x="2106" y="429"/>
                    <a:pt x="2202" y="429"/>
                  </a:cubicBezTo>
                  <a:close/>
                  <a:moveTo>
                    <a:pt x="5659" y="429"/>
                  </a:moveTo>
                  <a:cubicBezTo>
                    <a:pt x="5755" y="429"/>
                    <a:pt x="5852" y="483"/>
                    <a:pt x="5895" y="591"/>
                  </a:cubicBezTo>
                  <a:cubicBezTo>
                    <a:pt x="6018" y="843"/>
                    <a:pt x="6258" y="1279"/>
                    <a:pt x="6528" y="1347"/>
                  </a:cubicBezTo>
                  <a:cubicBezTo>
                    <a:pt x="6629" y="1359"/>
                    <a:pt x="6616" y="1501"/>
                    <a:pt x="6527" y="1501"/>
                  </a:cubicBezTo>
                  <a:cubicBezTo>
                    <a:pt x="6524" y="1501"/>
                    <a:pt x="6520" y="1501"/>
                    <a:pt x="6516" y="1500"/>
                  </a:cubicBezTo>
                  <a:lnTo>
                    <a:pt x="6498" y="1500"/>
                  </a:lnTo>
                  <a:cubicBezTo>
                    <a:pt x="6289" y="1451"/>
                    <a:pt x="6074" y="1236"/>
                    <a:pt x="5871" y="886"/>
                  </a:cubicBezTo>
                  <a:cubicBezTo>
                    <a:pt x="5855" y="763"/>
                    <a:pt x="5759" y="701"/>
                    <a:pt x="5661" y="701"/>
                  </a:cubicBezTo>
                  <a:cubicBezTo>
                    <a:pt x="5563" y="701"/>
                    <a:pt x="5465" y="763"/>
                    <a:pt x="5447" y="886"/>
                  </a:cubicBezTo>
                  <a:cubicBezTo>
                    <a:pt x="5250" y="1230"/>
                    <a:pt x="5035" y="1445"/>
                    <a:pt x="4826" y="1494"/>
                  </a:cubicBezTo>
                  <a:cubicBezTo>
                    <a:pt x="4815" y="1498"/>
                    <a:pt x="4806" y="1500"/>
                    <a:pt x="4797" y="1500"/>
                  </a:cubicBezTo>
                  <a:cubicBezTo>
                    <a:pt x="4714" y="1500"/>
                    <a:pt x="4689" y="1363"/>
                    <a:pt x="4789" y="1347"/>
                  </a:cubicBezTo>
                  <a:cubicBezTo>
                    <a:pt x="5059" y="1285"/>
                    <a:pt x="5305" y="843"/>
                    <a:pt x="5422" y="591"/>
                  </a:cubicBezTo>
                  <a:cubicBezTo>
                    <a:pt x="5465" y="483"/>
                    <a:pt x="5562" y="429"/>
                    <a:pt x="5659" y="429"/>
                  </a:cubicBezTo>
                  <a:close/>
                  <a:moveTo>
                    <a:pt x="9119" y="429"/>
                  </a:moveTo>
                  <a:cubicBezTo>
                    <a:pt x="9216" y="429"/>
                    <a:pt x="9313" y="483"/>
                    <a:pt x="9356" y="591"/>
                  </a:cubicBezTo>
                  <a:cubicBezTo>
                    <a:pt x="9473" y="843"/>
                    <a:pt x="9719" y="1279"/>
                    <a:pt x="9989" y="1347"/>
                  </a:cubicBezTo>
                  <a:cubicBezTo>
                    <a:pt x="10090" y="1359"/>
                    <a:pt x="10076" y="1501"/>
                    <a:pt x="9982" y="1501"/>
                  </a:cubicBezTo>
                  <a:cubicBezTo>
                    <a:pt x="9979" y="1501"/>
                    <a:pt x="9975" y="1501"/>
                    <a:pt x="9971" y="1500"/>
                  </a:cubicBezTo>
                  <a:lnTo>
                    <a:pt x="9952" y="1500"/>
                  </a:lnTo>
                  <a:cubicBezTo>
                    <a:pt x="9743" y="1451"/>
                    <a:pt x="9528" y="1236"/>
                    <a:pt x="9331" y="886"/>
                  </a:cubicBezTo>
                  <a:cubicBezTo>
                    <a:pt x="9316" y="763"/>
                    <a:pt x="9218" y="701"/>
                    <a:pt x="9119" y="701"/>
                  </a:cubicBezTo>
                  <a:cubicBezTo>
                    <a:pt x="9021" y="701"/>
                    <a:pt x="8923" y="763"/>
                    <a:pt x="8907" y="886"/>
                  </a:cubicBezTo>
                  <a:cubicBezTo>
                    <a:pt x="8704" y="1230"/>
                    <a:pt x="8489" y="1445"/>
                    <a:pt x="8280" y="1494"/>
                  </a:cubicBezTo>
                  <a:cubicBezTo>
                    <a:pt x="8276" y="1495"/>
                    <a:pt x="8272" y="1495"/>
                    <a:pt x="8268" y="1495"/>
                  </a:cubicBezTo>
                  <a:cubicBezTo>
                    <a:pt x="8186" y="1495"/>
                    <a:pt x="8161" y="1376"/>
                    <a:pt x="8250" y="1347"/>
                  </a:cubicBezTo>
                  <a:cubicBezTo>
                    <a:pt x="8520" y="1285"/>
                    <a:pt x="8760" y="843"/>
                    <a:pt x="8883" y="591"/>
                  </a:cubicBezTo>
                  <a:cubicBezTo>
                    <a:pt x="8926" y="483"/>
                    <a:pt x="9022" y="429"/>
                    <a:pt x="9119" y="429"/>
                  </a:cubicBezTo>
                  <a:close/>
                  <a:moveTo>
                    <a:pt x="2201" y="2730"/>
                  </a:moveTo>
                  <a:cubicBezTo>
                    <a:pt x="2392" y="2736"/>
                    <a:pt x="2539" y="2883"/>
                    <a:pt x="2539" y="3074"/>
                  </a:cubicBezTo>
                  <a:lnTo>
                    <a:pt x="2539" y="3566"/>
                  </a:lnTo>
                  <a:lnTo>
                    <a:pt x="1857" y="3566"/>
                  </a:lnTo>
                  <a:lnTo>
                    <a:pt x="1857" y="3074"/>
                  </a:lnTo>
                  <a:cubicBezTo>
                    <a:pt x="1857" y="2883"/>
                    <a:pt x="2004" y="2736"/>
                    <a:pt x="2195" y="2730"/>
                  </a:cubicBezTo>
                  <a:close/>
                  <a:moveTo>
                    <a:pt x="5662" y="2730"/>
                  </a:moveTo>
                  <a:cubicBezTo>
                    <a:pt x="5852" y="2736"/>
                    <a:pt x="6006" y="2883"/>
                    <a:pt x="6006" y="3074"/>
                  </a:cubicBezTo>
                  <a:lnTo>
                    <a:pt x="6006" y="3566"/>
                  </a:lnTo>
                  <a:lnTo>
                    <a:pt x="5318" y="3566"/>
                  </a:lnTo>
                  <a:lnTo>
                    <a:pt x="5318" y="3074"/>
                  </a:lnTo>
                  <a:cubicBezTo>
                    <a:pt x="5318" y="2883"/>
                    <a:pt x="5471" y="2736"/>
                    <a:pt x="5656" y="2730"/>
                  </a:cubicBezTo>
                  <a:close/>
                  <a:moveTo>
                    <a:pt x="9122" y="2730"/>
                  </a:moveTo>
                  <a:cubicBezTo>
                    <a:pt x="9307" y="2736"/>
                    <a:pt x="9460" y="2883"/>
                    <a:pt x="9460" y="3074"/>
                  </a:cubicBezTo>
                  <a:lnTo>
                    <a:pt x="9460" y="3566"/>
                  </a:lnTo>
                  <a:lnTo>
                    <a:pt x="8772" y="3566"/>
                  </a:lnTo>
                  <a:lnTo>
                    <a:pt x="8772" y="3074"/>
                  </a:lnTo>
                  <a:cubicBezTo>
                    <a:pt x="8772" y="2883"/>
                    <a:pt x="8926" y="2736"/>
                    <a:pt x="9116" y="2730"/>
                  </a:cubicBezTo>
                  <a:close/>
                  <a:moveTo>
                    <a:pt x="2204" y="1"/>
                  </a:moveTo>
                  <a:cubicBezTo>
                    <a:pt x="1952" y="1"/>
                    <a:pt x="1700" y="136"/>
                    <a:pt x="1580" y="406"/>
                  </a:cubicBezTo>
                  <a:cubicBezTo>
                    <a:pt x="1390" y="818"/>
                    <a:pt x="1248" y="917"/>
                    <a:pt x="1224" y="929"/>
                  </a:cubicBezTo>
                  <a:cubicBezTo>
                    <a:pt x="953" y="996"/>
                    <a:pt x="787" y="1273"/>
                    <a:pt x="855" y="1543"/>
                  </a:cubicBezTo>
                  <a:cubicBezTo>
                    <a:pt x="912" y="1773"/>
                    <a:pt x="1120" y="1927"/>
                    <a:pt x="1347" y="1927"/>
                  </a:cubicBezTo>
                  <a:cubicBezTo>
                    <a:pt x="1388" y="1927"/>
                    <a:pt x="1429" y="1923"/>
                    <a:pt x="1470" y="1912"/>
                  </a:cubicBezTo>
                  <a:cubicBezTo>
                    <a:pt x="1666" y="1857"/>
                    <a:pt x="1851" y="1752"/>
                    <a:pt x="1992" y="1599"/>
                  </a:cubicBezTo>
                  <a:lnTo>
                    <a:pt x="1992" y="2330"/>
                  </a:lnTo>
                  <a:cubicBezTo>
                    <a:pt x="1660" y="2429"/>
                    <a:pt x="1433" y="2730"/>
                    <a:pt x="1433" y="3074"/>
                  </a:cubicBezTo>
                  <a:lnTo>
                    <a:pt x="1433" y="3566"/>
                  </a:lnTo>
                  <a:lnTo>
                    <a:pt x="289" y="3566"/>
                  </a:lnTo>
                  <a:cubicBezTo>
                    <a:pt x="1" y="3566"/>
                    <a:pt x="1" y="3990"/>
                    <a:pt x="289" y="3996"/>
                  </a:cubicBezTo>
                  <a:lnTo>
                    <a:pt x="10419" y="3996"/>
                  </a:lnTo>
                  <a:cubicBezTo>
                    <a:pt x="10702" y="3996"/>
                    <a:pt x="10702" y="3566"/>
                    <a:pt x="10419" y="3566"/>
                  </a:cubicBezTo>
                  <a:lnTo>
                    <a:pt x="9891" y="3566"/>
                  </a:lnTo>
                  <a:lnTo>
                    <a:pt x="9891" y="3074"/>
                  </a:lnTo>
                  <a:cubicBezTo>
                    <a:pt x="9891" y="2730"/>
                    <a:pt x="9663" y="2429"/>
                    <a:pt x="9331" y="2330"/>
                  </a:cubicBezTo>
                  <a:lnTo>
                    <a:pt x="9331" y="1599"/>
                  </a:lnTo>
                  <a:cubicBezTo>
                    <a:pt x="9473" y="1752"/>
                    <a:pt x="9657" y="1857"/>
                    <a:pt x="9854" y="1912"/>
                  </a:cubicBezTo>
                  <a:cubicBezTo>
                    <a:pt x="9895" y="1923"/>
                    <a:pt x="9936" y="1927"/>
                    <a:pt x="9976" y="1927"/>
                  </a:cubicBezTo>
                  <a:cubicBezTo>
                    <a:pt x="10203" y="1927"/>
                    <a:pt x="10410" y="1773"/>
                    <a:pt x="10462" y="1543"/>
                  </a:cubicBezTo>
                  <a:cubicBezTo>
                    <a:pt x="10530" y="1273"/>
                    <a:pt x="10364" y="996"/>
                    <a:pt x="10094" y="929"/>
                  </a:cubicBezTo>
                  <a:cubicBezTo>
                    <a:pt x="10075" y="917"/>
                    <a:pt x="9934" y="818"/>
                    <a:pt x="9743" y="406"/>
                  </a:cubicBezTo>
                  <a:cubicBezTo>
                    <a:pt x="9620" y="136"/>
                    <a:pt x="9368" y="1"/>
                    <a:pt x="9117" y="1"/>
                  </a:cubicBezTo>
                  <a:cubicBezTo>
                    <a:pt x="8866" y="1"/>
                    <a:pt x="8615" y="136"/>
                    <a:pt x="8495" y="406"/>
                  </a:cubicBezTo>
                  <a:cubicBezTo>
                    <a:pt x="8299" y="818"/>
                    <a:pt x="8157" y="917"/>
                    <a:pt x="8139" y="929"/>
                  </a:cubicBezTo>
                  <a:cubicBezTo>
                    <a:pt x="7868" y="996"/>
                    <a:pt x="7702" y="1273"/>
                    <a:pt x="7770" y="1543"/>
                  </a:cubicBezTo>
                  <a:cubicBezTo>
                    <a:pt x="7827" y="1773"/>
                    <a:pt x="8036" y="1927"/>
                    <a:pt x="8263" y="1927"/>
                  </a:cubicBezTo>
                  <a:cubicBezTo>
                    <a:pt x="8303" y="1927"/>
                    <a:pt x="8344" y="1923"/>
                    <a:pt x="8385" y="1912"/>
                  </a:cubicBezTo>
                  <a:cubicBezTo>
                    <a:pt x="8581" y="1857"/>
                    <a:pt x="8766" y="1752"/>
                    <a:pt x="8907" y="1599"/>
                  </a:cubicBezTo>
                  <a:lnTo>
                    <a:pt x="8907" y="2330"/>
                  </a:lnTo>
                  <a:cubicBezTo>
                    <a:pt x="8575" y="2429"/>
                    <a:pt x="8348" y="2730"/>
                    <a:pt x="8348" y="3074"/>
                  </a:cubicBezTo>
                  <a:lnTo>
                    <a:pt x="8348" y="3566"/>
                  </a:lnTo>
                  <a:lnTo>
                    <a:pt x="6436" y="3566"/>
                  </a:lnTo>
                  <a:lnTo>
                    <a:pt x="6436" y="3074"/>
                  </a:lnTo>
                  <a:cubicBezTo>
                    <a:pt x="6436" y="2730"/>
                    <a:pt x="6209" y="2429"/>
                    <a:pt x="5877" y="2330"/>
                  </a:cubicBezTo>
                  <a:lnTo>
                    <a:pt x="5877" y="1599"/>
                  </a:lnTo>
                  <a:cubicBezTo>
                    <a:pt x="6018" y="1752"/>
                    <a:pt x="6203" y="1857"/>
                    <a:pt x="6399" y="1912"/>
                  </a:cubicBezTo>
                  <a:cubicBezTo>
                    <a:pt x="6440" y="1923"/>
                    <a:pt x="6481" y="1927"/>
                    <a:pt x="6522" y="1927"/>
                  </a:cubicBezTo>
                  <a:cubicBezTo>
                    <a:pt x="6749" y="1927"/>
                    <a:pt x="6957" y="1773"/>
                    <a:pt x="7014" y="1543"/>
                  </a:cubicBezTo>
                  <a:cubicBezTo>
                    <a:pt x="7075" y="1273"/>
                    <a:pt x="6916" y="996"/>
                    <a:pt x="6645" y="929"/>
                  </a:cubicBezTo>
                  <a:cubicBezTo>
                    <a:pt x="6621" y="917"/>
                    <a:pt x="6479" y="818"/>
                    <a:pt x="6289" y="406"/>
                  </a:cubicBezTo>
                  <a:cubicBezTo>
                    <a:pt x="6169" y="136"/>
                    <a:pt x="5917" y="1"/>
                    <a:pt x="5665" y="1"/>
                  </a:cubicBezTo>
                  <a:cubicBezTo>
                    <a:pt x="5413" y="1"/>
                    <a:pt x="5161" y="136"/>
                    <a:pt x="5041" y="406"/>
                  </a:cubicBezTo>
                  <a:cubicBezTo>
                    <a:pt x="4844" y="818"/>
                    <a:pt x="4709" y="917"/>
                    <a:pt x="4684" y="929"/>
                  </a:cubicBezTo>
                  <a:cubicBezTo>
                    <a:pt x="4414" y="996"/>
                    <a:pt x="4248" y="1273"/>
                    <a:pt x="4316" y="1543"/>
                  </a:cubicBezTo>
                  <a:cubicBezTo>
                    <a:pt x="4373" y="1773"/>
                    <a:pt x="4577" y="1927"/>
                    <a:pt x="4806" y="1927"/>
                  </a:cubicBezTo>
                  <a:cubicBezTo>
                    <a:pt x="4847" y="1927"/>
                    <a:pt x="4888" y="1923"/>
                    <a:pt x="4930" y="1912"/>
                  </a:cubicBezTo>
                  <a:cubicBezTo>
                    <a:pt x="5127" y="1857"/>
                    <a:pt x="5305" y="1752"/>
                    <a:pt x="5447" y="1599"/>
                  </a:cubicBezTo>
                  <a:lnTo>
                    <a:pt x="5447" y="2330"/>
                  </a:lnTo>
                  <a:cubicBezTo>
                    <a:pt x="5121" y="2429"/>
                    <a:pt x="4893" y="2730"/>
                    <a:pt x="4893" y="3074"/>
                  </a:cubicBezTo>
                  <a:lnTo>
                    <a:pt x="4893" y="3566"/>
                  </a:lnTo>
                  <a:lnTo>
                    <a:pt x="2976" y="3566"/>
                  </a:lnTo>
                  <a:lnTo>
                    <a:pt x="2976" y="3074"/>
                  </a:lnTo>
                  <a:cubicBezTo>
                    <a:pt x="2976" y="2730"/>
                    <a:pt x="2748" y="2429"/>
                    <a:pt x="2422" y="2330"/>
                  </a:cubicBezTo>
                  <a:lnTo>
                    <a:pt x="2422" y="1599"/>
                  </a:lnTo>
                  <a:cubicBezTo>
                    <a:pt x="2558" y="1752"/>
                    <a:pt x="2742" y="1857"/>
                    <a:pt x="2939" y="1912"/>
                  </a:cubicBezTo>
                  <a:cubicBezTo>
                    <a:pt x="2980" y="1923"/>
                    <a:pt x="3021" y="1927"/>
                    <a:pt x="3061" y="1927"/>
                  </a:cubicBezTo>
                  <a:cubicBezTo>
                    <a:pt x="3288" y="1927"/>
                    <a:pt x="3496" y="1773"/>
                    <a:pt x="3553" y="1543"/>
                  </a:cubicBezTo>
                  <a:cubicBezTo>
                    <a:pt x="3621" y="1273"/>
                    <a:pt x="3455" y="996"/>
                    <a:pt x="3185" y="929"/>
                  </a:cubicBezTo>
                  <a:cubicBezTo>
                    <a:pt x="3160" y="917"/>
                    <a:pt x="3025" y="818"/>
                    <a:pt x="2828" y="406"/>
                  </a:cubicBezTo>
                  <a:cubicBezTo>
                    <a:pt x="2708" y="136"/>
                    <a:pt x="2456" y="1"/>
                    <a:pt x="220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64" name="Google Shape;964;p51"/>
            <p:cNvSpPr/>
            <p:nvPr/>
          </p:nvSpPr>
          <p:spPr>
            <a:xfrm>
              <a:off x="4355539" y="1563607"/>
              <a:ext cx="102162" cy="107799"/>
            </a:xfrm>
            <a:custGeom>
              <a:avLst/>
              <a:gdLst/>
              <a:ahLst/>
              <a:cxnLst/>
              <a:rect l="l" t="t" r="r" b="b"/>
              <a:pathLst>
                <a:path w="3788" h="3997" extrusionOk="0">
                  <a:moveTo>
                    <a:pt x="1588" y="429"/>
                  </a:moveTo>
                  <a:cubicBezTo>
                    <a:pt x="1684" y="429"/>
                    <a:pt x="1780" y="483"/>
                    <a:pt x="1827" y="591"/>
                  </a:cubicBezTo>
                  <a:cubicBezTo>
                    <a:pt x="1943" y="843"/>
                    <a:pt x="2189" y="1279"/>
                    <a:pt x="2460" y="1347"/>
                  </a:cubicBezTo>
                  <a:cubicBezTo>
                    <a:pt x="2554" y="1359"/>
                    <a:pt x="2541" y="1501"/>
                    <a:pt x="2452" y="1501"/>
                  </a:cubicBezTo>
                  <a:cubicBezTo>
                    <a:pt x="2449" y="1501"/>
                    <a:pt x="2445" y="1501"/>
                    <a:pt x="2441" y="1500"/>
                  </a:cubicBezTo>
                  <a:lnTo>
                    <a:pt x="2423" y="1500"/>
                  </a:lnTo>
                  <a:cubicBezTo>
                    <a:pt x="2214" y="1451"/>
                    <a:pt x="1999" y="1236"/>
                    <a:pt x="1802" y="886"/>
                  </a:cubicBezTo>
                  <a:cubicBezTo>
                    <a:pt x="1784" y="763"/>
                    <a:pt x="1685" y="701"/>
                    <a:pt x="1588" y="701"/>
                  </a:cubicBezTo>
                  <a:cubicBezTo>
                    <a:pt x="1490" y="701"/>
                    <a:pt x="1393" y="763"/>
                    <a:pt x="1378" y="886"/>
                  </a:cubicBezTo>
                  <a:cubicBezTo>
                    <a:pt x="1175" y="1230"/>
                    <a:pt x="960" y="1445"/>
                    <a:pt x="751" y="1494"/>
                  </a:cubicBezTo>
                  <a:cubicBezTo>
                    <a:pt x="747" y="1495"/>
                    <a:pt x="743" y="1495"/>
                    <a:pt x="739" y="1495"/>
                  </a:cubicBezTo>
                  <a:cubicBezTo>
                    <a:pt x="656" y="1495"/>
                    <a:pt x="632" y="1376"/>
                    <a:pt x="714" y="1347"/>
                  </a:cubicBezTo>
                  <a:cubicBezTo>
                    <a:pt x="984" y="1285"/>
                    <a:pt x="1230" y="843"/>
                    <a:pt x="1353" y="591"/>
                  </a:cubicBezTo>
                  <a:cubicBezTo>
                    <a:pt x="1396" y="483"/>
                    <a:pt x="1492" y="429"/>
                    <a:pt x="1588" y="429"/>
                  </a:cubicBezTo>
                  <a:close/>
                  <a:moveTo>
                    <a:pt x="1587" y="2730"/>
                  </a:moveTo>
                  <a:cubicBezTo>
                    <a:pt x="1777" y="2736"/>
                    <a:pt x="1931" y="2883"/>
                    <a:pt x="1931" y="3074"/>
                  </a:cubicBezTo>
                  <a:lnTo>
                    <a:pt x="1931" y="3566"/>
                  </a:lnTo>
                  <a:lnTo>
                    <a:pt x="1243" y="3566"/>
                  </a:lnTo>
                  <a:lnTo>
                    <a:pt x="1243" y="3074"/>
                  </a:lnTo>
                  <a:cubicBezTo>
                    <a:pt x="1243" y="2883"/>
                    <a:pt x="1396" y="2736"/>
                    <a:pt x="1587" y="2730"/>
                  </a:cubicBezTo>
                  <a:close/>
                  <a:moveTo>
                    <a:pt x="1586" y="1"/>
                  </a:moveTo>
                  <a:cubicBezTo>
                    <a:pt x="1335" y="1"/>
                    <a:pt x="1083" y="136"/>
                    <a:pt x="960" y="406"/>
                  </a:cubicBezTo>
                  <a:cubicBezTo>
                    <a:pt x="769" y="818"/>
                    <a:pt x="628" y="917"/>
                    <a:pt x="609" y="929"/>
                  </a:cubicBezTo>
                  <a:cubicBezTo>
                    <a:pt x="339" y="996"/>
                    <a:pt x="173" y="1273"/>
                    <a:pt x="241" y="1543"/>
                  </a:cubicBezTo>
                  <a:cubicBezTo>
                    <a:pt x="298" y="1773"/>
                    <a:pt x="502" y="1927"/>
                    <a:pt x="731" y="1927"/>
                  </a:cubicBezTo>
                  <a:cubicBezTo>
                    <a:pt x="772" y="1927"/>
                    <a:pt x="814" y="1923"/>
                    <a:pt x="855" y="1912"/>
                  </a:cubicBezTo>
                  <a:cubicBezTo>
                    <a:pt x="1052" y="1857"/>
                    <a:pt x="1230" y="1752"/>
                    <a:pt x="1372" y="1599"/>
                  </a:cubicBezTo>
                  <a:lnTo>
                    <a:pt x="1372" y="2330"/>
                  </a:lnTo>
                  <a:cubicBezTo>
                    <a:pt x="1046" y="2429"/>
                    <a:pt x="818" y="2730"/>
                    <a:pt x="818" y="3074"/>
                  </a:cubicBezTo>
                  <a:lnTo>
                    <a:pt x="818" y="3566"/>
                  </a:lnTo>
                  <a:lnTo>
                    <a:pt x="290" y="3566"/>
                  </a:lnTo>
                  <a:cubicBezTo>
                    <a:pt x="1" y="3566"/>
                    <a:pt x="1" y="3996"/>
                    <a:pt x="290" y="3996"/>
                  </a:cubicBezTo>
                  <a:lnTo>
                    <a:pt x="3505" y="3996"/>
                  </a:lnTo>
                  <a:cubicBezTo>
                    <a:pt x="3787" y="3990"/>
                    <a:pt x="3787" y="3566"/>
                    <a:pt x="3505" y="3566"/>
                  </a:cubicBezTo>
                  <a:lnTo>
                    <a:pt x="2361" y="3566"/>
                  </a:lnTo>
                  <a:lnTo>
                    <a:pt x="2361" y="3074"/>
                  </a:lnTo>
                  <a:cubicBezTo>
                    <a:pt x="2361" y="2730"/>
                    <a:pt x="2134" y="2429"/>
                    <a:pt x="1802" y="2330"/>
                  </a:cubicBezTo>
                  <a:lnTo>
                    <a:pt x="1802" y="1599"/>
                  </a:lnTo>
                  <a:cubicBezTo>
                    <a:pt x="1943" y="1752"/>
                    <a:pt x="2122" y="1857"/>
                    <a:pt x="2324" y="1912"/>
                  </a:cubicBezTo>
                  <a:cubicBezTo>
                    <a:pt x="2365" y="1923"/>
                    <a:pt x="2406" y="1927"/>
                    <a:pt x="2446" y="1927"/>
                  </a:cubicBezTo>
                  <a:cubicBezTo>
                    <a:pt x="2672" y="1927"/>
                    <a:pt x="2876" y="1773"/>
                    <a:pt x="2933" y="1543"/>
                  </a:cubicBezTo>
                  <a:cubicBezTo>
                    <a:pt x="3001" y="1273"/>
                    <a:pt x="2835" y="996"/>
                    <a:pt x="2564" y="929"/>
                  </a:cubicBezTo>
                  <a:cubicBezTo>
                    <a:pt x="2546" y="917"/>
                    <a:pt x="2404" y="818"/>
                    <a:pt x="2208" y="406"/>
                  </a:cubicBezTo>
                  <a:cubicBezTo>
                    <a:pt x="2088" y="136"/>
                    <a:pt x="1837" y="1"/>
                    <a:pt x="158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65" name="Google Shape;965;p51"/>
            <p:cNvSpPr/>
            <p:nvPr/>
          </p:nvSpPr>
          <p:spPr>
            <a:xfrm>
              <a:off x="4169041" y="1774323"/>
              <a:ext cx="288660" cy="116753"/>
            </a:xfrm>
            <a:custGeom>
              <a:avLst/>
              <a:gdLst/>
              <a:ahLst/>
              <a:cxnLst/>
              <a:rect l="l" t="t" r="r" b="b"/>
              <a:pathLst>
                <a:path w="10703" h="4329" extrusionOk="0">
                  <a:moveTo>
                    <a:pt x="284" y="0"/>
                  </a:moveTo>
                  <a:cubicBezTo>
                    <a:pt x="1" y="0"/>
                    <a:pt x="1" y="430"/>
                    <a:pt x="284" y="430"/>
                  </a:cubicBezTo>
                  <a:lnTo>
                    <a:pt x="812" y="430"/>
                  </a:lnTo>
                  <a:lnTo>
                    <a:pt x="812" y="4112"/>
                  </a:lnTo>
                  <a:cubicBezTo>
                    <a:pt x="812" y="4254"/>
                    <a:pt x="920" y="4324"/>
                    <a:pt x="1027" y="4324"/>
                  </a:cubicBezTo>
                  <a:cubicBezTo>
                    <a:pt x="1135" y="4324"/>
                    <a:pt x="1243" y="4254"/>
                    <a:pt x="1243" y="4112"/>
                  </a:cubicBezTo>
                  <a:lnTo>
                    <a:pt x="1243" y="430"/>
                  </a:lnTo>
                  <a:lnTo>
                    <a:pt x="1931" y="430"/>
                  </a:lnTo>
                  <a:lnTo>
                    <a:pt x="1931" y="4112"/>
                  </a:lnTo>
                  <a:cubicBezTo>
                    <a:pt x="1931" y="4257"/>
                    <a:pt x="2037" y="4329"/>
                    <a:pt x="2143" y="4329"/>
                  </a:cubicBezTo>
                  <a:cubicBezTo>
                    <a:pt x="2249" y="4329"/>
                    <a:pt x="2355" y="4257"/>
                    <a:pt x="2355" y="4112"/>
                  </a:cubicBezTo>
                  <a:lnTo>
                    <a:pt x="2355" y="430"/>
                  </a:lnTo>
                  <a:lnTo>
                    <a:pt x="4273" y="430"/>
                  </a:lnTo>
                  <a:lnTo>
                    <a:pt x="4273" y="4112"/>
                  </a:lnTo>
                  <a:cubicBezTo>
                    <a:pt x="4273" y="4257"/>
                    <a:pt x="4379" y="4329"/>
                    <a:pt x="4485" y="4329"/>
                  </a:cubicBezTo>
                  <a:cubicBezTo>
                    <a:pt x="4591" y="4329"/>
                    <a:pt x="4697" y="4257"/>
                    <a:pt x="4697" y="4112"/>
                  </a:cubicBezTo>
                  <a:lnTo>
                    <a:pt x="4697" y="430"/>
                  </a:lnTo>
                  <a:lnTo>
                    <a:pt x="5385" y="430"/>
                  </a:lnTo>
                  <a:lnTo>
                    <a:pt x="5385" y="4112"/>
                  </a:lnTo>
                  <a:cubicBezTo>
                    <a:pt x="5385" y="4257"/>
                    <a:pt x="5493" y="4329"/>
                    <a:pt x="5601" y="4329"/>
                  </a:cubicBezTo>
                  <a:cubicBezTo>
                    <a:pt x="5708" y="4329"/>
                    <a:pt x="5816" y="4257"/>
                    <a:pt x="5816" y="4112"/>
                  </a:cubicBezTo>
                  <a:lnTo>
                    <a:pt x="5816" y="430"/>
                  </a:lnTo>
                  <a:lnTo>
                    <a:pt x="7727" y="430"/>
                  </a:lnTo>
                  <a:lnTo>
                    <a:pt x="7727" y="4112"/>
                  </a:lnTo>
                  <a:cubicBezTo>
                    <a:pt x="7727" y="4257"/>
                    <a:pt x="7835" y="4329"/>
                    <a:pt x="7942" y="4329"/>
                  </a:cubicBezTo>
                  <a:cubicBezTo>
                    <a:pt x="8050" y="4329"/>
                    <a:pt x="8158" y="4257"/>
                    <a:pt x="8158" y="4112"/>
                  </a:cubicBezTo>
                  <a:lnTo>
                    <a:pt x="8158" y="430"/>
                  </a:lnTo>
                  <a:lnTo>
                    <a:pt x="8846" y="430"/>
                  </a:lnTo>
                  <a:lnTo>
                    <a:pt x="8846" y="4112"/>
                  </a:lnTo>
                  <a:cubicBezTo>
                    <a:pt x="8846" y="4257"/>
                    <a:pt x="8954" y="4329"/>
                    <a:pt x="9061" y="4329"/>
                  </a:cubicBezTo>
                  <a:cubicBezTo>
                    <a:pt x="9169" y="4329"/>
                    <a:pt x="9276" y="4257"/>
                    <a:pt x="9276" y="4112"/>
                  </a:cubicBezTo>
                  <a:lnTo>
                    <a:pt x="9276" y="430"/>
                  </a:lnTo>
                  <a:lnTo>
                    <a:pt x="10420" y="430"/>
                  </a:lnTo>
                  <a:cubicBezTo>
                    <a:pt x="10702" y="430"/>
                    <a:pt x="10702" y="0"/>
                    <a:pt x="1042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66" name="Google Shape;966;p51"/>
            <p:cNvSpPr/>
            <p:nvPr/>
          </p:nvSpPr>
          <p:spPr>
            <a:xfrm>
              <a:off x="4059138" y="1774323"/>
              <a:ext cx="102135" cy="116753"/>
            </a:xfrm>
            <a:custGeom>
              <a:avLst/>
              <a:gdLst/>
              <a:ahLst/>
              <a:cxnLst/>
              <a:rect l="l" t="t" r="r" b="b"/>
              <a:pathLst>
                <a:path w="3787" h="4329" extrusionOk="0">
                  <a:moveTo>
                    <a:pt x="289" y="0"/>
                  </a:moveTo>
                  <a:cubicBezTo>
                    <a:pt x="1" y="0"/>
                    <a:pt x="1" y="430"/>
                    <a:pt x="289" y="430"/>
                  </a:cubicBezTo>
                  <a:lnTo>
                    <a:pt x="1427" y="430"/>
                  </a:lnTo>
                  <a:lnTo>
                    <a:pt x="1427" y="4112"/>
                  </a:lnTo>
                  <a:cubicBezTo>
                    <a:pt x="1427" y="4254"/>
                    <a:pt x="1534" y="4324"/>
                    <a:pt x="1642" y="4324"/>
                  </a:cubicBezTo>
                  <a:cubicBezTo>
                    <a:pt x="1749" y="4324"/>
                    <a:pt x="1857" y="4254"/>
                    <a:pt x="1857" y="4112"/>
                  </a:cubicBezTo>
                  <a:lnTo>
                    <a:pt x="1857" y="430"/>
                  </a:lnTo>
                  <a:lnTo>
                    <a:pt x="2545" y="430"/>
                  </a:lnTo>
                  <a:lnTo>
                    <a:pt x="2545" y="4112"/>
                  </a:lnTo>
                  <a:cubicBezTo>
                    <a:pt x="2545" y="4257"/>
                    <a:pt x="2653" y="4329"/>
                    <a:pt x="2760" y="4329"/>
                  </a:cubicBezTo>
                  <a:cubicBezTo>
                    <a:pt x="2868" y="4329"/>
                    <a:pt x="2976" y="4257"/>
                    <a:pt x="2976" y="4112"/>
                  </a:cubicBezTo>
                  <a:lnTo>
                    <a:pt x="2976" y="430"/>
                  </a:lnTo>
                  <a:lnTo>
                    <a:pt x="3504" y="430"/>
                  </a:lnTo>
                  <a:cubicBezTo>
                    <a:pt x="3787" y="430"/>
                    <a:pt x="3787" y="0"/>
                    <a:pt x="350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67" name="Google Shape;967;p51"/>
          <p:cNvGrpSpPr/>
          <p:nvPr/>
        </p:nvGrpSpPr>
        <p:grpSpPr>
          <a:xfrm>
            <a:off x="2758044" y="4315567"/>
            <a:ext cx="797072" cy="569714"/>
            <a:chOff x="1379022" y="2157783"/>
            <a:chExt cx="398536" cy="284857"/>
          </a:xfrm>
        </p:grpSpPr>
        <p:sp>
          <p:nvSpPr>
            <p:cNvPr id="968" name="Google Shape;968;p51"/>
            <p:cNvSpPr/>
            <p:nvPr/>
          </p:nvSpPr>
          <p:spPr>
            <a:xfrm>
              <a:off x="1379022" y="2157783"/>
              <a:ext cx="398536" cy="284857"/>
            </a:xfrm>
            <a:custGeom>
              <a:avLst/>
              <a:gdLst/>
              <a:ahLst/>
              <a:cxnLst/>
              <a:rect l="l" t="t" r="r" b="b"/>
              <a:pathLst>
                <a:path w="14777" h="10562" extrusionOk="0">
                  <a:moveTo>
                    <a:pt x="3842" y="608"/>
                  </a:moveTo>
                  <a:cubicBezTo>
                    <a:pt x="3989" y="608"/>
                    <a:pt x="4112" y="731"/>
                    <a:pt x="4112" y="879"/>
                  </a:cubicBezTo>
                  <a:lnTo>
                    <a:pt x="4112" y="4075"/>
                  </a:lnTo>
                  <a:cubicBezTo>
                    <a:pt x="4112" y="4222"/>
                    <a:pt x="3989" y="4345"/>
                    <a:pt x="3842" y="4345"/>
                  </a:cubicBezTo>
                  <a:lnTo>
                    <a:pt x="3350" y="4345"/>
                  </a:lnTo>
                  <a:cubicBezTo>
                    <a:pt x="3203" y="4345"/>
                    <a:pt x="3080" y="4222"/>
                    <a:pt x="3080" y="4075"/>
                  </a:cubicBezTo>
                  <a:lnTo>
                    <a:pt x="3080" y="879"/>
                  </a:lnTo>
                  <a:cubicBezTo>
                    <a:pt x="3080" y="731"/>
                    <a:pt x="3203" y="608"/>
                    <a:pt x="3350" y="608"/>
                  </a:cubicBezTo>
                  <a:close/>
                  <a:moveTo>
                    <a:pt x="11421" y="608"/>
                  </a:moveTo>
                  <a:cubicBezTo>
                    <a:pt x="11568" y="608"/>
                    <a:pt x="11691" y="731"/>
                    <a:pt x="11691" y="879"/>
                  </a:cubicBezTo>
                  <a:lnTo>
                    <a:pt x="11691" y="4075"/>
                  </a:lnTo>
                  <a:cubicBezTo>
                    <a:pt x="11691" y="4222"/>
                    <a:pt x="11574" y="4345"/>
                    <a:pt x="11421" y="4345"/>
                  </a:cubicBezTo>
                  <a:lnTo>
                    <a:pt x="10935" y="4345"/>
                  </a:lnTo>
                  <a:cubicBezTo>
                    <a:pt x="10782" y="4345"/>
                    <a:pt x="10659" y="4222"/>
                    <a:pt x="10659" y="4075"/>
                  </a:cubicBezTo>
                  <a:lnTo>
                    <a:pt x="10659" y="879"/>
                  </a:lnTo>
                  <a:cubicBezTo>
                    <a:pt x="10659" y="731"/>
                    <a:pt x="10782" y="608"/>
                    <a:pt x="10935" y="608"/>
                  </a:cubicBezTo>
                  <a:close/>
                  <a:moveTo>
                    <a:pt x="8981" y="6521"/>
                  </a:moveTo>
                  <a:cubicBezTo>
                    <a:pt x="9128" y="6521"/>
                    <a:pt x="9251" y="6638"/>
                    <a:pt x="9251" y="6786"/>
                  </a:cubicBezTo>
                  <a:lnTo>
                    <a:pt x="9251" y="6792"/>
                  </a:lnTo>
                  <a:lnTo>
                    <a:pt x="9251" y="7277"/>
                  </a:lnTo>
                  <a:cubicBezTo>
                    <a:pt x="9251" y="7431"/>
                    <a:pt x="9134" y="7548"/>
                    <a:pt x="8981" y="7554"/>
                  </a:cubicBezTo>
                  <a:lnTo>
                    <a:pt x="5790" y="7554"/>
                  </a:lnTo>
                  <a:cubicBezTo>
                    <a:pt x="5643" y="7548"/>
                    <a:pt x="5520" y="7431"/>
                    <a:pt x="5520" y="7277"/>
                  </a:cubicBezTo>
                  <a:lnTo>
                    <a:pt x="5520" y="6792"/>
                  </a:lnTo>
                  <a:cubicBezTo>
                    <a:pt x="5520" y="6638"/>
                    <a:pt x="5643" y="6521"/>
                    <a:pt x="5790" y="6521"/>
                  </a:cubicBezTo>
                  <a:close/>
                  <a:moveTo>
                    <a:pt x="7843" y="1"/>
                  </a:moveTo>
                  <a:cubicBezTo>
                    <a:pt x="7607" y="1"/>
                    <a:pt x="7547" y="372"/>
                    <a:pt x="7806" y="430"/>
                  </a:cubicBezTo>
                  <a:cubicBezTo>
                    <a:pt x="8317" y="534"/>
                    <a:pt x="8772" y="829"/>
                    <a:pt x="9079" y="1253"/>
                  </a:cubicBezTo>
                  <a:cubicBezTo>
                    <a:pt x="9116" y="1309"/>
                    <a:pt x="9183" y="1340"/>
                    <a:pt x="9251" y="1340"/>
                  </a:cubicBezTo>
                  <a:lnTo>
                    <a:pt x="10228" y="1340"/>
                  </a:lnTo>
                  <a:lnTo>
                    <a:pt x="10228" y="3608"/>
                  </a:lnTo>
                  <a:lnTo>
                    <a:pt x="9251" y="3608"/>
                  </a:lnTo>
                  <a:cubicBezTo>
                    <a:pt x="9183" y="3608"/>
                    <a:pt x="9116" y="3638"/>
                    <a:pt x="9079" y="3694"/>
                  </a:cubicBezTo>
                  <a:cubicBezTo>
                    <a:pt x="8950" y="3872"/>
                    <a:pt x="8790" y="4032"/>
                    <a:pt x="8606" y="4167"/>
                  </a:cubicBezTo>
                  <a:cubicBezTo>
                    <a:pt x="8550" y="4204"/>
                    <a:pt x="8520" y="4272"/>
                    <a:pt x="8520" y="4339"/>
                  </a:cubicBezTo>
                  <a:lnTo>
                    <a:pt x="8520" y="6085"/>
                  </a:lnTo>
                  <a:lnTo>
                    <a:pt x="6251" y="6085"/>
                  </a:lnTo>
                  <a:lnTo>
                    <a:pt x="6251" y="4339"/>
                  </a:lnTo>
                  <a:cubicBezTo>
                    <a:pt x="6251" y="4272"/>
                    <a:pt x="6221" y="4204"/>
                    <a:pt x="6165" y="4167"/>
                  </a:cubicBezTo>
                  <a:cubicBezTo>
                    <a:pt x="5981" y="4032"/>
                    <a:pt x="5821" y="3878"/>
                    <a:pt x="5692" y="3694"/>
                  </a:cubicBezTo>
                  <a:cubicBezTo>
                    <a:pt x="5655" y="3638"/>
                    <a:pt x="5588" y="3608"/>
                    <a:pt x="5520" y="3608"/>
                  </a:cubicBezTo>
                  <a:lnTo>
                    <a:pt x="4543" y="3608"/>
                  </a:lnTo>
                  <a:lnTo>
                    <a:pt x="4543" y="1340"/>
                  </a:lnTo>
                  <a:lnTo>
                    <a:pt x="5520" y="1340"/>
                  </a:lnTo>
                  <a:cubicBezTo>
                    <a:pt x="5588" y="1340"/>
                    <a:pt x="5655" y="1309"/>
                    <a:pt x="5692" y="1253"/>
                  </a:cubicBezTo>
                  <a:cubicBezTo>
                    <a:pt x="5993" y="836"/>
                    <a:pt x="6436" y="547"/>
                    <a:pt x="6940" y="436"/>
                  </a:cubicBezTo>
                  <a:cubicBezTo>
                    <a:pt x="7206" y="385"/>
                    <a:pt x="7143" y="10"/>
                    <a:pt x="6910" y="10"/>
                  </a:cubicBezTo>
                  <a:cubicBezTo>
                    <a:pt x="6890" y="10"/>
                    <a:pt x="6870" y="12"/>
                    <a:pt x="6848" y="18"/>
                  </a:cubicBezTo>
                  <a:cubicBezTo>
                    <a:pt x="6282" y="141"/>
                    <a:pt x="5772" y="454"/>
                    <a:pt x="5415" y="909"/>
                  </a:cubicBezTo>
                  <a:lnTo>
                    <a:pt x="4543" y="909"/>
                  </a:lnTo>
                  <a:lnTo>
                    <a:pt x="4543" y="879"/>
                  </a:lnTo>
                  <a:cubicBezTo>
                    <a:pt x="4543" y="491"/>
                    <a:pt x="4229" y="178"/>
                    <a:pt x="3842" y="178"/>
                  </a:cubicBezTo>
                  <a:lnTo>
                    <a:pt x="3350" y="178"/>
                  </a:lnTo>
                  <a:cubicBezTo>
                    <a:pt x="2963" y="178"/>
                    <a:pt x="2649" y="491"/>
                    <a:pt x="2649" y="879"/>
                  </a:cubicBezTo>
                  <a:lnTo>
                    <a:pt x="2649" y="983"/>
                  </a:lnTo>
                  <a:lnTo>
                    <a:pt x="283" y="983"/>
                  </a:lnTo>
                  <a:cubicBezTo>
                    <a:pt x="0" y="983"/>
                    <a:pt x="0" y="1413"/>
                    <a:pt x="283" y="1413"/>
                  </a:cubicBezTo>
                  <a:lnTo>
                    <a:pt x="2649" y="1413"/>
                  </a:lnTo>
                  <a:lnTo>
                    <a:pt x="2649" y="3534"/>
                  </a:lnTo>
                  <a:lnTo>
                    <a:pt x="283" y="3534"/>
                  </a:lnTo>
                  <a:cubicBezTo>
                    <a:pt x="0" y="3534"/>
                    <a:pt x="0" y="3964"/>
                    <a:pt x="283" y="3964"/>
                  </a:cubicBezTo>
                  <a:lnTo>
                    <a:pt x="2649" y="3964"/>
                  </a:lnTo>
                  <a:lnTo>
                    <a:pt x="2649" y="4069"/>
                  </a:lnTo>
                  <a:cubicBezTo>
                    <a:pt x="2649" y="4456"/>
                    <a:pt x="2963" y="4769"/>
                    <a:pt x="3350" y="4769"/>
                  </a:cubicBezTo>
                  <a:lnTo>
                    <a:pt x="3842" y="4769"/>
                  </a:lnTo>
                  <a:cubicBezTo>
                    <a:pt x="4223" y="4769"/>
                    <a:pt x="4536" y="4456"/>
                    <a:pt x="4536" y="4069"/>
                  </a:cubicBezTo>
                  <a:lnTo>
                    <a:pt x="4536" y="4038"/>
                  </a:lnTo>
                  <a:lnTo>
                    <a:pt x="5415" y="4038"/>
                  </a:lnTo>
                  <a:cubicBezTo>
                    <a:pt x="5538" y="4192"/>
                    <a:pt x="5674" y="4327"/>
                    <a:pt x="5827" y="4450"/>
                  </a:cubicBezTo>
                  <a:lnTo>
                    <a:pt x="5827" y="6091"/>
                  </a:lnTo>
                  <a:lnTo>
                    <a:pt x="5790" y="6091"/>
                  </a:lnTo>
                  <a:cubicBezTo>
                    <a:pt x="5409" y="6091"/>
                    <a:pt x="5096" y="6404"/>
                    <a:pt x="5096" y="6792"/>
                  </a:cubicBezTo>
                  <a:lnTo>
                    <a:pt x="5096" y="7277"/>
                  </a:lnTo>
                  <a:cubicBezTo>
                    <a:pt x="5096" y="7665"/>
                    <a:pt x="5409" y="7978"/>
                    <a:pt x="5790" y="7978"/>
                  </a:cubicBezTo>
                  <a:lnTo>
                    <a:pt x="5901" y="7978"/>
                  </a:lnTo>
                  <a:lnTo>
                    <a:pt x="5901" y="10345"/>
                  </a:lnTo>
                  <a:cubicBezTo>
                    <a:pt x="5901" y="10489"/>
                    <a:pt x="6007" y="10561"/>
                    <a:pt x="6113" y="10561"/>
                  </a:cubicBezTo>
                  <a:cubicBezTo>
                    <a:pt x="6219" y="10561"/>
                    <a:pt x="6325" y="10489"/>
                    <a:pt x="6325" y="10345"/>
                  </a:cubicBezTo>
                  <a:lnTo>
                    <a:pt x="6325" y="7978"/>
                  </a:lnTo>
                  <a:lnTo>
                    <a:pt x="8452" y="7978"/>
                  </a:lnTo>
                  <a:lnTo>
                    <a:pt x="8452" y="10345"/>
                  </a:lnTo>
                  <a:cubicBezTo>
                    <a:pt x="8452" y="10486"/>
                    <a:pt x="8558" y="10557"/>
                    <a:pt x="8664" y="10557"/>
                  </a:cubicBezTo>
                  <a:cubicBezTo>
                    <a:pt x="8770" y="10557"/>
                    <a:pt x="8876" y="10486"/>
                    <a:pt x="8876" y="10345"/>
                  </a:cubicBezTo>
                  <a:lnTo>
                    <a:pt x="8876" y="7978"/>
                  </a:lnTo>
                  <a:lnTo>
                    <a:pt x="8987" y="7978"/>
                  </a:lnTo>
                  <a:cubicBezTo>
                    <a:pt x="9368" y="7978"/>
                    <a:pt x="9681" y="7665"/>
                    <a:pt x="9681" y="7277"/>
                  </a:cubicBezTo>
                  <a:lnTo>
                    <a:pt x="9681" y="6786"/>
                  </a:lnTo>
                  <a:cubicBezTo>
                    <a:pt x="9681" y="6404"/>
                    <a:pt x="9368" y="6091"/>
                    <a:pt x="8987" y="6085"/>
                  </a:cubicBezTo>
                  <a:lnTo>
                    <a:pt x="8950" y="6085"/>
                  </a:lnTo>
                  <a:lnTo>
                    <a:pt x="8950" y="4444"/>
                  </a:lnTo>
                  <a:cubicBezTo>
                    <a:pt x="9103" y="4327"/>
                    <a:pt x="9239" y="4185"/>
                    <a:pt x="9362" y="4038"/>
                  </a:cubicBezTo>
                  <a:lnTo>
                    <a:pt x="10234" y="4038"/>
                  </a:lnTo>
                  <a:lnTo>
                    <a:pt x="10234" y="4069"/>
                  </a:lnTo>
                  <a:cubicBezTo>
                    <a:pt x="10234" y="4456"/>
                    <a:pt x="10548" y="4769"/>
                    <a:pt x="10935" y="4769"/>
                  </a:cubicBezTo>
                  <a:lnTo>
                    <a:pt x="11427" y="4769"/>
                  </a:lnTo>
                  <a:cubicBezTo>
                    <a:pt x="11808" y="4769"/>
                    <a:pt x="12121" y="4456"/>
                    <a:pt x="12121" y="4069"/>
                  </a:cubicBezTo>
                  <a:lnTo>
                    <a:pt x="12121" y="3964"/>
                  </a:lnTo>
                  <a:lnTo>
                    <a:pt x="14494" y="3964"/>
                  </a:lnTo>
                  <a:cubicBezTo>
                    <a:pt x="14777" y="3964"/>
                    <a:pt x="14777" y="3534"/>
                    <a:pt x="14494" y="3534"/>
                  </a:cubicBezTo>
                  <a:lnTo>
                    <a:pt x="12121" y="3534"/>
                  </a:lnTo>
                  <a:lnTo>
                    <a:pt x="12121" y="1413"/>
                  </a:lnTo>
                  <a:lnTo>
                    <a:pt x="14488" y="1413"/>
                  </a:lnTo>
                  <a:cubicBezTo>
                    <a:pt x="14777" y="1413"/>
                    <a:pt x="14777" y="983"/>
                    <a:pt x="14488" y="983"/>
                  </a:cubicBezTo>
                  <a:lnTo>
                    <a:pt x="12121" y="983"/>
                  </a:lnTo>
                  <a:lnTo>
                    <a:pt x="12121" y="879"/>
                  </a:lnTo>
                  <a:cubicBezTo>
                    <a:pt x="12121" y="491"/>
                    <a:pt x="11808" y="178"/>
                    <a:pt x="11421" y="178"/>
                  </a:cubicBezTo>
                  <a:lnTo>
                    <a:pt x="10935" y="178"/>
                  </a:lnTo>
                  <a:cubicBezTo>
                    <a:pt x="10548" y="178"/>
                    <a:pt x="10234" y="491"/>
                    <a:pt x="10234" y="879"/>
                  </a:cubicBezTo>
                  <a:lnTo>
                    <a:pt x="10234" y="909"/>
                  </a:lnTo>
                  <a:lnTo>
                    <a:pt x="9362" y="909"/>
                  </a:lnTo>
                  <a:cubicBezTo>
                    <a:pt x="8993" y="448"/>
                    <a:pt x="8476" y="129"/>
                    <a:pt x="7893" y="6"/>
                  </a:cubicBezTo>
                  <a:cubicBezTo>
                    <a:pt x="7875" y="2"/>
                    <a:pt x="7859" y="1"/>
                    <a:pt x="784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69" name="Google Shape;969;p51"/>
            <p:cNvSpPr/>
            <p:nvPr/>
          </p:nvSpPr>
          <p:spPr>
            <a:xfrm>
              <a:off x="1547827" y="2194219"/>
              <a:ext cx="70931" cy="60709"/>
            </a:xfrm>
            <a:custGeom>
              <a:avLst/>
              <a:gdLst/>
              <a:ahLst/>
              <a:cxnLst/>
              <a:rect l="l" t="t" r="r" b="b"/>
              <a:pathLst>
                <a:path w="2630" h="2251" extrusionOk="0">
                  <a:moveTo>
                    <a:pt x="1130" y="425"/>
                  </a:moveTo>
                  <a:cubicBezTo>
                    <a:pt x="1750" y="425"/>
                    <a:pt x="2058" y="1175"/>
                    <a:pt x="1621" y="1617"/>
                  </a:cubicBezTo>
                  <a:cubicBezTo>
                    <a:pt x="1478" y="1759"/>
                    <a:pt x="1303" y="1822"/>
                    <a:pt x="1131" y="1822"/>
                  </a:cubicBezTo>
                  <a:cubicBezTo>
                    <a:pt x="772" y="1822"/>
                    <a:pt x="429" y="1546"/>
                    <a:pt x="429" y="1126"/>
                  </a:cubicBezTo>
                  <a:cubicBezTo>
                    <a:pt x="429" y="738"/>
                    <a:pt x="742" y="425"/>
                    <a:pt x="1130" y="425"/>
                  </a:cubicBezTo>
                  <a:close/>
                  <a:moveTo>
                    <a:pt x="1130" y="1"/>
                  </a:moveTo>
                  <a:cubicBezTo>
                    <a:pt x="509" y="1"/>
                    <a:pt x="5" y="499"/>
                    <a:pt x="5" y="1126"/>
                  </a:cubicBezTo>
                  <a:cubicBezTo>
                    <a:pt x="0" y="1803"/>
                    <a:pt x="556" y="2250"/>
                    <a:pt x="1134" y="2250"/>
                  </a:cubicBezTo>
                  <a:cubicBezTo>
                    <a:pt x="1411" y="2250"/>
                    <a:pt x="1693" y="2148"/>
                    <a:pt x="1922" y="1919"/>
                  </a:cubicBezTo>
                  <a:cubicBezTo>
                    <a:pt x="2629" y="1212"/>
                    <a:pt x="2131" y="1"/>
                    <a:pt x="113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70" name="Google Shape;970;p51"/>
          <p:cNvGrpSpPr/>
          <p:nvPr/>
        </p:nvGrpSpPr>
        <p:grpSpPr>
          <a:xfrm>
            <a:off x="16251998" y="6736178"/>
            <a:ext cx="383028" cy="789196"/>
            <a:chOff x="8125999" y="3368089"/>
            <a:chExt cx="191514" cy="394598"/>
          </a:xfrm>
        </p:grpSpPr>
        <p:sp>
          <p:nvSpPr>
            <p:cNvPr id="971" name="Google Shape;971;p51"/>
            <p:cNvSpPr/>
            <p:nvPr/>
          </p:nvSpPr>
          <p:spPr>
            <a:xfrm>
              <a:off x="8125999" y="3368089"/>
              <a:ext cx="191514" cy="394598"/>
            </a:xfrm>
            <a:custGeom>
              <a:avLst/>
              <a:gdLst/>
              <a:ahLst/>
              <a:cxnLst/>
              <a:rect l="l" t="t" r="r" b="b"/>
              <a:pathLst>
                <a:path w="7101" h="14631" extrusionOk="0">
                  <a:moveTo>
                    <a:pt x="3557" y="419"/>
                  </a:moveTo>
                  <a:cubicBezTo>
                    <a:pt x="3786" y="419"/>
                    <a:pt x="4020" y="504"/>
                    <a:pt x="4211" y="695"/>
                  </a:cubicBezTo>
                  <a:cubicBezTo>
                    <a:pt x="4795" y="1279"/>
                    <a:pt x="4377" y="2281"/>
                    <a:pt x="3553" y="2281"/>
                  </a:cubicBezTo>
                  <a:cubicBezTo>
                    <a:pt x="3037" y="2281"/>
                    <a:pt x="2619" y="1863"/>
                    <a:pt x="2619" y="1353"/>
                  </a:cubicBezTo>
                  <a:cubicBezTo>
                    <a:pt x="2619" y="792"/>
                    <a:pt x="3077" y="419"/>
                    <a:pt x="3557" y="419"/>
                  </a:cubicBezTo>
                  <a:close/>
                  <a:moveTo>
                    <a:pt x="5883" y="2712"/>
                  </a:moveTo>
                  <a:cubicBezTo>
                    <a:pt x="6074" y="2712"/>
                    <a:pt x="6074" y="3000"/>
                    <a:pt x="5883" y="3000"/>
                  </a:cubicBezTo>
                  <a:lnTo>
                    <a:pt x="1218" y="3000"/>
                  </a:lnTo>
                  <a:cubicBezTo>
                    <a:pt x="1138" y="3000"/>
                    <a:pt x="1076" y="2939"/>
                    <a:pt x="1076" y="2859"/>
                  </a:cubicBezTo>
                  <a:cubicBezTo>
                    <a:pt x="1076" y="2779"/>
                    <a:pt x="1138" y="2712"/>
                    <a:pt x="1218" y="2712"/>
                  </a:cubicBezTo>
                  <a:close/>
                  <a:moveTo>
                    <a:pt x="4082" y="3431"/>
                  </a:moveTo>
                  <a:cubicBezTo>
                    <a:pt x="3996" y="3646"/>
                    <a:pt x="3787" y="3787"/>
                    <a:pt x="3553" y="3793"/>
                  </a:cubicBezTo>
                  <a:cubicBezTo>
                    <a:pt x="3314" y="3793"/>
                    <a:pt x="3099" y="3652"/>
                    <a:pt x="3013" y="3431"/>
                  </a:cubicBezTo>
                  <a:close/>
                  <a:moveTo>
                    <a:pt x="6319" y="10917"/>
                  </a:moveTo>
                  <a:lnTo>
                    <a:pt x="6319" y="11120"/>
                  </a:lnTo>
                  <a:lnTo>
                    <a:pt x="781" y="11120"/>
                  </a:lnTo>
                  <a:lnTo>
                    <a:pt x="781" y="10917"/>
                  </a:lnTo>
                  <a:close/>
                  <a:moveTo>
                    <a:pt x="5791" y="11551"/>
                  </a:moveTo>
                  <a:lnTo>
                    <a:pt x="5791" y="12571"/>
                  </a:lnTo>
                  <a:cubicBezTo>
                    <a:pt x="5465" y="12583"/>
                    <a:pt x="5207" y="12848"/>
                    <a:pt x="5207" y="13173"/>
                  </a:cubicBezTo>
                  <a:lnTo>
                    <a:pt x="5207" y="13179"/>
                  </a:lnTo>
                  <a:lnTo>
                    <a:pt x="1894" y="13179"/>
                  </a:lnTo>
                  <a:cubicBezTo>
                    <a:pt x="1900" y="12848"/>
                    <a:pt x="1636" y="12583"/>
                    <a:pt x="1310" y="12571"/>
                  </a:cubicBezTo>
                  <a:lnTo>
                    <a:pt x="1310" y="11551"/>
                  </a:lnTo>
                  <a:close/>
                  <a:moveTo>
                    <a:pt x="6166" y="13610"/>
                  </a:moveTo>
                  <a:lnTo>
                    <a:pt x="6516" y="14200"/>
                  </a:lnTo>
                  <a:lnTo>
                    <a:pt x="585" y="14200"/>
                  </a:lnTo>
                  <a:lnTo>
                    <a:pt x="935" y="13610"/>
                  </a:lnTo>
                  <a:close/>
                  <a:moveTo>
                    <a:pt x="3553" y="1"/>
                  </a:moveTo>
                  <a:cubicBezTo>
                    <a:pt x="2361" y="1"/>
                    <a:pt x="1746" y="1421"/>
                    <a:pt x="2564" y="2287"/>
                  </a:cubicBezTo>
                  <a:lnTo>
                    <a:pt x="1218" y="2287"/>
                  </a:lnTo>
                  <a:cubicBezTo>
                    <a:pt x="904" y="2287"/>
                    <a:pt x="646" y="2546"/>
                    <a:pt x="646" y="2865"/>
                  </a:cubicBezTo>
                  <a:cubicBezTo>
                    <a:pt x="646" y="3179"/>
                    <a:pt x="904" y="3437"/>
                    <a:pt x="1218" y="3437"/>
                  </a:cubicBezTo>
                  <a:lnTo>
                    <a:pt x="1660" y="3437"/>
                  </a:lnTo>
                  <a:cubicBezTo>
                    <a:pt x="1722" y="3947"/>
                    <a:pt x="1980" y="4414"/>
                    <a:pt x="2386" y="4728"/>
                  </a:cubicBezTo>
                  <a:lnTo>
                    <a:pt x="2213" y="5871"/>
                  </a:lnTo>
                  <a:cubicBezTo>
                    <a:pt x="2201" y="5988"/>
                    <a:pt x="2281" y="6098"/>
                    <a:pt x="2398" y="6117"/>
                  </a:cubicBezTo>
                  <a:lnTo>
                    <a:pt x="2429" y="6117"/>
                  </a:lnTo>
                  <a:cubicBezTo>
                    <a:pt x="2533" y="6117"/>
                    <a:pt x="2625" y="6037"/>
                    <a:pt x="2644" y="5932"/>
                  </a:cubicBezTo>
                  <a:lnTo>
                    <a:pt x="2834" y="4654"/>
                  </a:lnTo>
                  <a:cubicBezTo>
                    <a:pt x="2847" y="4574"/>
                    <a:pt x="2810" y="4494"/>
                    <a:pt x="2742" y="4445"/>
                  </a:cubicBezTo>
                  <a:cubicBezTo>
                    <a:pt x="2392" y="4218"/>
                    <a:pt x="2158" y="3849"/>
                    <a:pt x="2097" y="3431"/>
                  </a:cubicBezTo>
                  <a:lnTo>
                    <a:pt x="2570" y="3431"/>
                  </a:lnTo>
                  <a:cubicBezTo>
                    <a:pt x="2668" y="3892"/>
                    <a:pt x="3080" y="4224"/>
                    <a:pt x="3553" y="4224"/>
                  </a:cubicBezTo>
                  <a:cubicBezTo>
                    <a:pt x="4027" y="4224"/>
                    <a:pt x="4432" y="3892"/>
                    <a:pt x="4531" y="3431"/>
                  </a:cubicBezTo>
                  <a:lnTo>
                    <a:pt x="5010" y="3431"/>
                  </a:lnTo>
                  <a:cubicBezTo>
                    <a:pt x="4949" y="3849"/>
                    <a:pt x="4715" y="4218"/>
                    <a:pt x="4365" y="4445"/>
                  </a:cubicBezTo>
                  <a:cubicBezTo>
                    <a:pt x="4297" y="4494"/>
                    <a:pt x="4260" y="4574"/>
                    <a:pt x="4273" y="4654"/>
                  </a:cubicBezTo>
                  <a:lnTo>
                    <a:pt x="5145" y="10493"/>
                  </a:lnTo>
                  <a:lnTo>
                    <a:pt x="1955" y="10493"/>
                  </a:lnTo>
                  <a:lnTo>
                    <a:pt x="2508" y="6805"/>
                  </a:lnTo>
                  <a:cubicBezTo>
                    <a:pt x="2532" y="6649"/>
                    <a:pt x="2413" y="6560"/>
                    <a:pt x="2294" y="6560"/>
                  </a:cubicBezTo>
                  <a:cubicBezTo>
                    <a:pt x="2199" y="6560"/>
                    <a:pt x="2104" y="6618"/>
                    <a:pt x="2084" y="6744"/>
                  </a:cubicBezTo>
                  <a:lnTo>
                    <a:pt x="1525" y="10499"/>
                  </a:lnTo>
                  <a:lnTo>
                    <a:pt x="738" y="10499"/>
                  </a:lnTo>
                  <a:cubicBezTo>
                    <a:pt x="523" y="10499"/>
                    <a:pt x="351" y="10672"/>
                    <a:pt x="351" y="10881"/>
                  </a:cubicBezTo>
                  <a:lnTo>
                    <a:pt x="351" y="11169"/>
                  </a:lnTo>
                  <a:cubicBezTo>
                    <a:pt x="351" y="11378"/>
                    <a:pt x="523" y="11551"/>
                    <a:pt x="738" y="11551"/>
                  </a:cubicBezTo>
                  <a:lnTo>
                    <a:pt x="880" y="11551"/>
                  </a:lnTo>
                  <a:lnTo>
                    <a:pt x="880" y="12731"/>
                  </a:lnTo>
                  <a:cubicBezTo>
                    <a:pt x="880" y="12884"/>
                    <a:pt x="1003" y="13007"/>
                    <a:pt x="1150" y="13007"/>
                  </a:cubicBezTo>
                  <a:lnTo>
                    <a:pt x="1291" y="13007"/>
                  </a:lnTo>
                  <a:cubicBezTo>
                    <a:pt x="1390" y="13007"/>
                    <a:pt x="1470" y="13081"/>
                    <a:pt x="1470" y="13179"/>
                  </a:cubicBezTo>
                  <a:lnTo>
                    <a:pt x="1470" y="13186"/>
                  </a:lnTo>
                  <a:lnTo>
                    <a:pt x="880" y="13186"/>
                  </a:lnTo>
                  <a:cubicBezTo>
                    <a:pt x="763" y="13186"/>
                    <a:pt x="652" y="13247"/>
                    <a:pt x="597" y="13345"/>
                  </a:cubicBezTo>
                  <a:lnTo>
                    <a:pt x="130" y="14132"/>
                  </a:lnTo>
                  <a:cubicBezTo>
                    <a:pt x="1" y="14353"/>
                    <a:pt x="154" y="14630"/>
                    <a:pt x="412" y="14630"/>
                  </a:cubicBezTo>
                  <a:lnTo>
                    <a:pt x="6688" y="14630"/>
                  </a:lnTo>
                  <a:cubicBezTo>
                    <a:pt x="6940" y="14630"/>
                    <a:pt x="7100" y="14353"/>
                    <a:pt x="6971" y="14132"/>
                  </a:cubicBezTo>
                  <a:lnTo>
                    <a:pt x="6504" y="13339"/>
                  </a:lnTo>
                  <a:cubicBezTo>
                    <a:pt x="6449" y="13241"/>
                    <a:pt x="6338" y="13179"/>
                    <a:pt x="6221" y="13179"/>
                  </a:cubicBezTo>
                  <a:lnTo>
                    <a:pt x="5631" y="13179"/>
                  </a:lnTo>
                  <a:cubicBezTo>
                    <a:pt x="5631" y="13081"/>
                    <a:pt x="5711" y="13001"/>
                    <a:pt x="5809" y="13001"/>
                  </a:cubicBezTo>
                  <a:lnTo>
                    <a:pt x="5951" y="13001"/>
                  </a:lnTo>
                  <a:cubicBezTo>
                    <a:pt x="6098" y="13001"/>
                    <a:pt x="6221" y="12884"/>
                    <a:pt x="6221" y="12731"/>
                  </a:cubicBezTo>
                  <a:lnTo>
                    <a:pt x="6221" y="11551"/>
                  </a:lnTo>
                  <a:lnTo>
                    <a:pt x="6362" y="11551"/>
                  </a:lnTo>
                  <a:cubicBezTo>
                    <a:pt x="6578" y="11551"/>
                    <a:pt x="6750" y="11378"/>
                    <a:pt x="6750" y="11169"/>
                  </a:cubicBezTo>
                  <a:lnTo>
                    <a:pt x="6750" y="10881"/>
                  </a:lnTo>
                  <a:cubicBezTo>
                    <a:pt x="6750" y="10665"/>
                    <a:pt x="6578" y="10493"/>
                    <a:pt x="6362" y="10493"/>
                  </a:cubicBezTo>
                  <a:lnTo>
                    <a:pt x="5576" y="10493"/>
                  </a:lnTo>
                  <a:lnTo>
                    <a:pt x="4709" y="4728"/>
                  </a:lnTo>
                  <a:cubicBezTo>
                    <a:pt x="5115" y="4414"/>
                    <a:pt x="5379" y="3947"/>
                    <a:pt x="5434" y="3437"/>
                  </a:cubicBezTo>
                  <a:lnTo>
                    <a:pt x="5883" y="3437"/>
                  </a:lnTo>
                  <a:cubicBezTo>
                    <a:pt x="6203" y="3437"/>
                    <a:pt x="6455" y="3179"/>
                    <a:pt x="6455" y="2865"/>
                  </a:cubicBezTo>
                  <a:cubicBezTo>
                    <a:pt x="6455" y="2546"/>
                    <a:pt x="6203" y="2287"/>
                    <a:pt x="5883" y="2287"/>
                  </a:cubicBezTo>
                  <a:lnTo>
                    <a:pt x="4543" y="2287"/>
                  </a:lnTo>
                  <a:cubicBezTo>
                    <a:pt x="5361" y="1421"/>
                    <a:pt x="4746" y="1"/>
                    <a:pt x="355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72" name="Google Shape;972;p51"/>
            <p:cNvSpPr/>
            <p:nvPr/>
          </p:nvSpPr>
          <p:spPr>
            <a:xfrm>
              <a:off x="8196121" y="3683907"/>
              <a:ext cx="51243" cy="35169"/>
            </a:xfrm>
            <a:custGeom>
              <a:avLst/>
              <a:gdLst/>
              <a:ahLst/>
              <a:cxnLst/>
              <a:rect l="l" t="t" r="r" b="b"/>
              <a:pathLst>
                <a:path w="1900" h="1304" extrusionOk="0">
                  <a:moveTo>
                    <a:pt x="1470" y="431"/>
                  </a:moveTo>
                  <a:lnTo>
                    <a:pt x="1470" y="879"/>
                  </a:lnTo>
                  <a:lnTo>
                    <a:pt x="431" y="879"/>
                  </a:lnTo>
                  <a:lnTo>
                    <a:pt x="431" y="431"/>
                  </a:lnTo>
                  <a:close/>
                  <a:moveTo>
                    <a:pt x="333" y="0"/>
                  </a:moveTo>
                  <a:cubicBezTo>
                    <a:pt x="148" y="0"/>
                    <a:pt x="1" y="148"/>
                    <a:pt x="1" y="332"/>
                  </a:cubicBezTo>
                  <a:lnTo>
                    <a:pt x="1" y="978"/>
                  </a:lnTo>
                  <a:cubicBezTo>
                    <a:pt x="1" y="1156"/>
                    <a:pt x="148" y="1303"/>
                    <a:pt x="333" y="1303"/>
                  </a:cubicBezTo>
                  <a:lnTo>
                    <a:pt x="1574" y="1303"/>
                  </a:lnTo>
                  <a:cubicBezTo>
                    <a:pt x="1753" y="1303"/>
                    <a:pt x="1900" y="1156"/>
                    <a:pt x="1900" y="978"/>
                  </a:cubicBezTo>
                  <a:lnTo>
                    <a:pt x="1900" y="332"/>
                  </a:lnTo>
                  <a:cubicBezTo>
                    <a:pt x="1900" y="148"/>
                    <a:pt x="1753" y="0"/>
                    <a:pt x="157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sp>
        <p:nvSpPr>
          <p:cNvPr id="973" name="Google Shape;973;p51"/>
          <p:cNvSpPr/>
          <p:nvPr/>
        </p:nvSpPr>
        <p:spPr>
          <a:xfrm>
            <a:off x="1433816" y="4266426"/>
            <a:ext cx="793080" cy="665188"/>
          </a:xfrm>
          <a:custGeom>
            <a:avLst/>
            <a:gdLst/>
            <a:ahLst/>
            <a:cxnLst/>
            <a:rect l="l" t="t" r="r" b="b"/>
            <a:pathLst>
              <a:path w="14703" h="12332" extrusionOk="0">
                <a:moveTo>
                  <a:pt x="6589" y="5478"/>
                </a:moveTo>
                <a:lnTo>
                  <a:pt x="6589" y="6012"/>
                </a:lnTo>
                <a:lnTo>
                  <a:pt x="4149" y="6012"/>
                </a:lnTo>
                <a:lnTo>
                  <a:pt x="4149" y="5478"/>
                </a:lnTo>
                <a:close/>
                <a:moveTo>
                  <a:pt x="4493" y="431"/>
                </a:moveTo>
                <a:lnTo>
                  <a:pt x="8581" y="3800"/>
                </a:lnTo>
                <a:lnTo>
                  <a:pt x="8581" y="7014"/>
                </a:lnTo>
                <a:lnTo>
                  <a:pt x="6534" y="7014"/>
                </a:lnTo>
                <a:lnTo>
                  <a:pt x="6534" y="6443"/>
                </a:lnTo>
                <a:lnTo>
                  <a:pt x="6731" y="6443"/>
                </a:lnTo>
                <a:cubicBezTo>
                  <a:pt x="6891" y="6443"/>
                  <a:pt x="7020" y="6314"/>
                  <a:pt x="7020" y="6154"/>
                </a:cubicBezTo>
                <a:lnTo>
                  <a:pt x="7020" y="5342"/>
                </a:lnTo>
                <a:cubicBezTo>
                  <a:pt x="7020" y="5183"/>
                  <a:pt x="6891" y="5053"/>
                  <a:pt x="6731" y="5053"/>
                </a:cubicBezTo>
                <a:lnTo>
                  <a:pt x="4149" y="5053"/>
                </a:lnTo>
                <a:lnTo>
                  <a:pt x="4149" y="4482"/>
                </a:lnTo>
                <a:lnTo>
                  <a:pt x="4346" y="4482"/>
                </a:lnTo>
                <a:cubicBezTo>
                  <a:pt x="4506" y="4482"/>
                  <a:pt x="4635" y="4353"/>
                  <a:pt x="4635" y="4193"/>
                </a:cubicBezTo>
                <a:lnTo>
                  <a:pt x="4635" y="3375"/>
                </a:lnTo>
                <a:cubicBezTo>
                  <a:pt x="4635" y="3216"/>
                  <a:pt x="4506" y="3087"/>
                  <a:pt x="4346" y="3087"/>
                </a:cubicBezTo>
                <a:lnTo>
                  <a:pt x="4032" y="3087"/>
                </a:lnTo>
                <a:lnTo>
                  <a:pt x="4032" y="431"/>
                </a:lnTo>
                <a:close/>
                <a:moveTo>
                  <a:pt x="8974" y="7438"/>
                </a:moveTo>
                <a:lnTo>
                  <a:pt x="8974" y="7979"/>
                </a:lnTo>
                <a:lnTo>
                  <a:pt x="6534" y="7979"/>
                </a:lnTo>
                <a:lnTo>
                  <a:pt x="6534" y="7438"/>
                </a:lnTo>
                <a:close/>
                <a:moveTo>
                  <a:pt x="11353" y="9405"/>
                </a:moveTo>
                <a:lnTo>
                  <a:pt x="11353" y="9940"/>
                </a:lnTo>
                <a:lnTo>
                  <a:pt x="8913" y="9940"/>
                </a:lnTo>
                <a:lnTo>
                  <a:pt x="8913" y="9405"/>
                </a:lnTo>
                <a:close/>
                <a:moveTo>
                  <a:pt x="9005" y="4150"/>
                </a:moveTo>
                <a:lnTo>
                  <a:pt x="13345" y="7721"/>
                </a:lnTo>
                <a:lnTo>
                  <a:pt x="13345" y="10942"/>
                </a:lnTo>
                <a:lnTo>
                  <a:pt x="11304" y="10942"/>
                </a:lnTo>
                <a:lnTo>
                  <a:pt x="11304" y="10370"/>
                </a:lnTo>
                <a:lnTo>
                  <a:pt x="11501" y="10370"/>
                </a:lnTo>
                <a:cubicBezTo>
                  <a:pt x="11660" y="10370"/>
                  <a:pt x="11789" y="10241"/>
                  <a:pt x="11789" y="10081"/>
                </a:cubicBezTo>
                <a:lnTo>
                  <a:pt x="11789" y="9270"/>
                </a:lnTo>
                <a:cubicBezTo>
                  <a:pt x="11789" y="9110"/>
                  <a:pt x="11660" y="8981"/>
                  <a:pt x="11501" y="8981"/>
                </a:cubicBezTo>
                <a:lnTo>
                  <a:pt x="8919" y="8981"/>
                </a:lnTo>
                <a:lnTo>
                  <a:pt x="8919" y="8410"/>
                </a:lnTo>
                <a:lnTo>
                  <a:pt x="9116" y="8410"/>
                </a:lnTo>
                <a:cubicBezTo>
                  <a:pt x="9275" y="8410"/>
                  <a:pt x="9405" y="8280"/>
                  <a:pt x="9405" y="8121"/>
                </a:cubicBezTo>
                <a:lnTo>
                  <a:pt x="9405" y="7303"/>
                </a:lnTo>
                <a:cubicBezTo>
                  <a:pt x="9405" y="7143"/>
                  <a:pt x="9275" y="7014"/>
                  <a:pt x="9116" y="7014"/>
                </a:cubicBezTo>
                <a:lnTo>
                  <a:pt x="9005" y="7014"/>
                </a:lnTo>
                <a:lnTo>
                  <a:pt x="9005" y="4150"/>
                </a:lnTo>
                <a:close/>
                <a:moveTo>
                  <a:pt x="13744" y="11366"/>
                </a:moveTo>
                <a:lnTo>
                  <a:pt x="13738" y="11907"/>
                </a:lnTo>
                <a:lnTo>
                  <a:pt x="11304" y="11907"/>
                </a:lnTo>
                <a:lnTo>
                  <a:pt x="11304" y="11366"/>
                </a:lnTo>
                <a:close/>
                <a:moveTo>
                  <a:pt x="2852" y="1"/>
                </a:moveTo>
                <a:cubicBezTo>
                  <a:pt x="2563" y="1"/>
                  <a:pt x="2563" y="425"/>
                  <a:pt x="2852" y="425"/>
                </a:cubicBezTo>
                <a:lnTo>
                  <a:pt x="3602" y="425"/>
                </a:lnTo>
                <a:lnTo>
                  <a:pt x="3602" y="3087"/>
                </a:lnTo>
                <a:lnTo>
                  <a:pt x="3368" y="3087"/>
                </a:lnTo>
                <a:cubicBezTo>
                  <a:pt x="3080" y="3087"/>
                  <a:pt x="3080" y="3511"/>
                  <a:pt x="3368" y="3511"/>
                </a:cubicBezTo>
                <a:lnTo>
                  <a:pt x="4211" y="3511"/>
                </a:lnTo>
                <a:lnTo>
                  <a:pt x="4211" y="4052"/>
                </a:lnTo>
                <a:lnTo>
                  <a:pt x="1770" y="4052"/>
                </a:lnTo>
                <a:lnTo>
                  <a:pt x="1770" y="3511"/>
                </a:lnTo>
                <a:lnTo>
                  <a:pt x="2508" y="3511"/>
                </a:lnTo>
                <a:cubicBezTo>
                  <a:pt x="2791" y="3511"/>
                  <a:pt x="2791" y="3087"/>
                  <a:pt x="2508" y="3087"/>
                </a:cubicBezTo>
                <a:lnTo>
                  <a:pt x="357" y="3087"/>
                </a:lnTo>
                <a:cubicBezTo>
                  <a:pt x="160" y="3087"/>
                  <a:pt x="0" y="3252"/>
                  <a:pt x="0" y="3449"/>
                </a:cubicBezTo>
                <a:lnTo>
                  <a:pt x="0" y="11969"/>
                </a:lnTo>
                <a:cubicBezTo>
                  <a:pt x="0" y="12171"/>
                  <a:pt x="160" y="12331"/>
                  <a:pt x="363" y="12331"/>
                </a:cubicBezTo>
                <a:lnTo>
                  <a:pt x="6012" y="12331"/>
                </a:lnTo>
                <a:cubicBezTo>
                  <a:pt x="6300" y="12331"/>
                  <a:pt x="6300" y="11901"/>
                  <a:pt x="6012" y="11901"/>
                </a:cubicBezTo>
                <a:lnTo>
                  <a:pt x="430" y="11901"/>
                </a:lnTo>
                <a:lnTo>
                  <a:pt x="430" y="3517"/>
                </a:lnTo>
                <a:lnTo>
                  <a:pt x="1340" y="3517"/>
                </a:lnTo>
                <a:lnTo>
                  <a:pt x="1340" y="4267"/>
                </a:lnTo>
                <a:cubicBezTo>
                  <a:pt x="1340" y="4383"/>
                  <a:pt x="1438" y="4482"/>
                  <a:pt x="1555" y="4482"/>
                </a:cubicBezTo>
                <a:lnTo>
                  <a:pt x="3725" y="4482"/>
                </a:lnTo>
                <a:lnTo>
                  <a:pt x="3725" y="6227"/>
                </a:lnTo>
                <a:cubicBezTo>
                  <a:pt x="3725" y="6344"/>
                  <a:pt x="3823" y="6443"/>
                  <a:pt x="3940" y="6443"/>
                </a:cubicBezTo>
                <a:lnTo>
                  <a:pt x="6110" y="6443"/>
                </a:lnTo>
                <a:lnTo>
                  <a:pt x="6110" y="8194"/>
                </a:lnTo>
                <a:cubicBezTo>
                  <a:pt x="6110" y="8311"/>
                  <a:pt x="6202" y="8403"/>
                  <a:pt x="6325" y="8410"/>
                </a:cubicBezTo>
                <a:lnTo>
                  <a:pt x="8489" y="8410"/>
                </a:lnTo>
                <a:lnTo>
                  <a:pt x="8489" y="10155"/>
                </a:lnTo>
                <a:cubicBezTo>
                  <a:pt x="8489" y="10272"/>
                  <a:pt x="8587" y="10370"/>
                  <a:pt x="8704" y="10370"/>
                </a:cubicBezTo>
                <a:lnTo>
                  <a:pt x="10874" y="10370"/>
                </a:lnTo>
                <a:lnTo>
                  <a:pt x="10874" y="11907"/>
                </a:lnTo>
                <a:lnTo>
                  <a:pt x="6872" y="11907"/>
                </a:lnTo>
                <a:cubicBezTo>
                  <a:pt x="6583" y="11907"/>
                  <a:pt x="6583" y="12331"/>
                  <a:pt x="6872" y="12331"/>
                </a:cubicBezTo>
                <a:lnTo>
                  <a:pt x="13879" y="12331"/>
                </a:lnTo>
                <a:cubicBezTo>
                  <a:pt x="14039" y="12331"/>
                  <a:pt x="14168" y="12202"/>
                  <a:pt x="14168" y="12042"/>
                </a:cubicBezTo>
                <a:lnTo>
                  <a:pt x="14168" y="11231"/>
                </a:lnTo>
                <a:cubicBezTo>
                  <a:pt x="14168" y="11071"/>
                  <a:pt x="14039" y="10942"/>
                  <a:pt x="13879" y="10942"/>
                </a:cubicBezTo>
                <a:lnTo>
                  <a:pt x="13775" y="10942"/>
                </a:lnTo>
                <a:lnTo>
                  <a:pt x="13775" y="8078"/>
                </a:lnTo>
                <a:lnTo>
                  <a:pt x="14254" y="8477"/>
                </a:lnTo>
                <a:cubicBezTo>
                  <a:pt x="14299" y="8513"/>
                  <a:pt x="14345" y="8528"/>
                  <a:pt x="14389" y="8528"/>
                </a:cubicBezTo>
                <a:cubicBezTo>
                  <a:pt x="14565" y="8528"/>
                  <a:pt x="14703" y="8288"/>
                  <a:pt x="14531" y="8145"/>
                </a:cubicBezTo>
                <a:lnTo>
                  <a:pt x="14531" y="8139"/>
                </a:lnTo>
                <a:lnTo>
                  <a:pt x="13701" y="7457"/>
                </a:lnTo>
                <a:lnTo>
                  <a:pt x="13689" y="7451"/>
                </a:lnTo>
                <a:lnTo>
                  <a:pt x="8937" y="3535"/>
                </a:lnTo>
                <a:lnTo>
                  <a:pt x="8919" y="3523"/>
                </a:lnTo>
                <a:lnTo>
                  <a:pt x="4702" y="50"/>
                </a:lnTo>
                <a:cubicBezTo>
                  <a:pt x="4665" y="13"/>
                  <a:pt x="4616" y="1"/>
                  <a:pt x="4567"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nvGrpSpPr>
          <p:cNvPr id="974" name="Google Shape;974;p51"/>
          <p:cNvGrpSpPr/>
          <p:nvPr/>
        </p:nvGrpSpPr>
        <p:grpSpPr>
          <a:xfrm>
            <a:off x="8182250" y="5470315"/>
            <a:ext cx="681100" cy="789466"/>
            <a:chOff x="4091125" y="2735157"/>
            <a:chExt cx="340550" cy="394733"/>
          </a:xfrm>
        </p:grpSpPr>
        <p:sp>
          <p:nvSpPr>
            <p:cNvPr id="975" name="Google Shape;975;p51"/>
            <p:cNvSpPr/>
            <p:nvPr/>
          </p:nvSpPr>
          <p:spPr>
            <a:xfrm>
              <a:off x="4091125" y="2782732"/>
              <a:ext cx="269107" cy="347158"/>
            </a:xfrm>
            <a:custGeom>
              <a:avLst/>
              <a:gdLst/>
              <a:ahLst/>
              <a:cxnLst/>
              <a:rect l="l" t="t" r="r" b="b"/>
              <a:pathLst>
                <a:path w="9978" h="12872" extrusionOk="0">
                  <a:moveTo>
                    <a:pt x="4771" y="425"/>
                  </a:moveTo>
                  <a:lnTo>
                    <a:pt x="4771" y="12442"/>
                  </a:lnTo>
                  <a:lnTo>
                    <a:pt x="431" y="12442"/>
                  </a:lnTo>
                  <a:lnTo>
                    <a:pt x="431" y="425"/>
                  </a:lnTo>
                  <a:close/>
                  <a:moveTo>
                    <a:pt x="9547" y="425"/>
                  </a:moveTo>
                  <a:lnTo>
                    <a:pt x="9547" y="12442"/>
                  </a:lnTo>
                  <a:lnTo>
                    <a:pt x="5201" y="12442"/>
                  </a:lnTo>
                  <a:lnTo>
                    <a:pt x="5201" y="425"/>
                  </a:lnTo>
                  <a:close/>
                  <a:moveTo>
                    <a:pt x="394" y="1"/>
                  </a:moveTo>
                  <a:cubicBezTo>
                    <a:pt x="179" y="1"/>
                    <a:pt x="1" y="173"/>
                    <a:pt x="1" y="394"/>
                  </a:cubicBezTo>
                  <a:lnTo>
                    <a:pt x="1" y="12472"/>
                  </a:lnTo>
                  <a:cubicBezTo>
                    <a:pt x="1" y="12694"/>
                    <a:pt x="179" y="12866"/>
                    <a:pt x="394" y="12872"/>
                  </a:cubicBezTo>
                  <a:lnTo>
                    <a:pt x="9584" y="12872"/>
                  </a:lnTo>
                  <a:cubicBezTo>
                    <a:pt x="9799" y="12866"/>
                    <a:pt x="9977" y="12694"/>
                    <a:pt x="9977" y="12472"/>
                  </a:cubicBezTo>
                  <a:lnTo>
                    <a:pt x="9977" y="394"/>
                  </a:lnTo>
                  <a:cubicBezTo>
                    <a:pt x="9977" y="173"/>
                    <a:pt x="9799" y="1"/>
                    <a:pt x="958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76" name="Google Shape;976;p51"/>
            <p:cNvSpPr/>
            <p:nvPr/>
          </p:nvSpPr>
          <p:spPr>
            <a:xfrm>
              <a:off x="4183983" y="2735157"/>
              <a:ext cx="83391" cy="40482"/>
            </a:xfrm>
            <a:custGeom>
              <a:avLst/>
              <a:gdLst/>
              <a:ahLst/>
              <a:cxnLst/>
              <a:rect l="l" t="t" r="r" b="b"/>
              <a:pathLst>
                <a:path w="3092" h="1501" extrusionOk="0">
                  <a:moveTo>
                    <a:pt x="412" y="1"/>
                  </a:moveTo>
                  <a:cubicBezTo>
                    <a:pt x="184" y="1"/>
                    <a:pt x="0" y="185"/>
                    <a:pt x="0" y="412"/>
                  </a:cubicBezTo>
                  <a:lnTo>
                    <a:pt x="0" y="1082"/>
                  </a:lnTo>
                  <a:cubicBezTo>
                    <a:pt x="0" y="1316"/>
                    <a:pt x="184" y="1500"/>
                    <a:pt x="412" y="1500"/>
                  </a:cubicBezTo>
                  <a:lnTo>
                    <a:pt x="1119" y="1500"/>
                  </a:lnTo>
                  <a:cubicBezTo>
                    <a:pt x="1402" y="1500"/>
                    <a:pt x="1402" y="1070"/>
                    <a:pt x="1119" y="1070"/>
                  </a:cubicBezTo>
                  <a:lnTo>
                    <a:pt x="424" y="1070"/>
                  </a:lnTo>
                  <a:lnTo>
                    <a:pt x="424" y="425"/>
                  </a:lnTo>
                  <a:lnTo>
                    <a:pt x="2668" y="425"/>
                  </a:lnTo>
                  <a:lnTo>
                    <a:pt x="2668" y="1070"/>
                  </a:lnTo>
                  <a:lnTo>
                    <a:pt x="1973" y="1070"/>
                  </a:lnTo>
                  <a:cubicBezTo>
                    <a:pt x="1690" y="1070"/>
                    <a:pt x="1690" y="1500"/>
                    <a:pt x="1973" y="1500"/>
                  </a:cubicBezTo>
                  <a:lnTo>
                    <a:pt x="2680" y="1500"/>
                  </a:lnTo>
                  <a:cubicBezTo>
                    <a:pt x="2907" y="1500"/>
                    <a:pt x="3092" y="1316"/>
                    <a:pt x="3092" y="1082"/>
                  </a:cubicBezTo>
                  <a:lnTo>
                    <a:pt x="3092" y="412"/>
                  </a:lnTo>
                  <a:cubicBezTo>
                    <a:pt x="3092" y="185"/>
                    <a:pt x="2907" y="1"/>
                    <a:pt x="268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77" name="Google Shape;977;p51"/>
            <p:cNvSpPr/>
            <p:nvPr/>
          </p:nvSpPr>
          <p:spPr>
            <a:xfrm>
              <a:off x="4388712" y="2934060"/>
              <a:ext cx="29451" cy="21387"/>
            </a:xfrm>
            <a:custGeom>
              <a:avLst/>
              <a:gdLst/>
              <a:ahLst/>
              <a:cxnLst/>
              <a:rect l="l" t="t" r="r" b="b"/>
              <a:pathLst>
                <a:path w="1092" h="793" extrusionOk="0">
                  <a:moveTo>
                    <a:pt x="517" y="0"/>
                  </a:moveTo>
                  <a:cubicBezTo>
                    <a:pt x="454" y="0"/>
                    <a:pt x="391" y="29"/>
                    <a:pt x="351" y="88"/>
                  </a:cubicBezTo>
                  <a:lnTo>
                    <a:pt x="74" y="444"/>
                  </a:lnTo>
                  <a:cubicBezTo>
                    <a:pt x="0" y="543"/>
                    <a:pt x="19" y="672"/>
                    <a:pt x="117" y="745"/>
                  </a:cubicBezTo>
                  <a:cubicBezTo>
                    <a:pt x="156" y="776"/>
                    <a:pt x="202" y="791"/>
                    <a:pt x="247" y="791"/>
                  </a:cubicBezTo>
                  <a:cubicBezTo>
                    <a:pt x="311" y="791"/>
                    <a:pt x="375" y="762"/>
                    <a:pt x="418" y="709"/>
                  </a:cubicBezTo>
                  <a:lnTo>
                    <a:pt x="517" y="573"/>
                  </a:lnTo>
                  <a:lnTo>
                    <a:pt x="621" y="709"/>
                  </a:lnTo>
                  <a:cubicBezTo>
                    <a:pt x="668" y="768"/>
                    <a:pt x="726" y="793"/>
                    <a:pt x="784" y="793"/>
                  </a:cubicBezTo>
                  <a:cubicBezTo>
                    <a:pt x="941" y="793"/>
                    <a:pt x="1091" y="610"/>
                    <a:pt x="965" y="444"/>
                  </a:cubicBezTo>
                  <a:lnTo>
                    <a:pt x="689" y="88"/>
                  </a:lnTo>
                  <a:cubicBezTo>
                    <a:pt x="646" y="29"/>
                    <a:pt x="581" y="0"/>
                    <a:pt x="517"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78" name="Google Shape;978;p51"/>
            <p:cNvSpPr/>
            <p:nvPr/>
          </p:nvSpPr>
          <p:spPr>
            <a:xfrm>
              <a:off x="4387309" y="2967045"/>
              <a:ext cx="30827" cy="21360"/>
            </a:xfrm>
            <a:custGeom>
              <a:avLst/>
              <a:gdLst/>
              <a:ahLst/>
              <a:cxnLst/>
              <a:rect l="l" t="t" r="r" b="b"/>
              <a:pathLst>
                <a:path w="1143" h="792" extrusionOk="0">
                  <a:moveTo>
                    <a:pt x="304" y="1"/>
                  </a:moveTo>
                  <a:cubicBezTo>
                    <a:pt x="146" y="1"/>
                    <a:pt x="1" y="186"/>
                    <a:pt x="126" y="352"/>
                  </a:cubicBezTo>
                  <a:lnTo>
                    <a:pt x="403" y="709"/>
                  </a:lnTo>
                  <a:cubicBezTo>
                    <a:pt x="443" y="764"/>
                    <a:pt x="506" y="792"/>
                    <a:pt x="569" y="792"/>
                  </a:cubicBezTo>
                  <a:cubicBezTo>
                    <a:pt x="633" y="792"/>
                    <a:pt x="698" y="764"/>
                    <a:pt x="741" y="709"/>
                  </a:cubicBezTo>
                  <a:lnTo>
                    <a:pt x="1017" y="352"/>
                  </a:lnTo>
                  <a:cubicBezTo>
                    <a:pt x="1143" y="186"/>
                    <a:pt x="994" y="1"/>
                    <a:pt x="837" y="1"/>
                  </a:cubicBezTo>
                  <a:cubicBezTo>
                    <a:pt x="779" y="1"/>
                    <a:pt x="720" y="26"/>
                    <a:pt x="673" y="88"/>
                  </a:cubicBezTo>
                  <a:lnTo>
                    <a:pt x="569" y="223"/>
                  </a:lnTo>
                  <a:lnTo>
                    <a:pt x="470" y="88"/>
                  </a:lnTo>
                  <a:cubicBezTo>
                    <a:pt x="422" y="26"/>
                    <a:pt x="362" y="1"/>
                    <a:pt x="30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79" name="Google Shape;979;p51"/>
            <p:cNvSpPr/>
            <p:nvPr/>
          </p:nvSpPr>
          <p:spPr>
            <a:xfrm>
              <a:off x="4373797" y="2913213"/>
              <a:ext cx="57878" cy="96337"/>
            </a:xfrm>
            <a:custGeom>
              <a:avLst/>
              <a:gdLst/>
              <a:ahLst/>
              <a:cxnLst/>
              <a:rect l="l" t="t" r="r" b="b"/>
              <a:pathLst>
                <a:path w="2146" h="3572" extrusionOk="0">
                  <a:moveTo>
                    <a:pt x="473" y="0"/>
                  </a:moveTo>
                  <a:cubicBezTo>
                    <a:pt x="215" y="0"/>
                    <a:pt x="0" y="215"/>
                    <a:pt x="0" y="474"/>
                  </a:cubicBezTo>
                  <a:lnTo>
                    <a:pt x="0" y="1359"/>
                  </a:lnTo>
                  <a:cubicBezTo>
                    <a:pt x="0" y="1500"/>
                    <a:pt x="108" y="1571"/>
                    <a:pt x="215" y="1571"/>
                  </a:cubicBezTo>
                  <a:cubicBezTo>
                    <a:pt x="323" y="1571"/>
                    <a:pt x="430" y="1500"/>
                    <a:pt x="430" y="1359"/>
                  </a:cubicBezTo>
                  <a:lnTo>
                    <a:pt x="430" y="474"/>
                  </a:lnTo>
                  <a:cubicBezTo>
                    <a:pt x="430" y="449"/>
                    <a:pt x="449" y="424"/>
                    <a:pt x="473" y="424"/>
                  </a:cubicBezTo>
                  <a:lnTo>
                    <a:pt x="1666" y="424"/>
                  </a:lnTo>
                  <a:cubicBezTo>
                    <a:pt x="1697" y="424"/>
                    <a:pt x="1715" y="449"/>
                    <a:pt x="1715" y="474"/>
                  </a:cubicBezTo>
                  <a:lnTo>
                    <a:pt x="1715" y="3092"/>
                  </a:lnTo>
                  <a:cubicBezTo>
                    <a:pt x="1715" y="3117"/>
                    <a:pt x="1697" y="3141"/>
                    <a:pt x="1666" y="3141"/>
                  </a:cubicBezTo>
                  <a:lnTo>
                    <a:pt x="473" y="3141"/>
                  </a:lnTo>
                  <a:cubicBezTo>
                    <a:pt x="449" y="3141"/>
                    <a:pt x="430" y="3117"/>
                    <a:pt x="430" y="3092"/>
                  </a:cubicBezTo>
                  <a:lnTo>
                    <a:pt x="430" y="2213"/>
                  </a:lnTo>
                  <a:cubicBezTo>
                    <a:pt x="430" y="2069"/>
                    <a:pt x="323" y="1996"/>
                    <a:pt x="215" y="1996"/>
                  </a:cubicBezTo>
                  <a:cubicBezTo>
                    <a:pt x="108" y="1996"/>
                    <a:pt x="0" y="2069"/>
                    <a:pt x="0" y="2213"/>
                  </a:cubicBezTo>
                  <a:lnTo>
                    <a:pt x="0" y="3092"/>
                  </a:lnTo>
                  <a:cubicBezTo>
                    <a:pt x="0" y="3356"/>
                    <a:pt x="215" y="3565"/>
                    <a:pt x="473" y="3571"/>
                  </a:cubicBezTo>
                  <a:lnTo>
                    <a:pt x="1672" y="3571"/>
                  </a:lnTo>
                  <a:cubicBezTo>
                    <a:pt x="1930" y="3565"/>
                    <a:pt x="2145" y="3356"/>
                    <a:pt x="2145" y="3092"/>
                  </a:cubicBezTo>
                  <a:lnTo>
                    <a:pt x="2145" y="474"/>
                  </a:lnTo>
                  <a:cubicBezTo>
                    <a:pt x="2139" y="209"/>
                    <a:pt x="1930" y="0"/>
                    <a:pt x="1672"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80" name="Google Shape;980;p51"/>
          <p:cNvGrpSpPr/>
          <p:nvPr/>
        </p:nvGrpSpPr>
        <p:grpSpPr>
          <a:xfrm>
            <a:off x="10755782" y="4204773"/>
            <a:ext cx="749712" cy="789466"/>
            <a:chOff x="5377891" y="2102386"/>
            <a:chExt cx="374856" cy="394733"/>
          </a:xfrm>
        </p:grpSpPr>
        <p:sp>
          <p:nvSpPr>
            <p:cNvPr id="981" name="Google Shape;981;p51"/>
            <p:cNvSpPr/>
            <p:nvPr/>
          </p:nvSpPr>
          <p:spPr>
            <a:xfrm>
              <a:off x="5523124" y="2307197"/>
              <a:ext cx="227816" cy="189923"/>
            </a:xfrm>
            <a:custGeom>
              <a:avLst/>
              <a:gdLst/>
              <a:ahLst/>
              <a:cxnLst/>
              <a:rect l="l" t="t" r="r" b="b"/>
              <a:pathLst>
                <a:path w="8447" h="7042" extrusionOk="0">
                  <a:moveTo>
                    <a:pt x="6541" y="1688"/>
                  </a:moveTo>
                  <a:lnTo>
                    <a:pt x="6541" y="2063"/>
                  </a:lnTo>
                  <a:lnTo>
                    <a:pt x="6000" y="2063"/>
                  </a:lnTo>
                  <a:cubicBezTo>
                    <a:pt x="5717" y="2063"/>
                    <a:pt x="5717" y="2493"/>
                    <a:pt x="6000" y="2493"/>
                  </a:cubicBezTo>
                  <a:lnTo>
                    <a:pt x="7604" y="2493"/>
                  </a:lnTo>
                  <a:cubicBezTo>
                    <a:pt x="7887" y="2493"/>
                    <a:pt x="7887" y="2924"/>
                    <a:pt x="7604" y="2924"/>
                  </a:cubicBezTo>
                  <a:lnTo>
                    <a:pt x="855" y="2924"/>
                  </a:lnTo>
                  <a:cubicBezTo>
                    <a:pt x="732" y="2924"/>
                    <a:pt x="634" y="2825"/>
                    <a:pt x="634" y="2708"/>
                  </a:cubicBezTo>
                  <a:cubicBezTo>
                    <a:pt x="634" y="2586"/>
                    <a:pt x="732" y="2493"/>
                    <a:pt x="849" y="2493"/>
                  </a:cubicBezTo>
                  <a:lnTo>
                    <a:pt x="5139" y="2493"/>
                  </a:lnTo>
                  <a:cubicBezTo>
                    <a:pt x="5422" y="2493"/>
                    <a:pt x="5422" y="2063"/>
                    <a:pt x="5139" y="2063"/>
                  </a:cubicBezTo>
                  <a:lnTo>
                    <a:pt x="1912" y="2063"/>
                  </a:lnTo>
                  <a:lnTo>
                    <a:pt x="1912" y="1688"/>
                  </a:lnTo>
                  <a:close/>
                  <a:moveTo>
                    <a:pt x="6535" y="3348"/>
                  </a:moveTo>
                  <a:lnTo>
                    <a:pt x="6535" y="3723"/>
                  </a:lnTo>
                  <a:lnTo>
                    <a:pt x="1912" y="3723"/>
                  </a:lnTo>
                  <a:lnTo>
                    <a:pt x="1912" y="3348"/>
                  </a:lnTo>
                  <a:close/>
                  <a:moveTo>
                    <a:pt x="7967" y="4153"/>
                  </a:moveTo>
                  <a:cubicBezTo>
                    <a:pt x="7991" y="4153"/>
                    <a:pt x="8016" y="4171"/>
                    <a:pt x="8016" y="4202"/>
                  </a:cubicBezTo>
                  <a:lnTo>
                    <a:pt x="8010" y="4786"/>
                  </a:lnTo>
                  <a:cubicBezTo>
                    <a:pt x="8010" y="4817"/>
                    <a:pt x="7991" y="4841"/>
                    <a:pt x="7961" y="4841"/>
                  </a:cubicBezTo>
                  <a:lnTo>
                    <a:pt x="480" y="4841"/>
                  </a:lnTo>
                  <a:cubicBezTo>
                    <a:pt x="449" y="4841"/>
                    <a:pt x="431" y="4817"/>
                    <a:pt x="431" y="4786"/>
                  </a:cubicBezTo>
                  <a:lnTo>
                    <a:pt x="431" y="4202"/>
                  </a:lnTo>
                  <a:cubicBezTo>
                    <a:pt x="431" y="4171"/>
                    <a:pt x="449" y="4153"/>
                    <a:pt x="480" y="4153"/>
                  </a:cubicBezTo>
                  <a:close/>
                  <a:moveTo>
                    <a:pt x="1894" y="5272"/>
                  </a:moveTo>
                  <a:lnTo>
                    <a:pt x="1894" y="6612"/>
                  </a:lnTo>
                  <a:lnTo>
                    <a:pt x="1488" y="6612"/>
                  </a:lnTo>
                  <a:lnTo>
                    <a:pt x="1488" y="5272"/>
                  </a:lnTo>
                  <a:close/>
                  <a:moveTo>
                    <a:pt x="6952" y="5272"/>
                  </a:moveTo>
                  <a:lnTo>
                    <a:pt x="6952" y="6612"/>
                  </a:lnTo>
                  <a:lnTo>
                    <a:pt x="6547" y="6612"/>
                  </a:lnTo>
                  <a:lnTo>
                    <a:pt x="6547" y="5272"/>
                  </a:lnTo>
                  <a:close/>
                  <a:moveTo>
                    <a:pt x="1697" y="1"/>
                  </a:moveTo>
                  <a:cubicBezTo>
                    <a:pt x="1589" y="1"/>
                    <a:pt x="1482" y="72"/>
                    <a:pt x="1482" y="213"/>
                  </a:cubicBezTo>
                  <a:lnTo>
                    <a:pt x="1482" y="403"/>
                  </a:lnTo>
                  <a:lnTo>
                    <a:pt x="849" y="403"/>
                  </a:lnTo>
                  <a:cubicBezTo>
                    <a:pt x="492" y="403"/>
                    <a:pt x="203" y="692"/>
                    <a:pt x="203" y="1049"/>
                  </a:cubicBezTo>
                  <a:cubicBezTo>
                    <a:pt x="203" y="1405"/>
                    <a:pt x="492" y="1688"/>
                    <a:pt x="849" y="1688"/>
                  </a:cubicBezTo>
                  <a:lnTo>
                    <a:pt x="1482" y="1688"/>
                  </a:lnTo>
                  <a:lnTo>
                    <a:pt x="1482" y="2063"/>
                  </a:lnTo>
                  <a:lnTo>
                    <a:pt x="849" y="2063"/>
                  </a:lnTo>
                  <a:cubicBezTo>
                    <a:pt x="492" y="2063"/>
                    <a:pt x="203" y="2352"/>
                    <a:pt x="203" y="2708"/>
                  </a:cubicBezTo>
                  <a:cubicBezTo>
                    <a:pt x="203" y="3065"/>
                    <a:pt x="492" y="3348"/>
                    <a:pt x="849" y="3348"/>
                  </a:cubicBezTo>
                  <a:lnTo>
                    <a:pt x="1482" y="3348"/>
                  </a:lnTo>
                  <a:lnTo>
                    <a:pt x="1482" y="3723"/>
                  </a:lnTo>
                  <a:lnTo>
                    <a:pt x="480" y="3723"/>
                  </a:lnTo>
                  <a:cubicBezTo>
                    <a:pt x="216" y="3723"/>
                    <a:pt x="1" y="3938"/>
                    <a:pt x="1" y="4202"/>
                  </a:cubicBezTo>
                  <a:lnTo>
                    <a:pt x="1" y="4786"/>
                  </a:lnTo>
                  <a:cubicBezTo>
                    <a:pt x="1" y="5050"/>
                    <a:pt x="216" y="5266"/>
                    <a:pt x="480" y="5272"/>
                  </a:cubicBezTo>
                  <a:lnTo>
                    <a:pt x="1064" y="5272"/>
                  </a:lnTo>
                  <a:lnTo>
                    <a:pt x="1064" y="6771"/>
                  </a:lnTo>
                  <a:cubicBezTo>
                    <a:pt x="1064" y="6919"/>
                    <a:pt x="1187" y="7042"/>
                    <a:pt x="1334" y="7042"/>
                  </a:cubicBezTo>
                  <a:lnTo>
                    <a:pt x="2054" y="7042"/>
                  </a:lnTo>
                  <a:cubicBezTo>
                    <a:pt x="2201" y="7042"/>
                    <a:pt x="2324" y="6919"/>
                    <a:pt x="2324" y="6771"/>
                  </a:cubicBezTo>
                  <a:lnTo>
                    <a:pt x="2324" y="5272"/>
                  </a:lnTo>
                  <a:lnTo>
                    <a:pt x="6123" y="5272"/>
                  </a:lnTo>
                  <a:lnTo>
                    <a:pt x="6123" y="6771"/>
                  </a:lnTo>
                  <a:cubicBezTo>
                    <a:pt x="6123" y="6919"/>
                    <a:pt x="6239" y="7042"/>
                    <a:pt x="6393" y="7042"/>
                  </a:cubicBezTo>
                  <a:lnTo>
                    <a:pt x="7112" y="7042"/>
                  </a:lnTo>
                  <a:cubicBezTo>
                    <a:pt x="7260" y="7042"/>
                    <a:pt x="7383" y="6919"/>
                    <a:pt x="7383" y="6771"/>
                  </a:cubicBezTo>
                  <a:lnTo>
                    <a:pt x="7383" y="5272"/>
                  </a:lnTo>
                  <a:lnTo>
                    <a:pt x="7967" y="5272"/>
                  </a:lnTo>
                  <a:cubicBezTo>
                    <a:pt x="8231" y="5266"/>
                    <a:pt x="8446" y="5050"/>
                    <a:pt x="8446" y="4786"/>
                  </a:cubicBezTo>
                  <a:lnTo>
                    <a:pt x="8446" y="4202"/>
                  </a:lnTo>
                  <a:cubicBezTo>
                    <a:pt x="8446" y="3938"/>
                    <a:pt x="8231" y="3723"/>
                    <a:pt x="7967" y="3723"/>
                  </a:cubicBezTo>
                  <a:lnTo>
                    <a:pt x="6965" y="3723"/>
                  </a:lnTo>
                  <a:lnTo>
                    <a:pt x="6965" y="3348"/>
                  </a:lnTo>
                  <a:lnTo>
                    <a:pt x="7598" y="3348"/>
                  </a:lnTo>
                  <a:cubicBezTo>
                    <a:pt x="7954" y="3348"/>
                    <a:pt x="8237" y="3065"/>
                    <a:pt x="8237" y="2708"/>
                  </a:cubicBezTo>
                  <a:cubicBezTo>
                    <a:pt x="8237" y="2352"/>
                    <a:pt x="7954" y="2063"/>
                    <a:pt x="7598" y="2063"/>
                  </a:cubicBezTo>
                  <a:lnTo>
                    <a:pt x="6965" y="2063"/>
                  </a:lnTo>
                  <a:lnTo>
                    <a:pt x="6965" y="1688"/>
                  </a:lnTo>
                  <a:lnTo>
                    <a:pt x="7598" y="1688"/>
                  </a:lnTo>
                  <a:cubicBezTo>
                    <a:pt x="7954" y="1688"/>
                    <a:pt x="8237" y="1405"/>
                    <a:pt x="8237" y="1049"/>
                  </a:cubicBezTo>
                  <a:cubicBezTo>
                    <a:pt x="8237" y="692"/>
                    <a:pt x="7954" y="403"/>
                    <a:pt x="7598" y="403"/>
                  </a:cubicBezTo>
                  <a:lnTo>
                    <a:pt x="6965" y="403"/>
                  </a:lnTo>
                  <a:lnTo>
                    <a:pt x="6965" y="213"/>
                  </a:lnTo>
                  <a:cubicBezTo>
                    <a:pt x="6965" y="72"/>
                    <a:pt x="6857" y="1"/>
                    <a:pt x="6750" y="1"/>
                  </a:cubicBezTo>
                  <a:cubicBezTo>
                    <a:pt x="6642" y="1"/>
                    <a:pt x="6535" y="72"/>
                    <a:pt x="6535" y="213"/>
                  </a:cubicBezTo>
                  <a:lnTo>
                    <a:pt x="6535" y="403"/>
                  </a:lnTo>
                  <a:lnTo>
                    <a:pt x="3394" y="403"/>
                  </a:lnTo>
                  <a:cubicBezTo>
                    <a:pt x="3111" y="403"/>
                    <a:pt x="3111" y="834"/>
                    <a:pt x="3394" y="834"/>
                  </a:cubicBezTo>
                  <a:lnTo>
                    <a:pt x="7598" y="834"/>
                  </a:lnTo>
                  <a:cubicBezTo>
                    <a:pt x="7881" y="834"/>
                    <a:pt x="7881" y="1264"/>
                    <a:pt x="7598" y="1264"/>
                  </a:cubicBezTo>
                  <a:lnTo>
                    <a:pt x="849" y="1264"/>
                  </a:lnTo>
                  <a:cubicBezTo>
                    <a:pt x="560" y="1264"/>
                    <a:pt x="560" y="834"/>
                    <a:pt x="849" y="834"/>
                  </a:cubicBezTo>
                  <a:lnTo>
                    <a:pt x="2539" y="834"/>
                  </a:lnTo>
                  <a:cubicBezTo>
                    <a:pt x="2822" y="834"/>
                    <a:pt x="2822" y="403"/>
                    <a:pt x="2539" y="403"/>
                  </a:cubicBezTo>
                  <a:lnTo>
                    <a:pt x="1912" y="403"/>
                  </a:lnTo>
                  <a:lnTo>
                    <a:pt x="1912" y="213"/>
                  </a:lnTo>
                  <a:cubicBezTo>
                    <a:pt x="1912" y="72"/>
                    <a:pt x="1805" y="1"/>
                    <a:pt x="1697"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82" name="Google Shape;982;p51"/>
            <p:cNvSpPr/>
            <p:nvPr/>
          </p:nvSpPr>
          <p:spPr>
            <a:xfrm>
              <a:off x="5377891" y="2102386"/>
              <a:ext cx="143265" cy="394733"/>
            </a:xfrm>
            <a:custGeom>
              <a:avLst/>
              <a:gdLst/>
              <a:ahLst/>
              <a:cxnLst/>
              <a:rect l="l" t="t" r="r" b="b"/>
              <a:pathLst>
                <a:path w="5312" h="14636" extrusionOk="0">
                  <a:moveTo>
                    <a:pt x="2835" y="8237"/>
                  </a:moveTo>
                  <a:lnTo>
                    <a:pt x="2835" y="11218"/>
                  </a:lnTo>
                  <a:lnTo>
                    <a:pt x="2835" y="11231"/>
                  </a:lnTo>
                  <a:lnTo>
                    <a:pt x="2835" y="13585"/>
                  </a:lnTo>
                  <a:cubicBezTo>
                    <a:pt x="2835" y="13609"/>
                    <a:pt x="2835" y="13634"/>
                    <a:pt x="2847" y="13659"/>
                  </a:cubicBezTo>
                  <a:cubicBezTo>
                    <a:pt x="2915" y="13843"/>
                    <a:pt x="3087" y="14034"/>
                    <a:pt x="3283" y="14206"/>
                  </a:cubicBezTo>
                  <a:lnTo>
                    <a:pt x="2023" y="14206"/>
                  </a:lnTo>
                  <a:cubicBezTo>
                    <a:pt x="2220" y="14034"/>
                    <a:pt x="2398" y="13843"/>
                    <a:pt x="2460" y="13659"/>
                  </a:cubicBezTo>
                  <a:cubicBezTo>
                    <a:pt x="2472" y="13634"/>
                    <a:pt x="2478" y="13609"/>
                    <a:pt x="2478" y="13585"/>
                  </a:cubicBezTo>
                  <a:lnTo>
                    <a:pt x="2478" y="8237"/>
                  </a:lnTo>
                  <a:close/>
                  <a:moveTo>
                    <a:pt x="2558" y="1"/>
                  </a:moveTo>
                  <a:cubicBezTo>
                    <a:pt x="2005" y="1"/>
                    <a:pt x="1464" y="179"/>
                    <a:pt x="1021" y="511"/>
                  </a:cubicBezTo>
                  <a:cubicBezTo>
                    <a:pt x="841" y="651"/>
                    <a:pt x="975" y="897"/>
                    <a:pt x="1154" y="897"/>
                  </a:cubicBezTo>
                  <a:cubicBezTo>
                    <a:pt x="1194" y="897"/>
                    <a:pt x="1237" y="885"/>
                    <a:pt x="1279" y="855"/>
                  </a:cubicBezTo>
                  <a:cubicBezTo>
                    <a:pt x="1648" y="578"/>
                    <a:pt x="2097" y="431"/>
                    <a:pt x="2558" y="431"/>
                  </a:cubicBezTo>
                  <a:lnTo>
                    <a:pt x="2755" y="431"/>
                  </a:lnTo>
                  <a:cubicBezTo>
                    <a:pt x="3929" y="431"/>
                    <a:pt x="4881" y="1384"/>
                    <a:pt x="4881" y="2558"/>
                  </a:cubicBezTo>
                  <a:lnTo>
                    <a:pt x="4881" y="5680"/>
                  </a:lnTo>
                  <a:cubicBezTo>
                    <a:pt x="4881" y="6750"/>
                    <a:pt x="4089" y="7653"/>
                    <a:pt x="3025" y="7788"/>
                  </a:cubicBezTo>
                  <a:lnTo>
                    <a:pt x="3013" y="7788"/>
                  </a:lnTo>
                  <a:cubicBezTo>
                    <a:pt x="2927" y="7801"/>
                    <a:pt x="2841" y="7807"/>
                    <a:pt x="2755" y="7807"/>
                  </a:cubicBezTo>
                  <a:lnTo>
                    <a:pt x="2558" y="7807"/>
                  </a:lnTo>
                  <a:cubicBezTo>
                    <a:pt x="2466" y="7807"/>
                    <a:pt x="2380" y="7801"/>
                    <a:pt x="2294" y="7795"/>
                  </a:cubicBezTo>
                  <a:lnTo>
                    <a:pt x="2281" y="7795"/>
                  </a:lnTo>
                  <a:cubicBezTo>
                    <a:pt x="1224" y="7653"/>
                    <a:pt x="431" y="6750"/>
                    <a:pt x="425" y="5680"/>
                  </a:cubicBezTo>
                  <a:lnTo>
                    <a:pt x="425" y="2558"/>
                  </a:lnTo>
                  <a:cubicBezTo>
                    <a:pt x="425" y="2183"/>
                    <a:pt x="523" y="1814"/>
                    <a:pt x="714" y="1488"/>
                  </a:cubicBezTo>
                  <a:cubicBezTo>
                    <a:pt x="803" y="1322"/>
                    <a:pt x="663" y="1174"/>
                    <a:pt x="519" y="1174"/>
                  </a:cubicBezTo>
                  <a:cubicBezTo>
                    <a:pt x="455" y="1174"/>
                    <a:pt x="391" y="1203"/>
                    <a:pt x="345" y="1273"/>
                  </a:cubicBezTo>
                  <a:cubicBezTo>
                    <a:pt x="118" y="1666"/>
                    <a:pt x="1" y="2109"/>
                    <a:pt x="1" y="2558"/>
                  </a:cubicBezTo>
                  <a:lnTo>
                    <a:pt x="1" y="5680"/>
                  </a:lnTo>
                  <a:cubicBezTo>
                    <a:pt x="1" y="6897"/>
                    <a:pt x="855" y="7942"/>
                    <a:pt x="2048" y="8188"/>
                  </a:cubicBezTo>
                  <a:lnTo>
                    <a:pt x="2048" y="9313"/>
                  </a:lnTo>
                  <a:lnTo>
                    <a:pt x="1421" y="8686"/>
                  </a:lnTo>
                  <a:cubicBezTo>
                    <a:pt x="1373" y="8638"/>
                    <a:pt x="1321" y="8619"/>
                    <a:pt x="1270" y="8619"/>
                  </a:cubicBezTo>
                  <a:cubicBezTo>
                    <a:pt x="1105" y="8619"/>
                    <a:pt x="964" y="8832"/>
                    <a:pt x="1120" y="8987"/>
                  </a:cubicBezTo>
                  <a:lnTo>
                    <a:pt x="2048" y="9921"/>
                  </a:lnTo>
                  <a:lnTo>
                    <a:pt x="2048" y="13548"/>
                  </a:lnTo>
                  <a:cubicBezTo>
                    <a:pt x="1974" y="13702"/>
                    <a:pt x="1716" y="13929"/>
                    <a:pt x="1366" y="14163"/>
                  </a:cubicBezTo>
                  <a:cubicBezTo>
                    <a:pt x="1150" y="14298"/>
                    <a:pt x="1249" y="14636"/>
                    <a:pt x="1507" y="14636"/>
                  </a:cubicBezTo>
                  <a:lnTo>
                    <a:pt x="3806" y="14636"/>
                  </a:lnTo>
                  <a:cubicBezTo>
                    <a:pt x="4058" y="14636"/>
                    <a:pt x="4162" y="14298"/>
                    <a:pt x="3947" y="14163"/>
                  </a:cubicBezTo>
                  <a:cubicBezTo>
                    <a:pt x="3597" y="13929"/>
                    <a:pt x="3339" y="13702"/>
                    <a:pt x="3265" y="13548"/>
                  </a:cubicBezTo>
                  <a:lnTo>
                    <a:pt x="3265" y="11317"/>
                  </a:lnTo>
                  <a:lnTo>
                    <a:pt x="4193" y="10389"/>
                  </a:lnTo>
                  <a:cubicBezTo>
                    <a:pt x="4349" y="10233"/>
                    <a:pt x="4203" y="10015"/>
                    <a:pt x="4038" y="10015"/>
                  </a:cubicBezTo>
                  <a:cubicBezTo>
                    <a:pt x="3989" y="10015"/>
                    <a:pt x="3937" y="10034"/>
                    <a:pt x="3892" y="10081"/>
                  </a:cubicBezTo>
                  <a:lnTo>
                    <a:pt x="3265" y="10708"/>
                  </a:lnTo>
                  <a:lnTo>
                    <a:pt x="3265" y="8188"/>
                  </a:lnTo>
                  <a:cubicBezTo>
                    <a:pt x="4451" y="7942"/>
                    <a:pt x="5312" y="6897"/>
                    <a:pt x="5312" y="5680"/>
                  </a:cubicBezTo>
                  <a:lnTo>
                    <a:pt x="5312" y="2558"/>
                  </a:lnTo>
                  <a:cubicBezTo>
                    <a:pt x="5312" y="1144"/>
                    <a:pt x="4168" y="1"/>
                    <a:pt x="275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83" name="Google Shape;983;p51"/>
            <p:cNvSpPr/>
            <p:nvPr/>
          </p:nvSpPr>
          <p:spPr>
            <a:xfrm>
              <a:off x="5639176" y="2102386"/>
              <a:ext cx="113571" cy="120718"/>
            </a:xfrm>
            <a:custGeom>
              <a:avLst/>
              <a:gdLst/>
              <a:ahLst/>
              <a:cxnLst/>
              <a:rect l="l" t="t" r="r" b="b"/>
              <a:pathLst>
                <a:path w="4211" h="4476" extrusionOk="0">
                  <a:moveTo>
                    <a:pt x="1598" y="2330"/>
                  </a:moveTo>
                  <a:lnTo>
                    <a:pt x="1936" y="3977"/>
                  </a:lnTo>
                  <a:cubicBezTo>
                    <a:pt x="1949" y="4008"/>
                    <a:pt x="1918" y="4045"/>
                    <a:pt x="1881" y="4045"/>
                  </a:cubicBezTo>
                  <a:lnTo>
                    <a:pt x="535" y="4045"/>
                  </a:lnTo>
                  <a:cubicBezTo>
                    <a:pt x="504" y="4045"/>
                    <a:pt x="474" y="4008"/>
                    <a:pt x="486" y="3977"/>
                  </a:cubicBezTo>
                  <a:lnTo>
                    <a:pt x="480" y="3977"/>
                  </a:lnTo>
                  <a:lnTo>
                    <a:pt x="824" y="2330"/>
                  </a:lnTo>
                  <a:close/>
                  <a:moveTo>
                    <a:pt x="2551" y="1"/>
                  </a:moveTo>
                  <a:cubicBezTo>
                    <a:pt x="1691" y="7"/>
                    <a:pt x="996" y="701"/>
                    <a:pt x="996" y="1562"/>
                  </a:cubicBezTo>
                  <a:lnTo>
                    <a:pt x="996" y="1906"/>
                  </a:lnTo>
                  <a:lnTo>
                    <a:pt x="756" y="1906"/>
                  </a:lnTo>
                  <a:cubicBezTo>
                    <a:pt x="590" y="1906"/>
                    <a:pt x="449" y="2023"/>
                    <a:pt x="418" y="2183"/>
                  </a:cubicBezTo>
                  <a:lnTo>
                    <a:pt x="62" y="3891"/>
                  </a:lnTo>
                  <a:cubicBezTo>
                    <a:pt x="0" y="4193"/>
                    <a:pt x="228" y="4475"/>
                    <a:pt x="535" y="4475"/>
                  </a:cubicBezTo>
                  <a:lnTo>
                    <a:pt x="1881" y="4475"/>
                  </a:lnTo>
                  <a:cubicBezTo>
                    <a:pt x="2188" y="4475"/>
                    <a:pt x="2422" y="4193"/>
                    <a:pt x="2361" y="3891"/>
                  </a:cubicBezTo>
                  <a:lnTo>
                    <a:pt x="2004" y="2183"/>
                  </a:lnTo>
                  <a:cubicBezTo>
                    <a:pt x="1967" y="2017"/>
                    <a:pt x="1826" y="1906"/>
                    <a:pt x="1660" y="1906"/>
                  </a:cubicBezTo>
                  <a:lnTo>
                    <a:pt x="1426" y="1906"/>
                  </a:lnTo>
                  <a:lnTo>
                    <a:pt x="1426" y="1562"/>
                  </a:lnTo>
                  <a:cubicBezTo>
                    <a:pt x="1426" y="935"/>
                    <a:pt x="1930" y="431"/>
                    <a:pt x="2551" y="431"/>
                  </a:cubicBezTo>
                  <a:lnTo>
                    <a:pt x="3922" y="431"/>
                  </a:lnTo>
                  <a:cubicBezTo>
                    <a:pt x="4211" y="431"/>
                    <a:pt x="4211" y="1"/>
                    <a:pt x="3922"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84" name="Google Shape;984;p51"/>
            <p:cNvSpPr/>
            <p:nvPr/>
          </p:nvSpPr>
          <p:spPr>
            <a:xfrm>
              <a:off x="5666038" y="2242388"/>
              <a:ext cx="11624" cy="18933"/>
            </a:xfrm>
            <a:custGeom>
              <a:avLst/>
              <a:gdLst/>
              <a:ahLst/>
              <a:cxnLst/>
              <a:rect l="l" t="t" r="r" b="b"/>
              <a:pathLst>
                <a:path w="431" h="702" extrusionOk="0">
                  <a:moveTo>
                    <a:pt x="215" y="0"/>
                  </a:moveTo>
                  <a:cubicBezTo>
                    <a:pt x="108" y="0"/>
                    <a:pt x="0" y="71"/>
                    <a:pt x="0" y="213"/>
                  </a:cubicBezTo>
                  <a:lnTo>
                    <a:pt x="0" y="489"/>
                  </a:lnTo>
                  <a:cubicBezTo>
                    <a:pt x="0" y="631"/>
                    <a:pt x="108" y="701"/>
                    <a:pt x="215" y="701"/>
                  </a:cubicBezTo>
                  <a:cubicBezTo>
                    <a:pt x="323" y="701"/>
                    <a:pt x="430" y="631"/>
                    <a:pt x="430" y="489"/>
                  </a:cubicBezTo>
                  <a:lnTo>
                    <a:pt x="430" y="213"/>
                  </a:lnTo>
                  <a:cubicBezTo>
                    <a:pt x="430" y="71"/>
                    <a:pt x="323" y="0"/>
                    <a:pt x="215"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85" name="Google Shape;985;p51"/>
            <p:cNvSpPr/>
            <p:nvPr/>
          </p:nvSpPr>
          <p:spPr>
            <a:xfrm>
              <a:off x="5683757" y="2234108"/>
              <a:ext cx="20659" cy="17638"/>
            </a:xfrm>
            <a:custGeom>
              <a:avLst/>
              <a:gdLst/>
              <a:ahLst/>
              <a:cxnLst/>
              <a:rect l="l" t="t" r="r" b="b"/>
              <a:pathLst>
                <a:path w="766" h="654" extrusionOk="0">
                  <a:moveTo>
                    <a:pt x="240" y="0"/>
                  </a:moveTo>
                  <a:cubicBezTo>
                    <a:pt x="185" y="0"/>
                    <a:pt x="130" y="22"/>
                    <a:pt x="87" y="65"/>
                  </a:cubicBezTo>
                  <a:cubicBezTo>
                    <a:pt x="1" y="145"/>
                    <a:pt x="1" y="280"/>
                    <a:pt x="87" y="366"/>
                  </a:cubicBezTo>
                  <a:lnTo>
                    <a:pt x="308" y="587"/>
                  </a:lnTo>
                  <a:cubicBezTo>
                    <a:pt x="353" y="634"/>
                    <a:pt x="405" y="654"/>
                    <a:pt x="454" y="654"/>
                  </a:cubicBezTo>
                  <a:cubicBezTo>
                    <a:pt x="619" y="654"/>
                    <a:pt x="765" y="436"/>
                    <a:pt x="609" y="280"/>
                  </a:cubicBezTo>
                  <a:lnTo>
                    <a:pt x="394" y="65"/>
                  </a:lnTo>
                  <a:cubicBezTo>
                    <a:pt x="351" y="22"/>
                    <a:pt x="296" y="0"/>
                    <a:pt x="24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86" name="Google Shape;986;p51"/>
            <p:cNvSpPr/>
            <p:nvPr/>
          </p:nvSpPr>
          <p:spPr>
            <a:xfrm>
              <a:off x="5639284" y="2234027"/>
              <a:ext cx="22331" cy="17719"/>
            </a:xfrm>
            <a:custGeom>
              <a:avLst/>
              <a:gdLst/>
              <a:ahLst/>
              <a:cxnLst/>
              <a:rect l="l" t="t" r="r" b="b"/>
              <a:pathLst>
                <a:path w="828" h="657" extrusionOk="0">
                  <a:moveTo>
                    <a:pt x="522" y="0"/>
                  </a:moveTo>
                  <a:cubicBezTo>
                    <a:pt x="471" y="0"/>
                    <a:pt x="419" y="20"/>
                    <a:pt x="371" y="68"/>
                  </a:cubicBezTo>
                  <a:lnTo>
                    <a:pt x="156" y="283"/>
                  </a:lnTo>
                  <a:cubicBezTo>
                    <a:pt x="0" y="439"/>
                    <a:pt x="142" y="657"/>
                    <a:pt x="308" y="657"/>
                  </a:cubicBezTo>
                  <a:cubicBezTo>
                    <a:pt x="358" y="657"/>
                    <a:pt x="410" y="637"/>
                    <a:pt x="457" y="590"/>
                  </a:cubicBezTo>
                  <a:lnTo>
                    <a:pt x="672" y="369"/>
                  </a:lnTo>
                  <a:cubicBezTo>
                    <a:pt x="828" y="213"/>
                    <a:pt x="687" y="0"/>
                    <a:pt x="522"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87" name="Google Shape;987;p51"/>
          <p:cNvGrpSpPr/>
          <p:nvPr/>
        </p:nvGrpSpPr>
        <p:grpSpPr>
          <a:xfrm>
            <a:off x="13431799" y="4204773"/>
            <a:ext cx="708934" cy="789466"/>
            <a:chOff x="6715899" y="2102386"/>
            <a:chExt cx="354467" cy="394733"/>
          </a:xfrm>
        </p:grpSpPr>
        <p:sp>
          <p:nvSpPr>
            <p:cNvPr id="988" name="Google Shape;988;p51"/>
            <p:cNvSpPr/>
            <p:nvPr/>
          </p:nvSpPr>
          <p:spPr>
            <a:xfrm>
              <a:off x="6874213" y="2243305"/>
              <a:ext cx="37650" cy="39133"/>
            </a:xfrm>
            <a:custGeom>
              <a:avLst/>
              <a:gdLst/>
              <a:ahLst/>
              <a:cxnLst/>
              <a:rect l="l" t="t" r="r" b="b"/>
              <a:pathLst>
                <a:path w="1396" h="1451" extrusionOk="0">
                  <a:moveTo>
                    <a:pt x="698" y="427"/>
                  </a:moveTo>
                  <a:cubicBezTo>
                    <a:pt x="826" y="427"/>
                    <a:pt x="953" y="510"/>
                    <a:pt x="966" y="676"/>
                  </a:cubicBezTo>
                  <a:lnTo>
                    <a:pt x="966" y="1021"/>
                  </a:lnTo>
                  <a:lnTo>
                    <a:pt x="431" y="1021"/>
                  </a:lnTo>
                  <a:lnTo>
                    <a:pt x="431" y="676"/>
                  </a:lnTo>
                  <a:cubicBezTo>
                    <a:pt x="443" y="510"/>
                    <a:pt x="571" y="427"/>
                    <a:pt x="698" y="427"/>
                  </a:cubicBezTo>
                  <a:close/>
                  <a:moveTo>
                    <a:pt x="695" y="0"/>
                  </a:moveTo>
                  <a:cubicBezTo>
                    <a:pt x="320" y="0"/>
                    <a:pt x="13" y="295"/>
                    <a:pt x="1" y="676"/>
                  </a:cubicBezTo>
                  <a:lnTo>
                    <a:pt x="1" y="1236"/>
                  </a:lnTo>
                  <a:cubicBezTo>
                    <a:pt x="1" y="1353"/>
                    <a:pt x="93" y="1451"/>
                    <a:pt x="216" y="1451"/>
                  </a:cubicBezTo>
                  <a:lnTo>
                    <a:pt x="1181" y="1451"/>
                  </a:lnTo>
                  <a:cubicBezTo>
                    <a:pt x="1297" y="1451"/>
                    <a:pt x="1396" y="1353"/>
                    <a:pt x="1396" y="1236"/>
                  </a:cubicBezTo>
                  <a:lnTo>
                    <a:pt x="1396" y="676"/>
                  </a:lnTo>
                  <a:cubicBezTo>
                    <a:pt x="1384" y="295"/>
                    <a:pt x="1076" y="0"/>
                    <a:pt x="695"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89" name="Google Shape;989;p51"/>
            <p:cNvSpPr/>
            <p:nvPr/>
          </p:nvSpPr>
          <p:spPr>
            <a:xfrm>
              <a:off x="6715899" y="2102386"/>
              <a:ext cx="354467" cy="394733"/>
            </a:xfrm>
            <a:custGeom>
              <a:avLst/>
              <a:gdLst/>
              <a:ahLst/>
              <a:cxnLst/>
              <a:rect l="l" t="t" r="r" b="b"/>
              <a:pathLst>
                <a:path w="13143" h="14636" extrusionOk="0">
                  <a:moveTo>
                    <a:pt x="7672" y="431"/>
                  </a:moveTo>
                  <a:lnTo>
                    <a:pt x="7506" y="640"/>
                  </a:lnTo>
                  <a:cubicBezTo>
                    <a:pt x="7450" y="714"/>
                    <a:pt x="7444" y="824"/>
                    <a:pt x="7506" y="898"/>
                  </a:cubicBezTo>
                  <a:lnTo>
                    <a:pt x="7672" y="1107"/>
                  </a:lnTo>
                  <a:lnTo>
                    <a:pt x="6786" y="1107"/>
                  </a:lnTo>
                  <a:lnTo>
                    <a:pt x="6786" y="431"/>
                  </a:lnTo>
                  <a:close/>
                  <a:moveTo>
                    <a:pt x="6571" y="2822"/>
                  </a:moveTo>
                  <a:lnTo>
                    <a:pt x="8083" y="4623"/>
                  </a:lnTo>
                  <a:lnTo>
                    <a:pt x="5059" y="4623"/>
                  </a:lnTo>
                  <a:lnTo>
                    <a:pt x="6571" y="2822"/>
                  </a:lnTo>
                  <a:close/>
                  <a:moveTo>
                    <a:pt x="1900" y="5563"/>
                  </a:moveTo>
                  <a:lnTo>
                    <a:pt x="3117" y="7014"/>
                  </a:lnTo>
                  <a:lnTo>
                    <a:pt x="677" y="7014"/>
                  </a:lnTo>
                  <a:lnTo>
                    <a:pt x="1900" y="5563"/>
                  </a:lnTo>
                  <a:close/>
                  <a:moveTo>
                    <a:pt x="11237" y="5563"/>
                  </a:moveTo>
                  <a:lnTo>
                    <a:pt x="12460" y="7014"/>
                  </a:lnTo>
                  <a:lnTo>
                    <a:pt x="10020" y="7014"/>
                  </a:lnTo>
                  <a:lnTo>
                    <a:pt x="11237" y="5563"/>
                  </a:lnTo>
                  <a:close/>
                  <a:moveTo>
                    <a:pt x="7751" y="5047"/>
                  </a:moveTo>
                  <a:lnTo>
                    <a:pt x="7751" y="6737"/>
                  </a:lnTo>
                  <a:lnTo>
                    <a:pt x="7229" y="6737"/>
                  </a:lnTo>
                  <a:cubicBezTo>
                    <a:pt x="7106" y="6737"/>
                    <a:pt x="7014" y="6836"/>
                    <a:pt x="7014" y="6953"/>
                  </a:cubicBezTo>
                  <a:lnTo>
                    <a:pt x="7014" y="7223"/>
                  </a:lnTo>
                  <a:lnTo>
                    <a:pt x="6123" y="7223"/>
                  </a:lnTo>
                  <a:lnTo>
                    <a:pt x="6123" y="6953"/>
                  </a:lnTo>
                  <a:cubicBezTo>
                    <a:pt x="6123" y="6836"/>
                    <a:pt x="6024" y="6737"/>
                    <a:pt x="5907" y="6737"/>
                  </a:cubicBezTo>
                  <a:lnTo>
                    <a:pt x="5385" y="6737"/>
                  </a:lnTo>
                  <a:lnTo>
                    <a:pt x="5391" y="5047"/>
                  </a:lnTo>
                  <a:close/>
                  <a:moveTo>
                    <a:pt x="8329" y="7174"/>
                  </a:moveTo>
                  <a:lnTo>
                    <a:pt x="8329" y="8182"/>
                  </a:lnTo>
                  <a:lnTo>
                    <a:pt x="8022" y="8182"/>
                  </a:lnTo>
                  <a:cubicBezTo>
                    <a:pt x="7905" y="8182"/>
                    <a:pt x="7807" y="8274"/>
                    <a:pt x="7807" y="8397"/>
                  </a:cubicBezTo>
                  <a:lnTo>
                    <a:pt x="7807" y="9251"/>
                  </a:lnTo>
                  <a:lnTo>
                    <a:pt x="5323" y="9251"/>
                  </a:lnTo>
                  <a:lnTo>
                    <a:pt x="5323" y="8397"/>
                  </a:lnTo>
                  <a:cubicBezTo>
                    <a:pt x="5330" y="8280"/>
                    <a:pt x="5231" y="8182"/>
                    <a:pt x="5114" y="8182"/>
                  </a:cubicBezTo>
                  <a:lnTo>
                    <a:pt x="5114" y="8176"/>
                  </a:lnTo>
                  <a:lnTo>
                    <a:pt x="4807" y="8176"/>
                  </a:lnTo>
                  <a:lnTo>
                    <a:pt x="4807" y="7174"/>
                  </a:lnTo>
                  <a:lnTo>
                    <a:pt x="5698" y="7174"/>
                  </a:lnTo>
                  <a:lnTo>
                    <a:pt x="5698" y="7444"/>
                  </a:lnTo>
                  <a:cubicBezTo>
                    <a:pt x="5698" y="7561"/>
                    <a:pt x="5791" y="7659"/>
                    <a:pt x="5914" y="7659"/>
                  </a:cubicBezTo>
                  <a:lnTo>
                    <a:pt x="7229" y="7659"/>
                  </a:lnTo>
                  <a:cubicBezTo>
                    <a:pt x="7346" y="7659"/>
                    <a:pt x="7438" y="7561"/>
                    <a:pt x="7438" y="7444"/>
                  </a:cubicBezTo>
                  <a:lnTo>
                    <a:pt x="7438" y="7174"/>
                  </a:lnTo>
                  <a:close/>
                  <a:moveTo>
                    <a:pt x="3375" y="9258"/>
                  </a:moveTo>
                  <a:lnTo>
                    <a:pt x="3375" y="9460"/>
                  </a:lnTo>
                  <a:lnTo>
                    <a:pt x="3375" y="9467"/>
                  </a:lnTo>
                  <a:lnTo>
                    <a:pt x="3375" y="10050"/>
                  </a:lnTo>
                  <a:lnTo>
                    <a:pt x="3141" y="10050"/>
                  </a:lnTo>
                  <a:cubicBezTo>
                    <a:pt x="3025" y="10050"/>
                    <a:pt x="2926" y="10149"/>
                    <a:pt x="2926" y="10266"/>
                  </a:cubicBezTo>
                  <a:lnTo>
                    <a:pt x="2926" y="10628"/>
                  </a:lnTo>
                  <a:lnTo>
                    <a:pt x="2705" y="10628"/>
                  </a:lnTo>
                  <a:cubicBezTo>
                    <a:pt x="2422" y="10628"/>
                    <a:pt x="2422" y="11059"/>
                    <a:pt x="2705" y="11059"/>
                  </a:cubicBezTo>
                  <a:lnTo>
                    <a:pt x="2926" y="11059"/>
                  </a:lnTo>
                  <a:lnTo>
                    <a:pt x="2926" y="11729"/>
                  </a:lnTo>
                  <a:lnTo>
                    <a:pt x="2699" y="11729"/>
                  </a:lnTo>
                  <a:cubicBezTo>
                    <a:pt x="2416" y="11729"/>
                    <a:pt x="2416" y="12159"/>
                    <a:pt x="2699" y="12159"/>
                  </a:cubicBezTo>
                  <a:lnTo>
                    <a:pt x="2926" y="12159"/>
                  </a:lnTo>
                  <a:lnTo>
                    <a:pt x="2926" y="12823"/>
                  </a:lnTo>
                  <a:lnTo>
                    <a:pt x="2699" y="12823"/>
                  </a:lnTo>
                  <a:cubicBezTo>
                    <a:pt x="2416" y="12823"/>
                    <a:pt x="2416" y="13253"/>
                    <a:pt x="2699" y="13253"/>
                  </a:cubicBezTo>
                  <a:lnTo>
                    <a:pt x="2926" y="13253"/>
                  </a:lnTo>
                  <a:lnTo>
                    <a:pt x="2926" y="14206"/>
                  </a:lnTo>
                  <a:lnTo>
                    <a:pt x="867" y="14206"/>
                  </a:lnTo>
                  <a:lnTo>
                    <a:pt x="873" y="13253"/>
                  </a:lnTo>
                  <a:lnTo>
                    <a:pt x="1094" y="13253"/>
                  </a:lnTo>
                  <a:cubicBezTo>
                    <a:pt x="1383" y="13253"/>
                    <a:pt x="1383" y="12823"/>
                    <a:pt x="1094" y="12823"/>
                  </a:cubicBezTo>
                  <a:lnTo>
                    <a:pt x="873" y="12823"/>
                  </a:lnTo>
                  <a:lnTo>
                    <a:pt x="873" y="12153"/>
                  </a:lnTo>
                  <a:lnTo>
                    <a:pt x="1094" y="12153"/>
                  </a:lnTo>
                  <a:cubicBezTo>
                    <a:pt x="1383" y="12153"/>
                    <a:pt x="1383" y="11722"/>
                    <a:pt x="1094" y="11722"/>
                  </a:cubicBezTo>
                  <a:lnTo>
                    <a:pt x="873" y="11722"/>
                  </a:lnTo>
                  <a:lnTo>
                    <a:pt x="873" y="11052"/>
                  </a:lnTo>
                  <a:lnTo>
                    <a:pt x="1094" y="11052"/>
                  </a:lnTo>
                  <a:cubicBezTo>
                    <a:pt x="1383" y="11052"/>
                    <a:pt x="1383" y="10628"/>
                    <a:pt x="1094" y="10628"/>
                  </a:cubicBezTo>
                  <a:lnTo>
                    <a:pt x="873" y="10628"/>
                  </a:lnTo>
                  <a:lnTo>
                    <a:pt x="873" y="10259"/>
                  </a:lnTo>
                  <a:cubicBezTo>
                    <a:pt x="873" y="10143"/>
                    <a:pt x="781" y="10050"/>
                    <a:pt x="658" y="10050"/>
                  </a:cubicBezTo>
                  <a:lnTo>
                    <a:pt x="431" y="10050"/>
                  </a:lnTo>
                  <a:lnTo>
                    <a:pt x="431" y="9258"/>
                  </a:lnTo>
                  <a:lnTo>
                    <a:pt x="1125" y="9258"/>
                  </a:lnTo>
                  <a:lnTo>
                    <a:pt x="1125" y="9454"/>
                  </a:lnTo>
                  <a:cubicBezTo>
                    <a:pt x="1125" y="9571"/>
                    <a:pt x="1224" y="9669"/>
                    <a:pt x="1340" y="9669"/>
                  </a:cubicBezTo>
                  <a:lnTo>
                    <a:pt x="2465" y="9669"/>
                  </a:lnTo>
                  <a:cubicBezTo>
                    <a:pt x="2582" y="9669"/>
                    <a:pt x="2674" y="9571"/>
                    <a:pt x="2674" y="9454"/>
                  </a:cubicBezTo>
                  <a:lnTo>
                    <a:pt x="2674" y="9258"/>
                  </a:lnTo>
                  <a:close/>
                  <a:moveTo>
                    <a:pt x="6356" y="11747"/>
                  </a:moveTo>
                  <a:lnTo>
                    <a:pt x="6356" y="14206"/>
                  </a:lnTo>
                  <a:lnTo>
                    <a:pt x="5391" y="14206"/>
                  </a:lnTo>
                  <a:lnTo>
                    <a:pt x="5391" y="12909"/>
                  </a:lnTo>
                  <a:cubicBezTo>
                    <a:pt x="5391" y="12343"/>
                    <a:pt x="5797" y="11851"/>
                    <a:pt x="6356" y="11747"/>
                  </a:cubicBezTo>
                  <a:close/>
                  <a:moveTo>
                    <a:pt x="6786" y="11753"/>
                  </a:moveTo>
                  <a:cubicBezTo>
                    <a:pt x="7346" y="11858"/>
                    <a:pt x="7751" y="12343"/>
                    <a:pt x="7751" y="12915"/>
                  </a:cubicBezTo>
                  <a:lnTo>
                    <a:pt x="7751" y="14206"/>
                  </a:lnTo>
                  <a:lnTo>
                    <a:pt x="6786" y="14206"/>
                  </a:lnTo>
                  <a:lnTo>
                    <a:pt x="6786" y="11753"/>
                  </a:lnTo>
                  <a:close/>
                  <a:moveTo>
                    <a:pt x="9343" y="9676"/>
                  </a:moveTo>
                  <a:lnTo>
                    <a:pt x="9343" y="10204"/>
                  </a:lnTo>
                  <a:cubicBezTo>
                    <a:pt x="9343" y="10358"/>
                    <a:pt x="9460" y="10475"/>
                    <a:pt x="9614" y="10475"/>
                  </a:cubicBezTo>
                  <a:lnTo>
                    <a:pt x="9786" y="10475"/>
                  </a:lnTo>
                  <a:lnTo>
                    <a:pt x="9786" y="14206"/>
                  </a:lnTo>
                  <a:lnTo>
                    <a:pt x="8182" y="14206"/>
                  </a:lnTo>
                  <a:lnTo>
                    <a:pt x="8182" y="12915"/>
                  </a:lnTo>
                  <a:cubicBezTo>
                    <a:pt x="8237" y="11987"/>
                    <a:pt x="7499" y="11200"/>
                    <a:pt x="6571" y="11200"/>
                  </a:cubicBezTo>
                  <a:cubicBezTo>
                    <a:pt x="5637" y="11200"/>
                    <a:pt x="4899" y="11987"/>
                    <a:pt x="4961" y="12915"/>
                  </a:cubicBezTo>
                  <a:lnTo>
                    <a:pt x="4961" y="14206"/>
                  </a:lnTo>
                  <a:lnTo>
                    <a:pt x="3356" y="14206"/>
                  </a:lnTo>
                  <a:lnTo>
                    <a:pt x="3356" y="10481"/>
                  </a:lnTo>
                  <a:lnTo>
                    <a:pt x="3529" y="10481"/>
                  </a:lnTo>
                  <a:cubicBezTo>
                    <a:pt x="3676" y="10481"/>
                    <a:pt x="3799" y="10358"/>
                    <a:pt x="3799" y="10204"/>
                  </a:cubicBezTo>
                  <a:lnTo>
                    <a:pt x="3799" y="9676"/>
                  </a:lnTo>
                  <a:close/>
                  <a:moveTo>
                    <a:pt x="12718" y="9251"/>
                  </a:moveTo>
                  <a:lnTo>
                    <a:pt x="12718" y="10050"/>
                  </a:lnTo>
                  <a:lnTo>
                    <a:pt x="12484" y="10050"/>
                  </a:lnTo>
                  <a:cubicBezTo>
                    <a:pt x="12368" y="10050"/>
                    <a:pt x="12269" y="10143"/>
                    <a:pt x="12269" y="10266"/>
                  </a:cubicBezTo>
                  <a:lnTo>
                    <a:pt x="12269" y="10628"/>
                  </a:lnTo>
                  <a:lnTo>
                    <a:pt x="12023" y="10628"/>
                  </a:lnTo>
                  <a:cubicBezTo>
                    <a:pt x="11735" y="10628"/>
                    <a:pt x="11735" y="11052"/>
                    <a:pt x="12023" y="11059"/>
                  </a:cubicBezTo>
                  <a:lnTo>
                    <a:pt x="12269" y="11059"/>
                  </a:lnTo>
                  <a:lnTo>
                    <a:pt x="12269" y="11722"/>
                  </a:lnTo>
                  <a:lnTo>
                    <a:pt x="12023" y="11722"/>
                  </a:lnTo>
                  <a:cubicBezTo>
                    <a:pt x="11735" y="11722"/>
                    <a:pt x="11735" y="12153"/>
                    <a:pt x="12023" y="12153"/>
                  </a:cubicBezTo>
                  <a:lnTo>
                    <a:pt x="12269" y="12153"/>
                  </a:lnTo>
                  <a:lnTo>
                    <a:pt x="12269" y="12823"/>
                  </a:lnTo>
                  <a:lnTo>
                    <a:pt x="12023" y="12823"/>
                  </a:lnTo>
                  <a:cubicBezTo>
                    <a:pt x="11735" y="12823"/>
                    <a:pt x="11735" y="13253"/>
                    <a:pt x="12023" y="13253"/>
                  </a:cubicBezTo>
                  <a:lnTo>
                    <a:pt x="12269" y="13253"/>
                  </a:lnTo>
                  <a:lnTo>
                    <a:pt x="12269" y="14206"/>
                  </a:lnTo>
                  <a:lnTo>
                    <a:pt x="10216" y="14206"/>
                  </a:lnTo>
                  <a:lnTo>
                    <a:pt x="10216" y="13253"/>
                  </a:lnTo>
                  <a:lnTo>
                    <a:pt x="10413" y="13253"/>
                  </a:lnTo>
                  <a:cubicBezTo>
                    <a:pt x="10696" y="13253"/>
                    <a:pt x="10696" y="12823"/>
                    <a:pt x="10413" y="12823"/>
                  </a:cubicBezTo>
                  <a:lnTo>
                    <a:pt x="10216" y="12823"/>
                  </a:lnTo>
                  <a:lnTo>
                    <a:pt x="10216" y="12153"/>
                  </a:lnTo>
                  <a:lnTo>
                    <a:pt x="10413" y="12153"/>
                  </a:lnTo>
                  <a:cubicBezTo>
                    <a:pt x="10696" y="12153"/>
                    <a:pt x="10696" y="11722"/>
                    <a:pt x="10413" y="11722"/>
                  </a:cubicBezTo>
                  <a:lnTo>
                    <a:pt x="10216" y="11722"/>
                  </a:lnTo>
                  <a:lnTo>
                    <a:pt x="10216" y="11059"/>
                  </a:lnTo>
                  <a:lnTo>
                    <a:pt x="10413" y="11059"/>
                  </a:lnTo>
                  <a:cubicBezTo>
                    <a:pt x="10696" y="11059"/>
                    <a:pt x="10696" y="10628"/>
                    <a:pt x="10413" y="10628"/>
                  </a:cubicBezTo>
                  <a:lnTo>
                    <a:pt x="10216" y="10628"/>
                  </a:lnTo>
                  <a:lnTo>
                    <a:pt x="10216" y="10266"/>
                  </a:lnTo>
                  <a:cubicBezTo>
                    <a:pt x="10216" y="10143"/>
                    <a:pt x="10118" y="10050"/>
                    <a:pt x="10001" y="10050"/>
                  </a:cubicBezTo>
                  <a:lnTo>
                    <a:pt x="9774" y="10050"/>
                  </a:lnTo>
                  <a:lnTo>
                    <a:pt x="9774" y="9467"/>
                  </a:lnTo>
                  <a:lnTo>
                    <a:pt x="9774" y="9460"/>
                  </a:lnTo>
                  <a:lnTo>
                    <a:pt x="9774" y="9454"/>
                  </a:lnTo>
                  <a:lnTo>
                    <a:pt x="9774" y="9251"/>
                  </a:lnTo>
                  <a:lnTo>
                    <a:pt x="10468" y="9251"/>
                  </a:lnTo>
                  <a:lnTo>
                    <a:pt x="10468" y="9454"/>
                  </a:lnTo>
                  <a:cubicBezTo>
                    <a:pt x="10468" y="9571"/>
                    <a:pt x="10560" y="9669"/>
                    <a:pt x="10683" y="9669"/>
                  </a:cubicBezTo>
                  <a:lnTo>
                    <a:pt x="11808" y="9669"/>
                  </a:lnTo>
                  <a:cubicBezTo>
                    <a:pt x="11925" y="9669"/>
                    <a:pt x="12023" y="9571"/>
                    <a:pt x="12023" y="9454"/>
                  </a:cubicBezTo>
                  <a:lnTo>
                    <a:pt x="12023" y="9251"/>
                  </a:lnTo>
                  <a:close/>
                  <a:moveTo>
                    <a:pt x="6565" y="1"/>
                  </a:moveTo>
                  <a:cubicBezTo>
                    <a:pt x="6448" y="1"/>
                    <a:pt x="6350" y="99"/>
                    <a:pt x="6350" y="216"/>
                  </a:cubicBezTo>
                  <a:lnTo>
                    <a:pt x="6350" y="2429"/>
                  </a:lnTo>
                  <a:cubicBezTo>
                    <a:pt x="6325" y="2441"/>
                    <a:pt x="6307" y="2459"/>
                    <a:pt x="6288" y="2484"/>
                  </a:cubicBezTo>
                  <a:lnTo>
                    <a:pt x="4629" y="4463"/>
                  </a:lnTo>
                  <a:cubicBezTo>
                    <a:pt x="4432" y="4697"/>
                    <a:pt x="4598" y="5053"/>
                    <a:pt x="4905" y="5053"/>
                  </a:cubicBezTo>
                  <a:lnTo>
                    <a:pt x="4955" y="5053"/>
                  </a:lnTo>
                  <a:lnTo>
                    <a:pt x="4955" y="6744"/>
                  </a:lnTo>
                  <a:lnTo>
                    <a:pt x="4647" y="6744"/>
                  </a:lnTo>
                  <a:cubicBezTo>
                    <a:pt x="4494" y="6744"/>
                    <a:pt x="4371" y="6866"/>
                    <a:pt x="4371" y="7014"/>
                  </a:cubicBezTo>
                  <a:lnTo>
                    <a:pt x="4371" y="8336"/>
                  </a:lnTo>
                  <a:cubicBezTo>
                    <a:pt x="4371" y="8489"/>
                    <a:pt x="4494" y="8606"/>
                    <a:pt x="4647" y="8606"/>
                  </a:cubicBezTo>
                  <a:lnTo>
                    <a:pt x="4899" y="8606"/>
                  </a:lnTo>
                  <a:lnTo>
                    <a:pt x="4899" y="9251"/>
                  </a:lnTo>
                  <a:lnTo>
                    <a:pt x="3799" y="9251"/>
                  </a:lnTo>
                  <a:lnTo>
                    <a:pt x="3799" y="9098"/>
                  </a:lnTo>
                  <a:cubicBezTo>
                    <a:pt x="3799" y="8950"/>
                    <a:pt x="3676" y="8827"/>
                    <a:pt x="3522" y="8827"/>
                  </a:cubicBezTo>
                  <a:lnTo>
                    <a:pt x="3301" y="8827"/>
                  </a:lnTo>
                  <a:lnTo>
                    <a:pt x="3301" y="7444"/>
                  </a:lnTo>
                  <a:lnTo>
                    <a:pt x="3313" y="7444"/>
                  </a:lnTo>
                  <a:cubicBezTo>
                    <a:pt x="3596" y="7444"/>
                    <a:pt x="3756" y="7106"/>
                    <a:pt x="3572" y="6885"/>
                  </a:cubicBezTo>
                  <a:lnTo>
                    <a:pt x="2158" y="5207"/>
                  </a:lnTo>
                  <a:cubicBezTo>
                    <a:pt x="2087" y="5124"/>
                    <a:pt x="1990" y="5082"/>
                    <a:pt x="1894" y="5082"/>
                  </a:cubicBezTo>
                  <a:cubicBezTo>
                    <a:pt x="1798" y="5082"/>
                    <a:pt x="1703" y="5124"/>
                    <a:pt x="1635" y="5207"/>
                  </a:cubicBezTo>
                  <a:lnTo>
                    <a:pt x="222" y="6891"/>
                  </a:lnTo>
                  <a:cubicBezTo>
                    <a:pt x="37" y="7112"/>
                    <a:pt x="191" y="7444"/>
                    <a:pt x="480" y="7444"/>
                  </a:cubicBezTo>
                  <a:lnTo>
                    <a:pt x="492" y="7444"/>
                  </a:lnTo>
                  <a:lnTo>
                    <a:pt x="492" y="7739"/>
                  </a:lnTo>
                  <a:cubicBezTo>
                    <a:pt x="492" y="7881"/>
                    <a:pt x="598" y="7951"/>
                    <a:pt x="704" y="7951"/>
                  </a:cubicBezTo>
                  <a:cubicBezTo>
                    <a:pt x="810" y="7951"/>
                    <a:pt x="916" y="7881"/>
                    <a:pt x="916" y="7739"/>
                  </a:cubicBezTo>
                  <a:lnTo>
                    <a:pt x="916" y="7444"/>
                  </a:lnTo>
                  <a:lnTo>
                    <a:pt x="2871" y="7444"/>
                  </a:lnTo>
                  <a:lnTo>
                    <a:pt x="2871" y="8827"/>
                  </a:lnTo>
                  <a:lnTo>
                    <a:pt x="2465" y="8827"/>
                  </a:lnTo>
                  <a:cubicBezTo>
                    <a:pt x="2342" y="8827"/>
                    <a:pt x="2250" y="8926"/>
                    <a:pt x="2250" y="9042"/>
                  </a:cubicBezTo>
                  <a:lnTo>
                    <a:pt x="2250" y="9245"/>
                  </a:lnTo>
                  <a:lnTo>
                    <a:pt x="1549" y="9245"/>
                  </a:lnTo>
                  <a:lnTo>
                    <a:pt x="1549" y="9042"/>
                  </a:lnTo>
                  <a:cubicBezTo>
                    <a:pt x="1549" y="8926"/>
                    <a:pt x="1457" y="8827"/>
                    <a:pt x="1340" y="8827"/>
                  </a:cubicBezTo>
                  <a:lnTo>
                    <a:pt x="929" y="8827"/>
                  </a:lnTo>
                  <a:lnTo>
                    <a:pt x="929" y="8612"/>
                  </a:lnTo>
                  <a:cubicBezTo>
                    <a:pt x="925" y="8471"/>
                    <a:pt x="818" y="8400"/>
                    <a:pt x="711" y="8400"/>
                  </a:cubicBezTo>
                  <a:cubicBezTo>
                    <a:pt x="604" y="8400"/>
                    <a:pt x="498" y="8471"/>
                    <a:pt x="498" y="8612"/>
                  </a:cubicBezTo>
                  <a:lnTo>
                    <a:pt x="498" y="8827"/>
                  </a:lnTo>
                  <a:lnTo>
                    <a:pt x="271" y="8827"/>
                  </a:lnTo>
                  <a:cubicBezTo>
                    <a:pt x="123" y="8827"/>
                    <a:pt x="0" y="8950"/>
                    <a:pt x="0" y="9104"/>
                  </a:cubicBezTo>
                  <a:lnTo>
                    <a:pt x="0" y="10210"/>
                  </a:lnTo>
                  <a:cubicBezTo>
                    <a:pt x="0" y="10358"/>
                    <a:pt x="123" y="10481"/>
                    <a:pt x="271" y="10481"/>
                  </a:cubicBezTo>
                  <a:lnTo>
                    <a:pt x="449" y="10481"/>
                  </a:lnTo>
                  <a:lnTo>
                    <a:pt x="449" y="14421"/>
                  </a:lnTo>
                  <a:cubicBezTo>
                    <a:pt x="449" y="14544"/>
                    <a:pt x="541" y="14636"/>
                    <a:pt x="658" y="14636"/>
                  </a:cubicBezTo>
                  <a:lnTo>
                    <a:pt x="12484" y="14636"/>
                  </a:lnTo>
                  <a:cubicBezTo>
                    <a:pt x="12601" y="14636"/>
                    <a:pt x="12700" y="14544"/>
                    <a:pt x="12700" y="14421"/>
                  </a:cubicBezTo>
                  <a:lnTo>
                    <a:pt x="12700" y="10481"/>
                  </a:lnTo>
                  <a:lnTo>
                    <a:pt x="12872" y="10481"/>
                  </a:lnTo>
                  <a:cubicBezTo>
                    <a:pt x="13019" y="10481"/>
                    <a:pt x="13142" y="10358"/>
                    <a:pt x="13142" y="10210"/>
                  </a:cubicBezTo>
                  <a:lnTo>
                    <a:pt x="13142" y="9098"/>
                  </a:lnTo>
                  <a:cubicBezTo>
                    <a:pt x="13142" y="8944"/>
                    <a:pt x="13019" y="8827"/>
                    <a:pt x="12866" y="8827"/>
                  </a:cubicBezTo>
                  <a:lnTo>
                    <a:pt x="12644" y="8827"/>
                  </a:lnTo>
                  <a:lnTo>
                    <a:pt x="12644" y="8612"/>
                  </a:lnTo>
                  <a:cubicBezTo>
                    <a:pt x="12644" y="8468"/>
                    <a:pt x="12537" y="8395"/>
                    <a:pt x="12429" y="8395"/>
                  </a:cubicBezTo>
                  <a:cubicBezTo>
                    <a:pt x="12322" y="8395"/>
                    <a:pt x="12214" y="8468"/>
                    <a:pt x="12214" y="8612"/>
                  </a:cubicBezTo>
                  <a:lnTo>
                    <a:pt x="12214" y="8827"/>
                  </a:lnTo>
                  <a:lnTo>
                    <a:pt x="11802" y="8827"/>
                  </a:lnTo>
                  <a:cubicBezTo>
                    <a:pt x="11679" y="8827"/>
                    <a:pt x="11587" y="8919"/>
                    <a:pt x="11587" y="9042"/>
                  </a:cubicBezTo>
                  <a:lnTo>
                    <a:pt x="11587" y="9245"/>
                  </a:lnTo>
                  <a:lnTo>
                    <a:pt x="10892" y="9245"/>
                  </a:lnTo>
                  <a:lnTo>
                    <a:pt x="10892" y="9042"/>
                  </a:lnTo>
                  <a:cubicBezTo>
                    <a:pt x="10892" y="8926"/>
                    <a:pt x="10794" y="8827"/>
                    <a:pt x="10677" y="8827"/>
                  </a:cubicBezTo>
                  <a:lnTo>
                    <a:pt x="10259" y="8827"/>
                  </a:lnTo>
                  <a:lnTo>
                    <a:pt x="10259" y="7444"/>
                  </a:lnTo>
                  <a:lnTo>
                    <a:pt x="12214" y="7444"/>
                  </a:lnTo>
                  <a:lnTo>
                    <a:pt x="12214" y="7739"/>
                  </a:lnTo>
                  <a:cubicBezTo>
                    <a:pt x="12214" y="7881"/>
                    <a:pt x="12322" y="7951"/>
                    <a:pt x="12429" y="7951"/>
                  </a:cubicBezTo>
                  <a:cubicBezTo>
                    <a:pt x="12537" y="7951"/>
                    <a:pt x="12644" y="7881"/>
                    <a:pt x="12644" y="7739"/>
                  </a:cubicBezTo>
                  <a:lnTo>
                    <a:pt x="12644" y="7444"/>
                  </a:lnTo>
                  <a:lnTo>
                    <a:pt x="12650" y="7444"/>
                  </a:lnTo>
                  <a:cubicBezTo>
                    <a:pt x="12939" y="7444"/>
                    <a:pt x="13099" y="7106"/>
                    <a:pt x="12915" y="6891"/>
                  </a:cubicBezTo>
                  <a:lnTo>
                    <a:pt x="11495" y="5201"/>
                  </a:lnTo>
                  <a:cubicBezTo>
                    <a:pt x="11427" y="5121"/>
                    <a:pt x="11332" y="5081"/>
                    <a:pt x="11237" y="5081"/>
                  </a:cubicBezTo>
                  <a:cubicBezTo>
                    <a:pt x="11141" y="5081"/>
                    <a:pt x="11046" y="5121"/>
                    <a:pt x="10978" y="5201"/>
                  </a:cubicBezTo>
                  <a:lnTo>
                    <a:pt x="9565" y="6891"/>
                  </a:lnTo>
                  <a:cubicBezTo>
                    <a:pt x="9380" y="7106"/>
                    <a:pt x="9534" y="7444"/>
                    <a:pt x="9823" y="7444"/>
                  </a:cubicBezTo>
                  <a:lnTo>
                    <a:pt x="9835" y="7444"/>
                  </a:lnTo>
                  <a:lnTo>
                    <a:pt x="9835" y="8827"/>
                  </a:lnTo>
                  <a:lnTo>
                    <a:pt x="9608" y="8827"/>
                  </a:lnTo>
                  <a:cubicBezTo>
                    <a:pt x="9454" y="8827"/>
                    <a:pt x="9337" y="8950"/>
                    <a:pt x="9337" y="9104"/>
                  </a:cubicBezTo>
                  <a:lnTo>
                    <a:pt x="9337" y="9251"/>
                  </a:lnTo>
                  <a:lnTo>
                    <a:pt x="8237" y="9251"/>
                  </a:lnTo>
                  <a:lnTo>
                    <a:pt x="8237" y="8612"/>
                  </a:lnTo>
                  <a:lnTo>
                    <a:pt x="8483" y="8612"/>
                  </a:lnTo>
                  <a:cubicBezTo>
                    <a:pt x="8637" y="8612"/>
                    <a:pt x="8759" y="8489"/>
                    <a:pt x="8759" y="8336"/>
                  </a:cubicBezTo>
                  <a:lnTo>
                    <a:pt x="8759" y="7014"/>
                  </a:lnTo>
                  <a:cubicBezTo>
                    <a:pt x="8759" y="6860"/>
                    <a:pt x="8637" y="6744"/>
                    <a:pt x="8483" y="6744"/>
                  </a:cubicBezTo>
                  <a:lnTo>
                    <a:pt x="8176" y="6744"/>
                  </a:lnTo>
                  <a:lnTo>
                    <a:pt x="8176" y="5053"/>
                  </a:lnTo>
                  <a:lnTo>
                    <a:pt x="8225" y="5053"/>
                  </a:lnTo>
                  <a:cubicBezTo>
                    <a:pt x="8532" y="5053"/>
                    <a:pt x="8698" y="4697"/>
                    <a:pt x="8501" y="4463"/>
                  </a:cubicBezTo>
                  <a:lnTo>
                    <a:pt x="6842" y="2484"/>
                  </a:lnTo>
                  <a:cubicBezTo>
                    <a:pt x="6823" y="2459"/>
                    <a:pt x="6805" y="2441"/>
                    <a:pt x="6780" y="2422"/>
                  </a:cubicBezTo>
                  <a:lnTo>
                    <a:pt x="6780" y="1537"/>
                  </a:lnTo>
                  <a:lnTo>
                    <a:pt x="8102" y="1537"/>
                  </a:lnTo>
                  <a:cubicBezTo>
                    <a:pt x="8280" y="1537"/>
                    <a:pt x="8378" y="1334"/>
                    <a:pt x="8274" y="1193"/>
                  </a:cubicBezTo>
                  <a:lnTo>
                    <a:pt x="7942" y="769"/>
                  </a:lnTo>
                  <a:lnTo>
                    <a:pt x="8274" y="345"/>
                  </a:lnTo>
                  <a:cubicBezTo>
                    <a:pt x="8378" y="203"/>
                    <a:pt x="8280" y="1"/>
                    <a:pt x="8102"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990" name="Google Shape;990;p51"/>
          <p:cNvGrpSpPr/>
          <p:nvPr/>
        </p:nvGrpSpPr>
        <p:grpSpPr>
          <a:xfrm>
            <a:off x="12096893" y="4204935"/>
            <a:ext cx="716270" cy="786822"/>
            <a:chOff x="6048446" y="2102467"/>
            <a:chExt cx="358135" cy="393411"/>
          </a:xfrm>
        </p:grpSpPr>
        <p:sp>
          <p:nvSpPr>
            <p:cNvPr id="991" name="Google Shape;991;p51"/>
            <p:cNvSpPr/>
            <p:nvPr/>
          </p:nvSpPr>
          <p:spPr>
            <a:xfrm>
              <a:off x="6274104" y="2249751"/>
              <a:ext cx="86736" cy="186875"/>
            </a:xfrm>
            <a:custGeom>
              <a:avLst/>
              <a:gdLst/>
              <a:ahLst/>
              <a:cxnLst/>
              <a:rect l="l" t="t" r="r" b="b"/>
              <a:pathLst>
                <a:path w="3216" h="6929" extrusionOk="0">
                  <a:moveTo>
                    <a:pt x="3006" y="1"/>
                  </a:moveTo>
                  <a:cubicBezTo>
                    <a:pt x="2883" y="1"/>
                    <a:pt x="2791" y="93"/>
                    <a:pt x="2791" y="210"/>
                  </a:cubicBezTo>
                  <a:lnTo>
                    <a:pt x="2791" y="6504"/>
                  </a:lnTo>
                  <a:lnTo>
                    <a:pt x="289" y="6504"/>
                  </a:lnTo>
                  <a:cubicBezTo>
                    <a:pt x="0" y="6504"/>
                    <a:pt x="0" y="6928"/>
                    <a:pt x="289" y="6928"/>
                  </a:cubicBezTo>
                  <a:lnTo>
                    <a:pt x="3006" y="6928"/>
                  </a:lnTo>
                  <a:cubicBezTo>
                    <a:pt x="3123" y="6928"/>
                    <a:pt x="3215" y="6836"/>
                    <a:pt x="3215" y="6719"/>
                  </a:cubicBezTo>
                  <a:lnTo>
                    <a:pt x="3215" y="216"/>
                  </a:lnTo>
                  <a:cubicBezTo>
                    <a:pt x="3215" y="93"/>
                    <a:pt x="3123" y="1"/>
                    <a:pt x="300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92" name="Google Shape;992;p51"/>
            <p:cNvSpPr/>
            <p:nvPr/>
          </p:nvSpPr>
          <p:spPr>
            <a:xfrm>
              <a:off x="6242090" y="2210968"/>
              <a:ext cx="94530" cy="27051"/>
            </a:xfrm>
            <a:custGeom>
              <a:avLst/>
              <a:gdLst/>
              <a:ahLst/>
              <a:cxnLst/>
              <a:rect l="l" t="t" r="r" b="b"/>
              <a:pathLst>
                <a:path w="3505" h="1003" extrusionOk="0">
                  <a:moveTo>
                    <a:pt x="3080" y="431"/>
                  </a:moveTo>
                  <a:lnTo>
                    <a:pt x="3080" y="572"/>
                  </a:lnTo>
                  <a:lnTo>
                    <a:pt x="425" y="572"/>
                  </a:lnTo>
                  <a:lnTo>
                    <a:pt x="425" y="431"/>
                  </a:lnTo>
                  <a:close/>
                  <a:moveTo>
                    <a:pt x="210" y="1"/>
                  </a:moveTo>
                  <a:cubicBezTo>
                    <a:pt x="93" y="1"/>
                    <a:pt x="1" y="93"/>
                    <a:pt x="1" y="216"/>
                  </a:cubicBezTo>
                  <a:lnTo>
                    <a:pt x="1" y="787"/>
                  </a:lnTo>
                  <a:cubicBezTo>
                    <a:pt x="1" y="904"/>
                    <a:pt x="93" y="1003"/>
                    <a:pt x="210" y="1003"/>
                  </a:cubicBezTo>
                  <a:lnTo>
                    <a:pt x="3296" y="1003"/>
                  </a:lnTo>
                  <a:cubicBezTo>
                    <a:pt x="3412" y="1003"/>
                    <a:pt x="3505" y="904"/>
                    <a:pt x="3505" y="787"/>
                  </a:cubicBezTo>
                  <a:lnTo>
                    <a:pt x="3505" y="216"/>
                  </a:lnTo>
                  <a:cubicBezTo>
                    <a:pt x="3505" y="93"/>
                    <a:pt x="3412" y="1"/>
                    <a:pt x="329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93" name="Google Shape;993;p51"/>
            <p:cNvSpPr/>
            <p:nvPr/>
          </p:nvSpPr>
          <p:spPr>
            <a:xfrm>
              <a:off x="6161693" y="2262022"/>
              <a:ext cx="32040" cy="32040"/>
            </a:xfrm>
            <a:custGeom>
              <a:avLst/>
              <a:gdLst/>
              <a:ahLst/>
              <a:cxnLst/>
              <a:rect l="l" t="t" r="r" b="b"/>
              <a:pathLst>
                <a:path w="1188" h="1188" extrusionOk="0">
                  <a:moveTo>
                    <a:pt x="763" y="425"/>
                  </a:moveTo>
                  <a:lnTo>
                    <a:pt x="763" y="757"/>
                  </a:lnTo>
                  <a:lnTo>
                    <a:pt x="431" y="757"/>
                  </a:lnTo>
                  <a:lnTo>
                    <a:pt x="431" y="425"/>
                  </a:lnTo>
                  <a:close/>
                  <a:moveTo>
                    <a:pt x="271" y="1"/>
                  </a:moveTo>
                  <a:cubicBezTo>
                    <a:pt x="124" y="1"/>
                    <a:pt x="1" y="118"/>
                    <a:pt x="1" y="265"/>
                  </a:cubicBezTo>
                  <a:lnTo>
                    <a:pt x="1" y="917"/>
                  </a:lnTo>
                  <a:cubicBezTo>
                    <a:pt x="1" y="1064"/>
                    <a:pt x="124" y="1187"/>
                    <a:pt x="271" y="1187"/>
                  </a:cubicBezTo>
                  <a:lnTo>
                    <a:pt x="923" y="1187"/>
                  </a:lnTo>
                  <a:cubicBezTo>
                    <a:pt x="1070" y="1187"/>
                    <a:pt x="1187" y="1064"/>
                    <a:pt x="1187" y="917"/>
                  </a:cubicBezTo>
                  <a:lnTo>
                    <a:pt x="1187" y="265"/>
                  </a:lnTo>
                  <a:cubicBezTo>
                    <a:pt x="1187" y="118"/>
                    <a:pt x="1070" y="1"/>
                    <a:pt x="92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94" name="Google Shape;994;p51"/>
            <p:cNvSpPr/>
            <p:nvPr/>
          </p:nvSpPr>
          <p:spPr>
            <a:xfrm>
              <a:off x="6161693" y="2299672"/>
              <a:ext cx="32202" cy="32013"/>
            </a:xfrm>
            <a:custGeom>
              <a:avLst/>
              <a:gdLst/>
              <a:ahLst/>
              <a:cxnLst/>
              <a:rect l="l" t="t" r="r" b="b"/>
              <a:pathLst>
                <a:path w="1194" h="1187" extrusionOk="0">
                  <a:moveTo>
                    <a:pt x="763" y="424"/>
                  </a:moveTo>
                  <a:lnTo>
                    <a:pt x="763" y="756"/>
                  </a:lnTo>
                  <a:lnTo>
                    <a:pt x="431" y="756"/>
                  </a:lnTo>
                  <a:lnTo>
                    <a:pt x="431" y="424"/>
                  </a:lnTo>
                  <a:close/>
                  <a:moveTo>
                    <a:pt x="271" y="0"/>
                  </a:moveTo>
                  <a:cubicBezTo>
                    <a:pt x="124" y="0"/>
                    <a:pt x="1" y="117"/>
                    <a:pt x="1" y="264"/>
                  </a:cubicBezTo>
                  <a:lnTo>
                    <a:pt x="7" y="922"/>
                  </a:lnTo>
                  <a:cubicBezTo>
                    <a:pt x="7" y="1070"/>
                    <a:pt x="124" y="1186"/>
                    <a:pt x="271" y="1186"/>
                  </a:cubicBezTo>
                  <a:lnTo>
                    <a:pt x="923" y="1186"/>
                  </a:lnTo>
                  <a:cubicBezTo>
                    <a:pt x="1070" y="1186"/>
                    <a:pt x="1193" y="1070"/>
                    <a:pt x="1193" y="922"/>
                  </a:cubicBezTo>
                  <a:lnTo>
                    <a:pt x="1193" y="264"/>
                  </a:lnTo>
                  <a:cubicBezTo>
                    <a:pt x="1193" y="117"/>
                    <a:pt x="1070" y="0"/>
                    <a:pt x="923"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95" name="Google Shape;995;p51"/>
            <p:cNvSpPr/>
            <p:nvPr/>
          </p:nvSpPr>
          <p:spPr>
            <a:xfrm>
              <a:off x="6161693" y="2337295"/>
              <a:ext cx="32202" cy="32013"/>
            </a:xfrm>
            <a:custGeom>
              <a:avLst/>
              <a:gdLst/>
              <a:ahLst/>
              <a:cxnLst/>
              <a:rect l="l" t="t" r="r" b="b"/>
              <a:pathLst>
                <a:path w="1194" h="1187" extrusionOk="0">
                  <a:moveTo>
                    <a:pt x="763" y="431"/>
                  </a:moveTo>
                  <a:lnTo>
                    <a:pt x="763" y="763"/>
                  </a:lnTo>
                  <a:lnTo>
                    <a:pt x="431" y="763"/>
                  </a:lnTo>
                  <a:lnTo>
                    <a:pt x="431" y="431"/>
                  </a:lnTo>
                  <a:close/>
                  <a:moveTo>
                    <a:pt x="271" y="0"/>
                  </a:moveTo>
                  <a:cubicBezTo>
                    <a:pt x="124" y="0"/>
                    <a:pt x="1" y="123"/>
                    <a:pt x="1" y="271"/>
                  </a:cubicBezTo>
                  <a:lnTo>
                    <a:pt x="7" y="922"/>
                  </a:lnTo>
                  <a:cubicBezTo>
                    <a:pt x="7" y="1070"/>
                    <a:pt x="124" y="1187"/>
                    <a:pt x="271" y="1187"/>
                  </a:cubicBezTo>
                  <a:lnTo>
                    <a:pt x="923" y="1187"/>
                  </a:lnTo>
                  <a:cubicBezTo>
                    <a:pt x="1070" y="1187"/>
                    <a:pt x="1193" y="1070"/>
                    <a:pt x="1193" y="922"/>
                  </a:cubicBezTo>
                  <a:lnTo>
                    <a:pt x="1193" y="271"/>
                  </a:lnTo>
                  <a:cubicBezTo>
                    <a:pt x="1193" y="123"/>
                    <a:pt x="1070" y="0"/>
                    <a:pt x="923"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96" name="Google Shape;996;p51"/>
            <p:cNvSpPr/>
            <p:nvPr/>
          </p:nvSpPr>
          <p:spPr>
            <a:xfrm>
              <a:off x="6207623" y="2262022"/>
              <a:ext cx="32013" cy="32040"/>
            </a:xfrm>
            <a:custGeom>
              <a:avLst/>
              <a:gdLst/>
              <a:ahLst/>
              <a:cxnLst/>
              <a:rect l="l" t="t" r="r" b="b"/>
              <a:pathLst>
                <a:path w="1187" h="1188" extrusionOk="0">
                  <a:moveTo>
                    <a:pt x="756" y="425"/>
                  </a:moveTo>
                  <a:lnTo>
                    <a:pt x="756" y="757"/>
                  </a:lnTo>
                  <a:lnTo>
                    <a:pt x="425" y="757"/>
                  </a:lnTo>
                  <a:lnTo>
                    <a:pt x="425" y="425"/>
                  </a:lnTo>
                  <a:close/>
                  <a:moveTo>
                    <a:pt x="265" y="1"/>
                  </a:moveTo>
                  <a:cubicBezTo>
                    <a:pt x="117" y="1"/>
                    <a:pt x="0" y="118"/>
                    <a:pt x="0" y="265"/>
                  </a:cubicBezTo>
                  <a:lnTo>
                    <a:pt x="0" y="917"/>
                  </a:lnTo>
                  <a:cubicBezTo>
                    <a:pt x="0" y="1064"/>
                    <a:pt x="117" y="1187"/>
                    <a:pt x="265" y="1187"/>
                  </a:cubicBezTo>
                  <a:lnTo>
                    <a:pt x="916" y="1187"/>
                  </a:lnTo>
                  <a:cubicBezTo>
                    <a:pt x="1064" y="1187"/>
                    <a:pt x="1187" y="1064"/>
                    <a:pt x="1187" y="917"/>
                  </a:cubicBezTo>
                  <a:lnTo>
                    <a:pt x="1187" y="265"/>
                  </a:lnTo>
                  <a:cubicBezTo>
                    <a:pt x="1187" y="118"/>
                    <a:pt x="1064" y="1"/>
                    <a:pt x="91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97" name="Google Shape;997;p51"/>
            <p:cNvSpPr/>
            <p:nvPr/>
          </p:nvSpPr>
          <p:spPr>
            <a:xfrm>
              <a:off x="6207623" y="2299672"/>
              <a:ext cx="32013" cy="32013"/>
            </a:xfrm>
            <a:custGeom>
              <a:avLst/>
              <a:gdLst/>
              <a:ahLst/>
              <a:cxnLst/>
              <a:rect l="l" t="t" r="r" b="b"/>
              <a:pathLst>
                <a:path w="1187" h="1187" extrusionOk="0">
                  <a:moveTo>
                    <a:pt x="756" y="424"/>
                  </a:moveTo>
                  <a:lnTo>
                    <a:pt x="756" y="756"/>
                  </a:lnTo>
                  <a:lnTo>
                    <a:pt x="425" y="756"/>
                  </a:lnTo>
                  <a:lnTo>
                    <a:pt x="425" y="424"/>
                  </a:lnTo>
                  <a:close/>
                  <a:moveTo>
                    <a:pt x="265" y="0"/>
                  </a:moveTo>
                  <a:cubicBezTo>
                    <a:pt x="117" y="0"/>
                    <a:pt x="0" y="117"/>
                    <a:pt x="0" y="264"/>
                  </a:cubicBezTo>
                  <a:lnTo>
                    <a:pt x="0" y="922"/>
                  </a:lnTo>
                  <a:cubicBezTo>
                    <a:pt x="0" y="1070"/>
                    <a:pt x="117" y="1186"/>
                    <a:pt x="265" y="1186"/>
                  </a:cubicBezTo>
                  <a:lnTo>
                    <a:pt x="916" y="1186"/>
                  </a:lnTo>
                  <a:cubicBezTo>
                    <a:pt x="1064" y="1186"/>
                    <a:pt x="1187" y="1070"/>
                    <a:pt x="1187" y="922"/>
                  </a:cubicBezTo>
                  <a:lnTo>
                    <a:pt x="1187" y="264"/>
                  </a:lnTo>
                  <a:cubicBezTo>
                    <a:pt x="1187" y="117"/>
                    <a:pt x="1064" y="0"/>
                    <a:pt x="916"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98" name="Google Shape;998;p51"/>
            <p:cNvSpPr/>
            <p:nvPr/>
          </p:nvSpPr>
          <p:spPr>
            <a:xfrm>
              <a:off x="6207623" y="2337295"/>
              <a:ext cx="32013" cy="32013"/>
            </a:xfrm>
            <a:custGeom>
              <a:avLst/>
              <a:gdLst/>
              <a:ahLst/>
              <a:cxnLst/>
              <a:rect l="l" t="t" r="r" b="b"/>
              <a:pathLst>
                <a:path w="1187" h="1187" extrusionOk="0">
                  <a:moveTo>
                    <a:pt x="756" y="431"/>
                  </a:moveTo>
                  <a:lnTo>
                    <a:pt x="756" y="763"/>
                  </a:lnTo>
                  <a:lnTo>
                    <a:pt x="425" y="763"/>
                  </a:lnTo>
                  <a:lnTo>
                    <a:pt x="425" y="431"/>
                  </a:lnTo>
                  <a:close/>
                  <a:moveTo>
                    <a:pt x="265" y="0"/>
                  </a:moveTo>
                  <a:cubicBezTo>
                    <a:pt x="117" y="0"/>
                    <a:pt x="0" y="123"/>
                    <a:pt x="0" y="271"/>
                  </a:cubicBezTo>
                  <a:lnTo>
                    <a:pt x="0" y="922"/>
                  </a:lnTo>
                  <a:cubicBezTo>
                    <a:pt x="0" y="1070"/>
                    <a:pt x="117" y="1187"/>
                    <a:pt x="265" y="1187"/>
                  </a:cubicBezTo>
                  <a:lnTo>
                    <a:pt x="916" y="1187"/>
                  </a:lnTo>
                  <a:cubicBezTo>
                    <a:pt x="1064" y="1187"/>
                    <a:pt x="1187" y="1070"/>
                    <a:pt x="1187" y="922"/>
                  </a:cubicBezTo>
                  <a:lnTo>
                    <a:pt x="1187" y="271"/>
                  </a:lnTo>
                  <a:cubicBezTo>
                    <a:pt x="1187" y="123"/>
                    <a:pt x="1064" y="0"/>
                    <a:pt x="916"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999" name="Google Shape;999;p51"/>
            <p:cNvSpPr/>
            <p:nvPr/>
          </p:nvSpPr>
          <p:spPr>
            <a:xfrm>
              <a:off x="6136988" y="2104139"/>
              <a:ext cx="223851" cy="332486"/>
            </a:xfrm>
            <a:custGeom>
              <a:avLst/>
              <a:gdLst/>
              <a:ahLst/>
              <a:cxnLst/>
              <a:rect l="l" t="t" r="r" b="b"/>
              <a:pathLst>
                <a:path w="8300" h="12328" extrusionOk="0">
                  <a:moveTo>
                    <a:pt x="5650" y="1589"/>
                  </a:moveTo>
                  <a:lnTo>
                    <a:pt x="6185" y="2413"/>
                  </a:lnTo>
                  <a:lnTo>
                    <a:pt x="5103" y="2413"/>
                  </a:lnTo>
                  <a:lnTo>
                    <a:pt x="5650" y="1589"/>
                  </a:lnTo>
                  <a:close/>
                  <a:moveTo>
                    <a:pt x="6959" y="2843"/>
                  </a:moveTo>
                  <a:cubicBezTo>
                    <a:pt x="6965" y="2843"/>
                    <a:pt x="6971" y="2849"/>
                    <a:pt x="6971" y="2855"/>
                  </a:cubicBezTo>
                  <a:lnTo>
                    <a:pt x="6971" y="3199"/>
                  </a:lnTo>
                  <a:lnTo>
                    <a:pt x="4322" y="3199"/>
                  </a:lnTo>
                  <a:lnTo>
                    <a:pt x="4322" y="2855"/>
                  </a:lnTo>
                  <a:cubicBezTo>
                    <a:pt x="4322" y="2849"/>
                    <a:pt x="4328" y="2843"/>
                    <a:pt x="4341" y="2843"/>
                  </a:cubicBezTo>
                  <a:close/>
                  <a:moveTo>
                    <a:pt x="6977" y="6039"/>
                  </a:moveTo>
                  <a:lnTo>
                    <a:pt x="6977" y="6181"/>
                  </a:lnTo>
                  <a:lnTo>
                    <a:pt x="4722" y="6181"/>
                  </a:lnTo>
                  <a:lnTo>
                    <a:pt x="4722" y="6039"/>
                  </a:lnTo>
                  <a:close/>
                  <a:moveTo>
                    <a:pt x="6977" y="7693"/>
                  </a:moveTo>
                  <a:lnTo>
                    <a:pt x="6977" y="7834"/>
                  </a:lnTo>
                  <a:lnTo>
                    <a:pt x="4722" y="7834"/>
                  </a:lnTo>
                  <a:lnTo>
                    <a:pt x="4722" y="7693"/>
                  </a:lnTo>
                  <a:close/>
                  <a:moveTo>
                    <a:pt x="6977" y="9340"/>
                  </a:moveTo>
                  <a:lnTo>
                    <a:pt x="6977" y="9488"/>
                  </a:lnTo>
                  <a:lnTo>
                    <a:pt x="4722" y="9488"/>
                  </a:lnTo>
                  <a:lnTo>
                    <a:pt x="4722" y="9340"/>
                  </a:lnTo>
                  <a:close/>
                  <a:moveTo>
                    <a:pt x="6977" y="10994"/>
                  </a:moveTo>
                  <a:lnTo>
                    <a:pt x="6977" y="11141"/>
                  </a:lnTo>
                  <a:lnTo>
                    <a:pt x="4722" y="11141"/>
                  </a:lnTo>
                  <a:lnTo>
                    <a:pt x="4722" y="10994"/>
                  </a:lnTo>
                  <a:close/>
                  <a:moveTo>
                    <a:pt x="2705" y="10662"/>
                  </a:moveTo>
                  <a:lnTo>
                    <a:pt x="2705" y="11897"/>
                  </a:lnTo>
                  <a:lnTo>
                    <a:pt x="2017" y="11897"/>
                  </a:lnTo>
                  <a:lnTo>
                    <a:pt x="2017" y="10662"/>
                  </a:lnTo>
                  <a:close/>
                  <a:moveTo>
                    <a:pt x="5650" y="0"/>
                  </a:moveTo>
                  <a:cubicBezTo>
                    <a:pt x="5542" y="0"/>
                    <a:pt x="5435" y="71"/>
                    <a:pt x="5435" y="212"/>
                  </a:cubicBezTo>
                  <a:lnTo>
                    <a:pt x="5435" y="1140"/>
                  </a:lnTo>
                  <a:lnTo>
                    <a:pt x="4593" y="2419"/>
                  </a:lnTo>
                  <a:lnTo>
                    <a:pt x="4341" y="2419"/>
                  </a:lnTo>
                  <a:cubicBezTo>
                    <a:pt x="4095" y="2419"/>
                    <a:pt x="3898" y="2616"/>
                    <a:pt x="3898" y="2861"/>
                  </a:cubicBezTo>
                  <a:lnTo>
                    <a:pt x="3898" y="3199"/>
                  </a:lnTo>
                  <a:lnTo>
                    <a:pt x="3443" y="3199"/>
                  </a:lnTo>
                  <a:cubicBezTo>
                    <a:pt x="3197" y="3199"/>
                    <a:pt x="2994" y="3396"/>
                    <a:pt x="2994" y="3642"/>
                  </a:cubicBezTo>
                  <a:lnTo>
                    <a:pt x="2994" y="5043"/>
                  </a:lnTo>
                  <a:lnTo>
                    <a:pt x="419" y="5043"/>
                  </a:lnTo>
                  <a:cubicBezTo>
                    <a:pt x="185" y="5050"/>
                    <a:pt x="1" y="5234"/>
                    <a:pt x="1" y="5461"/>
                  </a:cubicBezTo>
                  <a:lnTo>
                    <a:pt x="1" y="6691"/>
                  </a:lnTo>
                  <a:cubicBezTo>
                    <a:pt x="1" y="6832"/>
                    <a:pt x="108" y="6903"/>
                    <a:pt x="216" y="6903"/>
                  </a:cubicBezTo>
                  <a:cubicBezTo>
                    <a:pt x="324" y="6903"/>
                    <a:pt x="431" y="6832"/>
                    <a:pt x="431" y="6691"/>
                  </a:cubicBezTo>
                  <a:lnTo>
                    <a:pt x="431" y="5474"/>
                  </a:lnTo>
                  <a:lnTo>
                    <a:pt x="4291" y="5474"/>
                  </a:lnTo>
                  <a:lnTo>
                    <a:pt x="4291" y="11903"/>
                  </a:lnTo>
                  <a:lnTo>
                    <a:pt x="3136" y="11903"/>
                  </a:lnTo>
                  <a:lnTo>
                    <a:pt x="3136" y="10453"/>
                  </a:lnTo>
                  <a:cubicBezTo>
                    <a:pt x="3136" y="10336"/>
                    <a:pt x="3044" y="10237"/>
                    <a:pt x="2921" y="10237"/>
                  </a:cubicBezTo>
                  <a:lnTo>
                    <a:pt x="1802" y="10237"/>
                  </a:lnTo>
                  <a:cubicBezTo>
                    <a:pt x="1679" y="10237"/>
                    <a:pt x="1587" y="10336"/>
                    <a:pt x="1587" y="10453"/>
                  </a:cubicBezTo>
                  <a:lnTo>
                    <a:pt x="1587" y="11903"/>
                  </a:lnTo>
                  <a:lnTo>
                    <a:pt x="431" y="11903"/>
                  </a:lnTo>
                  <a:lnTo>
                    <a:pt x="431" y="7557"/>
                  </a:lnTo>
                  <a:cubicBezTo>
                    <a:pt x="431" y="7413"/>
                    <a:pt x="325" y="7341"/>
                    <a:pt x="219" y="7341"/>
                  </a:cubicBezTo>
                  <a:cubicBezTo>
                    <a:pt x="113" y="7341"/>
                    <a:pt x="7" y="7413"/>
                    <a:pt x="7" y="7557"/>
                  </a:cubicBezTo>
                  <a:lnTo>
                    <a:pt x="7" y="12118"/>
                  </a:lnTo>
                  <a:cubicBezTo>
                    <a:pt x="7" y="12235"/>
                    <a:pt x="99" y="12327"/>
                    <a:pt x="216" y="12327"/>
                  </a:cubicBezTo>
                  <a:lnTo>
                    <a:pt x="4506" y="12327"/>
                  </a:lnTo>
                  <a:cubicBezTo>
                    <a:pt x="4623" y="12327"/>
                    <a:pt x="4722" y="12229"/>
                    <a:pt x="4722" y="12112"/>
                  </a:cubicBezTo>
                  <a:lnTo>
                    <a:pt x="4722" y="11565"/>
                  </a:lnTo>
                  <a:lnTo>
                    <a:pt x="7193" y="11565"/>
                  </a:lnTo>
                  <a:cubicBezTo>
                    <a:pt x="7309" y="11565"/>
                    <a:pt x="7402" y="11473"/>
                    <a:pt x="7402" y="11356"/>
                  </a:cubicBezTo>
                  <a:lnTo>
                    <a:pt x="7402" y="10785"/>
                  </a:lnTo>
                  <a:cubicBezTo>
                    <a:pt x="7402" y="10668"/>
                    <a:pt x="7309" y="10569"/>
                    <a:pt x="7193" y="10569"/>
                  </a:cubicBezTo>
                  <a:lnTo>
                    <a:pt x="4722" y="10569"/>
                  </a:lnTo>
                  <a:lnTo>
                    <a:pt x="4722" y="9918"/>
                  </a:lnTo>
                  <a:lnTo>
                    <a:pt x="7186" y="9918"/>
                  </a:lnTo>
                  <a:cubicBezTo>
                    <a:pt x="7303" y="9918"/>
                    <a:pt x="7402" y="9826"/>
                    <a:pt x="7402" y="9703"/>
                  </a:cubicBezTo>
                  <a:lnTo>
                    <a:pt x="7402" y="9131"/>
                  </a:lnTo>
                  <a:cubicBezTo>
                    <a:pt x="7402" y="9014"/>
                    <a:pt x="7303" y="8916"/>
                    <a:pt x="7186" y="8916"/>
                  </a:cubicBezTo>
                  <a:lnTo>
                    <a:pt x="4722" y="8916"/>
                  </a:lnTo>
                  <a:lnTo>
                    <a:pt x="4722" y="8264"/>
                  </a:lnTo>
                  <a:lnTo>
                    <a:pt x="7186" y="8264"/>
                  </a:lnTo>
                  <a:cubicBezTo>
                    <a:pt x="7303" y="8264"/>
                    <a:pt x="7402" y="8172"/>
                    <a:pt x="7402" y="8055"/>
                  </a:cubicBezTo>
                  <a:lnTo>
                    <a:pt x="7402" y="7478"/>
                  </a:lnTo>
                  <a:cubicBezTo>
                    <a:pt x="7402" y="7361"/>
                    <a:pt x="7303" y="7269"/>
                    <a:pt x="7186" y="7269"/>
                  </a:cubicBezTo>
                  <a:lnTo>
                    <a:pt x="4722" y="7269"/>
                  </a:lnTo>
                  <a:lnTo>
                    <a:pt x="4722" y="6617"/>
                  </a:lnTo>
                  <a:lnTo>
                    <a:pt x="7186" y="6617"/>
                  </a:lnTo>
                  <a:cubicBezTo>
                    <a:pt x="7303" y="6611"/>
                    <a:pt x="7402" y="6519"/>
                    <a:pt x="7402" y="6402"/>
                  </a:cubicBezTo>
                  <a:lnTo>
                    <a:pt x="7402" y="5830"/>
                  </a:lnTo>
                  <a:cubicBezTo>
                    <a:pt x="7402" y="5707"/>
                    <a:pt x="7303" y="5615"/>
                    <a:pt x="7186" y="5615"/>
                  </a:cubicBezTo>
                  <a:lnTo>
                    <a:pt x="4722" y="5615"/>
                  </a:lnTo>
                  <a:lnTo>
                    <a:pt x="4722" y="5461"/>
                  </a:lnTo>
                  <a:cubicBezTo>
                    <a:pt x="4722" y="5228"/>
                    <a:pt x="4531" y="5043"/>
                    <a:pt x="4304" y="5043"/>
                  </a:cubicBezTo>
                  <a:lnTo>
                    <a:pt x="3425" y="5043"/>
                  </a:lnTo>
                  <a:lnTo>
                    <a:pt x="3425" y="3648"/>
                  </a:lnTo>
                  <a:cubicBezTo>
                    <a:pt x="3425" y="3636"/>
                    <a:pt x="3431" y="3630"/>
                    <a:pt x="3437" y="3630"/>
                  </a:cubicBezTo>
                  <a:lnTo>
                    <a:pt x="7856" y="3630"/>
                  </a:lnTo>
                  <a:cubicBezTo>
                    <a:pt x="7863" y="3630"/>
                    <a:pt x="7875" y="3636"/>
                    <a:pt x="7875" y="3648"/>
                  </a:cubicBezTo>
                  <a:lnTo>
                    <a:pt x="7875" y="4748"/>
                  </a:lnTo>
                  <a:cubicBezTo>
                    <a:pt x="7875" y="4890"/>
                    <a:pt x="7981" y="4961"/>
                    <a:pt x="8087" y="4961"/>
                  </a:cubicBezTo>
                  <a:cubicBezTo>
                    <a:pt x="8193" y="4961"/>
                    <a:pt x="8299" y="4890"/>
                    <a:pt x="8299" y="4748"/>
                  </a:cubicBezTo>
                  <a:lnTo>
                    <a:pt x="8299" y="3648"/>
                  </a:lnTo>
                  <a:cubicBezTo>
                    <a:pt x="8299" y="3402"/>
                    <a:pt x="8102" y="3199"/>
                    <a:pt x="7856" y="3199"/>
                  </a:cubicBezTo>
                  <a:lnTo>
                    <a:pt x="7402" y="3199"/>
                  </a:lnTo>
                  <a:lnTo>
                    <a:pt x="7402" y="2861"/>
                  </a:lnTo>
                  <a:cubicBezTo>
                    <a:pt x="7402" y="2616"/>
                    <a:pt x="7205" y="2419"/>
                    <a:pt x="6959" y="2419"/>
                  </a:cubicBezTo>
                  <a:lnTo>
                    <a:pt x="6701" y="2419"/>
                  </a:lnTo>
                  <a:lnTo>
                    <a:pt x="5865" y="1146"/>
                  </a:lnTo>
                  <a:lnTo>
                    <a:pt x="5865" y="212"/>
                  </a:lnTo>
                  <a:cubicBezTo>
                    <a:pt x="5865" y="71"/>
                    <a:pt x="5757" y="0"/>
                    <a:pt x="565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00" name="Google Shape;1000;p51"/>
            <p:cNvSpPr/>
            <p:nvPr/>
          </p:nvSpPr>
          <p:spPr>
            <a:xfrm>
              <a:off x="6092083" y="2451972"/>
              <a:ext cx="314497" cy="43907"/>
            </a:xfrm>
            <a:custGeom>
              <a:avLst/>
              <a:gdLst/>
              <a:ahLst/>
              <a:cxnLst/>
              <a:rect l="l" t="t" r="r" b="b"/>
              <a:pathLst>
                <a:path w="11661" h="1628" extrusionOk="0">
                  <a:moveTo>
                    <a:pt x="940" y="0"/>
                  </a:moveTo>
                  <a:cubicBezTo>
                    <a:pt x="896" y="0"/>
                    <a:pt x="850" y="15"/>
                    <a:pt x="805" y="51"/>
                  </a:cubicBezTo>
                  <a:lnTo>
                    <a:pt x="49" y="678"/>
                  </a:lnTo>
                  <a:lnTo>
                    <a:pt x="43" y="678"/>
                  </a:lnTo>
                  <a:lnTo>
                    <a:pt x="43" y="684"/>
                  </a:lnTo>
                  <a:lnTo>
                    <a:pt x="43" y="690"/>
                  </a:lnTo>
                  <a:cubicBezTo>
                    <a:pt x="19" y="721"/>
                    <a:pt x="6" y="758"/>
                    <a:pt x="0" y="795"/>
                  </a:cubicBezTo>
                  <a:lnTo>
                    <a:pt x="0" y="801"/>
                  </a:lnTo>
                  <a:lnTo>
                    <a:pt x="0" y="807"/>
                  </a:lnTo>
                  <a:lnTo>
                    <a:pt x="0" y="813"/>
                  </a:lnTo>
                  <a:lnTo>
                    <a:pt x="0" y="820"/>
                  </a:lnTo>
                  <a:lnTo>
                    <a:pt x="0" y="826"/>
                  </a:lnTo>
                  <a:lnTo>
                    <a:pt x="0" y="832"/>
                  </a:lnTo>
                  <a:cubicBezTo>
                    <a:pt x="6" y="875"/>
                    <a:pt x="25" y="918"/>
                    <a:pt x="55" y="949"/>
                  </a:cubicBezTo>
                  <a:lnTo>
                    <a:pt x="818" y="1576"/>
                  </a:lnTo>
                  <a:cubicBezTo>
                    <a:pt x="863" y="1612"/>
                    <a:pt x="910" y="1627"/>
                    <a:pt x="954" y="1627"/>
                  </a:cubicBezTo>
                  <a:cubicBezTo>
                    <a:pt x="1129" y="1627"/>
                    <a:pt x="1264" y="1391"/>
                    <a:pt x="1088" y="1244"/>
                  </a:cubicBezTo>
                  <a:lnTo>
                    <a:pt x="793" y="998"/>
                  </a:lnTo>
                  <a:lnTo>
                    <a:pt x="10868" y="998"/>
                  </a:lnTo>
                  <a:lnTo>
                    <a:pt x="10573" y="1244"/>
                  </a:lnTo>
                  <a:cubicBezTo>
                    <a:pt x="10396" y="1391"/>
                    <a:pt x="10532" y="1627"/>
                    <a:pt x="10707" y="1627"/>
                  </a:cubicBezTo>
                  <a:cubicBezTo>
                    <a:pt x="10751" y="1627"/>
                    <a:pt x="10798" y="1612"/>
                    <a:pt x="10843" y="1576"/>
                  </a:cubicBezTo>
                  <a:lnTo>
                    <a:pt x="11599" y="949"/>
                  </a:lnTo>
                  <a:lnTo>
                    <a:pt x="11605" y="949"/>
                  </a:lnTo>
                  <a:lnTo>
                    <a:pt x="11611" y="955"/>
                  </a:lnTo>
                  <a:lnTo>
                    <a:pt x="11618" y="949"/>
                  </a:lnTo>
                  <a:cubicBezTo>
                    <a:pt x="11642" y="912"/>
                    <a:pt x="11654" y="875"/>
                    <a:pt x="11661" y="832"/>
                  </a:cubicBezTo>
                  <a:lnTo>
                    <a:pt x="11661" y="826"/>
                  </a:lnTo>
                  <a:lnTo>
                    <a:pt x="11661" y="820"/>
                  </a:lnTo>
                  <a:lnTo>
                    <a:pt x="11661" y="813"/>
                  </a:lnTo>
                  <a:lnTo>
                    <a:pt x="11661" y="807"/>
                  </a:lnTo>
                  <a:lnTo>
                    <a:pt x="11661" y="801"/>
                  </a:lnTo>
                  <a:cubicBezTo>
                    <a:pt x="11661" y="764"/>
                    <a:pt x="11642" y="727"/>
                    <a:pt x="11624" y="697"/>
                  </a:cubicBezTo>
                  <a:lnTo>
                    <a:pt x="11624" y="690"/>
                  </a:lnTo>
                  <a:lnTo>
                    <a:pt x="11624" y="684"/>
                  </a:lnTo>
                  <a:lnTo>
                    <a:pt x="11624" y="678"/>
                  </a:lnTo>
                  <a:lnTo>
                    <a:pt x="11618" y="678"/>
                  </a:lnTo>
                  <a:lnTo>
                    <a:pt x="10861" y="51"/>
                  </a:lnTo>
                  <a:cubicBezTo>
                    <a:pt x="10817" y="15"/>
                    <a:pt x="10771" y="0"/>
                    <a:pt x="10726" y="0"/>
                  </a:cubicBezTo>
                  <a:cubicBezTo>
                    <a:pt x="10551" y="0"/>
                    <a:pt x="10414" y="241"/>
                    <a:pt x="10591" y="383"/>
                  </a:cubicBezTo>
                  <a:lnTo>
                    <a:pt x="10886" y="629"/>
                  </a:lnTo>
                  <a:lnTo>
                    <a:pt x="781" y="629"/>
                  </a:lnTo>
                  <a:lnTo>
                    <a:pt x="1076" y="383"/>
                  </a:lnTo>
                  <a:cubicBezTo>
                    <a:pt x="1253" y="241"/>
                    <a:pt x="1116" y="0"/>
                    <a:pt x="94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01" name="Google Shape;1001;p51"/>
            <p:cNvSpPr/>
            <p:nvPr/>
          </p:nvSpPr>
          <p:spPr>
            <a:xfrm>
              <a:off x="6048446" y="2102467"/>
              <a:ext cx="49652" cy="324368"/>
            </a:xfrm>
            <a:custGeom>
              <a:avLst/>
              <a:gdLst/>
              <a:ahLst/>
              <a:cxnLst/>
              <a:rect l="l" t="t" r="r" b="b"/>
              <a:pathLst>
                <a:path w="1841" h="12027" extrusionOk="0">
                  <a:moveTo>
                    <a:pt x="918" y="0"/>
                  </a:moveTo>
                  <a:cubicBezTo>
                    <a:pt x="862" y="0"/>
                    <a:pt x="807" y="22"/>
                    <a:pt x="764" y="65"/>
                  </a:cubicBezTo>
                  <a:lnTo>
                    <a:pt x="758" y="71"/>
                  </a:lnTo>
                  <a:lnTo>
                    <a:pt x="137" y="834"/>
                  </a:lnTo>
                  <a:cubicBezTo>
                    <a:pt x="0" y="993"/>
                    <a:pt x="147" y="1183"/>
                    <a:pt x="305" y="1183"/>
                  </a:cubicBezTo>
                  <a:cubicBezTo>
                    <a:pt x="360" y="1183"/>
                    <a:pt x="416" y="1160"/>
                    <a:pt x="463" y="1104"/>
                  </a:cubicBezTo>
                  <a:lnTo>
                    <a:pt x="708" y="803"/>
                  </a:lnTo>
                  <a:lnTo>
                    <a:pt x="708" y="11246"/>
                  </a:lnTo>
                  <a:lnTo>
                    <a:pt x="463" y="10945"/>
                  </a:lnTo>
                  <a:cubicBezTo>
                    <a:pt x="416" y="10895"/>
                    <a:pt x="361" y="10874"/>
                    <a:pt x="309" y="10874"/>
                  </a:cubicBezTo>
                  <a:cubicBezTo>
                    <a:pt x="155" y="10874"/>
                    <a:pt x="18" y="11055"/>
                    <a:pt x="137" y="11215"/>
                  </a:cubicBezTo>
                  <a:lnTo>
                    <a:pt x="758" y="11978"/>
                  </a:lnTo>
                  <a:lnTo>
                    <a:pt x="764" y="11984"/>
                  </a:lnTo>
                  <a:lnTo>
                    <a:pt x="770" y="11990"/>
                  </a:lnTo>
                  <a:lnTo>
                    <a:pt x="776" y="11990"/>
                  </a:lnTo>
                  <a:cubicBezTo>
                    <a:pt x="801" y="12008"/>
                    <a:pt x="838" y="12021"/>
                    <a:pt x="874" y="12027"/>
                  </a:cubicBezTo>
                  <a:lnTo>
                    <a:pt x="936" y="12027"/>
                  </a:lnTo>
                  <a:cubicBezTo>
                    <a:pt x="967" y="12021"/>
                    <a:pt x="991" y="12014"/>
                    <a:pt x="1016" y="11996"/>
                  </a:cubicBezTo>
                  <a:cubicBezTo>
                    <a:pt x="1028" y="11990"/>
                    <a:pt x="1040" y="11978"/>
                    <a:pt x="1053" y="11965"/>
                  </a:cubicBezTo>
                  <a:lnTo>
                    <a:pt x="1680" y="11203"/>
                  </a:lnTo>
                  <a:cubicBezTo>
                    <a:pt x="1753" y="11123"/>
                    <a:pt x="1753" y="11000"/>
                    <a:pt x="1680" y="10914"/>
                  </a:cubicBezTo>
                  <a:cubicBezTo>
                    <a:pt x="1639" y="10882"/>
                    <a:pt x="1591" y="10866"/>
                    <a:pt x="1543" y="10866"/>
                  </a:cubicBezTo>
                  <a:cubicBezTo>
                    <a:pt x="1481" y="10866"/>
                    <a:pt x="1420" y="10893"/>
                    <a:pt x="1378" y="10945"/>
                  </a:cubicBezTo>
                  <a:lnTo>
                    <a:pt x="1133" y="11246"/>
                  </a:lnTo>
                  <a:lnTo>
                    <a:pt x="1133" y="809"/>
                  </a:lnTo>
                  <a:lnTo>
                    <a:pt x="1378" y="1104"/>
                  </a:lnTo>
                  <a:cubicBezTo>
                    <a:pt x="1425" y="1162"/>
                    <a:pt x="1483" y="1186"/>
                    <a:pt x="1539" y="1186"/>
                  </a:cubicBezTo>
                  <a:cubicBezTo>
                    <a:pt x="1696" y="1186"/>
                    <a:pt x="1840" y="997"/>
                    <a:pt x="1704" y="834"/>
                  </a:cubicBezTo>
                  <a:cubicBezTo>
                    <a:pt x="1040" y="28"/>
                    <a:pt x="1083" y="65"/>
                    <a:pt x="1034" y="34"/>
                  </a:cubicBezTo>
                  <a:cubicBezTo>
                    <a:pt x="998" y="11"/>
                    <a:pt x="958" y="0"/>
                    <a:pt x="91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sp>
        <p:nvSpPr>
          <p:cNvPr id="1002" name="Google Shape;1002;p51"/>
          <p:cNvSpPr/>
          <p:nvPr/>
        </p:nvSpPr>
        <p:spPr>
          <a:xfrm>
            <a:off x="10829411" y="5470529"/>
            <a:ext cx="667130" cy="788926"/>
          </a:xfrm>
          <a:custGeom>
            <a:avLst/>
            <a:gdLst/>
            <a:ahLst/>
            <a:cxnLst/>
            <a:rect l="l" t="t" r="r" b="b"/>
            <a:pathLst>
              <a:path w="12368" h="14626" extrusionOk="0">
                <a:moveTo>
                  <a:pt x="5520" y="1607"/>
                </a:moveTo>
                <a:lnTo>
                  <a:pt x="5520" y="2996"/>
                </a:lnTo>
                <a:lnTo>
                  <a:pt x="3185" y="2996"/>
                </a:lnTo>
                <a:cubicBezTo>
                  <a:pt x="3277" y="2886"/>
                  <a:pt x="3375" y="2775"/>
                  <a:pt x="3480" y="2670"/>
                </a:cubicBezTo>
                <a:cubicBezTo>
                  <a:pt x="4033" y="2111"/>
                  <a:pt x="4746" y="1742"/>
                  <a:pt x="5520" y="1607"/>
                </a:cubicBezTo>
                <a:close/>
                <a:moveTo>
                  <a:pt x="6854" y="1607"/>
                </a:moveTo>
                <a:cubicBezTo>
                  <a:pt x="7770" y="1773"/>
                  <a:pt x="8600" y="2271"/>
                  <a:pt x="9184" y="3002"/>
                </a:cubicBezTo>
                <a:lnTo>
                  <a:pt x="6848" y="3002"/>
                </a:lnTo>
                <a:lnTo>
                  <a:pt x="6854" y="1607"/>
                </a:lnTo>
                <a:close/>
                <a:moveTo>
                  <a:pt x="5520" y="3433"/>
                </a:moveTo>
                <a:lnTo>
                  <a:pt x="5520" y="5221"/>
                </a:lnTo>
                <a:lnTo>
                  <a:pt x="2367" y="5221"/>
                </a:lnTo>
                <a:cubicBezTo>
                  <a:pt x="2392" y="4588"/>
                  <a:pt x="2570" y="3974"/>
                  <a:pt x="2890" y="3433"/>
                </a:cubicBezTo>
                <a:close/>
                <a:moveTo>
                  <a:pt x="9479" y="3433"/>
                </a:moveTo>
                <a:cubicBezTo>
                  <a:pt x="9798" y="3974"/>
                  <a:pt x="9977" y="4588"/>
                  <a:pt x="10001" y="5221"/>
                </a:cubicBezTo>
                <a:lnTo>
                  <a:pt x="6854" y="5221"/>
                </a:lnTo>
                <a:lnTo>
                  <a:pt x="6854" y="3433"/>
                </a:lnTo>
                <a:close/>
                <a:moveTo>
                  <a:pt x="2730" y="6266"/>
                </a:moveTo>
                <a:lnTo>
                  <a:pt x="2730" y="6580"/>
                </a:lnTo>
                <a:lnTo>
                  <a:pt x="431" y="6580"/>
                </a:lnTo>
                <a:lnTo>
                  <a:pt x="431" y="6266"/>
                </a:lnTo>
                <a:close/>
                <a:moveTo>
                  <a:pt x="11938" y="6266"/>
                </a:moveTo>
                <a:lnTo>
                  <a:pt x="11938" y="6580"/>
                </a:lnTo>
                <a:lnTo>
                  <a:pt x="9639" y="6580"/>
                </a:lnTo>
                <a:lnTo>
                  <a:pt x="9639" y="6266"/>
                </a:lnTo>
                <a:close/>
                <a:moveTo>
                  <a:pt x="10007" y="5652"/>
                </a:moveTo>
                <a:lnTo>
                  <a:pt x="10007" y="5836"/>
                </a:lnTo>
                <a:lnTo>
                  <a:pt x="9546" y="5836"/>
                </a:lnTo>
                <a:cubicBezTo>
                  <a:pt x="9362" y="5836"/>
                  <a:pt x="9208" y="5984"/>
                  <a:pt x="9208" y="6174"/>
                </a:cubicBezTo>
                <a:lnTo>
                  <a:pt x="9208" y="6672"/>
                </a:lnTo>
                <a:cubicBezTo>
                  <a:pt x="9208" y="6856"/>
                  <a:pt x="9362" y="7010"/>
                  <a:pt x="9546" y="7010"/>
                </a:cubicBezTo>
                <a:lnTo>
                  <a:pt x="9835" y="7010"/>
                </a:lnTo>
                <a:lnTo>
                  <a:pt x="9786" y="7440"/>
                </a:lnTo>
                <a:lnTo>
                  <a:pt x="6848" y="7440"/>
                </a:lnTo>
                <a:lnTo>
                  <a:pt x="6854" y="5652"/>
                </a:lnTo>
                <a:close/>
                <a:moveTo>
                  <a:pt x="5520" y="7864"/>
                </a:moveTo>
                <a:lnTo>
                  <a:pt x="5520" y="9653"/>
                </a:lnTo>
                <a:lnTo>
                  <a:pt x="2361" y="9653"/>
                </a:lnTo>
                <a:lnTo>
                  <a:pt x="2361" y="8596"/>
                </a:lnTo>
                <a:cubicBezTo>
                  <a:pt x="2551" y="8559"/>
                  <a:pt x="2681" y="8381"/>
                  <a:pt x="2662" y="8184"/>
                </a:cubicBezTo>
                <a:lnTo>
                  <a:pt x="2631" y="7864"/>
                </a:lnTo>
                <a:close/>
                <a:moveTo>
                  <a:pt x="9743" y="7864"/>
                </a:moveTo>
                <a:lnTo>
                  <a:pt x="9706" y="8184"/>
                </a:lnTo>
                <a:cubicBezTo>
                  <a:pt x="9688" y="8381"/>
                  <a:pt x="9817" y="8559"/>
                  <a:pt x="10007" y="8596"/>
                </a:cubicBezTo>
                <a:lnTo>
                  <a:pt x="10007" y="9659"/>
                </a:lnTo>
                <a:lnTo>
                  <a:pt x="6848" y="9659"/>
                </a:lnTo>
                <a:lnTo>
                  <a:pt x="6854" y="7864"/>
                </a:lnTo>
                <a:close/>
                <a:moveTo>
                  <a:pt x="1931" y="8608"/>
                </a:moveTo>
                <a:lnTo>
                  <a:pt x="1931" y="12038"/>
                </a:lnTo>
                <a:lnTo>
                  <a:pt x="1236" y="12038"/>
                </a:lnTo>
                <a:lnTo>
                  <a:pt x="1236" y="8608"/>
                </a:lnTo>
                <a:close/>
                <a:moveTo>
                  <a:pt x="5520" y="10083"/>
                </a:moveTo>
                <a:lnTo>
                  <a:pt x="5520" y="12038"/>
                </a:lnTo>
                <a:lnTo>
                  <a:pt x="2361" y="12038"/>
                </a:lnTo>
                <a:lnTo>
                  <a:pt x="2361" y="10083"/>
                </a:lnTo>
                <a:close/>
                <a:moveTo>
                  <a:pt x="6184" y="1549"/>
                </a:moveTo>
                <a:cubicBezTo>
                  <a:pt x="6264" y="1549"/>
                  <a:pt x="6344" y="1552"/>
                  <a:pt x="6424" y="1558"/>
                </a:cubicBezTo>
                <a:lnTo>
                  <a:pt x="6424" y="12038"/>
                </a:lnTo>
                <a:lnTo>
                  <a:pt x="5944" y="12038"/>
                </a:lnTo>
                <a:lnTo>
                  <a:pt x="5944" y="7090"/>
                </a:lnTo>
                <a:cubicBezTo>
                  <a:pt x="5944" y="6946"/>
                  <a:pt x="5838" y="6873"/>
                  <a:pt x="5732" y="6873"/>
                </a:cubicBezTo>
                <a:cubicBezTo>
                  <a:pt x="5626" y="6873"/>
                  <a:pt x="5520" y="6946"/>
                  <a:pt x="5520" y="7090"/>
                </a:cubicBezTo>
                <a:lnTo>
                  <a:pt x="5520" y="7440"/>
                </a:lnTo>
                <a:lnTo>
                  <a:pt x="2582" y="7440"/>
                </a:lnTo>
                <a:lnTo>
                  <a:pt x="2539" y="7010"/>
                </a:lnTo>
                <a:lnTo>
                  <a:pt x="2822" y="7010"/>
                </a:lnTo>
                <a:cubicBezTo>
                  <a:pt x="3006" y="7010"/>
                  <a:pt x="3154" y="6856"/>
                  <a:pt x="3160" y="6672"/>
                </a:cubicBezTo>
                <a:lnTo>
                  <a:pt x="3160" y="6174"/>
                </a:lnTo>
                <a:cubicBezTo>
                  <a:pt x="3154" y="5984"/>
                  <a:pt x="3006" y="5836"/>
                  <a:pt x="2822" y="5836"/>
                </a:cubicBezTo>
                <a:lnTo>
                  <a:pt x="2361" y="5836"/>
                </a:lnTo>
                <a:lnTo>
                  <a:pt x="2361" y="5652"/>
                </a:lnTo>
                <a:lnTo>
                  <a:pt x="5520" y="5652"/>
                </a:lnTo>
                <a:lnTo>
                  <a:pt x="5520" y="6229"/>
                </a:lnTo>
                <a:cubicBezTo>
                  <a:pt x="5520" y="6374"/>
                  <a:pt x="5626" y="6446"/>
                  <a:pt x="5732" y="6446"/>
                </a:cubicBezTo>
                <a:cubicBezTo>
                  <a:pt x="5838" y="6446"/>
                  <a:pt x="5944" y="6374"/>
                  <a:pt x="5944" y="6229"/>
                </a:cubicBezTo>
                <a:lnTo>
                  <a:pt x="5944" y="1558"/>
                </a:lnTo>
                <a:cubicBezTo>
                  <a:pt x="6024" y="1552"/>
                  <a:pt x="6104" y="1549"/>
                  <a:pt x="6184" y="1549"/>
                </a:cubicBezTo>
                <a:close/>
                <a:moveTo>
                  <a:pt x="10007" y="10083"/>
                </a:moveTo>
                <a:lnTo>
                  <a:pt x="10007" y="12038"/>
                </a:lnTo>
                <a:lnTo>
                  <a:pt x="6848" y="12038"/>
                </a:lnTo>
                <a:lnTo>
                  <a:pt x="6854" y="10083"/>
                </a:lnTo>
                <a:close/>
                <a:moveTo>
                  <a:pt x="11132" y="8608"/>
                </a:moveTo>
                <a:lnTo>
                  <a:pt x="11132" y="12038"/>
                </a:lnTo>
                <a:lnTo>
                  <a:pt x="10438" y="12038"/>
                </a:lnTo>
                <a:lnTo>
                  <a:pt x="10438" y="8608"/>
                </a:lnTo>
                <a:close/>
                <a:moveTo>
                  <a:pt x="11765" y="12468"/>
                </a:moveTo>
                <a:cubicBezTo>
                  <a:pt x="11851" y="12468"/>
                  <a:pt x="11925" y="12542"/>
                  <a:pt x="11925" y="12628"/>
                </a:cubicBezTo>
                <a:lnTo>
                  <a:pt x="11925" y="13028"/>
                </a:lnTo>
                <a:cubicBezTo>
                  <a:pt x="11925" y="13120"/>
                  <a:pt x="11851" y="13188"/>
                  <a:pt x="11765" y="13188"/>
                </a:cubicBezTo>
                <a:lnTo>
                  <a:pt x="603" y="13188"/>
                </a:lnTo>
                <a:cubicBezTo>
                  <a:pt x="517" y="13188"/>
                  <a:pt x="443" y="13120"/>
                  <a:pt x="443" y="13028"/>
                </a:cubicBezTo>
                <a:lnTo>
                  <a:pt x="443" y="12628"/>
                </a:lnTo>
                <a:cubicBezTo>
                  <a:pt x="443" y="12542"/>
                  <a:pt x="517" y="12468"/>
                  <a:pt x="603" y="12468"/>
                </a:cubicBezTo>
                <a:close/>
                <a:moveTo>
                  <a:pt x="10321" y="13618"/>
                </a:moveTo>
                <a:cubicBezTo>
                  <a:pt x="10180" y="13784"/>
                  <a:pt x="10081" y="13987"/>
                  <a:pt x="10044" y="14202"/>
                </a:cubicBezTo>
                <a:lnTo>
                  <a:pt x="2324" y="14202"/>
                </a:lnTo>
                <a:cubicBezTo>
                  <a:pt x="2287" y="13987"/>
                  <a:pt x="2189" y="13784"/>
                  <a:pt x="2047" y="13618"/>
                </a:cubicBezTo>
                <a:close/>
                <a:moveTo>
                  <a:pt x="6181" y="0"/>
                </a:moveTo>
                <a:cubicBezTo>
                  <a:pt x="5279" y="0"/>
                  <a:pt x="4375" y="228"/>
                  <a:pt x="3560" y="685"/>
                </a:cubicBezTo>
                <a:cubicBezTo>
                  <a:pt x="3360" y="806"/>
                  <a:pt x="3475" y="1080"/>
                  <a:pt x="3666" y="1080"/>
                </a:cubicBezTo>
                <a:cubicBezTo>
                  <a:pt x="3698" y="1080"/>
                  <a:pt x="3733" y="1072"/>
                  <a:pt x="3768" y="1054"/>
                </a:cubicBezTo>
                <a:cubicBezTo>
                  <a:pt x="4550" y="617"/>
                  <a:pt x="5375" y="418"/>
                  <a:pt x="6178" y="418"/>
                </a:cubicBezTo>
                <a:cubicBezTo>
                  <a:pt x="8766" y="418"/>
                  <a:pt x="11132" y="2490"/>
                  <a:pt x="11132" y="5375"/>
                </a:cubicBezTo>
                <a:lnTo>
                  <a:pt x="11132" y="5836"/>
                </a:lnTo>
                <a:lnTo>
                  <a:pt x="10438" y="5836"/>
                </a:lnTo>
                <a:lnTo>
                  <a:pt x="10438" y="5375"/>
                </a:lnTo>
                <a:cubicBezTo>
                  <a:pt x="10438" y="4576"/>
                  <a:pt x="10210" y="3801"/>
                  <a:pt x="9792" y="3125"/>
                </a:cubicBezTo>
                <a:cubicBezTo>
                  <a:pt x="9786" y="3107"/>
                  <a:pt x="9774" y="3095"/>
                  <a:pt x="9762" y="3082"/>
                </a:cubicBezTo>
                <a:cubicBezTo>
                  <a:pt x="8969" y="1838"/>
                  <a:pt x="7608" y="1123"/>
                  <a:pt x="6186" y="1123"/>
                </a:cubicBezTo>
                <a:cubicBezTo>
                  <a:pt x="5789" y="1123"/>
                  <a:pt x="5387" y="1178"/>
                  <a:pt x="4992" y="1294"/>
                </a:cubicBezTo>
                <a:cubicBezTo>
                  <a:pt x="3178" y="1822"/>
                  <a:pt x="1937" y="3482"/>
                  <a:pt x="1931" y="5369"/>
                </a:cubicBezTo>
                <a:lnTo>
                  <a:pt x="1931" y="5830"/>
                </a:lnTo>
                <a:lnTo>
                  <a:pt x="1236" y="5830"/>
                </a:lnTo>
                <a:lnTo>
                  <a:pt x="1236" y="5369"/>
                </a:lnTo>
                <a:cubicBezTo>
                  <a:pt x="1236" y="3851"/>
                  <a:pt x="1931" y="2418"/>
                  <a:pt x="3123" y="1484"/>
                </a:cubicBezTo>
                <a:cubicBezTo>
                  <a:pt x="3318" y="1343"/>
                  <a:pt x="3180" y="1089"/>
                  <a:pt x="3001" y="1089"/>
                </a:cubicBezTo>
                <a:cubicBezTo>
                  <a:pt x="2955" y="1089"/>
                  <a:pt x="2906" y="1106"/>
                  <a:pt x="2859" y="1146"/>
                </a:cubicBezTo>
                <a:cubicBezTo>
                  <a:pt x="1562" y="2160"/>
                  <a:pt x="806" y="3722"/>
                  <a:pt x="806" y="5369"/>
                </a:cubicBezTo>
                <a:lnTo>
                  <a:pt x="806" y="5830"/>
                </a:lnTo>
                <a:lnTo>
                  <a:pt x="339" y="5830"/>
                </a:lnTo>
                <a:cubicBezTo>
                  <a:pt x="154" y="5830"/>
                  <a:pt x="1" y="5984"/>
                  <a:pt x="1" y="6168"/>
                </a:cubicBezTo>
                <a:lnTo>
                  <a:pt x="1" y="6666"/>
                </a:lnTo>
                <a:cubicBezTo>
                  <a:pt x="1" y="6856"/>
                  <a:pt x="154" y="7004"/>
                  <a:pt x="339" y="7004"/>
                </a:cubicBezTo>
                <a:lnTo>
                  <a:pt x="2109" y="7004"/>
                </a:lnTo>
                <a:lnTo>
                  <a:pt x="2176" y="7668"/>
                </a:lnTo>
                <a:lnTo>
                  <a:pt x="2226" y="8172"/>
                </a:lnTo>
                <a:lnTo>
                  <a:pt x="923" y="8172"/>
                </a:lnTo>
                <a:lnTo>
                  <a:pt x="972" y="7680"/>
                </a:lnTo>
                <a:cubicBezTo>
                  <a:pt x="988" y="7524"/>
                  <a:pt x="872" y="7440"/>
                  <a:pt x="757" y="7440"/>
                </a:cubicBezTo>
                <a:cubicBezTo>
                  <a:pt x="659" y="7440"/>
                  <a:pt x="562" y="7501"/>
                  <a:pt x="548" y="7631"/>
                </a:cubicBezTo>
                <a:lnTo>
                  <a:pt x="492" y="8184"/>
                </a:lnTo>
                <a:cubicBezTo>
                  <a:pt x="468" y="8381"/>
                  <a:pt x="603" y="8559"/>
                  <a:pt x="800" y="8596"/>
                </a:cubicBezTo>
                <a:lnTo>
                  <a:pt x="800" y="12032"/>
                </a:lnTo>
                <a:lnTo>
                  <a:pt x="597" y="12032"/>
                </a:lnTo>
                <a:cubicBezTo>
                  <a:pt x="271" y="12032"/>
                  <a:pt x="7" y="12296"/>
                  <a:pt x="7" y="12622"/>
                </a:cubicBezTo>
                <a:lnTo>
                  <a:pt x="7" y="13022"/>
                </a:lnTo>
                <a:cubicBezTo>
                  <a:pt x="7" y="13347"/>
                  <a:pt x="271" y="13612"/>
                  <a:pt x="597" y="13612"/>
                </a:cubicBezTo>
                <a:lnTo>
                  <a:pt x="1113" y="13612"/>
                </a:lnTo>
                <a:cubicBezTo>
                  <a:pt x="1550" y="13612"/>
                  <a:pt x="1900" y="13962"/>
                  <a:pt x="1906" y="14398"/>
                </a:cubicBezTo>
                <a:cubicBezTo>
                  <a:pt x="1900" y="14521"/>
                  <a:pt x="1998" y="14626"/>
                  <a:pt x="2121" y="14626"/>
                </a:cubicBezTo>
                <a:lnTo>
                  <a:pt x="10235" y="14626"/>
                </a:lnTo>
                <a:cubicBezTo>
                  <a:pt x="10364" y="14626"/>
                  <a:pt x="10456" y="14521"/>
                  <a:pt x="10450" y="14398"/>
                </a:cubicBezTo>
                <a:cubicBezTo>
                  <a:pt x="10456" y="13962"/>
                  <a:pt x="10807" y="13612"/>
                  <a:pt x="11243" y="13612"/>
                </a:cubicBezTo>
                <a:lnTo>
                  <a:pt x="11759" y="13612"/>
                </a:lnTo>
                <a:cubicBezTo>
                  <a:pt x="12085" y="13612"/>
                  <a:pt x="12349" y="13347"/>
                  <a:pt x="12349" y="13022"/>
                </a:cubicBezTo>
                <a:lnTo>
                  <a:pt x="12349" y="12622"/>
                </a:lnTo>
                <a:cubicBezTo>
                  <a:pt x="12349" y="12296"/>
                  <a:pt x="12085" y="12032"/>
                  <a:pt x="11759" y="12032"/>
                </a:cubicBezTo>
                <a:lnTo>
                  <a:pt x="11556" y="12032"/>
                </a:lnTo>
                <a:lnTo>
                  <a:pt x="11556" y="8596"/>
                </a:lnTo>
                <a:cubicBezTo>
                  <a:pt x="11753" y="8559"/>
                  <a:pt x="11888" y="8381"/>
                  <a:pt x="11864" y="8184"/>
                </a:cubicBezTo>
                <a:lnTo>
                  <a:pt x="11808" y="7637"/>
                </a:lnTo>
                <a:cubicBezTo>
                  <a:pt x="11794" y="7504"/>
                  <a:pt x="11697" y="7443"/>
                  <a:pt x="11599" y="7443"/>
                </a:cubicBezTo>
                <a:cubicBezTo>
                  <a:pt x="11484" y="7443"/>
                  <a:pt x="11368" y="7527"/>
                  <a:pt x="11384" y="7680"/>
                </a:cubicBezTo>
                <a:lnTo>
                  <a:pt x="11433" y="8172"/>
                </a:lnTo>
                <a:lnTo>
                  <a:pt x="10130" y="8172"/>
                </a:lnTo>
                <a:lnTo>
                  <a:pt x="10180" y="7674"/>
                </a:lnTo>
                <a:lnTo>
                  <a:pt x="10192" y="7674"/>
                </a:lnTo>
                <a:lnTo>
                  <a:pt x="10259" y="7010"/>
                </a:lnTo>
                <a:lnTo>
                  <a:pt x="12030" y="7010"/>
                </a:lnTo>
                <a:cubicBezTo>
                  <a:pt x="12214" y="7010"/>
                  <a:pt x="12362" y="6856"/>
                  <a:pt x="12368" y="6672"/>
                </a:cubicBezTo>
                <a:lnTo>
                  <a:pt x="12368" y="6174"/>
                </a:lnTo>
                <a:cubicBezTo>
                  <a:pt x="12362" y="5990"/>
                  <a:pt x="12214" y="5836"/>
                  <a:pt x="12030" y="5836"/>
                </a:cubicBezTo>
                <a:lnTo>
                  <a:pt x="11556" y="5836"/>
                </a:lnTo>
                <a:lnTo>
                  <a:pt x="11556" y="5375"/>
                </a:lnTo>
                <a:cubicBezTo>
                  <a:pt x="11556" y="3470"/>
                  <a:pt x="10548" y="1705"/>
                  <a:pt x="8901" y="740"/>
                </a:cubicBezTo>
                <a:cubicBezTo>
                  <a:pt x="8063" y="248"/>
                  <a:pt x="7123" y="0"/>
                  <a:pt x="618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nvGrpSpPr>
          <p:cNvPr id="1003" name="Google Shape;1003;p51"/>
          <p:cNvGrpSpPr/>
          <p:nvPr/>
        </p:nvGrpSpPr>
        <p:grpSpPr>
          <a:xfrm>
            <a:off x="9505182" y="5471987"/>
            <a:ext cx="675760" cy="787794"/>
            <a:chOff x="4752591" y="2735993"/>
            <a:chExt cx="337880" cy="393897"/>
          </a:xfrm>
        </p:grpSpPr>
        <p:sp>
          <p:nvSpPr>
            <p:cNvPr id="1004" name="Google Shape;1004;p51"/>
            <p:cNvSpPr/>
            <p:nvPr/>
          </p:nvSpPr>
          <p:spPr>
            <a:xfrm>
              <a:off x="4784092" y="2818871"/>
              <a:ext cx="27051" cy="45444"/>
            </a:xfrm>
            <a:custGeom>
              <a:avLst/>
              <a:gdLst/>
              <a:ahLst/>
              <a:cxnLst/>
              <a:rect l="l" t="t" r="r" b="b"/>
              <a:pathLst>
                <a:path w="1003" h="1685" extrusionOk="0">
                  <a:moveTo>
                    <a:pt x="226" y="0"/>
                  </a:moveTo>
                  <a:cubicBezTo>
                    <a:pt x="222" y="0"/>
                    <a:pt x="219" y="1"/>
                    <a:pt x="215" y="1"/>
                  </a:cubicBezTo>
                  <a:cubicBezTo>
                    <a:pt x="93" y="1"/>
                    <a:pt x="0" y="93"/>
                    <a:pt x="0" y="210"/>
                  </a:cubicBezTo>
                  <a:lnTo>
                    <a:pt x="0" y="1390"/>
                  </a:lnTo>
                  <a:cubicBezTo>
                    <a:pt x="0" y="1550"/>
                    <a:pt x="136" y="1685"/>
                    <a:pt x="295" y="1685"/>
                  </a:cubicBezTo>
                  <a:lnTo>
                    <a:pt x="719" y="1685"/>
                  </a:lnTo>
                  <a:cubicBezTo>
                    <a:pt x="1002" y="1685"/>
                    <a:pt x="1002" y="1255"/>
                    <a:pt x="719" y="1255"/>
                  </a:cubicBezTo>
                  <a:lnTo>
                    <a:pt x="431" y="1255"/>
                  </a:lnTo>
                  <a:lnTo>
                    <a:pt x="431" y="210"/>
                  </a:lnTo>
                  <a:cubicBezTo>
                    <a:pt x="431" y="96"/>
                    <a:pt x="338" y="0"/>
                    <a:pt x="226"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05" name="Google Shape;1005;p51"/>
            <p:cNvSpPr/>
            <p:nvPr/>
          </p:nvSpPr>
          <p:spPr>
            <a:xfrm>
              <a:off x="4783930"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06" name="Google Shape;1006;p51"/>
            <p:cNvSpPr/>
            <p:nvPr/>
          </p:nvSpPr>
          <p:spPr>
            <a:xfrm>
              <a:off x="4784092" y="2941396"/>
              <a:ext cx="25379" cy="29613"/>
            </a:xfrm>
            <a:custGeom>
              <a:avLst/>
              <a:gdLst/>
              <a:ahLst/>
              <a:cxnLst/>
              <a:rect l="l" t="t" r="r" b="b"/>
              <a:pathLst>
                <a:path w="941" h="1098" extrusionOk="0">
                  <a:moveTo>
                    <a:pt x="295" y="0"/>
                  </a:moveTo>
                  <a:cubicBezTo>
                    <a:pt x="129" y="0"/>
                    <a:pt x="0" y="129"/>
                    <a:pt x="0" y="295"/>
                  </a:cubicBezTo>
                  <a:lnTo>
                    <a:pt x="0" y="885"/>
                  </a:lnTo>
                  <a:cubicBezTo>
                    <a:pt x="0" y="1027"/>
                    <a:pt x="106" y="1097"/>
                    <a:pt x="212" y="1097"/>
                  </a:cubicBezTo>
                  <a:cubicBezTo>
                    <a:pt x="318" y="1097"/>
                    <a:pt x="424" y="1027"/>
                    <a:pt x="424" y="885"/>
                  </a:cubicBezTo>
                  <a:lnTo>
                    <a:pt x="424" y="424"/>
                  </a:lnTo>
                  <a:lnTo>
                    <a:pt x="658" y="424"/>
                  </a:lnTo>
                  <a:cubicBezTo>
                    <a:pt x="941" y="424"/>
                    <a:pt x="941" y="0"/>
                    <a:pt x="65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07" name="Google Shape;1007;p51"/>
            <p:cNvSpPr/>
            <p:nvPr/>
          </p:nvSpPr>
          <p:spPr>
            <a:xfrm>
              <a:off x="4759711" y="2791200"/>
              <a:ext cx="28885" cy="221505"/>
            </a:xfrm>
            <a:custGeom>
              <a:avLst/>
              <a:gdLst/>
              <a:ahLst/>
              <a:cxnLst/>
              <a:rect l="l" t="t" r="r" b="b"/>
              <a:pathLst>
                <a:path w="1071" h="8213" extrusionOk="0">
                  <a:moveTo>
                    <a:pt x="640" y="0"/>
                  </a:moveTo>
                  <a:cubicBezTo>
                    <a:pt x="290" y="0"/>
                    <a:pt x="7" y="283"/>
                    <a:pt x="7" y="633"/>
                  </a:cubicBezTo>
                  <a:lnTo>
                    <a:pt x="7" y="7997"/>
                  </a:lnTo>
                  <a:cubicBezTo>
                    <a:pt x="1" y="8114"/>
                    <a:pt x="99" y="8212"/>
                    <a:pt x="216" y="8212"/>
                  </a:cubicBezTo>
                  <a:cubicBezTo>
                    <a:pt x="339" y="8212"/>
                    <a:pt x="431" y="8114"/>
                    <a:pt x="431" y="7997"/>
                  </a:cubicBezTo>
                  <a:lnTo>
                    <a:pt x="431" y="633"/>
                  </a:lnTo>
                  <a:cubicBezTo>
                    <a:pt x="431" y="523"/>
                    <a:pt x="523" y="424"/>
                    <a:pt x="640" y="424"/>
                  </a:cubicBezTo>
                  <a:lnTo>
                    <a:pt x="788" y="424"/>
                  </a:lnTo>
                  <a:cubicBezTo>
                    <a:pt x="1070" y="424"/>
                    <a:pt x="1070" y="0"/>
                    <a:pt x="78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08" name="Google Shape;1008;p51"/>
            <p:cNvSpPr/>
            <p:nvPr/>
          </p:nvSpPr>
          <p:spPr>
            <a:xfrm>
              <a:off x="4949877" y="2968906"/>
              <a:ext cx="21225" cy="40644"/>
            </a:xfrm>
            <a:custGeom>
              <a:avLst/>
              <a:gdLst/>
              <a:ahLst/>
              <a:cxnLst/>
              <a:rect l="l" t="t" r="r" b="b"/>
              <a:pathLst>
                <a:path w="787" h="1507" extrusionOk="0">
                  <a:moveTo>
                    <a:pt x="283" y="1"/>
                  </a:moveTo>
                  <a:cubicBezTo>
                    <a:pt x="0" y="1"/>
                    <a:pt x="0" y="431"/>
                    <a:pt x="283" y="431"/>
                  </a:cubicBezTo>
                  <a:lnTo>
                    <a:pt x="363" y="431"/>
                  </a:lnTo>
                  <a:lnTo>
                    <a:pt x="363" y="1291"/>
                  </a:lnTo>
                  <a:cubicBezTo>
                    <a:pt x="363" y="1408"/>
                    <a:pt x="455" y="1500"/>
                    <a:pt x="572" y="1506"/>
                  </a:cubicBezTo>
                  <a:cubicBezTo>
                    <a:pt x="695" y="1506"/>
                    <a:pt x="787" y="1408"/>
                    <a:pt x="787" y="1291"/>
                  </a:cubicBezTo>
                  <a:lnTo>
                    <a:pt x="787" y="302"/>
                  </a:lnTo>
                  <a:cubicBezTo>
                    <a:pt x="787" y="136"/>
                    <a:pt x="658" y="1"/>
                    <a:pt x="492"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09" name="Google Shape;1009;p51"/>
            <p:cNvSpPr/>
            <p:nvPr/>
          </p:nvSpPr>
          <p:spPr>
            <a:xfrm>
              <a:off x="4752591" y="2735993"/>
              <a:ext cx="337880" cy="393897"/>
            </a:xfrm>
            <a:custGeom>
              <a:avLst/>
              <a:gdLst/>
              <a:ahLst/>
              <a:cxnLst/>
              <a:rect l="l" t="t" r="r" b="b"/>
              <a:pathLst>
                <a:path w="12528" h="14605" extrusionOk="0">
                  <a:moveTo>
                    <a:pt x="2723" y="424"/>
                  </a:moveTo>
                  <a:cubicBezTo>
                    <a:pt x="2742" y="1334"/>
                    <a:pt x="2859" y="2244"/>
                    <a:pt x="3074" y="3129"/>
                  </a:cubicBezTo>
                  <a:lnTo>
                    <a:pt x="2312" y="3129"/>
                  </a:lnTo>
                  <a:cubicBezTo>
                    <a:pt x="2072" y="2244"/>
                    <a:pt x="1937" y="1340"/>
                    <a:pt x="1906" y="424"/>
                  </a:cubicBezTo>
                  <a:close/>
                  <a:moveTo>
                    <a:pt x="3811" y="424"/>
                  </a:moveTo>
                  <a:cubicBezTo>
                    <a:pt x="3830" y="1340"/>
                    <a:pt x="3971" y="2250"/>
                    <a:pt x="4223" y="3129"/>
                  </a:cubicBezTo>
                  <a:lnTo>
                    <a:pt x="3516" y="3129"/>
                  </a:lnTo>
                  <a:cubicBezTo>
                    <a:pt x="3289" y="2244"/>
                    <a:pt x="3166" y="1334"/>
                    <a:pt x="3154" y="424"/>
                  </a:cubicBezTo>
                  <a:close/>
                  <a:moveTo>
                    <a:pt x="5059" y="424"/>
                  </a:moveTo>
                  <a:cubicBezTo>
                    <a:pt x="5170" y="1334"/>
                    <a:pt x="5342" y="2238"/>
                    <a:pt x="5576" y="3129"/>
                  </a:cubicBezTo>
                  <a:lnTo>
                    <a:pt x="4672" y="3129"/>
                  </a:lnTo>
                  <a:cubicBezTo>
                    <a:pt x="4408" y="2250"/>
                    <a:pt x="4260" y="1340"/>
                    <a:pt x="4242" y="424"/>
                  </a:cubicBezTo>
                  <a:close/>
                  <a:moveTo>
                    <a:pt x="5864" y="424"/>
                  </a:moveTo>
                  <a:cubicBezTo>
                    <a:pt x="6092" y="1310"/>
                    <a:pt x="6190" y="2219"/>
                    <a:pt x="6153" y="3129"/>
                  </a:cubicBezTo>
                  <a:lnTo>
                    <a:pt x="6012" y="3129"/>
                  </a:lnTo>
                  <a:cubicBezTo>
                    <a:pt x="5778" y="2238"/>
                    <a:pt x="5606" y="1334"/>
                    <a:pt x="5496" y="424"/>
                  </a:cubicBezTo>
                  <a:close/>
                  <a:moveTo>
                    <a:pt x="6135" y="3553"/>
                  </a:moveTo>
                  <a:cubicBezTo>
                    <a:pt x="6135" y="3558"/>
                    <a:pt x="6135" y="3563"/>
                    <a:pt x="6135" y="3572"/>
                  </a:cubicBezTo>
                  <a:lnTo>
                    <a:pt x="6129" y="3553"/>
                  </a:lnTo>
                  <a:close/>
                  <a:moveTo>
                    <a:pt x="4358" y="3553"/>
                  </a:moveTo>
                  <a:cubicBezTo>
                    <a:pt x="4426" y="3762"/>
                    <a:pt x="4494" y="3959"/>
                    <a:pt x="4561" y="4149"/>
                  </a:cubicBezTo>
                  <a:cubicBezTo>
                    <a:pt x="4807" y="4850"/>
                    <a:pt x="5022" y="5471"/>
                    <a:pt x="5065" y="6258"/>
                  </a:cubicBezTo>
                  <a:lnTo>
                    <a:pt x="4205" y="6258"/>
                  </a:lnTo>
                  <a:cubicBezTo>
                    <a:pt x="4186" y="5889"/>
                    <a:pt x="4143" y="5520"/>
                    <a:pt x="4063" y="5151"/>
                  </a:cubicBezTo>
                  <a:cubicBezTo>
                    <a:pt x="4037" y="5035"/>
                    <a:pt x="3948" y="4982"/>
                    <a:pt x="3858" y="4982"/>
                  </a:cubicBezTo>
                  <a:cubicBezTo>
                    <a:pt x="3735" y="4982"/>
                    <a:pt x="3610" y="5080"/>
                    <a:pt x="3645" y="5244"/>
                  </a:cubicBezTo>
                  <a:cubicBezTo>
                    <a:pt x="3719" y="5575"/>
                    <a:pt x="3762" y="5914"/>
                    <a:pt x="3781" y="6258"/>
                  </a:cubicBezTo>
                  <a:lnTo>
                    <a:pt x="3043" y="6258"/>
                  </a:lnTo>
                  <a:cubicBezTo>
                    <a:pt x="3000" y="5391"/>
                    <a:pt x="2791" y="4709"/>
                    <a:pt x="2564" y="3990"/>
                  </a:cubicBezTo>
                  <a:cubicBezTo>
                    <a:pt x="2527" y="3848"/>
                    <a:pt x="2478" y="3701"/>
                    <a:pt x="2435" y="3553"/>
                  </a:cubicBezTo>
                  <a:lnTo>
                    <a:pt x="3191" y="3553"/>
                  </a:lnTo>
                  <a:cubicBezTo>
                    <a:pt x="3246" y="3756"/>
                    <a:pt x="3301" y="3947"/>
                    <a:pt x="3350" y="4131"/>
                  </a:cubicBezTo>
                  <a:cubicBezTo>
                    <a:pt x="3381" y="4223"/>
                    <a:pt x="3406" y="4315"/>
                    <a:pt x="3430" y="4408"/>
                  </a:cubicBezTo>
                  <a:cubicBezTo>
                    <a:pt x="3462" y="4515"/>
                    <a:pt x="3546" y="4561"/>
                    <a:pt x="3631" y="4561"/>
                  </a:cubicBezTo>
                  <a:cubicBezTo>
                    <a:pt x="3760" y="4561"/>
                    <a:pt x="3890" y="4454"/>
                    <a:pt x="3842" y="4291"/>
                  </a:cubicBezTo>
                  <a:cubicBezTo>
                    <a:pt x="3811" y="4199"/>
                    <a:pt x="3787" y="4106"/>
                    <a:pt x="3762" y="4008"/>
                  </a:cubicBezTo>
                  <a:cubicBezTo>
                    <a:pt x="3719" y="3861"/>
                    <a:pt x="3670" y="3713"/>
                    <a:pt x="3627" y="3553"/>
                  </a:cubicBezTo>
                  <a:close/>
                  <a:moveTo>
                    <a:pt x="5686" y="3553"/>
                  </a:moveTo>
                  <a:lnTo>
                    <a:pt x="5754" y="3799"/>
                  </a:lnTo>
                  <a:cubicBezTo>
                    <a:pt x="5871" y="4217"/>
                    <a:pt x="5975" y="4610"/>
                    <a:pt x="6061" y="5016"/>
                  </a:cubicBezTo>
                  <a:cubicBezTo>
                    <a:pt x="6049" y="5422"/>
                    <a:pt x="6073" y="5834"/>
                    <a:pt x="6135" y="6233"/>
                  </a:cubicBezTo>
                  <a:lnTo>
                    <a:pt x="6135" y="6258"/>
                  </a:lnTo>
                  <a:lnTo>
                    <a:pt x="5496" y="6258"/>
                  </a:lnTo>
                  <a:cubicBezTo>
                    <a:pt x="5446" y="5397"/>
                    <a:pt x="5213" y="4721"/>
                    <a:pt x="4961" y="4002"/>
                  </a:cubicBezTo>
                  <a:cubicBezTo>
                    <a:pt x="4912" y="3861"/>
                    <a:pt x="4856" y="3707"/>
                    <a:pt x="4807" y="3553"/>
                  </a:cubicBezTo>
                  <a:close/>
                  <a:moveTo>
                    <a:pt x="3781" y="6688"/>
                  </a:moveTo>
                  <a:cubicBezTo>
                    <a:pt x="3750" y="7555"/>
                    <a:pt x="3338" y="8280"/>
                    <a:pt x="2859" y="9116"/>
                  </a:cubicBezTo>
                  <a:cubicBezTo>
                    <a:pt x="2809" y="9208"/>
                    <a:pt x="2760" y="9294"/>
                    <a:pt x="2705" y="9386"/>
                  </a:cubicBezTo>
                  <a:lnTo>
                    <a:pt x="1881" y="9386"/>
                  </a:lnTo>
                  <a:lnTo>
                    <a:pt x="1887" y="9380"/>
                  </a:lnTo>
                  <a:cubicBezTo>
                    <a:pt x="2465" y="8514"/>
                    <a:pt x="3006" y="7690"/>
                    <a:pt x="3049" y="6688"/>
                  </a:cubicBezTo>
                  <a:close/>
                  <a:moveTo>
                    <a:pt x="4211" y="6682"/>
                  </a:moveTo>
                  <a:lnTo>
                    <a:pt x="5071" y="6688"/>
                  </a:lnTo>
                  <a:cubicBezTo>
                    <a:pt x="5041" y="7573"/>
                    <a:pt x="4697" y="8305"/>
                    <a:pt x="4297" y="9147"/>
                  </a:cubicBezTo>
                  <a:lnTo>
                    <a:pt x="4186" y="9386"/>
                  </a:lnTo>
                  <a:lnTo>
                    <a:pt x="3203" y="9386"/>
                  </a:lnTo>
                  <a:lnTo>
                    <a:pt x="3240" y="9325"/>
                  </a:lnTo>
                  <a:cubicBezTo>
                    <a:pt x="3719" y="8471"/>
                    <a:pt x="4174" y="7665"/>
                    <a:pt x="4211" y="6682"/>
                  </a:cubicBezTo>
                  <a:close/>
                  <a:moveTo>
                    <a:pt x="6209" y="6688"/>
                  </a:moveTo>
                  <a:cubicBezTo>
                    <a:pt x="6184" y="7579"/>
                    <a:pt x="5914" y="8317"/>
                    <a:pt x="5594" y="9165"/>
                  </a:cubicBezTo>
                  <a:lnTo>
                    <a:pt x="5508" y="9386"/>
                  </a:lnTo>
                  <a:lnTo>
                    <a:pt x="4654" y="9386"/>
                  </a:lnTo>
                  <a:lnTo>
                    <a:pt x="4684" y="9331"/>
                  </a:lnTo>
                  <a:cubicBezTo>
                    <a:pt x="5090" y="8477"/>
                    <a:pt x="5471" y="7665"/>
                    <a:pt x="5502" y="6688"/>
                  </a:cubicBezTo>
                  <a:close/>
                  <a:moveTo>
                    <a:pt x="6510" y="7684"/>
                  </a:moveTo>
                  <a:cubicBezTo>
                    <a:pt x="6553" y="7801"/>
                    <a:pt x="6590" y="7917"/>
                    <a:pt x="6633" y="8034"/>
                  </a:cubicBezTo>
                  <a:cubicBezTo>
                    <a:pt x="6737" y="8341"/>
                    <a:pt x="6842" y="8661"/>
                    <a:pt x="6946" y="8999"/>
                  </a:cubicBezTo>
                  <a:lnTo>
                    <a:pt x="6885" y="9165"/>
                  </a:lnTo>
                  <a:lnTo>
                    <a:pt x="6799" y="9386"/>
                  </a:lnTo>
                  <a:lnTo>
                    <a:pt x="5963" y="9386"/>
                  </a:lnTo>
                  <a:lnTo>
                    <a:pt x="5987" y="9313"/>
                  </a:lnTo>
                  <a:cubicBezTo>
                    <a:pt x="6196" y="8766"/>
                    <a:pt x="6393" y="8243"/>
                    <a:pt x="6510" y="7684"/>
                  </a:cubicBezTo>
                  <a:close/>
                  <a:moveTo>
                    <a:pt x="2478" y="9817"/>
                  </a:moveTo>
                  <a:cubicBezTo>
                    <a:pt x="2078" y="10573"/>
                    <a:pt x="1715" y="11433"/>
                    <a:pt x="1623" y="12515"/>
                  </a:cubicBezTo>
                  <a:lnTo>
                    <a:pt x="480" y="12515"/>
                  </a:lnTo>
                  <a:cubicBezTo>
                    <a:pt x="634" y="11433"/>
                    <a:pt x="1095" y="10597"/>
                    <a:pt x="1599" y="9817"/>
                  </a:cubicBezTo>
                  <a:close/>
                  <a:moveTo>
                    <a:pt x="3984" y="9817"/>
                  </a:moveTo>
                  <a:cubicBezTo>
                    <a:pt x="3652" y="10573"/>
                    <a:pt x="3338" y="11433"/>
                    <a:pt x="3252" y="12521"/>
                  </a:cubicBezTo>
                  <a:lnTo>
                    <a:pt x="2047" y="12521"/>
                  </a:lnTo>
                  <a:cubicBezTo>
                    <a:pt x="2152" y="11433"/>
                    <a:pt x="2539" y="10597"/>
                    <a:pt x="2963" y="9817"/>
                  </a:cubicBezTo>
                  <a:close/>
                  <a:moveTo>
                    <a:pt x="6651" y="9817"/>
                  </a:moveTo>
                  <a:cubicBezTo>
                    <a:pt x="6332" y="10683"/>
                    <a:pt x="6135" y="11593"/>
                    <a:pt x="6067" y="12521"/>
                  </a:cubicBezTo>
                  <a:lnTo>
                    <a:pt x="5201" y="12521"/>
                  </a:lnTo>
                  <a:cubicBezTo>
                    <a:pt x="5225" y="12122"/>
                    <a:pt x="5280" y="11728"/>
                    <a:pt x="5360" y="11341"/>
                  </a:cubicBezTo>
                  <a:cubicBezTo>
                    <a:pt x="5396" y="11182"/>
                    <a:pt x="5270" y="11086"/>
                    <a:pt x="5147" y="11086"/>
                  </a:cubicBezTo>
                  <a:cubicBezTo>
                    <a:pt x="5056" y="11086"/>
                    <a:pt x="4966" y="11138"/>
                    <a:pt x="4942" y="11255"/>
                  </a:cubicBezTo>
                  <a:cubicBezTo>
                    <a:pt x="4856" y="11673"/>
                    <a:pt x="4795" y="12091"/>
                    <a:pt x="4770" y="12521"/>
                  </a:cubicBezTo>
                  <a:lnTo>
                    <a:pt x="3682" y="12521"/>
                  </a:lnTo>
                  <a:cubicBezTo>
                    <a:pt x="3781" y="11433"/>
                    <a:pt x="4106" y="10591"/>
                    <a:pt x="4457" y="9817"/>
                  </a:cubicBezTo>
                  <a:lnTo>
                    <a:pt x="5354" y="9817"/>
                  </a:lnTo>
                  <a:cubicBezTo>
                    <a:pt x="5293" y="9995"/>
                    <a:pt x="5231" y="10173"/>
                    <a:pt x="5176" y="10364"/>
                  </a:cubicBezTo>
                  <a:cubicBezTo>
                    <a:pt x="5124" y="10529"/>
                    <a:pt x="5254" y="10641"/>
                    <a:pt x="5383" y="10641"/>
                  </a:cubicBezTo>
                  <a:cubicBezTo>
                    <a:pt x="5466" y="10641"/>
                    <a:pt x="5548" y="10595"/>
                    <a:pt x="5582" y="10487"/>
                  </a:cubicBezTo>
                  <a:cubicBezTo>
                    <a:pt x="5655" y="10259"/>
                    <a:pt x="5729" y="10032"/>
                    <a:pt x="5809" y="9817"/>
                  </a:cubicBezTo>
                  <a:close/>
                  <a:moveTo>
                    <a:pt x="7161" y="9817"/>
                  </a:moveTo>
                  <a:cubicBezTo>
                    <a:pt x="7297" y="10419"/>
                    <a:pt x="7370" y="11034"/>
                    <a:pt x="7383" y="11648"/>
                  </a:cubicBezTo>
                  <a:cubicBezTo>
                    <a:pt x="7389" y="11925"/>
                    <a:pt x="7383" y="12214"/>
                    <a:pt x="7358" y="12521"/>
                  </a:cubicBezTo>
                  <a:lnTo>
                    <a:pt x="7358" y="12515"/>
                  </a:lnTo>
                  <a:lnTo>
                    <a:pt x="6491" y="12515"/>
                  </a:lnTo>
                  <a:cubicBezTo>
                    <a:pt x="6571" y="11427"/>
                    <a:pt x="6823" y="10591"/>
                    <a:pt x="7100" y="9817"/>
                  </a:cubicBezTo>
                  <a:close/>
                  <a:moveTo>
                    <a:pt x="1525" y="12945"/>
                  </a:moveTo>
                  <a:lnTo>
                    <a:pt x="1107" y="14175"/>
                  </a:lnTo>
                  <a:lnTo>
                    <a:pt x="535" y="14175"/>
                  </a:lnTo>
                  <a:lnTo>
                    <a:pt x="953" y="12945"/>
                  </a:lnTo>
                  <a:close/>
                  <a:moveTo>
                    <a:pt x="4113" y="12945"/>
                  </a:moveTo>
                  <a:lnTo>
                    <a:pt x="3695" y="14175"/>
                  </a:lnTo>
                  <a:lnTo>
                    <a:pt x="3123" y="14175"/>
                  </a:lnTo>
                  <a:lnTo>
                    <a:pt x="3541" y="12945"/>
                  </a:lnTo>
                  <a:close/>
                  <a:moveTo>
                    <a:pt x="6559" y="12945"/>
                  </a:moveTo>
                  <a:lnTo>
                    <a:pt x="6270" y="14175"/>
                  </a:lnTo>
                  <a:lnTo>
                    <a:pt x="5686" y="14175"/>
                  </a:lnTo>
                  <a:lnTo>
                    <a:pt x="5975" y="12945"/>
                  </a:lnTo>
                  <a:close/>
                  <a:moveTo>
                    <a:pt x="9343" y="11857"/>
                  </a:moveTo>
                  <a:lnTo>
                    <a:pt x="9343" y="14181"/>
                  </a:lnTo>
                  <a:lnTo>
                    <a:pt x="8421" y="14181"/>
                  </a:lnTo>
                  <a:lnTo>
                    <a:pt x="8421" y="11857"/>
                  </a:lnTo>
                  <a:close/>
                  <a:moveTo>
                    <a:pt x="1691" y="0"/>
                  </a:moveTo>
                  <a:cubicBezTo>
                    <a:pt x="1568" y="0"/>
                    <a:pt x="1476" y="99"/>
                    <a:pt x="1476" y="215"/>
                  </a:cubicBezTo>
                  <a:cubicBezTo>
                    <a:pt x="1488" y="1291"/>
                    <a:pt x="1648" y="2361"/>
                    <a:pt x="1949" y="3400"/>
                  </a:cubicBezTo>
                  <a:lnTo>
                    <a:pt x="1949" y="3406"/>
                  </a:lnTo>
                  <a:cubicBezTo>
                    <a:pt x="2017" y="3658"/>
                    <a:pt x="2090" y="3891"/>
                    <a:pt x="2158" y="4119"/>
                  </a:cubicBezTo>
                  <a:cubicBezTo>
                    <a:pt x="2404" y="4893"/>
                    <a:pt x="2613" y="5563"/>
                    <a:pt x="2625" y="6467"/>
                  </a:cubicBezTo>
                  <a:lnTo>
                    <a:pt x="2625" y="6473"/>
                  </a:lnTo>
                  <a:lnTo>
                    <a:pt x="2625" y="6485"/>
                  </a:lnTo>
                  <a:lnTo>
                    <a:pt x="2625" y="6565"/>
                  </a:lnTo>
                  <a:cubicBezTo>
                    <a:pt x="2625" y="7493"/>
                    <a:pt x="2121" y="8255"/>
                    <a:pt x="1531" y="9141"/>
                  </a:cubicBezTo>
                  <a:cubicBezTo>
                    <a:pt x="892" y="10106"/>
                    <a:pt x="173" y="11194"/>
                    <a:pt x="25" y="12712"/>
                  </a:cubicBezTo>
                  <a:cubicBezTo>
                    <a:pt x="13" y="12835"/>
                    <a:pt x="111" y="12939"/>
                    <a:pt x="240" y="12945"/>
                  </a:cubicBezTo>
                  <a:lnTo>
                    <a:pt x="498" y="12945"/>
                  </a:lnTo>
                  <a:lnTo>
                    <a:pt x="62" y="14242"/>
                  </a:lnTo>
                  <a:cubicBezTo>
                    <a:pt x="0" y="14414"/>
                    <a:pt x="130" y="14599"/>
                    <a:pt x="314" y="14599"/>
                  </a:cubicBezTo>
                  <a:lnTo>
                    <a:pt x="1217" y="14599"/>
                  </a:lnTo>
                  <a:cubicBezTo>
                    <a:pt x="1334" y="14599"/>
                    <a:pt x="1439" y="14525"/>
                    <a:pt x="1476" y="14414"/>
                  </a:cubicBezTo>
                  <a:lnTo>
                    <a:pt x="1974" y="12945"/>
                  </a:lnTo>
                  <a:lnTo>
                    <a:pt x="3086" y="12945"/>
                  </a:lnTo>
                  <a:lnTo>
                    <a:pt x="2650" y="14242"/>
                  </a:lnTo>
                  <a:cubicBezTo>
                    <a:pt x="2588" y="14421"/>
                    <a:pt x="2723" y="14599"/>
                    <a:pt x="2908" y="14605"/>
                  </a:cubicBezTo>
                  <a:lnTo>
                    <a:pt x="3811" y="14605"/>
                  </a:lnTo>
                  <a:cubicBezTo>
                    <a:pt x="3928" y="14599"/>
                    <a:pt x="4027" y="14525"/>
                    <a:pt x="4063" y="14421"/>
                  </a:cubicBezTo>
                  <a:lnTo>
                    <a:pt x="4561" y="12945"/>
                  </a:lnTo>
                  <a:lnTo>
                    <a:pt x="5539" y="12945"/>
                  </a:lnTo>
                  <a:lnTo>
                    <a:pt x="5225" y="14267"/>
                  </a:lnTo>
                  <a:cubicBezTo>
                    <a:pt x="5182" y="14439"/>
                    <a:pt x="5311" y="14599"/>
                    <a:pt x="5489" y="14605"/>
                  </a:cubicBezTo>
                  <a:lnTo>
                    <a:pt x="6393" y="14605"/>
                  </a:lnTo>
                  <a:cubicBezTo>
                    <a:pt x="6522" y="14599"/>
                    <a:pt x="6627" y="14513"/>
                    <a:pt x="6657" y="14396"/>
                  </a:cubicBezTo>
                  <a:lnTo>
                    <a:pt x="7002" y="12945"/>
                  </a:lnTo>
                  <a:lnTo>
                    <a:pt x="7555" y="12945"/>
                  </a:lnTo>
                  <a:cubicBezTo>
                    <a:pt x="7665" y="12945"/>
                    <a:pt x="7758" y="12859"/>
                    <a:pt x="7770" y="12755"/>
                  </a:cubicBezTo>
                  <a:cubicBezTo>
                    <a:pt x="7801" y="12441"/>
                    <a:pt x="7813" y="12140"/>
                    <a:pt x="7813" y="11857"/>
                  </a:cubicBezTo>
                  <a:lnTo>
                    <a:pt x="7991" y="11857"/>
                  </a:lnTo>
                  <a:lnTo>
                    <a:pt x="7991" y="14335"/>
                  </a:lnTo>
                  <a:cubicBezTo>
                    <a:pt x="7991" y="14482"/>
                    <a:pt x="8114" y="14605"/>
                    <a:pt x="8262" y="14605"/>
                  </a:cubicBezTo>
                  <a:lnTo>
                    <a:pt x="9497" y="14605"/>
                  </a:lnTo>
                  <a:cubicBezTo>
                    <a:pt x="9645" y="14605"/>
                    <a:pt x="9768" y="14482"/>
                    <a:pt x="9768" y="14335"/>
                  </a:cubicBezTo>
                  <a:lnTo>
                    <a:pt x="9768" y="11851"/>
                  </a:lnTo>
                  <a:cubicBezTo>
                    <a:pt x="10216" y="11796"/>
                    <a:pt x="10585" y="11458"/>
                    <a:pt x="10671" y="11015"/>
                  </a:cubicBezTo>
                  <a:lnTo>
                    <a:pt x="12484" y="1605"/>
                  </a:lnTo>
                  <a:cubicBezTo>
                    <a:pt x="12528" y="1371"/>
                    <a:pt x="12466" y="1125"/>
                    <a:pt x="12312" y="941"/>
                  </a:cubicBezTo>
                  <a:cubicBezTo>
                    <a:pt x="12165" y="756"/>
                    <a:pt x="11937" y="652"/>
                    <a:pt x="11698" y="652"/>
                  </a:cubicBezTo>
                  <a:lnTo>
                    <a:pt x="7088" y="652"/>
                  </a:lnTo>
                  <a:cubicBezTo>
                    <a:pt x="6805" y="652"/>
                    <a:pt x="6805" y="1082"/>
                    <a:pt x="7088" y="1082"/>
                  </a:cubicBezTo>
                  <a:lnTo>
                    <a:pt x="11698" y="1082"/>
                  </a:lnTo>
                  <a:cubicBezTo>
                    <a:pt x="11931" y="1082"/>
                    <a:pt x="12110" y="1291"/>
                    <a:pt x="12066" y="1525"/>
                  </a:cubicBezTo>
                  <a:lnTo>
                    <a:pt x="10253" y="10929"/>
                  </a:lnTo>
                  <a:cubicBezTo>
                    <a:pt x="10192" y="11218"/>
                    <a:pt x="9940" y="11433"/>
                    <a:pt x="9645" y="11433"/>
                  </a:cubicBezTo>
                  <a:lnTo>
                    <a:pt x="7807" y="11433"/>
                  </a:lnTo>
                  <a:cubicBezTo>
                    <a:pt x="7751" y="9989"/>
                    <a:pt x="7383" y="8895"/>
                    <a:pt x="7038" y="7899"/>
                  </a:cubicBezTo>
                  <a:cubicBezTo>
                    <a:pt x="6885" y="7444"/>
                    <a:pt x="6737" y="7008"/>
                    <a:pt x="6639" y="6571"/>
                  </a:cubicBezTo>
                  <a:cubicBezTo>
                    <a:pt x="6627" y="6528"/>
                    <a:pt x="6614" y="6479"/>
                    <a:pt x="6608" y="6436"/>
                  </a:cubicBezTo>
                  <a:lnTo>
                    <a:pt x="6608" y="6418"/>
                  </a:lnTo>
                  <a:cubicBezTo>
                    <a:pt x="6590" y="6338"/>
                    <a:pt x="6571" y="6252"/>
                    <a:pt x="6559" y="6166"/>
                  </a:cubicBezTo>
                  <a:cubicBezTo>
                    <a:pt x="6448" y="5477"/>
                    <a:pt x="6491" y="4813"/>
                    <a:pt x="6541" y="4106"/>
                  </a:cubicBezTo>
                  <a:cubicBezTo>
                    <a:pt x="6553" y="3867"/>
                    <a:pt x="6571" y="3615"/>
                    <a:pt x="6584" y="3356"/>
                  </a:cubicBezTo>
                  <a:lnTo>
                    <a:pt x="6584" y="3344"/>
                  </a:lnTo>
                  <a:cubicBezTo>
                    <a:pt x="6639" y="2269"/>
                    <a:pt x="6522" y="1193"/>
                    <a:pt x="6239" y="154"/>
                  </a:cubicBezTo>
                  <a:cubicBezTo>
                    <a:pt x="6215" y="62"/>
                    <a:pt x="6129" y="0"/>
                    <a:pt x="603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10" name="Google Shape;1010;p51"/>
            <p:cNvSpPr/>
            <p:nvPr/>
          </p:nvSpPr>
          <p:spPr>
            <a:xfrm>
              <a:off x="5019810" y="2788881"/>
              <a:ext cx="32688" cy="47764"/>
            </a:xfrm>
            <a:custGeom>
              <a:avLst/>
              <a:gdLst/>
              <a:ahLst/>
              <a:cxnLst/>
              <a:rect l="l" t="t" r="r" b="b"/>
              <a:pathLst>
                <a:path w="1212" h="1771" extrusionOk="0">
                  <a:moveTo>
                    <a:pt x="782" y="424"/>
                  </a:moveTo>
                  <a:lnTo>
                    <a:pt x="782" y="1340"/>
                  </a:lnTo>
                  <a:lnTo>
                    <a:pt x="431" y="1340"/>
                  </a:lnTo>
                  <a:lnTo>
                    <a:pt x="431" y="424"/>
                  </a:lnTo>
                  <a:close/>
                  <a:moveTo>
                    <a:pt x="302" y="0"/>
                  </a:moveTo>
                  <a:cubicBezTo>
                    <a:pt x="136" y="0"/>
                    <a:pt x="1" y="129"/>
                    <a:pt x="1" y="295"/>
                  </a:cubicBezTo>
                  <a:lnTo>
                    <a:pt x="1" y="1469"/>
                  </a:lnTo>
                  <a:cubicBezTo>
                    <a:pt x="1" y="1635"/>
                    <a:pt x="136" y="1770"/>
                    <a:pt x="302" y="1770"/>
                  </a:cubicBezTo>
                  <a:lnTo>
                    <a:pt x="917" y="1770"/>
                  </a:lnTo>
                  <a:cubicBezTo>
                    <a:pt x="1077" y="1770"/>
                    <a:pt x="1212" y="1635"/>
                    <a:pt x="1212" y="1469"/>
                  </a:cubicBezTo>
                  <a:lnTo>
                    <a:pt x="1212" y="295"/>
                  </a:lnTo>
                  <a:cubicBezTo>
                    <a:pt x="1212" y="129"/>
                    <a:pt x="1077" y="0"/>
                    <a:pt x="917"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11" name="Google Shape;1011;p51"/>
            <p:cNvSpPr/>
            <p:nvPr/>
          </p:nvSpPr>
          <p:spPr>
            <a:xfrm>
              <a:off x="5013202"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12" name="Google Shape;1012;p51"/>
            <p:cNvSpPr/>
            <p:nvPr/>
          </p:nvSpPr>
          <p:spPr>
            <a:xfrm>
              <a:off x="4951684" y="2883519"/>
              <a:ext cx="32688" cy="47791"/>
            </a:xfrm>
            <a:custGeom>
              <a:avLst/>
              <a:gdLst/>
              <a:ahLst/>
              <a:cxnLst/>
              <a:rect l="l" t="t" r="r" b="b"/>
              <a:pathLst>
                <a:path w="1212" h="1772" extrusionOk="0">
                  <a:moveTo>
                    <a:pt x="781" y="425"/>
                  </a:moveTo>
                  <a:lnTo>
                    <a:pt x="781" y="1341"/>
                  </a:lnTo>
                  <a:lnTo>
                    <a:pt x="431" y="1341"/>
                  </a:lnTo>
                  <a:lnTo>
                    <a:pt x="431" y="425"/>
                  </a:lnTo>
                  <a:close/>
                  <a:moveTo>
                    <a:pt x="296" y="1"/>
                  </a:moveTo>
                  <a:cubicBezTo>
                    <a:pt x="136" y="1"/>
                    <a:pt x="1" y="136"/>
                    <a:pt x="1" y="296"/>
                  </a:cubicBezTo>
                  <a:lnTo>
                    <a:pt x="1" y="1470"/>
                  </a:lnTo>
                  <a:cubicBezTo>
                    <a:pt x="1" y="1636"/>
                    <a:pt x="136" y="1771"/>
                    <a:pt x="296" y="1771"/>
                  </a:cubicBezTo>
                  <a:lnTo>
                    <a:pt x="910" y="1771"/>
                  </a:lnTo>
                  <a:cubicBezTo>
                    <a:pt x="1076" y="1771"/>
                    <a:pt x="1212" y="1636"/>
                    <a:pt x="1212" y="1470"/>
                  </a:cubicBezTo>
                  <a:lnTo>
                    <a:pt x="1212" y="296"/>
                  </a:lnTo>
                  <a:cubicBezTo>
                    <a:pt x="1212" y="130"/>
                    <a:pt x="1076" y="1"/>
                    <a:pt x="91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13" name="Google Shape;1013;p51"/>
            <p:cNvSpPr/>
            <p:nvPr/>
          </p:nvSpPr>
          <p:spPr>
            <a:xfrm>
              <a:off x="4997452" y="2961785"/>
              <a:ext cx="32499" cy="47764"/>
            </a:xfrm>
            <a:custGeom>
              <a:avLst/>
              <a:gdLst/>
              <a:ahLst/>
              <a:cxnLst/>
              <a:rect l="l" t="t" r="r" b="b"/>
              <a:pathLst>
                <a:path w="1205" h="1771" extrusionOk="0">
                  <a:moveTo>
                    <a:pt x="775" y="424"/>
                  </a:moveTo>
                  <a:lnTo>
                    <a:pt x="775" y="1340"/>
                  </a:lnTo>
                  <a:lnTo>
                    <a:pt x="424" y="1340"/>
                  </a:lnTo>
                  <a:lnTo>
                    <a:pt x="424" y="424"/>
                  </a:lnTo>
                  <a:close/>
                  <a:moveTo>
                    <a:pt x="295" y="0"/>
                  </a:moveTo>
                  <a:cubicBezTo>
                    <a:pt x="129" y="0"/>
                    <a:pt x="0" y="129"/>
                    <a:pt x="0" y="295"/>
                  </a:cubicBezTo>
                  <a:lnTo>
                    <a:pt x="0" y="1469"/>
                  </a:lnTo>
                  <a:cubicBezTo>
                    <a:pt x="0" y="1635"/>
                    <a:pt x="129" y="1770"/>
                    <a:pt x="295" y="1770"/>
                  </a:cubicBezTo>
                  <a:lnTo>
                    <a:pt x="910" y="1770"/>
                  </a:lnTo>
                  <a:cubicBezTo>
                    <a:pt x="1076" y="1770"/>
                    <a:pt x="1205" y="1635"/>
                    <a:pt x="1205" y="1469"/>
                  </a:cubicBezTo>
                  <a:lnTo>
                    <a:pt x="1205" y="295"/>
                  </a:lnTo>
                  <a:cubicBezTo>
                    <a:pt x="1205" y="129"/>
                    <a:pt x="1076" y="0"/>
                    <a:pt x="91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14" name="Google Shape;1014;p51"/>
            <p:cNvSpPr/>
            <p:nvPr/>
          </p:nvSpPr>
          <p:spPr>
            <a:xfrm>
              <a:off x="4941246" y="2793007"/>
              <a:ext cx="32688" cy="47791"/>
            </a:xfrm>
            <a:custGeom>
              <a:avLst/>
              <a:gdLst/>
              <a:ahLst/>
              <a:cxnLst/>
              <a:rect l="l" t="t" r="r" b="b"/>
              <a:pathLst>
                <a:path w="1212" h="1772" extrusionOk="0">
                  <a:moveTo>
                    <a:pt x="781" y="431"/>
                  </a:moveTo>
                  <a:lnTo>
                    <a:pt x="781" y="1341"/>
                  </a:lnTo>
                  <a:lnTo>
                    <a:pt x="431" y="1341"/>
                  </a:lnTo>
                  <a:lnTo>
                    <a:pt x="431" y="431"/>
                  </a:lnTo>
                  <a:close/>
                  <a:moveTo>
                    <a:pt x="295" y="1"/>
                  </a:moveTo>
                  <a:cubicBezTo>
                    <a:pt x="130" y="1"/>
                    <a:pt x="0" y="136"/>
                    <a:pt x="0" y="296"/>
                  </a:cubicBezTo>
                  <a:lnTo>
                    <a:pt x="0" y="1476"/>
                  </a:lnTo>
                  <a:cubicBezTo>
                    <a:pt x="0" y="1636"/>
                    <a:pt x="130" y="1771"/>
                    <a:pt x="295" y="1771"/>
                  </a:cubicBezTo>
                  <a:lnTo>
                    <a:pt x="910" y="1771"/>
                  </a:lnTo>
                  <a:cubicBezTo>
                    <a:pt x="1076" y="1771"/>
                    <a:pt x="1205" y="1636"/>
                    <a:pt x="1205" y="1476"/>
                  </a:cubicBezTo>
                  <a:lnTo>
                    <a:pt x="1205" y="302"/>
                  </a:lnTo>
                  <a:cubicBezTo>
                    <a:pt x="1211" y="136"/>
                    <a:pt x="1076" y="1"/>
                    <a:pt x="91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15" name="Google Shape;1015;p51"/>
          <p:cNvGrpSpPr/>
          <p:nvPr/>
        </p:nvGrpSpPr>
        <p:grpSpPr>
          <a:xfrm>
            <a:off x="10903361" y="6735531"/>
            <a:ext cx="544794" cy="789250"/>
            <a:chOff x="5451680" y="3367765"/>
            <a:chExt cx="272397" cy="394625"/>
          </a:xfrm>
        </p:grpSpPr>
        <p:sp>
          <p:nvSpPr>
            <p:cNvPr id="1016" name="Google Shape;1016;p51"/>
            <p:cNvSpPr/>
            <p:nvPr/>
          </p:nvSpPr>
          <p:spPr>
            <a:xfrm>
              <a:off x="5506537" y="3416823"/>
              <a:ext cx="185554" cy="160337"/>
            </a:xfrm>
            <a:custGeom>
              <a:avLst/>
              <a:gdLst/>
              <a:ahLst/>
              <a:cxnLst/>
              <a:rect l="l" t="t" r="r" b="b"/>
              <a:pathLst>
                <a:path w="6880" h="5945" extrusionOk="0">
                  <a:moveTo>
                    <a:pt x="5834" y="425"/>
                  </a:moveTo>
                  <a:cubicBezTo>
                    <a:pt x="6172" y="425"/>
                    <a:pt x="6449" y="702"/>
                    <a:pt x="6449" y="1040"/>
                  </a:cubicBezTo>
                  <a:lnTo>
                    <a:pt x="6449" y="4900"/>
                  </a:lnTo>
                  <a:cubicBezTo>
                    <a:pt x="6449" y="5238"/>
                    <a:pt x="6172" y="5515"/>
                    <a:pt x="5834" y="5515"/>
                  </a:cubicBezTo>
                  <a:lnTo>
                    <a:pt x="1046" y="5515"/>
                  </a:lnTo>
                  <a:cubicBezTo>
                    <a:pt x="702" y="5515"/>
                    <a:pt x="425" y="5238"/>
                    <a:pt x="431" y="4900"/>
                  </a:cubicBezTo>
                  <a:lnTo>
                    <a:pt x="431" y="1040"/>
                  </a:lnTo>
                  <a:cubicBezTo>
                    <a:pt x="431" y="702"/>
                    <a:pt x="702" y="425"/>
                    <a:pt x="1046" y="425"/>
                  </a:cubicBezTo>
                  <a:close/>
                  <a:moveTo>
                    <a:pt x="1040" y="1"/>
                  </a:moveTo>
                  <a:cubicBezTo>
                    <a:pt x="468" y="1"/>
                    <a:pt x="1" y="462"/>
                    <a:pt x="1" y="1040"/>
                  </a:cubicBezTo>
                  <a:lnTo>
                    <a:pt x="1" y="4900"/>
                  </a:lnTo>
                  <a:cubicBezTo>
                    <a:pt x="1" y="5478"/>
                    <a:pt x="468" y="5939"/>
                    <a:pt x="1040" y="5945"/>
                  </a:cubicBezTo>
                  <a:lnTo>
                    <a:pt x="5834" y="5945"/>
                  </a:lnTo>
                  <a:cubicBezTo>
                    <a:pt x="6412" y="5939"/>
                    <a:pt x="6879" y="5472"/>
                    <a:pt x="6873" y="4900"/>
                  </a:cubicBezTo>
                  <a:lnTo>
                    <a:pt x="6873" y="1040"/>
                  </a:lnTo>
                  <a:cubicBezTo>
                    <a:pt x="6873" y="462"/>
                    <a:pt x="6406" y="1"/>
                    <a:pt x="583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17" name="Google Shape;1017;p51"/>
            <p:cNvSpPr/>
            <p:nvPr/>
          </p:nvSpPr>
          <p:spPr>
            <a:xfrm>
              <a:off x="5558940" y="3608445"/>
              <a:ext cx="11543" cy="49166"/>
            </a:xfrm>
            <a:custGeom>
              <a:avLst/>
              <a:gdLst/>
              <a:ahLst/>
              <a:cxnLst/>
              <a:rect l="l" t="t" r="r" b="b"/>
              <a:pathLst>
                <a:path w="428" h="1823" extrusionOk="0">
                  <a:moveTo>
                    <a:pt x="215" y="0"/>
                  </a:moveTo>
                  <a:cubicBezTo>
                    <a:pt x="108" y="0"/>
                    <a:pt x="0" y="72"/>
                    <a:pt x="0" y="217"/>
                  </a:cubicBezTo>
                  <a:lnTo>
                    <a:pt x="0" y="1606"/>
                  </a:lnTo>
                  <a:cubicBezTo>
                    <a:pt x="0" y="1750"/>
                    <a:pt x="108" y="1823"/>
                    <a:pt x="215" y="1823"/>
                  </a:cubicBezTo>
                  <a:cubicBezTo>
                    <a:pt x="321" y="1823"/>
                    <a:pt x="427" y="1750"/>
                    <a:pt x="424" y="1606"/>
                  </a:cubicBezTo>
                  <a:lnTo>
                    <a:pt x="424" y="217"/>
                  </a:lnTo>
                  <a:cubicBezTo>
                    <a:pt x="427" y="72"/>
                    <a:pt x="321" y="0"/>
                    <a:pt x="215"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18" name="Google Shape;1018;p51"/>
            <p:cNvSpPr/>
            <p:nvPr/>
          </p:nvSpPr>
          <p:spPr>
            <a:xfrm>
              <a:off x="5628064" y="3608445"/>
              <a:ext cx="11624" cy="49166"/>
            </a:xfrm>
            <a:custGeom>
              <a:avLst/>
              <a:gdLst/>
              <a:ahLst/>
              <a:cxnLst/>
              <a:rect l="l" t="t" r="r" b="b"/>
              <a:pathLst>
                <a:path w="431" h="1823" extrusionOk="0">
                  <a:moveTo>
                    <a:pt x="216" y="0"/>
                  </a:moveTo>
                  <a:cubicBezTo>
                    <a:pt x="108" y="0"/>
                    <a:pt x="0" y="72"/>
                    <a:pt x="0" y="217"/>
                  </a:cubicBezTo>
                  <a:lnTo>
                    <a:pt x="0" y="1606"/>
                  </a:lnTo>
                  <a:cubicBezTo>
                    <a:pt x="0" y="1750"/>
                    <a:pt x="108" y="1823"/>
                    <a:pt x="216" y="1823"/>
                  </a:cubicBezTo>
                  <a:cubicBezTo>
                    <a:pt x="323" y="1823"/>
                    <a:pt x="431" y="1750"/>
                    <a:pt x="431" y="1606"/>
                  </a:cubicBezTo>
                  <a:lnTo>
                    <a:pt x="431" y="217"/>
                  </a:lnTo>
                  <a:cubicBezTo>
                    <a:pt x="431" y="72"/>
                    <a:pt x="323" y="0"/>
                    <a:pt x="216"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19" name="Google Shape;1019;p51"/>
            <p:cNvSpPr/>
            <p:nvPr/>
          </p:nvSpPr>
          <p:spPr>
            <a:xfrm>
              <a:off x="5579491" y="3608310"/>
              <a:ext cx="39484" cy="49274"/>
            </a:xfrm>
            <a:custGeom>
              <a:avLst/>
              <a:gdLst/>
              <a:ahLst/>
              <a:cxnLst/>
              <a:rect l="l" t="t" r="r" b="b"/>
              <a:pathLst>
                <a:path w="1464" h="1827" extrusionOk="0">
                  <a:moveTo>
                    <a:pt x="735" y="434"/>
                  </a:moveTo>
                  <a:cubicBezTo>
                    <a:pt x="887" y="434"/>
                    <a:pt x="1039" y="535"/>
                    <a:pt x="1039" y="738"/>
                  </a:cubicBezTo>
                  <a:lnTo>
                    <a:pt x="1039" y="1095"/>
                  </a:lnTo>
                  <a:cubicBezTo>
                    <a:pt x="1039" y="1294"/>
                    <a:pt x="887" y="1394"/>
                    <a:pt x="735" y="1394"/>
                  </a:cubicBezTo>
                  <a:cubicBezTo>
                    <a:pt x="583" y="1394"/>
                    <a:pt x="431" y="1294"/>
                    <a:pt x="431" y="1095"/>
                  </a:cubicBezTo>
                  <a:lnTo>
                    <a:pt x="431" y="738"/>
                  </a:lnTo>
                  <a:cubicBezTo>
                    <a:pt x="431" y="535"/>
                    <a:pt x="583" y="434"/>
                    <a:pt x="735" y="434"/>
                  </a:cubicBezTo>
                  <a:close/>
                  <a:moveTo>
                    <a:pt x="732" y="0"/>
                  </a:moveTo>
                  <a:cubicBezTo>
                    <a:pt x="326" y="0"/>
                    <a:pt x="0" y="332"/>
                    <a:pt x="0" y="738"/>
                  </a:cubicBezTo>
                  <a:lnTo>
                    <a:pt x="0" y="1095"/>
                  </a:lnTo>
                  <a:cubicBezTo>
                    <a:pt x="0" y="1494"/>
                    <a:pt x="326" y="1826"/>
                    <a:pt x="732" y="1826"/>
                  </a:cubicBezTo>
                  <a:cubicBezTo>
                    <a:pt x="1138" y="1826"/>
                    <a:pt x="1463" y="1494"/>
                    <a:pt x="1463" y="1095"/>
                  </a:cubicBezTo>
                  <a:lnTo>
                    <a:pt x="1463" y="738"/>
                  </a:lnTo>
                  <a:cubicBezTo>
                    <a:pt x="1463" y="332"/>
                    <a:pt x="1138" y="0"/>
                    <a:pt x="732"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20" name="Google Shape;1020;p51"/>
            <p:cNvSpPr/>
            <p:nvPr/>
          </p:nvSpPr>
          <p:spPr>
            <a:xfrm>
              <a:off x="5451680" y="3367765"/>
              <a:ext cx="272397" cy="394625"/>
            </a:xfrm>
            <a:custGeom>
              <a:avLst/>
              <a:gdLst/>
              <a:ahLst/>
              <a:cxnLst/>
              <a:rect l="l" t="t" r="r" b="b"/>
              <a:pathLst>
                <a:path w="10100" h="14632" extrusionOk="0">
                  <a:moveTo>
                    <a:pt x="8059" y="12976"/>
                  </a:moveTo>
                  <a:lnTo>
                    <a:pt x="8059" y="14058"/>
                  </a:lnTo>
                  <a:lnTo>
                    <a:pt x="7702" y="13806"/>
                  </a:lnTo>
                  <a:cubicBezTo>
                    <a:pt x="7656" y="13772"/>
                    <a:pt x="7601" y="13755"/>
                    <a:pt x="7545" y="13755"/>
                  </a:cubicBezTo>
                  <a:cubicBezTo>
                    <a:pt x="7490" y="13755"/>
                    <a:pt x="7435" y="13772"/>
                    <a:pt x="7389" y="13806"/>
                  </a:cubicBezTo>
                  <a:lnTo>
                    <a:pt x="7032" y="14058"/>
                  </a:lnTo>
                  <a:lnTo>
                    <a:pt x="7032" y="12976"/>
                  </a:lnTo>
                  <a:close/>
                  <a:moveTo>
                    <a:pt x="547" y="1"/>
                  </a:moveTo>
                  <a:cubicBezTo>
                    <a:pt x="246" y="1"/>
                    <a:pt x="0" y="246"/>
                    <a:pt x="0" y="554"/>
                  </a:cubicBezTo>
                  <a:lnTo>
                    <a:pt x="0" y="12429"/>
                  </a:lnTo>
                  <a:cubicBezTo>
                    <a:pt x="0" y="12730"/>
                    <a:pt x="246" y="12976"/>
                    <a:pt x="547" y="12976"/>
                  </a:cubicBezTo>
                  <a:lnTo>
                    <a:pt x="6602" y="12976"/>
                  </a:lnTo>
                  <a:lnTo>
                    <a:pt x="6602" y="14359"/>
                  </a:lnTo>
                  <a:cubicBezTo>
                    <a:pt x="6597" y="14520"/>
                    <a:pt x="6729" y="14632"/>
                    <a:pt x="6870" y="14632"/>
                  </a:cubicBezTo>
                  <a:cubicBezTo>
                    <a:pt x="6923" y="14632"/>
                    <a:pt x="6977" y="14616"/>
                    <a:pt x="7026" y="14581"/>
                  </a:cubicBezTo>
                  <a:lnTo>
                    <a:pt x="7542" y="14218"/>
                  </a:lnTo>
                  <a:lnTo>
                    <a:pt x="8053" y="14581"/>
                  </a:lnTo>
                  <a:cubicBezTo>
                    <a:pt x="8103" y="14616"/>
                    <a:pt x="8158" y="14632"/>
                    <a:pt x="8212" y="14632"/>
                  </a:cubicBezTo>
                  <a:cubicBezTo>
                    <a:pt x="8353" y="14632"/>
                    <a:pt x="8483" y="14520"/>
                    <a:pt x="8483" y="14359"/>
                  </a:cubicBezTo>
                  <a:lnTo>
                    <a:pt x="8483" y="12976"/>
                  </a:lnTo>
                  <a:lnTo>
                    <a:pt x="9196" y="12976"/>
                  </a:lnTo>
                  <a:cubicBezTo>
                    <a:pt x="9694" y="12976"/>
                    <a:pt x="10093" y="12577"/>
                    <a:pt x="10093" y="12079"/>
                  </a:cubicBezTo>
                  <a:lnTo>
                    <a:pt x="10093" y="10266"/>
                  </a:lnTo>
                  <a:cubicBezTo>
                    <a:pt x="10093" y="10121"/>
                    <a:pt x="9987" y="10049"/>
                    <a:pt x="9881" y="10049"/>
                  </a:cubicBezTo>
                  <a:cubicBezTo>
                    <a:pt x="9775" y="10049"/>
                    <a:pt x="9669" y="10121"/>
                    <a:pt x="9669" y="10266"/>
                  </a:cubicBezTo>
                  <a:lnTo>
                    <a:pt x="9669" y="12079"/>
                  </a:lnTo>
                  <a:cubicBezTo>
                    <a:pt x="9669" y="12337"/>
                    <a:pt x="9454" y="12552"/>
                    <a:pt x="9196" y="12552"/>
                  </a:cubicBezTo>
                  <a:lnTo>
                    <a:pt x="1273" y="12552"/>
                  </a:lnTo>
                  <a:lnTo>
                    <a:pt x="1273" y="3713"/>
                  </a:lnTo>
                  <a:cubicBezTo>
                    <a:pt x="1273" y="3572"/>
                    <a:pt x="1165" y="3501"/>
                    <a:pt x="1058" y="3501"/>
                  </a:cubicBezTo>
                  <a:cubicBezTo>
                    <a:pt x="950" y="3501"/>
                    <a:pt x="842" y="3572"/>
                    <a:pt x="842" y="3713"/>
                  </a:cubicBezTo>
                  <a:lnTo>
                    <a:pt x="842" y="12552"/>
                  </a:lnTo>
                  <a:lnTo>
                    <a:pt x="547" y="12552"/>
                  </a:lnTo>
                  <a:cubicBezTo>
                    <a:pt x="480" y="12552"/>
                    <a:pt x="431" y="12497"/>
                    <a:pt x="431" y="12429"/>
                  </a:cubicBezTo>
                  <a:lnTo>
                    <a:pt x="431" y="554"/>
                  </a:lnTo>
                  <a:cubicBezTo>
                    <a:pt x="431" y="490"/>
                    <a:pt x="475" y="437"/>
                    <a:pt x="537" y="437"/>
                  </a:cubicBezTo>
                  <a:cubicBezTo>
                    <a:pt x="540" y="437"/>
                    <a:pt x="544" y="437"/>
                    <a:pt x="547" y="437"/>
                  </a:cubicBezTo>
                  <a:lnTo>
                    <a:pt x="842" y="437"/>
                  </a:lnTo>
                  <a:lnTo>
                    <a:pt x="842" y="2859"/>
                  </a:lnTo>
                  <a:cubicBezTo>
                    <a:pt x="842" y="3003"/>
                    <a:pt x="950" y="3075"/>
                    <a:pt x="1058" y="3075"/>
                  </a:cubicBezTo>
                  <a:cubicBezTo>
                    <a:pt x="1165" y="3075"/>
                    <a:pt x="1273" y="3003"/>
                    <a:pt x="1273" y="2859"/>
                  </a:cubicBezTo>
                  <a:lnTo>
                    <a:pt x="1273" y="437"/>
                  </a:lnTo>
                  <a:lnTo>
                    <a:pt x="9196" y="437"/>
                  </a:lnTo>
                  <a:cubicBezTo>
                    <a:pt x="9454" y="437"/>
                    <a:pt x="9669" y="646"/>
                    <a:pt x="9669" y="904"/>
                  </a:cubicBezTo>
                  <a:lnTo>
                    <a:pt x="9669" y="9411"/>
                  </a:lnTo>
                  <a:cubicBezTo>
                    <a:pt x="9669" y="9528"/>
                    <a:pt x="9767" y="9620"/>
                    <a:pt x="9884" y="9620"/>
                  </a:cubicBezTo>
                  <a:cubicBezTo>
                    <a:pt x="10001" y="9620"/>
                    <a:pt x="10099" y="9528"/>
                    <a:pt x="10099" y="9405"/>
                  </a:cubicBezTo>
                  <a:lnTo>
                    <a:pt x="10099" y="904"/>
                  </a:lnTo>
                  <a:cubicBezTo>
                    <a:pt x="10099" y="406"/>
                    <a:pt x="9694" y="1"/>
                    <a:pt x="919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21" name="Google Shape;1021;p51"/>
            <p:cNvSpPr/>
            <p:nvPr/>
          </p:nvSpPr>
          <p:spPr>
            <a:xfrm>
              <a:off x="5594568" y="3435487"/>
              <a:ext cx="58902" cy="100194"/>
            </a:xfrm>
            <a:custGeom>
              <a:avLst/>
              <a:gdLst/>
              <a:ahLst/>
              <a:cxnLst/>
              <a:rect l="l" t="t" r="r" b="b"/>
              <a:pathLst>
                <a:path w="2184" h="3715" extrusionOk="0">
                  <a:moveTo>
                    <a:pt x="1091" y="982"/>
                  </a:moveTo>
                  <a:cubicBezTo>
                    <a:pt x="1146" y="982"/>
                    <a:pt x="1202" y="1002"/>
                    <a:pt x="1249" y="1049"/>
                  </a:cubicBezTo>
                  <a:cubicBezTo>
                    <a:pt x="1390" y="1184"/>
                    <a:pt x="1292" y="1423"/>
                    <a:pt x="1089" y="1423"/>
                  </a:cubicBezTo>
                  <a:cubicBezTo>
                    <a:pt x="966" y="1423"/>
                    <a:pt x="867" y="1325"/>
                    <a:pt x="867" y="1202"/>
                  </a:cubicBezTo>
                  <a:cubicBezTo>
                    <a:pt x="867" y="1070"/>
                    <a:pt x="976" y="982"/>
                    <a:pt x="1091" y="982"/>
                  </a:cubicBezTo>
                  <a:close/>
                  <a:moveTo>
                    <a:pt x="1090" y="1"/>
                  </a:moveTo>
                  <a:cubicBezTo>
                    <a:pt x="983" y="1"/>
                    <a:pt x="877" y="71"/>
                    <a:pt x="880" y="213"/>
                  </a:cubicBezTo>
                  <a:lnTo>
                    <a:pt x="880" y="588"/>
                  </a:lnTo>
                  <a:cubicBezTo>
                    <a:pt x="443" y="741"/>
                    <a:pt x="296" y="1282"/>
                    <a:pt x="603" y="1632"/>
                  </a:cubicBezTo>
                  <a:lnTo>
                    <a:pt x="56" y="3433"/>
                  </a:lnTo>
                  <a:cubicBezTo>
                    <a:pt x="0" y="3601"/>
                    <a:pt x="137" y="3715"/>
                    <a:pt x="269" y="3715"/>
                  </a:cubicBezTo>
                  <a:cubicBezTo>
                    <a:pt x="355" y="3715"/>
                    <a:pt x="439" y="3667"/>
                    <a:pt x="468" y="3556"/>
                  </a:cubicBezTo>
                  <a:lnTo>
                    <a:pt x="984" y="1848"/>
                  </a:lnTo>
                  <a:cubicBezTo>
                    <a:pt x="1021" y="1851"/>
                    <a:pt x="1056" y="1852"/>
                    <a:pt x="1092" y="1852"/>
                  </a:cubicBezTo>
                  <a:cubicBezTo>
                    <a:pt x="1127" y="1852"/>
                    <a:pt x="1162" y="1851"/>
                    <a:pt x="1199" y="1848"/>
                  </a:cubicBezTo>
                  <a:lnTo>
                    <a:pt x="1716" y="3556"/>
                  </a:lnTo>
                  <a:cubicBezTo>
                    <a:pt x="1745" y="3667"/>
                    <a:pt x="1829" y="3715"/>
                    <a:pt x="1914" y="3715"/>
                  </a:cubicBezTo>
                  <a:cubicBezTo>
                    <a:pt x="2047" y="3715"/>
                    <a:pt x="2184" y="3601"/>
                    <a:pt x="2128" y="3433"/>
                  </a:cubicBezTo>
                  <a:lnTo>
                    <a:pt x="1580" y="1632"/>
                  </a:lnTo>
                  <a:cubicBezTo>
                    <a:pt x="1882" y="1282"/>
                    <a:pt x="1740" y="741"/>
                    <a:pt x="1304" y="588"/>
                  </a:cubicBezTo>
                  <a:lnTo>
                    <a:pt x="1304" y="213"/>
                  </a:lnTo>
                  <a:cubicBezTo>
                    <a:pt x="1304" y="71"/>
                    <a:pt x="1196" y="1"/>
                    <a:pt x="109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22" name="Google Shape;1022;p51"/>
            <p:cNvSpPr/>
            <p:nvPr/>
          </p:nvSpPr>
          <p:spPr>
            <a:xfrm>
              <a:off x="5546345" y="3508845"/>
              <a:ext cx="83391" cy="43125"/>
            </a:xfrm>
            <a:custGeom>
              <a:avLst/>
              <a:gdLst/>
              <a:ahLst/>
              <a:cxnLst/>
              <a:rect l="l" t="t" r="r" b="b"/>
              <a:pathLst>
                <a:path w="3092" h="1599" extrusionOk="0">
                  <a:moveTo>
                    <a:pt x="2877" y="0"/>
                  </a:moveTo>
                  <a:cubicBezTo>
                    <a:pt x="2760" y="0"/>
                    <a:pt x="2662" y="99"/>
                    <a:pt x="2662" y="216"/>
                  </a:cubicBezTo>
                  <a:lnTo>
                    <a:pt x="2662" y="1174"/>
                  </a:lnTo>
                  <a:lnTo>
                    <a:pt x="430" y="1174"/>
                  </a:lnTo>
                  <a:lnTo>
                    <a:pt x="430" y="634"/>
                  </a:lnTo>
                  <a:cubicBezTo>
                    <a:pt x="430" y="492"/>
                    <a:pt x="323" y="421"/>
                    <a:pt x="215" y="421"/>
                  </a:cubicBezTo>
                  <a:cubicBezTo>
                    <a:pt x="108" y="421"/>
                    <a:pt x="0" y="492"/>
                    <a:pt x="0" y="634"/>
                  </a:cubicBezTo>
                  <a:lnTo>
                    <a:pt x="0" y="1383"/>
                  </a:lnTo>
                  <a:cubicBezTo>
                    <a:pt x="0" y="1506"/>
                    <a:pt x="98" y="1599"/>
                    <a:pt x="215" y="1599"/>
                  </a:cubicBezTo>
                  <a:lnTo>
                    <a:pt x="2877" y="1599"/>
                  </a:lnTo>
                  <a:cubicBezTo>
                    <a:pt x="2994" y="1599"/>
                    <a:pt x="3092" y="1506"/>
                    <a:pt x="3092" y="1383"/>
                  </a:cubicBezTo>
                  <a:lnTo>
                    <a:pt x="3092" y="216"/>
                  </a:lnTo>
                  <a:cubicBezTo>
                    <a:pt x="3092" y="99"/>
                    <a:pt x="2994" y="0"/>
                    <a:pt x="2877"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23" name="Google Shape;1023;p51"/>
            <p:cNvSpPr/>
            <p:nvPr/>
          </p:nvSpPr>
          <p:spPr>
            <a:xfrm>
              <a:off x="5546345" y="3486298"/>
              <a:ext cx="57203" cy="45498"/>
            </a:xfrm>
            <a:custGeom>
              <a:avLst/>
              <a:gdLst/>
              <a:ahLst/>
              <a:cxnLst/>
              <a:rect l="l" t="t" r="r" b="b"/>
              <a:pathLst>
                <a:path w="2121" h="1687" extrusionOk="0">
                  <a:moveTo>
                    <a:pt x="215" y="0"/>
                  </a:moveTo>
                  <a:cubicBezTo>
                    <a:pt x="98" y="0"/>
                    <a:pt x="0" y="93"/>
                    <a:pt x="0" y="209"/>
                  </a:cubicBezTo>
                  <a:lnTo>
                    <a:pt x="0" y="664"/>
                  </a:lnTo>
                  <a:cubicBezTo>
                    <a:pt x="0" y="781"/>
                    <a:pt x="98" y="879"/>
                    <a:pt x="215" y="879"/>
                  </a:cubicBezTo>
                  <a:cubicBezTo>
                    <a:pt x="541" y="879"/>
                    <a:pt x="811" y="1144"/>
                    <a:pt x="811" y="1470"/>
                  </a:cubicBezTo>
                  <a:cubicBezTo>
                    <a:pt x="811" y="1614"/>
                    <a:pt x="917" y="1686"/>
                    <a:pt x="1023" y="1686"/>
                  </a:cubicBezTo>
                  <a:cubicBezTo>
                    <a:pt x="1130" y="1686"/>
                    <a:pt x="1236" y="1614"/>
                    <a:pt x="1236" y="1470"/>
                  </a:cubicBezTo>
                  <a:cubicBezTo>
                    <a:pt x="1236" y="990"/>
                    <a:pt x="904" y="572"/>
                    <a:pt x="430" y="474"/>
                  </a:cubicBezTo>
                  <a:lnTo>
                    <a:pt x="430" y="425"/>
                  </a:lnTo>
                  <a:lnTo>
                    <a:pt x="1838" y="425"/>
                  </a:lnTo>
                  <a:cubicBezTo>
                    <a:pt x="2121" y="425"/>
                    <a:pt x="2121" y="0"/>
                    <a:pt x="183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24" name="Google Shape;1024;p51"/>
          <p:cNvGrpSpPr/>
          <p:nvPr/>
        </p:nvGrpSpPr>
        <p:grpSpPr>
          <a:xfrm>
            <a:off x="2887069" y="5472203"/>
            <a:ext cx="706182" cy="787578"/>
            <a:chOff x="1443534" y="2736101"/>
            <a:chExt cx="353091" cy="393789"/>
          </a:xfrm>
        </p:grpSpPr>
        <p:sp>
          <p:nvSpPr>
            <p:cNvPr id="1025" name="Google Shape;1025;p51"/>
            <p:cNvSpPr/>
            <p:nvPr/>
          </p:nvSpPr>
          <p:spPr>
            <a:xfrm>
              <a:off x="1443534" y="2736101"/>
              <a:ext cx="353091" cy="393789"/>
            </a:xfrm>
            <a:custGeom>
              <a:avLst/>
              <a:gdLst/>
              <a:ahLst/>
              <a:cxnLst/>
              <a:rect l="l" t="t" r="r" b="b"/>
              <a:pathLst>
                <a:path w="13092" h="14601" extrusionOk="0">
                  <a:moveTo>
                    <a:pt x="7183" y="421"/>
                  </a:moveTo>
                  <a:cubicBezTo>
                    <a:pt x="7231" y="421"/>
                    <a:pt x="7280" y="456"/>
                    <a:pt x="7277" y="519"/>
                  </a:cubicBezTo>
                  <a:lnTo>
                    <a:pt x="7056" y="2609"/>
                  </a:lnTo>
                  <a:lnTo>
                    <a:pt x="7056" y="2615"/>
                  </a:lnTo>
                  <a:lnTo>
                    <a:pt x="6951" y="3617"/>
                  </a:lnTo>
                  <a:cubicBezTo>
                    <a:pt x="6841" y="3586"/>
                    <a:pt x="6730" y="3568"/>
                    <a:pt x="6613" y="3555"/>
                  </a:cubicBezTo>
                  <a:cubicBezTo>
                    <a:pt x="6545" y="3549"/>
                    <a:pt x="6478" y="3543"/>
                    <a:pt x="6410" y="3543"/>
                  </a:cubicBezTo>
                  <a:lnTo>
                    <a:pt x="7099" y="488"/>
                  </a:lnTo>
                  <a:cubicBezTo>
                    <a:pt x="7109" y="442"/>
                    <a:pt x="7146" y="421"/>
                    <a:pt x="7183" y="421"/>
                  </a:cubicBezTo>
                  <a:close/>
                  <a:moveTo>
                    <a:pt x="6358" y="3973"/>
                  </a:moveTo>
                  <a:cubicBezTo>
                    <a:pt x="6543" y="3973"/>
                    <a:pt x="6728" y="4002"/>
                    <a:pt x="6902" y="4047"/>
                  </a:cubicBezTo>
                  <a:lnTo>
                    <a:pt x="6791" y="5184"/>
                  </a:lnTo>
                  <a:lnTo>
                    <a:pt x="6257" y="4889"/>
                  </a:lnTo>
                  <a:cubicBezTo>
                    <a:pt x="6177" y="4840"/>
                    <a:pt x="6134" y="4748"/>
                    <a:pt x="6152" y="4656"/>
                  </a:cubicBezTo>
                  <a:lnTo>
                    <a:pt x="6306" y="3973"/>
                  </a:lnTo>
                  <a:cubicBezTo>
                    <a:pt x="6323" y="3973"/>
                    <a:pt x="6340" y="3973"/>
                    <a:pt x="6358" y="3973"/>
                  </a:cubicBezTo>
                  <a:close/>
                  <a:moveTo>
                    <a:pt x="6791" y="6481"/>
                  </a:moveTo>
                  <a:cubicBezTo>
                    <a:pt x="7480" y="6481"/>
                    <a:pt x="7824" y="7311"/>
                    <a:pt x="7338" y="7803"/>
                  </a:cubicBezTo>
                  <a:cubicBezTo>
                    <a:pt x="7180" y="7960"/>
                    <a:pt x="6985" y="8030"/>
                    <a:pt x="6794" y="8030"/>
                  </a:cubicBezTo>
                  <a:cubicBezTo>
                    <a:pt x="6394" y="8030"/>
                    <a:pt x="6011" y="7722"/>
                    <a:pt x="6011" y="7256"/>
                  </a:cubicBezTo>
                  <a:cubicBezTo>
                    <a:pt x="6011" y="6825"/>
                    <a:pt x="6361" y="6481"/>
                    <a:pt x="6791" y="6481"/>
                  </a:cubicBezTo>
                  <a:close/>
                  <a:moveTo>
                    <a:pt x="9205" y="7951"/>
                  </a:moveTo>
                  <a:cubicBezTo>
                    <a:pt x="9257" y="7951"/>
                    <a:pt x="9309" y="7970"/>
                    <a:pt x="9348" y="8006"/>
                  </a:cubicBezTo>
                  <a:lnTo>
                    <a:pt x="9865" y="8485"/>
                  </a:lnTo>
                  <a:cubicBezTo>
                    <a:pt x="9766" y="8663"/>
                    <a:pt x="9643" y="8823"/>
                    <a:pt x="9502" y="8964"/>
                  </a:cubicBezTo>
                  <a:lnTo>
                    <a:pt x="8574" y="8288"/>
                  </a:lnTo>
                  <a:lnTo>
                    <a:pt x="9096" y="7981"/>
                  </a:lnTo>
                  <a:cubicBezTo>
                    <a:pt x="9130" y="7960"/>
                    <a:pt x="9167" y="7951"/>
                    <a:pt x="9205" y="7951"/>
                  </a:cubicBezTo>
                  <a:close/>
                  <a:moveTo>
                    <a:pt x="4990" y="8288"/>
                  </a:moveTo>
                  <a:cubicBezTo>
                    <a:pt x="5003" y="8934"/>
                    <a:pt x="5003" y="8903"/>
                    <a:pt x="4997" y="8928"/>
                  </a:cubicBezTo>
                  <a:cubicBezTo>
                    <a:pt x="4984" y="9007"/>
                    <a:pt x="4929" y="9075"/>
                    <a:pt x="4849" y="9100"/>
                  </a:cubicBezTo>
                  <a:lnTo>
                    <a:pt x="4609" y="9173"/>
                  </a:lnTo>
                  <a:lnTo>
                    <a:pt x="4179" y="9303"/>
                  </a:lnTo>
                  <a:cubicBezTo>
                    <a:pt x="4074" y="9130"/>
                    <a:pt x="3995" y="8946"/>
                    <a:pt x="3945" y="8749"/>
                  </a:cubicBezTo>
                  <a:lnTo>
                    <a:pt x="4898" y="8331"/>
                  </a:lnTo>
                  <a:lnTo>
                    <a:pt x="4990" y="8288"/>
                  </a:lnTo>
                  <a:close/>
                  <a:moveTo>
                    <a:pt x="6951" y="8442"/>
                  </a:moveTo>
                  <a:lnTo>
                    <a:pt x="6951" y="10489"/>
                  </a:lnTo>
                  <a:cubicBezTo>
                    <a:pt x="6896" y="10480"/>
                    <a:pt x="6841" y="10475"/>
                    <a:pt x="6786" y="10475"/>
                  </a:cubicBezTo>
                  <a:cubicBezTo>
                    <a:pt x="6731" y="10475"/>
                    <a:pt x="6678" y="10480"/>
                    <a:pt x="6625" y="10489"/>
                  </a:cubicBezTo>
                  <a:lnTo>
                    <a:pt x="6625" y="8442"/>
                  </a:lnTo>
                  <a:cubicBezTo>
                    <a:pt x="6678" y="8451"/>
                    <a:pt x="6731" y="8456"/>
                    <a:pt x="6786" y="8456"/>
                  </a:cubicBezTo>
                  <a:cubicBezTo>
                    <a:pt x="6841" y="8456"/>
                    <a:pt x="6896" y="8451"/>
                    <a:pt x="6951" y="8442"/>
                  </a:cubicBezTo>
                  <a:close/>
                  <a:moveTo>
                    <a:pt x="10191" y="8786"/>
                  </a:moveTo>
                  <a:lnTo>
                    <a:pt x="12483" y="10913"/>
                  </a:lnTo>
                  <a:cubicBezTo>
                    <a:pt x="12514" y="10938"/>
                    <a:pt x="12520" y="10987"/>
                    <a:pt x="12496" y="11024"/>
                  </a:cubicBezTo>
                  <a:cubicBezTo>
                    <a:pt x="12481" y="11049"/>
                    <a:pt x="12454" y="11061"/>
                    <a:pt x="12427" y="11061"/>
                  </a:cubicBezTo>
                  <a:cubicBezTo>
                    <a:pt x="12408" y="11061"/>
                    <a:pt x="12388" y="11055"/>
                    <a:pt x="12373" y="11042"/>
                  </a:cubicBezTo>
                  <a:lnTo>
                    <a:pt x="10670" y="9813"/>
                  </a:lnTo>
                  <a:lnTo>
                    <a:pt x="10664" y="9813"/>
                  </a:lnTo>
                  <a:lnTo>
                    <a:pt x="9852" y="9223"/>
                  </a:lnTo>
                  <a:cubicBezTo>
                    <a:pt x="9982" y="9087"/>
                    <a:pt x="10092" y="8940"/>
                    <a:pt x="10191" y="8786"/>
                  </a:cubicBezTo>
                  <a:close/>
                  <a:moveTo>
                    <a:pt x="7178" y="0"/>
                  </a:moveTo>
                  <a:cubicBezTo>
                    <a:pt x="6961" y="0"/>
                    <a:pt x="6745" y="125"/>
                    <a:pt x="6681" y="402"/>
                  </a:cubicBezTo>
                  <a:lnTo>
                    <a:pt x="5931" y="3721"/>
                  </a:lnTo>
                  <a:lnTo>
                    <a:pt x="5740" y="4563"/>
                  </a:lnTo>
                  <a:cubicBezTo>
                    <a:pt x="5679" y="4840"/>
                    <a:pt x="5802" y="5129"/>
                    <a:pt x="6054" y="5264"/>
                  </a:cubicBezTo>
                  <a:lnTo>
                    <a:pt x="6742" y="5651"/>
                  </a:lnTo>
                  <a:lnTo>
                    <a:pt x="6699" y="6057"/>
                  </a:lnTo>
                  <a:cubicBezTo>
                    <a:pt x="5955" y="6119"/>
                    <a:pt x="5445" y="6825"/>
                    <a:pt x="5623" y="7545"/>
                  </a:cubicBezTo>
                  <a:lnTo>
                    <a:pt x="5119" y="7772"/>
                  </a:lnTo>
                  <a:lnTo>
                    <a:pt x="4677" y="7963"/>
                  </a:lnTo>
                  <a:lnTo>
                    <a:pt x="2464" y="8946"/>
                  </a:lnTo>
                  <a:lnTo>
                    <a:pt x="2458" y="8946"/>
                  </a:lnTo>
                  <a:lnTo>
                    <a:pt x="534" y="9800"/>
                  </a:lnTo>
                  <a:cubicBezTo>
                    <a:pt x="0" y="10040"/>
                    <a:pt x="226" y="10792"/>
                    <a:pt x="734" y="10792"/>
                  </a:cubicBezTo>
                  <a:cubicBezTo>
                    <a:pt x="787" y="10792"/>
                    <a:pt x="844" y="10784"/>
                    <a:pt x="903" y="10765"/>
                  </a:cubicBezTo>
                  <a:lnTo>
                    <a:pt x="2507" y="10268"/>
                  </a:lnTo>
                  <a:cubicBezTo>
                    <a:pt x="2752" y="10195"/>
                    <a:pt x="2669" y="9850"/>
                    <a:pt x="2450" y="9850"/>
                  </a:cubicBezTo>
                  <a:cubicBezTo>
                    <a:pt x="2427" y="9850"/>
                    <a:pt x="2403" y="9854"/>
                    <a:pt x="2378" y="9862"/>
                  </a:cubicBezTo>
                  <a:lnTo>
                    <a:pt x="774" y="10360"/>
                  </a:lnTo>
                  <a:cubicBezTo>
                    <a:pt x="763" y="10363"/>
                    <a:pt x="752" y="10365"/>
                    <a:pt x="742" y="10365"/>
                  </a:cubicBezTo>
                  <a:cubicBezTo>
                    <a:pt x="653" y="10365"/>
                    <a:pt x="613" y="10226"/>
                    <a:pt x="712" y="10188"/>
                  </a:cubicBezTo>
                  <a:lnTo>
                    <a:pt x="3552" y="8921"/>
                  </a:lnTo>
                  <a:cubicBezTo>
                    <a:pt x="3589" y="9032"/>
                    <a:pt x="3626" y="9143"/>
                    <a:pt x="3675" y="9247"/>
                  </a:cubicBezTo>
                  <a:cubicBezTo>
                    <a:pt x="3700" y="9309"/>
                    <a:pt x="3730" y="9370"/>
                    <a:pt x="3761" y="9432"/>
                  </a:cubicBezTo>
                  <a:lnTo>
                    <a:pt x="3220" y="9598"/>
                  </a:lnTo>
                  <a:cubicBezTo>
                    <a:pt x="2974" y="9676"/>
                    <a:pt x="3059" y="10020"/>
                    <a:pt x="3281" y="10020"/>
                  </a:cubicBezTo>
                  <a:cubicBezTo>
                    <a:pt x="3302" y="10020"/>
                    <a:pt x="3325" y="10016"/>
                    <a:pt x="3349" y="10009"/>
                  </a:cubicBezTo>
                  <a:lnTo>
                    <a:pt x="4154" y="9757"/>
                  </a:lnTo>
                  <a:lnTo>
                    <a:pt x="4738" y="9579"/>
                  </a:lnTo>
                  <a:lnTo>
                    <a:pt x="4978" y="9499"/>
                  </a:lnTo>
                  <a:cubicBezTo>
                    <a:pt x="5126" y="9456"/>
                    <a:pt x="5249" y="9358"/>
                    <a:pt x="5328" y="9235"/>
                  </a:cubicBezTo>
                  <a:cubicBezTo>
                    <a:pt x="5470" y="9014"/>
                    <a:pt x="5427" y="8903"/>
                    <a:pt x="5421" y="8092"/>
                  </a:cubicBezTo>
                  <a:lnTo>
                    <a:pt x="5796" y="7926"/>
                  </a:lnTo>
                  <a:cubicBezTo>
                    <a:pt x="5900" y="8073"/>
                    <a:pt x="6035" y="8202"/>
                    <a:pt x="6195" y="8294"/>
                  </a:cubicBezTo>
                  <a:lnTo>
                    <a:pt x="6195" y="10630"/>
                  </a:lnTo>
                  <a:cubicBezTo>
                    <a:pt x="5839" y="10839"/>
                    <a:pt x="5623" y="11220"/>
                    <a:pt x="5623" y="11632"/>
                  </a:cubicBezTo>
                  <a:lnTo>
                    <a:pt x="5623" y="14380"/>
                  </a:lnTo>
                  <a:cubicBezTo>
                    <a:pt x="5623" y="14497"/>
                    <a:pt x="5716" y="14595"/>
                    <a:pt x="5832" y="14595"/>
                  </a:cubicBezTo>
                  <a:lnTo>
                    <a:pt x="6404" y="14595"/>
                  </a:lnTo>
                  <a:cubicBezTo>
                    <a:pt x="6687" y="14595"/>
                    <a:pt x="6687" y="14165"/>
                    <a:pt x="6404" y="14165"/>
                  </a:cubicBezTo>
                  <a:lnTo>
                    <a:pt x="6041" y="14165"/>
                  </a:lnTo>
                  <a:lnTo>
                    <a:pt x="6041" y="11638"/>
                  </a:lnTo>
                  <a:cubicBezTo>
                    <a:pt x="6054" y="11239"/>
                    <a:pt x="6386" y="10919"/>
                    <a:pt x="6785" y="10919"/>
                  </a:cubicBezTo>
                  <a:cubicBezTo>
                    <a:pt x="7185" y="10919"/>
                    <a:pt x="7511" y="11239"/>
                    <a:pt x="7523" y="11638"/>
                  </a:cubicBezTo>
                  <a:lnTo>
                    <a:pt x="7523" y="14177"/>
                  </a:lnTo>
                  <a:lnTo>
                    <a:pt x="7271" y="14177"/>
                  </a:lnTo>
                  <a:cubicBezTo>
                    <a:pt x="6988" y="14177"/>
                    <a:pt x="6988" y="14601"/>
                    <a:pt x="7271" y="14601"/>
                  </a:cubicBezTo>
                  <a:lnTo>
                    <a:pt x="7744" y="14601"/>
                  </a:lnTo>
                  <a:cubicBezTo>
                    <a:pt x="7861" y="14601"/>
                    <a:pt x="7953" y="14509"/>
                    <a:pt x="7953" y="14386"/>
                  </a:cubicBezTo>
                  <a:lnTo>
                    <a:pt x="7953" y="11638"/>
                  </a:lnTo>
                  <a:cubicBezTo>
                    <a:pt x="7953" y="11226"/>
                    <a:pt x="7738" y="10839"/>
                    <a:pt x="7381" y="10630"/>
                  </a:cubicBezTo>
                  <a:lnTo>
                    <a:pt x="7381" y="8301"/>
                  </a:lnTo>
                  <a:cubicBezTo>
                    <a:pt x="7467" y="8251"/>
                    <a:pt x="7547" y="8190"/>
                    <a:pt x="7621" y="8122"/>
                  </a:cubicBezTo>
                  <a:lnTo>
                    <a:pt x="8064" y="8448"/>
                  </a:lnTo>
                  <a:lnTo>
                    <a:pt x="12121" y="11392"/>
                  </a:lnTo>
                  <a:cubicBezTo>
                    <a:pt x="12207" y="11454"/>
                    <a:pt x="12311" y="11491"/>
                    <a:pt x="12422" y="11491"/>
                  </a:cubicBezTo>
                  <a:cubicBezTo>
                    <a:pt x="12453" y="11491"/>
                    <a:pt x="12477" y="11491"/>
                    <a:pt x="12508" y="11485"/>
                  </a:cubicBezTo>
                  <a:cubicBezTo>
                    <a:pt x="12932" y="11417"/>
                    <a:pt x="13092" y="10888"/>
                    <a:pt x="12778" y="10593"/>
                  </a:cubicBezTo>
                  <a:lnTo>
                    <a:pt x="10277" y="8282"/>
                  </a:lnTo>
                  <a:lnTo>
                    <a:pt x="9643" y="7692"/>
                  </a:lnTo>
                  <a:cubicBezTo>
                    <a:pt x="9523" y="7582"/>
                    <a:pt x="9368" y="7525"/>
                    <a:pt x="9210" y="7525"/>
                  </a:cubicBezTo>
                  <a:cubicBezTo>
                    <a:pt x="9095" y="7525"/>
                    <a:pt x="8979" y="7556"/>
                    <a:pt x="8875" y="7618"/>
                  </a:cubicBezTo>
                  <a:lnTo>
                    <a:pt x="8199" y="8018"/>
                  </a:lnTo>
                  <a:lnTo>
                    <a:pt x="7867" y="7778"/>
                  </a:lnTo>
                  <a:cubicBezTo>
                    <a:pt x="8193" y="7108"/>
                    <a:pt x="7836" y="6309"/>
                    <a:pt x="7123" y="6100"/>
                  </a:cubicBezTo>
                  <a:lnTo>
                    <a:pt x="7179" y="5553"/>
                  </a:lnTo>
                  <a:lnTo>
                    <a:pt x="7351" y="3918"/>
                  </a:lnTo>
                  <a:lnTo>
                    <a:pt x="7701" y="568"/>
                  </a:lnTo>
                  <a:cubicBezTo>
                    <a:pt x="7739" y="208"/>
                    <a:pt x="7458" y="0"/>
                    <a:pt x="717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26" name="Google Shape;1026;p51"/>
            <p:cNvSpPr/>
            <p:nvPr/>
          </p:nvSpPr>
          <p:spPr>
            <a:xfrm>
              <a:off x="1610424" y="2915532"/>
              <a:ext cx="32364" cy="32337"/>
            </a:xfrm>
            <a:custGeom>
              <a:avLst/>
              <a:gdLst/>
              <a:ahLst/>
              <a:cxnLst/>
              <a:rect l="l" t="t" r="r" b="b"/>
              <a:pathLst>
                <a:path w="1200" h="1199" extrusionOk="0">
                  <a:moveTo>
                    <a:pt x="603" y="0"/>
                  </a:moveTo>
                  <a:cubicBezTo>
                    <a:pt x="314" y="0"/>
                    <a:pt x="314" y="431"/>
                    <a:pt x="603" y="431"/>
                  </a:cubicBezTo>
                  <a:cubicBezTo>
                    <a:pt x="757" y="431"/>
                    <a:pt x="831" y="615"/>
                    <a:pt x="720" y="719"/>
                  </a:cubicBezTo>
                  <a:cubicBezTo>
                    <a:pt x="686" y="756"/>
                    <a:pt x="642" y="772"/>
                    <a:pt x="600" y="772"/>
                  </a:cubicBezTo>
                  <a:cubicBezTo>
                    <a:pt x="514" y="772"/>
                    <a:pt x="431" y="705"/>
                    <a:pt x="431" y="603"/>
                  </a:cubicBezTo>
                  <a:cubicBezTo>
                    <a:pt x="431" y="458"/>
                    <a:pt x="324" y="386"/>
                    <a:pt x="216" y="386"/>
                  </a:cubicBezTo>
                  <a:cubicBezTo>
                    <a:pt x="109" y="386"/>
                    <a:pt x="1" y="458"/>
                    <a:pt x="1" y="603"/>
                  </a:cubicBezTo>
                  <a:cubicBezTo>
                    <a:pt x="1" y="928"/>
                    <a:pt x="271" y="1199"/>
                    <a:pt x="603" y="1199"/>
                  </a:cubicBezTo>
                  <a:cubicBezTo>
                    <a:pt x="929" y="1199"/>
                    <a:pt x="1200" y="928"/>
                    <a:pt x="1200" y="603"/>
                  </a:cubicBezTo>
                  <a:cubicBezTo>
                    <a:pt x="1200" y="271"/>
                    <a:pt x="929" y="0"/>
                    <a:pt x="603"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27" name="Google Shape;1027;p51"/>
          <p:cNvGrpSpPr/>
          <p:nvPr/>
        </p:nvGrpSpPr>
        <p:grpSpPr>
          <a:xfrm>
            <a:off x="6863363" y="5470314"/>
            <a:ext cx="683042" cy="787848"/>
            <a:chOff x="3431681" y="2735157"/>
            <a:chExt cx="341521" cy="393924"/>
          </a:xfrm>
        </p:grpSpPr>
        <p:sp>
          <p:nvSpPr>
            <p:cNvPr id="1028" name="Google Shape;1028;p51"/>
            <p:cNvSpPr/>
            <p:nvPr/>
          </p:nvSpPr>
          <p:spPr>
            <a:xfrm>
              <a:off x="3487213" y="2804955"/>
              <a:ext cx="149063" cy="119720"/>
            </a:xfrm>
            <a:custGeom>
              <a:avLst/>
              <a:gdLst/>
              <a:ahLst/>
              <a:cxnLst/>
              <a:rect l="l" t="t" r="r" b="b"/>
              <a:pathLst>
                <a:path w="5527" h="4439" extrusionOk="0">
                  <a:moveTo>
                    <a:pt x="5102" y="425"/>
                  </a:moveTo>
                  <a:lnTo>
                    <a:pt x="5102" y="2164"/>
                  </a:lnTo>
                  <a:lnTo>
                    <a:pt x="4825" y="2164"/>
                  </a:lnTo>
                  <a:cubicBezTo>
                    <a:pt x="4795" y="2054"/>
                    <a:pt x="4707" y="2003"/>
                    <a:pt x="4619" y="2003"/>
                  </a:cubicBezTo>
                  <a:cubicBezTo>
                    <a:pt x="4510" y="2003"/>
                    <a:pt x="4401" y="2080"/>
                    <a:pt x="4401" y="2219"/>
                  </a:cubicBezTo>
                  <a:lnTo>
                    <a:pt x="4401" y="2527"/>
                  </a:lnTo>
                  <a:cubicBezTo>
                    <a:pt x="4401" y="2667"/>
                    <a:pt x="4511" y="2744"/>
                    <a:pt x="4621" y="2744"/>
                  </a:cubicBezTo>
                  <a:cubicBezTo>
                    <a:pt x="4708" y="2744"/>
                    <a:pt x="4795" y="2695"/>
                    <a:pt x="4825" y="2588"/>
                  </a:cubicBezTo>
                  <a:lnTo>
                    <a:pt x="5102" y="2588"/>
                  </a:lnTo>
                  <a:lnTo>
                    <a:pt x="5102" y="4014"/>
                  </a:lnTo>
                  <a:lnTo>
                    <a:pt x="3227" y="4014"/>
                  </a:lnTo>
                  <a:lnTo>
                    <a:pt x="3227" y="2588"/>
                  </a:lnTo>
                  <a:lnTo>
                    <a:pt x="3486" y="2588"/>
                  </a:lnTo>
                  <a:cubicBezTo>
                    <a:pt x="3516" y="2692"/>
                    <a:pt x="3601" y="2740"/>
                    <a:pt x="3686" y="2740"/>
                  </a:cubicBezTo>
                  <a:cubicBezTo>
                    <a:pt x="3793" y="2740"/>
                    <a:pt x="3900" y="2666"/>
                    <a:pt x="3903" y="2533"/>
                  </a:cubicBezTo>
                  <a:lnTo>
                    <a:pt x="3903" y="2226"/>
                  </a:lnTo>
                  <a:cubicBezTo>
                    <a:pt x="3900" y="2089"/>
                    <a:pt x="3792" y="2013"/>
                    <a:pt x="3685" y="2013"/>
                  </a:cubicBezTo>
                  <a:cubicBezTo>
                    <a:pt x="3600" y="2013"/>
                    <a:pt x="3515" y="2061"/>
                    <a:pt x="3486" y="2164"/>
                  </a:cubicBezTo>
                  <a:lnTo>
                    <a:pt x="3227" y="2164"/>
                  </a:lnTo>
                  <a:lnTo>
                    <a:pt x="3227" y="425"/>
                  </a:lnTo>
                  <a:close/>
                  <a:moveTo>
                    <a:pt x="209" y="0"/>
                  </a:moveTo>
                  <a:cubicBezTo>
                    <a:pt x="93" y="0"/>
                    <a:pt x="0" y="93"/>
                    <a:pt x="0" y="216"/>
                  </a:cubicBezTo>
                  <a:lnTo>
                    <a:pt x="0" y="1230"/>
                  </a:lnTo>
                  <a:cubicBezTo>
                    <a:pt x="0" y="1353"/>
                    <a:pt x="93" y="1445"/>
                    <a:pt x="209" y="1445"/>
                  </a:cubicBezTo>
                  <a:cubicBezTo>
                    <a:pt x="799" y="1445"/>
                    <a:pt x="1273" y="1924"/>
                    <a:pt x="1279" y="2508"/>
                  </a:cubicBezTo>
                  <a:cubicBezTo>
                    <a:pt x="1276" y="2653"/>
                    <a:pt x="1382" y="2725"/>
                    <a:pt x="1489" y="2725"/>
                  </a:cubicBezTo>
                  <a:cubicBezTo>
                    <a:pt x="1595" y="2725"/>
                    <a:pt x="1703" y="2653"/>
                    <a:pt x="1703" y="2508"/>
                  </a:cubicBezTo>
                  <a:cubicBezTo>
                    <a:pt x="1703" y="1771"/>
                    <a:pt x="1156" y="1138"/>
                    <a:pt x="424" y="1033"/>
                  </a:cubicBezTo>
                  <a:lnTo>
                    <a:pt x="424" y="425"/>
                  </a:lnTo>
                  <a:lnTo>
                    <a:pt x="2797" y="425"/>
                  </a:lnTo>
                  <a:lnTo>
                    <a:pt x="2797" y="4014"/>
                  </a:lnTo>
                  <a:lnTo>
                    <a:pt x="424" y="4014"/>
                  </a:lnTo>
                  <a:lnTo>
                    <a:pt x="424" y="2508"/>
                  </a:lnTo>
                  <a:cubicBezTo>
                    <a:pt x="424" y="2391"/>
                    <a:pt x="332" y="2299"/>
                    <a:pt x="215" y="2293"/>
                  </a:cubicBezTo>
                  <a:cubicBezTo>
                    <a:pt x="99" y="2293"/>
                    <a:pt x="0" y="2391"/>
                    <a:pt x="0" y="2508"/>
                  </a:cubicBezTo>
                  <a:lnTo>
                    <a:pt x="0" y="4229"/>
                  </a:lnTo>
                  <a:cubicBezTo>
                    <a:pt x="0" y="4346"/>
                    <a:pt x="99" y="4438"/>
                    <a:pt x="215" y="4438"/>
                  </a:cubicBezTo>
                  <a:lnTo>
                    <a:pt x="5311" y="4438"/>
                  </a:lnTo>
                  <a:cubicBezTo>
                    <a:pt x="5428" y="4438"/>
                    <a:pt x="5526" y="4346"/>
                    <a:pt x="5526" y="4229"/>
                  </a:cubicBezTo>
                  <a:lnTo>
                    <a:pt x="5526" y="216"/>
                  </a:lnTo>
                  <a:cubicBezTo>
                    <a:pt x="5526" y="93"/>
                    <a:pt x="5428" y="0"/>
                    <a:pt x="531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29" name="Google Shape;1029;p51"/>
            <p:cNvSpPr/>
            <p:nvPr/>
          </p:nvSpPr>
          <p:spPr>
            <a:xfrm>
              <a:off x="3431681" y="2885973"/>
              <a:ext cx="205242" cy="197339"/>
            </a:xfrm>
            <a:custGeom>
              <a:avLst/>
              <a:gdLst/>
              <a:ahLst/>
              <a:cxnLst/>
              <a:rect l="l" t="t" r="r" b="b"/>
              <a:pathLst>
                <a:path w="7610" h="7317" extrusionOk="0">
                  <a:moveTo>
                    <a:pt x="215" y="1"/>
                  </a:moveTo>
                  <a:cubicBezTo>
                    <a:pt x="108" y="1"/>
                    <a:pt x="0" y="73"/>
                    <a:pt x="0" y="217"/>
                  </a:cubicBezTo>
                  <a:lnTo>
                    <a:pt x="0" y="6911"/>
                  </a:lnTo>
                  <a:cubicBezTo>
                    <a:pt x="6" y="7139"/>
                    <a:pt x="185" y="7317"/>
                    <a:pt x="412" y="7317"/>
                  </a:cubicBezTo>
                  <a:lnTo>
                    <a:pt x="7327" y="7317"/>
                  </a:lnTo>
                  <a:cubicBezTo>
                    <a:pt x="7610" y="7317"/>
                    <a:pt x="7610" y="6893"/>
                    <a:pt x="7327" y="6893"/>
                  </a:cubicBezTo>
                  <a:lnTo>
                    <a:pt x="430" y="6893"/>
                  </a:lnTo>
                  <a:lnTo>
                    <a:pt x="430" y="217"/>
                  </a:lnTo>
                  <a:cubicBezTo>
                    <a:pt x="430" y="73"/>
                    <a:pt x="323" y="1"/>
                    <a:pt x="21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30" name="Google Shape;1030;p51"/>
            <p:cNvSpPr/>
            <p:nvPr/>
          </p:nvSpPr>
          <p:spPr>
            <a:xfrm>
              <a:off x="3431681" y="2735157"/>
              <a:ext cx="341521" cy="393924"/>
            </a:xfrm>
            <a:custGeom>
              <a:avLst/>
              <a:gdLst/>
              <a:ahLst/>
              <a:cxnLst/>
              <a:rect l="l" t="t" r="r" b="b"/>
              <a:pathLst>
                <a:path w="12663" h="14606" extrusionOk="0">
                  <a:moveTo>
                    <a:pt x="2065" y="732"/>
                  </a:moveTo>
                  <a:lnTo>
                    <a:pt x="2065" y="2054"/>
                  </a:lnTo>
                  <a:lnTo>
                    <a:pt x="738" y="2054"/>
                  </a:lnTo>
                  <a:lnTo>
                    <a:pt x="2065" y="732"/>
                  </a:lnTo>
                  <a:close/>
                  <a:moveTo>
                    <a:pt x="9045" y="8365"/>
                  </a:moveTo>
                  <a:cubicBezTo>
                    <a:pt x="9242" y="8365"/>
                    <a:pt x="9438" y="8468"/>
                    <a:pt x="9540" y="8674"/>
                  </a:cubicBezTo>
                  <a:cubicBezTo>
                    <a:pt x="9578" y="8746"/>
                    <a:pt x="9655" y="8788"/>
                    <a:pt x="9733" y="8788"/>
                  </a:cubicBezTo>
                  <a:cubicBezTo>
                    <a:pt x="9755" y="8788"/>
                    <a:pt x="9777" y="8785"/>
                    <a:pt x="9798" y="8778"/>
                  </a:cubicBezTo>
                  <a:cubicBezTo>
                    <a:pt x="9858" y="8759"/>
                    <a:pt x="9917" y="8750"/>
                    <a:pt x="9974" y="8750"/>
                  </a:cubicBezTo>
                  <a:cubicBezTo>
                    <a:pt x="10332" y="8750"/>
                    <a:pt x="10621" y="9103"/>
                    <a:pt x="10499" y="9479"/>
                  </a:cubicBezTo>
                  <a:cubicBezTo>
                    <a:pt x="10468" y="9577"/>
                    <a:pt x="10511" y="9688"/>
                    <a:pt x="10603" y="9737"/>
                  </a:cubicBezTo>
                  <a:cubicBezTo>
                    <a:pt x="11009" y="9940"/>
                    <a:pt x="11009" y="10518"/>
                    <a:pt x="10603" y="10727"/>
                  </a:cubicBezTo>
                  <a:cubicBezTo>
                    <a:pt x="10511" y="10776"/>
                    <a:pt x="10468" y="10880"/>
                    <a:pt x="10499" y="10985"/>
                  </a:cubicBezTo>
                  <a:cubicBezTo>
                    <a:pt x="10621" y="11358"/>
                    <a:pt x="10328" y="11712"/>
                    <a:pt x="9968" y="11712"/>
                  </a:cubicBezTo>
                  <a:cubicBezTo>
                    <a:pt x="9913" y="11712"/>
                    <a:pt x="9856" y="11704"/>
                    <a:pt x="9798" y="11686"/>
                  </a:cubicBezTo>
                  <a:cubicBezTo>
                    <a:pt x="9776" y="11677"/>
                    <a:pt x="9753" y="11673"/>
                    <a:pt x="9730" y="11673"/>
                  </a:cubicBezTo>
                  <a:cubicBezTo>
                    <a:pt x="9653" y="11673"/>
                    <a:pt x="9578" y="11719"/>
                    <a:pt x="9540" y="11790"/>
                  </a:cubicBezTo>
                  <a:cubicBezTo>
                    <a:pt x="9438" y="11993"/>
                    <a:pt x="9242" y="12094"/>
                    <a:pt x="9045" y="12094"/>
                  </a:cubicBezTo>
                  <a:cubicBezTo>
                    <a:pt x="8848" y="12094"/>
                    <a:pt x="8652" y="11993"/>
                    <a:pt x="8550" y="11790"/>
                  </a:cubicBezTo>
                  <a:cubicBezTo>
                    <a:pt x="8512" y="11719"/>
                    <a:pt x="8438" y="11673"/>
                    <a:pt x="8360" y="11673"/>
                  </a:cubicBezTo>
                  <a:cubicBezTo>
                    <a:pt x="8337" y="11673"/>
                    <a:pt x="8314" y="11677"/>
                    <a:pt x="8292" y="11686"/>
                  </a:cubicBezTo>
                  <a:cubicBezTo>
                    <a:pt x="8235" y="11704"/>
                    <a:pt x="8178" y="11712"/>
                    <a:pt x="8122" y="11712"/>
                  </a:cubicBezTo>
                  <a:cubicBezTo>
                    <a:pt x="7762" y="11712"/>
                    <a:pt x="7469" y="11358"/>
                    <a:pt x="7591" y="10985"/>
                  </a:cubicBezTo>
                  <a:cubicBezTo>
                    <a:pt x="7622" y="10880"/>
                    <a:pt x="7579" y="10776"/>
                    <a:pt x="7487" y="10727"/>
                  </a:cubicBezTo>
                  <a:cubicBezTo>
                    <a:pt x="7081" y="10518"/>
                    <a:pt x="7081" y="9940"/>
                    <a:pt x="7487" y="9737"/>
                  </a:cubicBezTo>
                  <a:cubicBezTo>
                    <a:pt x="7579" y="9688"/>
                    <a:pt x="7622" y="9577"/>
                    <a:pt x="7591" y="9479"/>
                  </a:cubicBezTo>
                  <a:cubicBezTo>
                    <a:pt x="7470" y="9103"/>
                    <a:pt x="7759" y="8750"/>
                    <a:pt x="8116" y="8750"/>
                  </a:cubicBezTo>
                  <a:cubicBezTo>
                    <a:pt x="8174" y="8750"/>
                    <a:pt x="8233" y="8759"/>
                    <a:pt x="8292" y="8778"/>
                  </a:cubicBezTo>
                  <a:cubicBezTo>
                    <a:pt x="8313" y="8785"/>
                    <a:pt x="8335" y="8788"/>
                    <a:pt x="8357" y="8788"/>
                  </a:cubicBezTo>
                  <a:cubicBezTo>
                    <a:pt x="8435" y="8788"/>
                    <a:pt x="8512" y="8746"/>
                    <a:pt x="8550" y="8674"/>
                  </a:cubicBezTo>
                  <a:cubicBezTo>
                    <a:pt x="8652" y="8468"/>
                    <a:pt x="8848" y="8365"/>
                    <a:pt x="9045" y="8365"/>
                  </a:cubicBezTo>
                  <a:close/>
                  <a:moveTo>
                    <a:pt x="9700" y="12276"/>
                  </a:moveTo>
                  <a:lnTo>
                    <a:pt x="9700" y="14009"/>
                  </a:lnTo>
                  <a:lnTo>
                    <a:pt x="9226" y="13609"/>
                  </a:lnTo>
                  <a:cubicBezTo>
                    <a:pt x="9174" y="13563"/>
                    <a:pt x="9110" y="13540"/>
                    <a:pt x="9045" y="13540"/>
                  </a:cubicBezTo>
                  <a:cubicBezTo>
                    <a:pt x="8981" y="13540"/>
                    <a:pt x="8916" y="13563"/>
                    <a:pt x="8864" y="13609"/>
                  </a:cubicBezTo>
                  <a:lnTo>
                    <a:pt x="8390" y="14003"/>
                  </a:lnTo>
                  <a:lnTo>
                    <a:pt x="8390" y="12276"/>
                  </a:lnTo>
                  <a:cubicBezTo>
                    <a:pt x="8578" y="12442"/>
                    <a:pt x="8812" y="12525"/>
                    <a:pt x="9045" y="12525"/>
                  </a:cubicBezTo>
                  <a:cubicBezTo>
                    <a:pt x="9279" y="12525"/>
                    <a:pt x="9512" y="12442"/>
                    <a:pt x="9700" y="12276"/>
                  </a:cubicBezTo>
                  <a:close/>
                  <a:moveTo>
                    <a:pt x="2281" y="1"/>
                  </a:moveTo>
                  <a:cubicBezTo>
                    <a:pt x="2219" y="1"/>
                    <a:pt x="2164" y="19"/>
                    <a:pt x="2121" y="62"/>
                  </a:cubicBezTo>
                  <a:lnTo>
                    <a:pt x="62" y="2121"/>
                  </a:lnTo>
                  <a:cubicBezTo>
                    <a:pt x="19" y="2158"/>
                    <a:pt x="0" y="2213"/>
                    <a:pt x="0" y="2275"/>
                  </a:cubicBezTo>
                  <a:lnTo>
                    <a:pt x="0" y="4949"/>
                  </a:lnTo>
                  <a:cubicBezTo>
                    <a:pt x="0" y="5093"/>
                    <a:pt x="108" y="5165"/>
                    <a:pt x="215" y="5165"/>
                  </a:cubicBezTo>
                  <a:cubicBezTo>
                    <a:pt x="323" y="5165"/>
                    <a:pt x="430" y="5093"/>
                    <a:pt x="430" y="4949"/>
                  </a:cubicBezTo>
                  <a:lnTo>
                    <a:pt x="430" y="2484"/>
                  </a:lnTo>
                  <a:lnTo>
                    <a:pt x="2078" y="2484"/>
                  </a:lnTo>
                  <a:cubicBezTo>
                    <a:pt x="2305" y="2484"/>
                    <a:pt x="2483" y="2300"/>
                    <a:pt x="2483" y="2078"/>
                  </a:cubicBezTo>
                  <a:lnTo>
                    <a:pt x="2483" y="425"/>
                  </a:lnTo>
                  <a:lnTo>
                    <a:pt x="8938" y="425"/>
                  </a:lnTo>
                  <a:lnTo>
                    <a:pt x="8938" y="7948"/>
                  </a:lnTo>
                  <a:cubicBezTo>
                    <a:pt x="8477" y="8262"/>
                    <a:pt x="7966" y="8489"/>
                    <a:pt x="7419" y="8612"/>
                  </a:cubicBezTo>
                  <a:cubicBezTo>
                    <a:pt x="7198" y="8833"/>
                    <a:pt x="7093" y="9141"/>
                    <a:pt x="7143" y="9448"/>
                  </a:cubicBezTo>
                  <a:cubicBezTo>
                    <a:pt x="6614" y="9842"/>
                    <a:pt x="6614" y="10628"/>
                    <a:pt x="7143" y="11022"/>
                  </a:cubicBezTo>
                  <a:cubicBezTo>
                    <a:pt x="7063" y="11550"/>
                    <a:pt x="7432" y="12042"/>
                    <a:pt x="7960" y="12128"/>
                  </a:cubicBezTo>
                  <a:lnTo>
                    <a:pt x="7960" y="14323"/>
                  </a:lnTo>
                  <a:cubicBezTo>
                    <a:pt x="7960" y="14476"/>
                    <a:pt x="8083" y="14605"/>
                    <a:pt x="8243" y="14605"/>
                  </a:cubicBezTo>
                  <a:cubicBezTo>
                    <a:pt x="8311" y="14605"/>
                    <a:pt x="8372" y="14581"/>
                    <a:pt x="8421" y="14538"/>
                  </a:cubicBezTo>
                  <a:lnTo>
                    <a:pt x="9036" y="14021"/>
                  </a:lnTo>
                  <a:lnTo>
                    <a:pt x="9651" y="14538"/>
                  </a:lnTo>
                  <a:cubicBezTo>
                    <a:pt x="9704" y="14583"/>
                    <a:pt x="9769" y="14605"/>
                    <a:pt x="9834" y="14605"/>
                  </a:cubicBezTo>
                  <a:cubicBezTo>
                    <a:pt x="9874" y="14605"/>
                    <a:pt x="9914" y="14597"/>
                    <a:pt x="9952" y="14581"/>
                  </a:cubicBezTo>
                  <a:cubicBezTo>
                    <a:pt x="10050" y="14532"/>
                    <a:pt x="10118" y="14433"/>
                    <a:pt x="10118" y="14323"/>
                  </a:cubicBezTo>
                  <a:lnTo>
                    <a:pt x="10118" y="13222"/>
                  </a:lnTo>
                  <a:lnTo>
                    <a:pt x="10966" y="14058"/>
                  </a:lnTo>
                  <a:cubicBezTo>
                    <a:pt x="11015" y="14107"/>
                    <a:pt x="11089" y="14138"/>
                    <a:pt x="11163" y="14138"/>
                  </a:cubicBezTo>
                  <a:cubicBezTo>
                    <a:pt x="11193" y="14138"/>
                    <a:pt x="11230" y="14132"/>
                    <a:pt x="11261" y="14120"/>
                  </a:cubicBezTo>
                  <a:cubicBezTo>
                    <a:pt x="11365" y="14083"/>
                    <a:pt x="11433" y="13991"/>
                    <a:pt x="11445" y="13880"/>
                  </a:cubicBezTo>
                  <a:lnTo>
                    <a:pt x="11513" y="13075"/>
                  </a:lnTo>
                  <a:lnTo>
                    <a:pt x="12318" y="13007"/>
                  </a:lnTo>
                  <a:cubicBezTo>
                    <a:pt x="12558" y="12989"/>
                    <a:pt x="12662" y="12694"/>
                    <a:pt x="12496" y="12528"/>
                  </a:cubicBezTo>
                  <a:lnTo>
                    <a:pt x="12005" y="12036"/>
                  </a:lnTo>
                  <a:cubicBezTo>
                    <a:pt x="11958" y="11989"/>
                    <a:pt x="11906" y="11969"/>
                    <a:pt x="11856" y="11969"/>
                  </a:cubicBezTo>
                  <a:cubicBezTo>
                    <a:pt x="11689" y="11969"/>
                    <a:pt x="11546" y="12187"/>
                    <a:pt x="11697" y="12343"/>
                  </a:cubicBezTo>
                  <a:lnTo>
                    <a:pt x="11968" y="12614"/>
                  </a:lnTo>
                  <a:lnTo>
                    <a:pt x="11353" y="12663"/>
                  </a:lnTo>
                  <a:cubicBezTo>
                    <a:pt x="11218" y="12675"/>
                    <a:pt x="11107" y="12786"/>
                    <a:pt x="11101" y="12921"/>
                  </a:cubicBezTo>
                  <a:lnTo>
                    <a:pt x="11046" y="13536"/>
                  </a:lnTo>
                  <a:lnTo>
                    <a:pt x="10130" y="12620"/>
                  </a:lnTo>
                  <a:lnTo>
                    <a:pt x="10130" y="12134"/>
                  </a:lnTo>
                  <a:cubicBezTo>
                    <a:pt x="10468" y="12073"/>
                    <a:pt x="10757" y="11845"/>
                    <a:pt x="10886" y="11526"/>
                  </a:cubicBezTo>
                  <a:lnTo>
                    <a:pt x="11095" y="11735"/>
                  </a:lnTo>
                  <a:cubicBezTo>
                    <a:pt x="11142" y="11782"/>
                    <a:pt x="11195" y="11802"/>
                    <a:pt x="11246" y="11802"/>
                  </a:cubicBezTo>
                  <a:cubicBezTo>
                    <a:pt x="11411" y="11802"/>
                    <a:pt x="11552" y="11589"/>
                    <a:pt x="11396" y="11434"/>
                  </a:cubicBezTo>
                  <a:lnTo>
                    <a:pt x="10966" y="11003"/>
                  </a:lnTo>
                  <a:cubicBezTo>
                    <a:pt x="11470" y="10604"/>
                    <a:pt x="11458" y="9835"/>
                    <a:pt x="10947" y="9448"/>
                  </a:cubicBezTo>
                  <a:cubicBezTo>
                    <a:pt x="10499" y="8889"/>
                    <a:pt x="9964" y="8397"/>
                    <a:pt x="9374" y="7998"/>
                  </a:cubicBezTo>
                  <a:lnTo>
                    <a:pt x="9374" y="406"/>
                  </a:lnTo>
                  <a:cubicBezTo>
                    <a:pt x="9374" y="185"/>
                    <a:pt x="9190" y="1"/>
                    <a:pt x="8968"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31" name="Google Shape;1031;p51"/>
            <p:cNvSpPr/>
            <p:nvPr/>
          </p:nvSpPr>
          <p:spPr>
            <a:xfrm>
              <a:off x="3642209" y="2977617"/>
              <a:ext cx="78105" cy="66913"/>
            </a:xfrm>
            <a:custGeom>
              <a:avLst/>
              <a:gdLst/>
              <a:ahLst/>
              <a:cxnLst/>
              <a:rect l="l" t="t" r="r" b="b"/>
              <a:pathLst>
                <a:path w="2896" h="2481" extrusionOk="0">
                  <a:moveTo>
                    <a:pt x="1242" y="434"/>
                  </a:moveTo>
                  <a:cubicBezTo>
                    <a:pt x="1961" y="434"/>
                    <a:pt x="2324" y="1306"/>
                    <a:pt x="1814" y="1817"/>
                  </a:cubicBezTo>
                  <a:cubicBezTo>
                    <a:pt x="1649" y="1981"/>
                    <a:pt x="1446" y="2055"/>
                    <a:pt x="1247" y="2055"/>
                  </a:cubicBezTo>
                  <a:cubicBezTo>
                    <a:pt x="831" y="2055"/>
                    <a:pt x="431" y="1732"/>
                    <a:pt x="431" y="1245"/>
                  </a:cubicBezTo>
                  <a:cubicBezTo>
                    <a:pt x="431" y="796"/>
                    <a:pt x="793" y="434"/>
                    <a:pt x="1242" y="434"/>
                  </a:cubicBezTo>
                  <a:close/>
                  <a:moveTo>
                    <a:pt x="1248" y="1"/>
                  </a:moveTo>
                  <a:cubicBezTo>
                    <a:pt x="612" y="1"/>
                    <a:pt x="1" y="496"/>
                    <a:pt x="1" y="1245"/>
                  </a:cubicBezTo>
                  <a:cubicBezTo>
                    <a:pt x="1" y="1927"/>
                    <a:pt x="554" y="2480"/>
                    <a:pt x="1242" y="2480"/>
                  </a:cubicBezTo>
                  <a:cubicBezTo>
                    <a:pt x="2342" y="2480"/>
                    <a:pt x="2896" y="1147"/>
                    <a:pt x="2115" y="366"/>
                  </a:cubicBezTo>
                  <a:cubicBezTo>
                    <a:pt x="1863" y="114"/>
                    <a:pt x="1553" y="1"/>
                    <a:pt x="1248"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32" name="Google Shape;1032;p51"/>
            <p:cNvSpPr/>
            <p:nvPr/>
          </p:nvSpPr>
          <p:spPr>
            <a:xfrm>
              <a:off x="3519712" y="2946682"/>
              <a:ext cx="76945" cy="11651"/>
            </a:xfrm>
            <a:custGeom>
              <a:avLst/>
              <a:gdLst/>
              <a:ahLst/>
              <a:cxnLst/>
              <a:rect l="l" t="t" r="r" b="b"/>
              <a:pathLst>
                <a:path w="2853" h="432" extrusionOk="0">
                  <a:moveTo>
                    <a:pt x="283" y="1"/>
                  </a:moveTo>
                  <a:cubicBezTo>
                    <a:pt x="0" y="1"/>
                    <a:pt x="0" y="431"/>
                    <a:pt x="283" y="431"/>
                  </a:cubicBezTo>
                  <a:lnTo>
                    <a:pt x="2563" y="431"/>
                  </a:lnTo>
                  <a:cubicBezTo>
                    <a:pt x="2852" y="431"/>
                    <a:pt x="2852" y="1"/>
                    <a:pt x="256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33" name="Google Shape;1033;p51"/>
            <p:cNvSpPr/>
            <p:nvPr/>
          </p:nvSpPr>
          <p:spPr>
            <a:xfrm>
              <a:off x="3500644" y="2967746"/>
              <a:ext cx="116888" cy="11624"/>
            </a:xfrm>
            <a:custGeom>
              <a:avLst/>
              <a:gdLst/>
              <a:ahLst/>
              <a:cxnLst/>
              <a:rect l="l" t="t" r="r" b="b"/>
              <a:pathLst>
                <a:path w="4334" h="431" extrusionOk="0">
                  <a:moveTo>
                    <a:pt x="209" y="0"/>
                  </a:moveTo>
                  <a:cubicBezTo>
                    <a:pt x="92" y="0"/>
                    <a:pt x="0" y="99"/>
                    <a:pt x="0" y="216"/>
                  </a:cubicBezTo>
                  <a:cubicBezTo>
                    <a:pt x="0" y="339"/>
                    <a:pt x="92" y="431"/>
                    <a:pt x="209" y="431"/>
                  </a:cubicBezTo>
                  <a:lnTo>
                    <a:pt x="4051" y="431"/>
                  </a:lnTo>
                  <a:cubicBezTo>
                    <a:pt x="4334" y="431"/>
                    <a:pt x="4334" y="0"/>
                    <a:pt x="405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34" name="Google Shape;1034;p51"/>
            <p:cNvSpPr/>
            <p:nvPr/>
          </p:nvSpPr>
          <p:spPr>
            <a:xfrm>
              <a:off x="3461834" y="3025596"/>
              <a:ext cx="61033" cy="11462"/>
            </a:xfrm>
            <a:custGeom>
              <a:avLst/>
              <a:gdLst/>
              <a:ahLst/>
              <a:cxnLst/>
              <a:rect l="l" t="t" r="r" b="b"/>
              <a:pathLst>
                <a:path w="2263" h="425" extrusionOk="0">
                  <a:moveTo>
                    <a:pt x="216" y="1"/>
                  </a:moveTo>
                  <a:cubicBezTo>
                    <a:pt x="93" y="1"/>
                    <a:pt x="1" y="93"/>
                    <a:pt x="1" y="216"/>
                  </a:cubicBezTo>
                  <a:cubicBezTo>
                    <a:pt x="1" y="333"/>
                    <a:pt x="93" y="425"/>
                    <a:pt x="216" y="425"/>
                  </a:cubicBezTo>
                  <a:lnTo>
                    <a:pt x="1980" y="425"/>
                  </a:lnTo>
                  <a:cubicBezTo>
                    <a:pt x="2263" y="425"/>
                    <a:pt x="2263" y="1"/>
                    <a:pt x="198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35" name="Google Shape;1035;p51"/>
          <p:cNvGrpSpPr/>
          <p:nvPr/>
        </p:nvGrpSpPr>
        <p:grpSpPr>
          <a:xfrm>
            <a:off x="14791518" y="5471663"/>
            <a:ext cx="660172" cy="788118"/>
            <a:chOff x="7395759" y="2735831"/>
            <a:chExt cx="330086" cy="394059"/>
          </a:xfrm>
        </p:grpSpPr>
        <p:sp>
          <p:nvSpPr>
            <p:cNvPr id="1036" name="Google Shape;1036;p51"/>
            <p:cNvSpPr/>
            <p:nvPr/>
          </p:nvSpPr>
          <p:spPr>
            <a:xfrm>
              <a:off x="7476642" y="2795947"/>
              <a:ext cx="82582" cy="82852"/>
            </a:xfrm>
            <a:custGeom>
              <a:avLst/>
              <a:gdLst/>
              <a:ahLst/>
              <a:cxnLst/>
              <a:rect l="l" t="t" r="r" b="b"/>
              <a:pathLst>
                <a:path w="3062" h="3072" extrusionOk="0">
                  <a:moveTo>
                    <a:pt x="1539" y="0"/>
                  </a:moveTo>
                  <a:cubicBezTo>
                    <a:pt x="1455" y="0"/>
                    <a:pt x="1370" y="7"/>
                    <a:pt x="1285" y="21"/>
                  </a:cubicBezTo>
                  <a:cubicBezTo>
                    <a:pt x="542" y="138"/>
                    <a:pt x="1" y="783"/>
                    <a:pt x="1" y="1533"/>
                  </a:cubicBezTo>
                  <a:cubicBezTo>
                    <a:pt x="1" y="2289"/>
                    <a:pt x="542" y="2928"/>
                    <a:pt x="1285" y="3051"/>
                  </a:cubicBezTo>
                  <a:cubicBezTo>
                    <a:pt x="1370" y="3065"/>
                    <a:pt x="1453" y="3072"/>
                    <a:pt x="1536" y="3072"/>
                  </a:cubicBezTo>
                  <a:cubicBezTo>
                    <a:pt x="2186" y="3072"/>
                    <a:pt x="2776" y="2657"/>
                    <a:pt x="2994" y="2025"/>
                  </a:cubicBezTo>
                  <a:cubicBezTo>
                    <a:pt x="3047" y="1858"/>
                    <a:pt x="2913" y="1742"/>
                    <a:pt x="2782" y="1742"/>
                  </a:cubicBezTo>
                  <a:cubicBezTo>
                    <a:pt x="2701" y="1742"/>
                    <a:pt x="2621" y="1786"/>
                    <a:pt x="2589" y="1890"/>
                  </a:cubicBezTo>
                  <a:cubicBezTo>
                    <a:pt x="2423" y="2379"/>
                    <a:pt x="1979" y="2645"/>
                    <a:pt x="1531" y="2645"/>
                  </a:cubicBezTo>
                  <a:cubicBezTo>
                    <a:pt x="1196" y="2645"/>
                    <a:pt x="860" y="2497"/>
                    <a:pt x="634" y="2185"/>
                  </a:cubicBezTo>
                  <a:cubicBezTo>
                    <a:pt x="111" y="1447"/>
                    <a:pt x="634" y="427"/>
                    <a:pt x="1537" y="427"/>
                  </a:cubicBezTo>
                  <a:lnTo>
                    <a:pt x="1544" y="427"/>
                  </a:lnTo>
                  <a:cubicBezTo>
                    <a:pt x="2017" y="427"/>
                    <a:pt x="2435" y="728"/>
                    <a:pt x="2589" y="1177"/>
                  </a:cubicBezTo>
                  <a:cubicBezTo>
                    <a:pt x="2606" y="1263"/>
                    <a:pt x="2677" y="1298"/>
                    <a:pt x="2756" y="1298"/>
                  </a:cubicBezTo>
                  <a:cubicBezTo>
                    <a:pt x="2896" y="1298"/>
                    <a:pt x="3061" y="1185"/>
                    <a:pt x="2994" y="1047"/>
                  </a:cubicBezTo>
                  <a:cubicBezTo>
                    <a:pt x="2776" y="410"/>
                    <a:pt x="2187" y="0"/>
                    <a:pt x="153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37" name="Google Shape;1037;p51"/>
            <p:cNvSpPr/>
            <p:nvPr/>
          </p:nvSpPr>
          <p:spPr>
            <a:xfrm>
              <a:off x="7395759" y="2746430"/>
              <a:ext cx="213387" cy="372860"/>
            </a:xfrm>
            <a:custGeom>
              <a:avLst/>
              <a:gdLst/>
              <a:ahLst/>
              <a:cxnLst/>
              <a:rect l="l" t="t" r="r" b="b"/>
              <a:pathLst>
                <a:path w="7912" h="13825" extrusionOk="0">
                  <a:moveTo>
                    <a:pt x="4543" y="426"/>
                  </a:moveTo>
                  <a:cubicBezTo>
                    <a:pt x="5125" y="426"/>
                    <a:pt x="5707" y="600"/>
                    <a:pt x="6208" y="947"/>
                  </a:cubicBezTo>
                  <a:lnTo>
                    <a:pt x="6208" y="1316"/>
                  </a:lnTo>
                  <a:cubicBezTo>
                    <a:pt x="6208" y="1428"/>
                    <a:pt x="6117" y="1504"/>
                    <a:pt x="6020" y="1504"/>
                  </a:cubicBezTo>
                  <a:cubicBezTo>
                    <a:pt x="5984" y="1504"/>
                    <a:pt x="5947" y="1493"/>
                    <a:pt x="5913" y="1470"/>
                  </a:cubicBezTo>
                  <a:cubicBezTo>
                    <a:pt x="5505" y="1175"/>
                    <a:pt x="5024" y="1027"/>
                    <a:pt x="4543" y="1027"/>
                  </a:cubicBezTo>
                  <a:cubicBezTo>
                    <a:pt x="4062" y="1027"/>
                    <a:pt x="3581" y="1175"/>
                    <a:pt x="3172" y="1470"/>
                  </a:cubicBezTo>
                  <a:cubicBezTo>
                    <a:pt x="3138" y="1493"/>
                    <a:pt x="3101" y="1504"/>
                    <a:pt x="3065" y="1504"/>
                  </a:cubicBezTo>
                  <a:cubicBezTo>
                    <a:pt x="2968" y="1504"/>
                    <a:pt x="2877" y="1428"/>
                    <a:pt x="2877" y="1316"/>
                  </a:cubicBezTo>
                  <a:lnTo>
                    <a:pt x="2877" y="947"/>
                  </a:lnTo>
                  <a:cubicBezTo>
                    <a:pt x="3378" y="600"/>
                    <a:pt x="3960" y="426"/>
                    <a:pt x="4543" y="426"/>
                  </a:cubicBezTo>
                  <a:close/>
                  <a:moveTo>
                    <a:pt x="1174" y="4352"/>
                  </a:moveTo>
                  <a:lnTo>
                    <a:pt x="1174" y="5674"/>
                  </a:lnTo>
                  <a:lnTo>
                    <a:pt x="824" y="5674"/>
                  </a:lnTo>
                  <a:cubicBezTo>
                    <a:pt x="818" y="5674"/>
                    <a:pt x="818" y="5668"/>
                    <a:pt x="818" y="5662"/>
                  </a:cubicBezTo>
                  <a:lnTo>
                    <a:pt x="818" y="4359"/>
                  </a:lnTo>
                  <a:cubicBezTo>
                    <a:pt x="818" y="4352"/>
                    <a:pt x="818" y="4352"/>
                    <a:pt x="824" y="4352"/>
                  </a:cubicBezTo>
                  <a:close/>
                  <a:moveTo>
                    <a:pt x="6633" y="1304"/>
                  </a:moveTo>
                  <a:cubicBezTo>
                    <a:pt x="7468" y="2146"/>
                    <a:pt x="7714" y="3412"/>
                    <a:pt x="7253" y="4506"/>
                  </a:cubicBezTo>
                  <a:cubicBezTo>
                    <a:pt x="6800" y="5596"/>
                    <a:pt x="5738" y="6307"/>
                    <a:pt x="4558" y="6307"/>
                  </a:cubicBezTo>
                  <a:cubicBezTo>
                    <a:pt x="4553" y="6307"/>
                    <a:pt x="4548" y="6307"/>
                    <a:pt x="4543" y="6307"/>
                  </a:cubicBezTo>
                  <a:cubicBezTo>
                    <a:pt x="3713" y="6307"/>
                    <a:pt x="2951" y="6744"/>
                    <a:pt x="2526" y="7457"/>
                  </a:cubicBezTo>
                  <a:lnTo>
                    <a:pt x="1604" y="7457"/>
                  </a:lnTo>
                  <a:lnTo>
                    <a:pt x="1604" y="3369"/>
                  </a:lnTo>
                  <a:cubicBezTo>
                    <a:pt x="1604" y="2595"/>
                    <a:pt x="1906" y="1857"/>
                    <a:pt x="2453" y="1304"/>
                  </a:cubicBezTo>
                  <a:lnTo>
                    <a:pt x="2453" y="1316"/>
                  </a:lnTo>
                  <a:cubicBezTo>
                    <a:pt x="2453" y="1677"/>
                    <a:pt x="2750" y="1931"/>
                    <a:pt x="3068" y="1931"/>
                  </a:cubicBezTo>
                  <a:cubicBezTo>
                    <a:pt x="3189" y="1931"/>
                    <a:pt x="3312" y="1895"/>
                    <a:pt x="3424" y="1814"/>
                  </a:cubicBezTo>
                  <a:cubicBezTo>
                    <a:pt x="3759" y="1574"/>
                    <a:pt x="4151" y="1454"/>
                    <a:pt x="4543" y="1454"/>
                  </a:cubicBezTo>
                  <a:cubicBezTo>
                    <a:pt x="4934" y="1454"/>
                    <a:pt x="5326" y="1574"/>
                    <a:pt x="5661" y="1814"/>
                  </a:cubicBezTo>
                  <a:cubicBezTo>
                    <a:pt x="5773" y="1895"/>
                    <a:pt x="5896" y="1931"/>
                    <a:pt x="6017" y="1931"/>
                  </a:cubicBezTo>
                  <a:cubicBezTo>
                    <a:pt x="6335" y="1931"/>
                    <a:pt x="6633" y="1677"/>
                    <a:pt x="6633" y="1316"/>
                  </a:cubicBezTo>
                  <a:lnTo>
                    <a:pt x="6633" y="1304"/>
                  </a:lnTo>
                  <a:close/>
                  <a:moveTo>
                    <a:pt x="4543" y="1"/>
                  </a:moveTo>
                  <a:cubicBezTo>
                    <a:pt x="3837" y="1"/>
                    <a:pt x="3132" y="222"/>
                    <a:pt x="2539" y="664"/>
                  </a:cubicBezTo>
                  <a:lnTo>
                    <a:pt x="2514" y="677"/>
                  </a:lnTo>
                  <a:cubicBezTo>
                    <a:pt x="1672" y="1316"/>
                    <a:pt x="1174" y="2312"/>
                    <a:pt x="1174" y="3369"/>
                  </a:cubicBezTo>
                  <a:lnTo>
                    <a:pt x="1174" y="3916"/>
                  </a:lnTo>
                  <a:lnTo>
                    <a:pt x="824" y="3916"/>
                  </a:lnTo>
                  <a:cubicBezTo>
                    <a:pt x="584" y="3916"/>
                    <a:pt x="387" y="4113"/>
                    <a:pt x="387" y="4352"/>
                  </a:cubicBezTo>
                  <a:lnTo>
                    <a:pt x="387" y="5662"/>
                  </a:lnTo>
                  <a:cubicBezTo>
                    <a:pt x="387" y="5901"/>
                    <a:pt x="584" y="6098"/>
                    <a:pt x="824" y="6098"/>
                  </a:cubicBezTo>
                  <a:lnTo>
                    <a:pt x="1174" y="6098"/>
                  </a:lnTo>
                  <a:lnTo>
                    <a:pt x="1174" y="11643"/>
                  </a:lnTo>
                  <a:cubicBezTo>
                    <a:pt x="1174" y="11784"/>
                    <a:pt x="1282" y="11855"/>
                    <a:pt x="1389" y="11855"/>
                  </a:cubicBezTo>
                  <a:cubicBezTo>
                    <a:pt x="1497" y="11855"/>
                    <a:pt x="1604" y="11784"/>
                    <a:pt x="1604" y="11643"/>
                  </a:cubicBezTo>
                  <a:lnTo>
                    <a:pt x="1604" y="7887"/>
                  </a:lnTo>
                  <a:lnTo>
                    <a:pt x="2084" y="7887"/>
                  </a:lnTo>
                  <a:lnTo>
                    <a:pt x="2084" y="13087"/>
                  </a:lnTo>
                  <a:cubicBezTo>
                    <a:pt x="2084" y="13259"/>
                    <a:pt x="1943" y="13394"/>
                    <a:pt x="1770" y="13400"/>
                  </a:cubicBezTo>
                  <a:lnTo>
                    <a:pt x="1604" y="13400"/>
                  </a:lnTo>
                  <a:lnTo>
                    <a:pt x="1604" y="12497"/>
                  </a:lnTo>
                  <a:cubicBezTo>
                    <a:pt x="1604" y="12352"/>
                    <a:pt x="1497" y="12280"/>
                    <a:pt x="1389" y="12280"/>
                  </a:cubicBezTo>
                  <a:cubicBezTo>
                    <a:pt x="1282" y="12280"/>
                    <a:pt x="1174" y="12352"/>
                    <a:pt x="1174" y="12497"/>
                  </a:cubicBezTo>
                  <a:lnTo>
                    <a:pt x="1174" y="13400"/>
                  </a:lnTo>
                  <a:lnTo>
                    <a:pt x="289" y="13400"/>
                  </a:lnTo>
                  <a:cubicBezTo>
                    <a:pt x="0" y="13400"/>
                    <a:pt x="0" y="13825"/>
                    <a:pt x="289" y="13825"/>
                  </a:cubicBezTo>
                  <a:lnTo>
                    <a:pt x="1844" y="13825"/>
                  </a:lnTo>
                  <a:cubicBezTo>
                    <a:pt x="1869" y="13825"/>
                    <a:pt x="1893" y="13818"/>
                    <a:pt x="1918" y="13812"/>
                  </a:cubicBezTo>
                  <a:cubicBezTo>
                    <a:pt x="2262" y="13739"/>
                    <a:pt x="2502" y="13437"/>
                    <a:pt x="2508" y="13087"/>
                  </a:cubicBezTo>
                  <a:lnTo>
                    <a:pt x="2508" y="7887"/>
                  </a:lnTo>
                  <a:lnTo>
                    <a:pt x="2649" y="7887"/>
                  </a:lnTo>
                  <a:cubicBezTo>
                    <a:pt x="2729" y="7887"/>
                    <a:pt x="2803" y="7838"/>
                    <a:pt x="2840" y="7770"/>
                  </a:cubicBezTo>
                  <a:cubicBezTo>
                    <a:pt x="3166" y="7131"/>
                    <a:pt x="3823" y="6737"/>
                    <a:pt x="4536" y="6737"/>
                  </a:cubicBezTo>
                  <a:cubicBezTo>
                    <a:pt x="6399" y="6737"/>
                    <a:pt x="7911" y="5231"/>
                    <a:pt x="7911" y="3369"/>
                  </a:cubicBezTo>
                  <a:cubicBezTo>
                    <a:pt x="7911" y="2312"/>
                    <a:pt x="7413" y="1316"/>
                    <a:pt x="6571" y="677"/>
                  </a:cubicBezTo>
                  <a:lnTo>
                    <a:pt x="6546" y="664"/>
                  </a:lnTo>
                  <a:cubicBezTo>
                    <a:pt x="5953" y="222"/>
                    <a:pt x="5248" y="1"/>
                    <a:pt x="454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38" name="Google Shape;1038;p51"/>
            <p:cNvSpPr/>
            <p:nvPr/>
          </p:nvSpPr>
          <p:spPr>
            <a:xfrm>
              <a:off x="7524406" y="2735831"/>
              <a:ext cx="201439" cy="394059"/>
            </a:xfrm>
            <a:custGeom>
              <a:avLst/>
              <a:gdLst/>
              <a:ahLst/>
              <a:cxnLst/>
              <a:rect l="l" t="t" r="r" b="b"/>
              <a:pathLst>
                <a:path w="7469" h="14611" extrusionOk="0">
                  <a:moveTo>
                    <a:pt x="5852" y="11796"/>
                  </a:moveTo>
                  <a:cubicBezTo>
                    <a:pt x="5962" y="11796"/>
                    <a:pt x="6067" y="11857"/>
                    <a:pt x="6116" y="11962"/>
                  </a:cubicBezTo>
                  <a:lnTo>
                    <a:pt x="7007" y="13763"/>
                  </a:lnTo>
                  <a:cubicBezTo>
                    <a:pt x="7026" y="13800"/>
                    <a:pt x="7038" y="13837"/>
                    <a:pt x="7038" y="13880"/>
                  </a:cubicBezTo>
                  <a:lnTo>
                    <a:pt x="7038" y="13898"/>
                  </a:lnTo>
                  <a:lnTo>
                    <a:pt x="7038" y="13910"/>
                  </a:lnTo>
                  <a:lnTo>
                    <a:pt x="7038" y="13929"/>
                  </a:lnTo>
                  <a:cubicBezTo>
                    <a:pt x="7032" y="13972"/>
                    <a:pt x="7020" y="14009"/>
                    <a:pt x="6995" y="14045"/>
                  </a:cubicBezTo>
                  <a:cubicBezTo>
                    <a:pt x="6946" y="14132"/>
                    <a:pt x="6848" y="14187"/>
                    <a:pt x="6743" y="14187"/>
                  </a:cubicBezTo>
                  <a:lnTo>
                    <a:pt x="596" y="14187"/>
                  </a:lnTo>
                  <a:cubicBezTo>
                    <a:pt x="504" y="14187"/>
                    <a:pt x="430" y="14107"/>
                    <a:pt x="430" y="14015"/>
                  </a:cubicBezTo>
                  <a:lnTo>
                    <a:pt x="430" y="11962"/>
                  </a:lnTo>
                  <a:cubicBezTo>
                    <a:pt x="430" y="11870"/>
                    <a:pt x="504" y="11796"/>
                    <a:pt x="596" y="11796"/>
                  </a:cubicBezTo>
                  <a:close/>
                  <a:moveTo>
                    <a:pt x="4727" y="0"/>
                  </a:moveTo>
                  <a:cubicBezTo>
                    <a:pt x="4610" y="0"/>
                    <a:pt x="4518" y="99"/>
                    <a:pt x="4518" y="215"/>
                  </a:cubicBezTo>
                  <a:lnTo>
                    <a:pt x="4518" y="3221"/>
                  </a:lnTo>
                  <a:cubicBezTo>
                    <a:pt x="4518" y="3366"/>
                    <a:pt x="4624" y="3438"/>
                    <a:pt x="4730" y="3438"/>
                  </a:cubicBezTo>
                  <a:cubicBezTo>
                    <a:pt x="4836" y="3438"/>
                    <a:pt x="4942" y="3366"/>
                    <a:pt x="4942" y="3221"/>
                  </a:cubicBezTo>
                  <a:lnTo>
                    <a:pt x="4942" y="430"/>
                  </a:lnTo>
                  <a:lnTo>
                    <a:pt x="7038" y="430"/>
                  </a:lnTo>
                  <a:lnTo>
                    <a:pt x="7038" y="904"/>
                  </a:lnTo>
                  <a:lnTo>
                    <a:pt x="6565" y="904"/>
                  </a:lnTo>
                  <a:cubicBezTo>
                    <a:pt x="6276" y="904"/>
                    <a:pt x="6276" y="1328"/>
                    <a:pt x="6565" y="1328"/>
                  </a:cubicBezTo>
                  <a:lnTo>
                    <a:pt x="7038" y="1328"/>
                  </a:lnTo>
                  <a:lnTo>
                    <a:pt x="7038" y="1863"/>
                  </a:lnTo>
                  <a:lnTo>
                    <a:pt x="6565" y="1863"/>
                  </a:lnTo>
                  <a:cubicBezTo>
                    <a:pt x="6276" y="1863"/>
                    <a:pt x="6276" y="2287"/>
                    <a:pt x="6565" y="2287"/>
                  </a:cubicBezTo>
                  <a:lnTo>
                    <a:pt x="7038" y="2287"/>
                  </a:lnTo>
                  <a:lnTo>
                    <a:pt x="7038" y="2822"/>
                  </a:lnTo>
                  <a:lnTo>
                    <a:pt x="5993" y="2822"/>
                  </a:lnTo>
                  <a:cubicBezTo>
                    <a:pt x="5704" y="2822"/>
                    <a:pt x="5704" y="3252"/>
                    <a:pt x="5993" y="3252"/>
                  </a:cubicBezTo>
                  <a:lnTo>
                    <a:pt x="7038" y="3252"/>
                  </a:lnTo>
                  <a:lnTo>
                    <a:pt x="7038" y="3780"/>
                  </a:lnTo>
                  <a:lnTo>
                    <a:pt x="6565" y="3780"/>
                  </a:lnTo>
                  <a:cubicBezTo>
                    <a:pt x="6276" y="3780"/>
                    <a:pt x="6276" y="4211"/>
                    <a:pt x="6565" y="4211"/>
                  </a:cubicBezTo>
                  <a:lnTo>
                    <a:pt x="7038" y="4211"/>
                  </a:lnTo>
                  <a:lnTo>
                    <a:pt x="7038" y="4739"/>
                  </a:lnTo>
                  <a:lnTo>
                    <a:pt x="6565" y="4739"/>
                  </a:lnTo>
                  <a:cubicBezTo>
                    <a:pt x="6276" y="4739"/>
                    <a:pt x="6276" y="5170"/>
                    <a:pt x="6565" y="5170"/>
                  </a:cubicBezTo>
                  <a:lnTo>
                    <a:pt x="7038" y="5170"/>
                  </a:lnTo>
                  <a:lnTo>
                    <a:pt x="7038" y="5698"/>
                  </a:lnTo>
                  <a:lnTo>
                    <a:pt x="5993" y="5698"/>
                  </a:lnTo>
                  <a:cubicBezTo>
                    <a:pt x="5704" y="5698"/>
                    <a:pt x="5704" y="6129"/>
                    <a:pt x="5993" y="6129"/>
                  </a:cubicBezTo>
                  <a:lnTo>
                    <a:pt x="7038" y="6129"/>
                  </a:lnTo>
                  <a:lnTo>
                    <a:pt x="7038" y="6657"/>
                  </a:lnTo>
                  <a:lnTo>
                    <a:pt x="6565" y="6657"/>
                  </a:lnTo>
                  <a:cubicBezTo>
                    <a:pt x="6276" y="6657"/>
                    <a:pt x="6276" y="7087"/>
                    <a:pt x="6565" y="7087"/>
                  </a:cubicBezTo>
                  <a:lnTo>
                    <a:pt x="7038" y="7087"/>
                  </a:lnTo>
                  <a:lnTo>
                    <a:pt x="7038" y="7622"/>
                  </a:lnTo>
                  <a:lnTo>
                    <a:pt x="6565" y="7622"/>
                  </a:lnTo>
                  <a:cubicBezTo>
                    <a:pt x="6276" y="7622"/>
                    <a:pt x="6276" y="8046"/>
                    <a:pt x="6565" y="8046"/>
                  </a:cubicBezTo>
                  <a:lnTo>
                    <a:pt x="7038" y="8046"/>
                  </a:lnTo>
                  <a:lnTo>
                    <a:pt x="7038" y="8575"/>
                  </a:lnTo>
                  <a:lnTo>
                    <a:pt x="5993" y="8575"/>
                  </a:lnTo>
                  <a:cubicBezTo>
                    <a:pt x="5704" y="8575"/>
                    <a:pt x="5704" y="9005"/>
                    <a:pt x="5993" y="9005"/>
                  </a:cubicBezTo>
                  <a:lnTo>
                    <a:pt x="7038" y="9005"/>
                  </a:lnTo>
                  <a:lnTo>
                    <a:pt x="7038" y="9534"/>
                  </a:lnTo>
                  <a:lnTo>
                    <a:pt x="6565" y="9534"/>
                  </a:lnTo>
                  <a:cubicBezTo>
                    <a:pt x="6276" y="9534"/>
                    <a:pt x="6276" y="9964"/>
                    <a:pt x="6565" y="9964"/>
                  </a:cubicBezTo>
                  <a:lnTo>
                    <a:pt x="7038" y="9964"/>
                  </a:lnTo>
                  <a:lnTo>
                    <a:pt x="7038" y="10499"/>
                  </a:lnTo>
                  <a:lnTo>
                    <a:pt x="6565" y="10499"/>
                  </a:lnTo>
                  <a:cubicBezTo>
                    <a:pt x="6276" y="10499"/>
                    <a:pt x="6276" y="10923"/>
                    <a:pt x="6565" y="10923"/>
                  </a:cubicBezTo>
                  <a:lnTo>
                    <a:pt x="7038" y="10923"/>
                  </a:lnTo>
                  <a:lnTo>
                    <a:pt x="7038" y="12859"/>
                  </a:lnTo>
                  <a:lnTo>
                    <a:pt x="6503" y="11771"/>
                  </a:lnTo>
                  <a:cubicBezTo>
                    <a:pt x="6383" y="11530"/>
                    <a:pt x="6138" y="11371"/>
                    <a:pt x="5873" y="11371"/>
                  </a:cubicBezTo>
                  <a:cubicBezTo>
                    <a:pt x="5868" y="11371"/>
                    <a:pt x="5863" y="11372"/>
                    <a:pt x="5858" y="11372"/>
                  </a:cubicBezTo>
                  <a:lnTo>
                    <a:pt x="4942" y="11372"/>
                  </a:lnTo>
                  <a:lnTo>
                    <a:pt x="4942" y="4082"/>
                  </a:lnTo>
                  <a:cubicBezTo>
                    <a:pt x="4942" y="3937"/>
                    <a:pt x="4836" y="3865"/>
                    <a:pt x="4730" y="3865"/>
                  </a:cubicBezTo>
                  <a:cubicBezTo>
                    <a:pt x="4624" y="3865"/>
                    <a:pt x="4518" y="3937"/>
                    <a:pt x="4518" y="4082"/>
                  </a:cubicBezTo>
                  <a:lnTo>
                    <a:pt x="4518" y="11372"/>
                  </a:lnTo>
                  <a:lnTo>
                    <a:pt x="596" y="11372"/>
                  </a:lnTo>
                  <a:cubicBezTo>
                    <a:pt x="271" y="11372"/>
                    <a:pt x="0" y="11636"/>
                    <a:pt x="0" y="11968"/>
                  </a:cubicBezTo>
                  <a:lnTo>
                    <a:pt x="0" y="14015"/>
                  </a:lnTo>
                  <a:cubicBezTo>
                    <a:pt x="0" y="14341"/>
                    <a:pt x="271" y="14611"/>
                    <a:pt x="596" y="14611"/>
                  </a:cubicBezTo>
                  <a:lnTo>
                    <a:pt x="6743" y="14611"/>
                  </a:lnTo>
                  <a:cubicBezTo>
                    <a:pt x="6995" y="14611"/>
                    <a:pt x="7229" y="14482"/>
                    <a:pt x="7358" y="14273"/>
                  </a:cubicBezTo>
                  <a:cubicBezTo>
                    <a:pt x="7407" y="14187"/>
                    <a:pt x="7444" y="14101"/>
                    <a:pt x="7456" y="14009"/>
                  </a:cubicBezTo>
                  <a:cubicBezTo>
                    <a:pt x="7462" y="13984"/>
                    <a:pt x="7468" y="13966"/>
                    <a:pt x="7468" y="13941"/>
                  </a:cubicBezTo>
                  <a:lnTo>
                    <a:pt x="7468" y="13898"/>
                  </a:lnTo>
                  <a:lnTo>
                    <a:pt x="7468" y="13886"/>
                  </a:lnTo>
                  <a:lnTo>
                    <a:pt x="7468" y="10720"/>
                  </a:lnTo>
                  <a:lnTo>
                    <a:pt x="7468" y="10714"/>
                  </a:lnTo>
                  <a:lnTo>
                    <a:pt x="7468" y="10708"/>
                  </a:lnTo>
                  <a:lnTo>
                    <a:pt x="7468" y="9755"/>
                  </a:lnTo>
                  <a:lnTo>
                    <a:pt x="7468" y="9749"/>
                  </a:lnTo>
                  <a:lnTo>
                    <a:pt x="7468" y="9743"/>
                  </a:lnTo>
                  <a:lnTo>
                    <a:pt x="7468" y="8796"/>
                  </a:lnTo>
                  <a:lnTo>
                    <a:pt x="7468" y="8790"/>
                  </a:lnTo>
                  <a:lnTo>
                    <a:pt x="7468" y="8784"/>
                  </a:lnTo>
                  <a:lnTo>
                    <a:pt x="7468" y="7837"/>
                  </a:lnTo>
                  <a:lnTo>
                    <a:pt x="7468" y="7831"/>
                  </a:lnTo>
                  <a:lnTo>
                    <a:pt x="7468" y="7825"/>
                  </a:lnTo>
                  <a:lnTo>
                    <a:pt x="7468" y="6878"/>
                  </a:lnTo>
                  <a:lnTo>
                    <a:pt x="7468" y="6872"/>
                  </a:lnTo>
                  <a:lnTo>
                    <a:pt x="7468" y="6866"/>
                  </a:lnTo>
                  <a:lnTo>
                    <a:pt x="7468" y="5920"/>
                  </a:lnTo>
                  <a:lnTo>
                    <a:pt x="7468" y="5913"/>
                  </a:lnTo>
                  <a:lnTo>
                    <a:pt x="7468" y="5907"/>
                  </a:lnTo>
                  <a:lnTo>
                    <a:pt x="7468" y="4961"/>
                  </a:lnTo>
                  <a:lnTo>
                    <a:pt x="7468" y="4954"/>
                  </a:lnTo>
                  <a:lnTo>
                    <a:pt x="7468" y="4948"/>
                  </a:lnTo>
                  <a:lnTo>
                    <a:pt x="7468" y="4002"/>
                  </a:lnTo>
                  <a:lnTo>
                    <a:pt x="7468" y="3996"/>
                  </a:lnTo>
                  <a:lnTo>
                    <a:pt x="7468" y="3989"/>
                  </a:lnTo>
                  <a:lnTo>
                    <a:pt x="7468" y="3043"/>
                  </a:lnTo>
                  <a:lnTo>
                    <a:pt x="7468" y="3037"/>
                  </a:lnTo>
                  <a:lnTo>
                    <a:pt x="7468" y="3031"/>
                  </a:lnTo>
                  <a:lnTo>
                    <a:pt x="7468" y="2078"/>
                  </a:lnTo>
                  <a:lnTo>
                    <a:pt x="7468" y="2066"/>
                  </a:lnTo>
                  <a:lnTo>
                    <a:pt x="7468" y="1125"/>
                  </a:lnTo>
                  <a:lnTo>
                    <a:pt x="7468" y="1113"/>
                  </a:lnTo>
                  <a:lnTo>
                    <a:pt x="7468" y="1107"/>
                  </a:lnTo>
                  <a:lnTo>
                    <a:pt x="7468" y="215"/>
                  </a:lnTo>
                  <a:cubicBezTo>
                    <a:pt x="7468" y="99"/>
                    <a:pt x="7370" y="0"/>
                    <a:pt x="7253"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39" name="Google Shape;1039;p51"/>
          <p:cNvGrpSpPr/>
          <p:nvPr/>
        </p:nvGrpSpPr>
        <p:grpSpPr>
          <a:xfrm>
            <a:off x="2950070" y="6735692"/>
            <a:ext cx="648144" cy="789304"/>
            <a:chOff x="1475035" y="3367846"/>
            <a:chExt cx="324072" cy="394652"/>
          </a:xfrm>
        </p:grpSpPr>
        <p:sp>
          <p:nvSpPr>
            <p:cNvPr id="1040" name="Google Shape;1040;p51"/>
            <p:cNvSpPr/>
            <p:nvPr/>
          </p:nvSpPr>
          <p:spPr>
            <a:xfrm>
              <a:off x="1475035" y="3367846"/>
              <a:ext cx="324072" cy="394652"/>
            </a:xfrm>
            <a:custGeom>
              <a:avLst/>
              <a:gdLst/>
              <a:ahLst/>
              <a:cxnLst/>
              <a:rect l="l" t="t" r="r" b="b"/>
              <a:pathLst>
                <a:path w="12016" h="14633" extrusionOk="0">
                  <a:moveTo>
                    <a:pt x="6004" y="2382"/>
                  </a:moveTo>
                  <a:lnTo>
                    <a:pt x="7049" y="3901"/>
                  </a:lnTo>
                  <a:lnTo>
                    <a:pt x="7049" y="6888"/>
                  </a:lnTo>
                  <a:lnTo>
                    <a:pt x="6687" y="6888"/>
                  </a:lnTo>
                  <a:lnTo>
                    <a:pt x="6687" y="5763"/>
                  </a:lnTo>
                  <a:cubicBezTo>
                    <a:pt x="6687" y="5407"/>
                    <a:pt x="6398" y="5118"/>
                    <a:pt x="6041" y="5118"/>
                  </a:cubicBezTo>
                  <a:cubicBezTo>
                    <a:pt x="5691" y="5118"/>
                    <a:pt x="5402" y="5407"/>
                    <a:pt x="5402" y="5763"/>
                  </a:cubicBezTo>
                  <a:lnTo>
                    <a:pt x="5402" y="5868"/>
                  </a:lnTo>
                  <a:cubicBezTo>
                    <a:pt x="5402" y="6009"/>
                    <a:pt x="5510" y="6080"/>
                    <a:pt x="5617" y="6080"/>
                  </a:cubicBezTo>
                  <a:cubicBezTo>
                    <a:pt x="5725" y="6080"/>
                    <a:pt x="5832" y="6009"/>
                    <a:pt x="5832" y="5868"/>
                  </a:cubicBezTo>
                  <a:lnTo>
                    <a:pt x="5832" y="5763"/>
                  </a:lnTo>
                  <a:cubicBezTo>
                    <a:pt x="5832" y="5619"/>
                    <a:pt x="5938" y="5547"/>
                    <a:pt x="6044" y="5547"/>
                  </a:cubicBezTo>
                  <a:cubicBezTo>
                    <a:pt x="6150" y="5547"/>
                    <a:pt x="6256" y="5619"/>
                    <a:pt x="6256" y="5763"/>
                  </a:cubicBezTo>
                  <a:lnTo>
                    <a:pt x="6256" y="6888"/>
                  </a:lnTo>
                  <a:lnTo>
                    <a:pt x="5832" y="6888"/>
                  </a:lnTo>
                  <a:lnTo>
                    <a:pt x="5832" y="6722"/>
                  </a:lnTo>
                  <a:cubicBezTo>
                    <a:pt x="5832" y="6581"/>
                    <a:pt x="5725" y="6510"/>
                    <a:pt x="5617" y="6510"/>
                  </a:cubicBezTo>
                  <a:cubicBezTo>
                    <a:pt x="5510" y="6510"/>
                    <a:pt x="5402" y="6581"/>
                    <a:pt x="5402" y="6722"/>
                  </a:cubicBezTo>
                  <a:lnTo>
                    <a:pt x="5402" y="6888"/>
                  </a:lnTo>
                  <a:lnTo>
                    <a:pt x="4960" y="6888"/>
                  </a:lnTo>
                  <a:lnTo>
                    <a:pt x="4966" y="3901"/>
                  </a:lnTo>
                  <a:lnTo>
                    <a:pt x="6004" y="2382"/>
                  </a:lnTo>
                  <a:close/>
                  <a:moveTo>
                    <a:pt x="7898" y="7318"/>
                  </a:moveTo>
                  <a:cubicBezTo>
                    <a:pt x="7984" y="7318"/>
                    <a:pt x="8057" y="7361"/>
                    <a:pt x="8100" y="7435"/>
                  </a:cubicBezTo>
                  <a:lnTo>
                    <a:pt x="8525" y="8185"/>
                  </a:lnTo>
                  <a:lnTo>
                    <a:pt x="3497" y="8185"/>
                  </a:lnTo>
                  <a:lnTo>
                    <a:pt x="3915" y="7435"/>
                  </a:lnTo>
                  <a:cubicBezTo>
                    <a:pt x="3958" y="7361"/>
                    <a:pt x="4031" y="7318"/>
                    <a:pt x="4117" y="7318"/>
                  </a:cubicBezTo>
                  <a:close/>
                  <a:moveTo>
                    <a:pt x="5795" y="11400"/>
                  </a:moveTo>
                  <a:lnTo>
                    <a:pt x="5795" y="14203"/>
                  </a:lnTo>
                  <a:lnTo>
                    <a:pt x="5298" y="14203"/>
                  </a:lnTo>
                  <a:lnTo>
                    <a:pt x="5298" y="12076"/>
                  </a:lnTo>
                  <a:cubicBezTo>
                    <a:pt x="5298" y="11762"/>
                    <a:pt x="5500" y="11492"/>
                    <a:pt x="5795" y="11400"/>
                  </a:cubicBezTo>
                  <a:close/>
                  <a:moveTo>
                    <a:pt x="6220" y="11400"/>
                  </a:moveTo>
                  <a:cubicBezTo>
                    <a:pt x="6515" y="11492"/>
                    <a:pt x="6717" y="11762"/>
                    <a:pt x="6717" y="12076"/>
                  </a:cubicBezTo>
                  <a:lnTo>
                    <a:pt x="6717" y="14203"/>
                  </a:lnTo>
                  <a:lnTo>
                    <a:pt x="6220" y="14203"/>
                  </a:lnTo>
                  <a:lnTo>
                    <a:pt x="6220" y="11400"/>
                  </a:lnTo>
                  <a:close/>
                  <a:moveTo>
                    <a:pt x="10461" y="10976"/>
                  </a:moveTo>
                  <a:lnTo>
                    <a:pt x="10461" y="14203"/>
                  </a:lnTo>
                  <a:lnTo>
                    <a:pt x="8439" y="14203"/>
                  </a:lnTo>
                  <a:lnTo>
                    <a:pt x="8439" y="10976"/>
                  </a:lnTo>
                  <a:close/>
                  <a:moveTo>
                    <a:pt x="8008" y="8615"/>
                  </a:moveTo>
                  <a:lnTo>
                    <a:pt x="8008" y="10754"/>
                  </a:lnTo>
                  <a:lnTo>
                    <a:pt x="8008" y="10760"/>
                  </a:lnTo>
                  <a:lnTo>
                    <a:pt x="8008" y="10767"/>
                  </a:lnTo>
                  <a:lnTo>
                    <a:pt x="8008" y="14209"/>
                  </a:lnTo>
                  <a:lnTo>
                    <a:pt x="7148" y="14209"/>
                  </a:lnTo>
                  <a:lnTo>
                    <a:pt x="7148" y="12076"/>
                  </a:lnTo>
                  <a:cubicBezTo>
                    <a:pt x="7148" y="11449"/>
                    <a:pt x="6638" y="10939"/>
                    <a:pt x="6011" y="10939"/>
                  </a:cubicBezTo>
                  <a:cubicBezTo>
                    <a:pt x="5377" y="10939"/>
                    <a:pt x="4867" y="11449"/>
                    <a:pt x="4867" y="12076"/>
                  </a:cubicBezTo>
                  <a:lnTo>
                    <a:pt x="4867" y="14209"/>
                  </a:lnTo>
                  <a:lnTo>
                    <a:pt x="4007" y="14209"/>
                  </a:lnTo>
                  <a:lnTo>
                    <a:pt x="4007" y="10767"/>
                  </a:lnTo>
                  <a:lnTo>
                    <a:pt x="4007" y="10760"/>
                  </a:lnTo>
                  <a:lnTo>
                    <a:pt x="4007" y="10754"/>
                  </a:lnTo>
                  <a:lnTo>
                    <a:pt x="4007" y="8615"/>
                  </a:lnTo>
                  <a:close/>
                  <a:moveTo>
                    <a:pt x="6011" y="1"/>
                  </a:moveTo>
                  <a:cubicBezTo>
                    <a:pt x="5903" y="1"/>
                    <a:pt x="5795" y="71"/>
                    <a:pt x="5795" y="213"/>
                  </a:cubicBezTo>
                  <a:lnTo>
                    <a:pt x="5795" y="606"/>
                  </a:lnTo>
                  <a:lnTo>
                    <a:pt x="5408" y="606"/>
                  </a:lnTo>
                  <a:cubicBezTo>
                    <a:pt x="5119" y="606"/>
                    <a:pt x="5119" y="1030"/>
                    <a:pt x="5408" y="1030"/>
                  </a:cubicBezTo>
                  <a:lnTo>
                    <a:pt x="5795" y="1030"/>
                  </a:lnTo>
                  <a:lnTo>
                    <a:pt x="5795" y="1946"/>
                  </a:lnTo>
                  <a:cubicBezTo>
                    <a:pt x="5783" y="1958"/>
                    <a:pt x="5771" y="1971"/>
                    <a:pt x="5759" y="1989"/>
                  </a:cubicBezTo>
                  <a:lnTo>
                    <a:pt x="3742" y="4921"/>
                  </a:lnTo>
                  <a:cubicBezTo>
                    <a:pt x="3629" y="5087"/>
                    <a:pt x="3773" y="5256"/>
                    <a:pt x="3926" y="5256"/>
                  </a:cubicBezTo>
                  <a:cubicBezTo>
                    <a:pt x="3988" y="5256"/>
                    <a:pt x="4051" y="5228"/>
                    <a:pt x="4099" y="5161"/>
                  </a:cubicBezTo>
                  <a:lnTo>
                    <a:pt x="4535" y="4522"/>
                  </a:lnTo>
                  <a:lnTo>
                    <a:pt x="4535" y="6888"/>
                  </a:lnTo>
                  <a:lnTo>
                    <a:pt x="4117" y="6888"/>
                  </a:lnTo>
                  <a:cubicBezTo>
                    <a:pt x="3878" y="6888"/>
                    <a:pt x="3656" y="7017"/>
                    <a:pt x="3540" y="7226"/>
                  </a:cubicBezTo>
                  <a:lnTo>
                    <a:pt x="3048" y="8099"/>
                  </a:lnTo>
                  <a:cubicBezTo>
                    <a:pt x="2919" y="8333"/>
                    <a:pt x="3085" y="8615"/>
                    <a:pt x="3349" y="8615"/>
                  </a:cubicBezTo>
                  <a:lnTo>
                    <a:pt x="3583" y="8615"/>
                  </a:lnTo>
                  <a:lnTo>
                    <a:pt x="3583" y="10545"/>
                  </a:lnTo>
                  <a:lnTo>
                    <a:pt x="571" y="10545"/>
                  </a:lnTo>
                  <a:lnTo>
                    <a:pt x="1351" y="9291"/>
                  </a:lnTo>
                  <a:lnTo>
                    <a:pt x="2937" y="9291"/>
                  </a:lnTo>
                  <a:cubicBezTo>
                    <a:pt x="3220" y="9291"/>
                    <a:pt x="3220" y="8861"/>
                    <a:pt x="2937" y="8861"/>
                  </a:cubicBezTo>
                  <a:lnTo>
                    <a:pt x="1327" y="8861"/>
                  </a:lnTo>
                  <a:cubicBezTo>
                    <a:pt x="1198" y="8861"/>
                    <a:pt x="1075" y="8929"/>
                    <a:pt x="1001" y="9039"/>
                  </a:cubicBezTo>
                  <a:lnTo>
                    <a:pt x="165" y="10386"/>
                  </a:lnTo>
                  <a:cubicBezTo>
                    <a:pt x="1" y="10641"/>
                    <a:pt x="186" y="10976"/>
                    <a:pt x="483" y="10976"/>
                  </a:cubicBezTo>
                  <a:cubicBezTo>
                    <a:pt x="485" y="10976"/>
                    <a:pt x="488" y="10976"/>
                    <a:pt x="491" y="10976"/>
                  </a:cubicBezTo>
                  <a:lnTo>
                    <a:pt x="1124" y="10976"/>
                  </a:lnTo>
                  <a:lnTo>
                    <a:pt x="1124" y="11541"/>
                  </a:lnTo>
                  <a:cubicBezTo>
                    <a:pt x="1124" y="11686"/>
                    <a:pt x="1232" y="11758"/>
                    <a:pt x="1339" y="11758"/>
                  </a:cubicBezTo>
                  <a:cubicBezTo>
                    <a:pt x="1447" y="11758"/>
                    <a:pt x="1554" y="11686"/>
                    <a:pt x="1554" y="11541"/>
                  </a:cubicBezTo>
                  <a:lnTo>
                    <a:pt x="1554" y="10976"/>
                  </a:lnTo>
                  <a:lnTo>
                    <a:pt x="3576" y="10976"/>
                  </a:lnTo>
                  <a:lnTo>
                    <a:pt x="3576" y="14203"/>
                  </a:lnTo>
                  <a:lnTo>
                    <a:pt x="1554" y="14203"/>
                  </a:lnTo>
                  <a:lnTo>
                    <a:pt x="1554" y="12396"/>
                  </a:lnTo>
                  <a:cubicBezTo>
                    <a:pt x="1554" y="12254"/>
                    <a:pt x="1447" y="12183"/>
                    <a:pt x="1339" y="12183"/>
                  </a:cubicBezTo>
                  <a:cubicBezTo>
                    <a:pt x="1232" y="12183"/>
                    <a:pt x="1124" y="12254"/>
                    <a:pt x="1124" y="12396"/>
                  </a:cubicBezTo>
                  <a:lnTo>
                    <a:pt x="1124" y="14418"/>
                  </a:lnTo>
                  <a:cubicBezTo>
                    <a:pt x="1124" y="14535"/>
                    <a:pt x="1216" y="14633"/>
                    <a:pt x="1339" y="14633"/>
                  </a:cubicBezTo>
                  <a:lnTo>
                    <a:pt x="10676" y="14633"/>
                  </a:lnTo>
                  <a:cubicBezTo>
                    <a:pt x="10799" y="14633"/>
                    <a:pt x="10891" y="14535"/>
                    <a:pt x="10891" y="14418"/>
                  </a:cubicBezTo>
                  <a:lnTo>
                    <a:pt x="10891" y="10976"/>
                  </a:lnTo>
                  <a:lnTo>
                    <a:pt x="11524" y="10976"/>
                  </a:lnTo>
                  <a:cubicBezTo>
                    <a:pt x="11825" y="10976"/>
                    <a:pt x="12016" y="10644"/>
                    <a:pt x="11850" y="10386"/>
                  </a:cubicBezTo>
                  <a:lnTo>
                    <a:pt x="11014" y="9046"/>
                  </a:lnTo>
                  <a:cubicBezTo>
                    <a:pt x="10946" y="8929"/>
                    <a:pt x="10817" y="8861"/>
                    <a:pt x="10688" y="8861"/>
                  </a:cubicBezTo>
                  <a:lnTo>
                    <a:pt x="9084" y="8861"/>
                  </a:lnTo>
                  <a:cubicBezTo>
                    <a:pt x="8795" y="8861"/>
                    <a:pt x="8795" y="9291"/>
                    <a:pt x="9084" y="9291"/>
                  </a:cubicBezTo>
                  <a:lnTo>
                    <a:pt x="10664" y="9291"/>
                  </a:lnTo>
                  <a:lnTo>
                    <a:pt x="11444" y="10545"/>
                  </a:lnTo>
                  <a:lnTo>
                    <a:pt x="8439" y="10545"/>
                  </a:lnTo>
                  <a:lnTo>
                    <a:pt x="8439" y="8615"/>
                  </a:lnTo>
                  <a:lnTo>
                    <a:pt x="8672" y="8615"/>
                  </a:lnTo>
                  <a:cubicBezTo>
                    <a:pt x="8930" y="8615"/>
                    <a:pt x="9096" y="8333"/>
                    <a:pt x="8973" y="8105"/>
                  </a:cubicBezTo>
                  <a:lnTo>
                    <a:pt x="8482" y="7226"/>
                  </a:lnTo>
                  <a:cubicBezTo>
                    <a:pt x="8365" y="7017"/>
                    <a:pt x="8144" y="6888"/>
                    <a:pt x="7904" y="6888"/>
                  </a:cubicBezTo>
                  <a:lnTo>
                    <a:pt x="7486" y="6888"/>
                  </a:lnTo>
                  <a:lnTo>
                    <a:pt x="7486" y="4522"/>
                  </a:lnTo>
                  <a:lnTo>
                    <a:pt x="7922" y="5161"/>
                  </a:lnTo>
                  <a:cubicBezTo>
                    <a:pt x="7970" y="5230"/>
                    <a:pt x="8034" y="5259"/>
                    <a:pt x="8096" y="5259"/>
                  </a:cubicBezTo>
                  <a:cubicBezTo>
                    <a:pt x="8248" y="5259"/>
                    <a:pt x="8392" y="5087"/>
                    <a:pt x="8279" y="4921"/>
                  </a:cubicBezTo>
                  <a:lnTo>
                    <a:pt x="6256" y="1989"/>
                  </a:lnTo>
                  <a:cubicBezTo>
                    <a:pt x="6250" y="1971"/>
                    <a:pt x="6238" y="1958"/>
                    <a:pt x="6226" y="1946"/>
                  </a:cubicBezTo>
                  <a:lnTo>
                    <a:pt x="6226" y="1030"/>
                  </a:lnTo>
                  <a:lnTo>
                    <a:pt x="6613" y="1030"/>
                  </a:lnTo>
                  <a:cubicBezTo>
                    <a:pt x="6902" y="1030"/>
                    <a:pt x="6902" y="606"/>
                    <a:pt x="6613" y="606"/>
                  </a:cubicBezTo>
                  <a:lnTo>
                    <a:pt x="6226" y="606"/>
                  </a:lnTo>
                  <a:lnTo>
                    <a:pt x="6226" y="213"/>
                  </a:lnTo>
                  <a:cubicBezTo>
                    <a:pt x="6226" y="71"/>
                    <a:pt x="6118" y="1"/>
                    <a:pt x="6011"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41" name="Google Shape;1041;p51"/>
            <p:cNvSpPr/>
            <p:nvPr/>
          </p:nvSpPr>
          <p:spPr>
            <a:xfrm>
              <a:off x="1714043" y="3681588"/>
              <a:ext cx="30854" cy="48924"/>
            </a:xfrm>
            <a:custGeom>
              <a:avLst/>
              <a:gdLst/>
              <a:ahLst/>
              <a:cxnLst/>
              <a:rect l="l" t="t" r="r" b="b"/>
              <a:pathLst>
                <a:path w="1144" h="1814" extrusionOk="0">
                  <a:moveTo>
                    <a:pt x="572" y="429"/>
                  </a:moveTo>
                  <a:cubicBezTo>
                    <a:pt x="643" y="429"/>
                    <a:pt x="714" y="477"/>
                    <a:pt x="714" y="572"/>
                  </a:cubicBezTo>
                  <a:lnTo>
                    <a:pt x="714" y="1383"/>
                  </a:lnTo>
                  <a:lnTo>
                    <a:pt x="431" y="1383"/>
                  </a:lnTo>
                  <a:lnTo>
                    <a:pt x="431" y="572"/>
                  </a:lnTo>
                  <a:cubicBezTo>
                    <a:pt x="431" y="477"/>
                    <a:pt x="502" y="429"/>
                    <a:pt x="572" y="429"/>
                  </a:cubicBezTo>
                  <a:close/>
                  <a:moveTo>
                    <a:pt x="572" y="0"/>
                  </a:moveTo>
                  <a:cubicBezTo>
                    <a:pt x="259" y="0"/>
                    <a:pt x="1" y="258"/>
                    <a:pt x="1" y="572"/>
                  </a:cubicBezTo>
                  <a:lnTo>
                    <a:pt x="1" y="1598"/>
                  </a:lnTo>
                  <a:cubicBezTo>
                    <a:pt x="1" y="1721"/>
                    <a:pt x="99" y="1814"/>
                    <a:pt x="216" y="1814"/>
                  </a:cubicBezTo>
                  <a:lnTo>
                    <a:pt x="929" y="1814"/>
                  </a:lnTo>
                  <a:cubicBezTo>
                    <a:pt x="1052" y="1814"/>
                    <a:pt x="1144" y="1721"/>
                    <a:pt x="1144" y="1598"/>
                  </a:cubicBezTo>
                  <a:lnTo>
                    <a:pt x="1144" y="572"/>
                  </a:lnTo>
                  <a:cubicBezTo>
                    <a:pt x="1144" y="258"/>
                    <a:pt x="886" y="0"/>
                    <a:pt x="572"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42" name="Google Shape;1042;p51"/>
            <p:cNvSpPr/>
            <p:nvPr/>
          </p:nvSpPr>
          <p:spPr>
            <a:xfrm>
              <a:off x="1529218" y="3681588"/>
              <a:ext cx="30854" cy="48924"/>
            </a:xfrm>
            <a:custGeom>
              <a:avLst/>
              <a:gdLst/>
              <a:ahLst/>
              <a:cxnLst/>
              <a:rect l="l" t="t" r="r" b="b"/>
              <a:pathLst>
                <a:path w="1144" h="1814" extrusionOk="0">
                  <a:moveTo>
                    <a:pt x="569" y="429"/>
                  </a:moveTo>
                  <a:cubicBezTo>
                    <a:pt x="641" y="429"/>
                    <a:pt x="713" y="477"/>
                    <a:pt x="713" y="572"/>
                  </a:cubicBezTo>
                  <a:lnTo>
                    <a:pt x="713" y="1383"/>
                  </a:lnTo>
                  <a:lnTo>
                    <a:pt x="424" y="1383"/>
                  </a:lnTo>
                  <a:lnTo>
                    <a:pt x="424" y="572"/>
                  </a:lnTo>
                  <a:cubicBezTo>
                    <a:pt x="424" y="477"/>
                    <a:pt x="496" y="429"/>
                    <a:pt x="569" y="429"/>
                  </a:cubicBezTo>
                  <a:close/>
                  <a:moveTo>
                    <a:pt x="572" y="0"/>
                  </a:moveTo>
                  <a:cubicBezTo>
                    <a:pt x="252" y="0"/>
                    <a:pt x="0" y="258"/>
                    <a:pt x="0" y="572"/>
                  </a:cubicBezTo>
                  <a:lnTo>
                    <a:pt x="0" y="1598"/>
                  </a:lnTo>
                  <a:cubicBezTo>
                    <a:pt x="0" y="1721"/>
                    <a:pt x="92" y="1814"/>
                    <a:pt x="215" y="1814"/>
                  </a:cubicBezTo>
                  <a:lnTo>
                    <a:pt x="928" y="1814"/>
                  </a:lnTo>
                  <a:cubicBezTo>
                    <a:pt x="1045" y="1814"/>
                    <a:pt x="1143" y="1721"/>
                    <a:pt x="1143" y="1598"/>
                  </a:cubicBezTo>
                  <a:lnTo>
                    <a:pt x="1143" y="572"/>
                  </a:lnTo>
                  <a:cubicBezTo>
                    <a:pt x="1143" y="258"/>
                    <a:pt x="885" y="0"/>
                    <a:pt x="572"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43" name="Google Shape;1043;p51"/>
            <p:cNvSpPr/>
            <p:nvPr/>
          </p:nvSpPr>
          <p:spPr>
            <a:xfrm>
              <a:off x="1619729" y="3618936"/>
              <a:ext cx="40455" cy="34818"/>
            </a:xfrm>
            <a:custGeom>
              <a:avLst/>
              <a:gdLst/>
              <a:ahLst/>
              <a:cxnLst/>
              <a:rect l="l" t="t" r="r" b="b"/>
              <a:pathLst>
                <a:path w="1500" h="1291" extrusionOk="0">
                  <a:moveTo>
                    <a:pt x="639" y="430"/>
                  </a:moveTo>
                  <a:cubicBezTo>
                    <a:pt x="830" y="430"/>
                    <a:pt x="922" y="664"/>
                    <a:pt x="793" y="799"/>
                  </a:cubicBezTo>
                  <a:cubicBezTo>
                    <a:pt x="750" y="840"/>
                    <a:pt x="696" y="859"/>
                    <a:pt x="644" y="859"/>
                  </a:cubicBezTo>
                  <a:cubicBezTo>
                    <a:pt x="532" y="859"/>
                    <a:pt x="424" y="775"/>
                    <a:pt x="424" y="645"/>
                  </a:cubicBezTo>
                  <a:cubicBezTo>
                    <a:pt x="424" y="528"/>
                    <a:pt x="523" y="430"/>
                    <a:pt x="639" y="430"/>
                  </a:cubicBezTo>
                  <a:close/>
                  <a:moveTo>
                    <a:pt x="645" y="1"/>
                  </a:moveTo>
                  <a:cubicBezTo>
                    <a:pt x="316" y="1"/>
                    <a:pt x="0" y="258"/>
                    <a:pt x="0" y="645"/>
                  </a:cubicBezTo>
                  <a:cubicBezTo>
                    <a:pt x="0" y="1002"/>
                    <a:pt x="283" y="1285"/>
                    <a:pt x="639" y="1291"/>
                  </a:cubicBezTo>
                  <a:cubicBezTo>
                    <a:pt x="1211" y="1291"/>
                    <a:pt x="1500" y="596"/>
                    <a:pt x="1094" y="190"/>
                  </a:cubicBezTo>
                  <a:cubicBezTo>
                    <a:pt x="963" y="59"/>
                    <a:pt x="803" y="1"/>
                    <a:pt x="64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44" name="Google Shape;1044;p51"/>
          <p:cNvGrpSpPr/>
          <p:nvPr/>
        </p:nvGrpSpPr>
        <p:grpSpPr>
          <a:xfrm>
            <a:off x="6796694" y="3114970"/>
            <a:ext cx="797772" cy="677432"/>
            <a:chOff x="3398347" y="1557485"/>
            <a:chExt cx="398886" cy="338716"/>
          </a:xfrm>
        </p:grpSpPr>
        <p:sp>
          <p:nvSpPr>
            <p:cNvPr id="1045" name="Google Shape;1045;p51"/>
            <p:cNvSpPr/>
            <p:nvPr/>
          </p:nvSpPr>
          <p:spPr>
            <a:xfrm>
              <a:off x="3616857" y="1762537"/>
              <a:ext cx="96013" cy="85899"/>
            </a:xfrm>
            <a:custGeom>
              <a:avLst/>
              <a:gdLst/>
              <a:ahLst/>
              <a:cxnLst/>
              <a:rect l="l" t="t" r="r" b="b"/>
              <a:pathLst>
                <a:path w="3560" h="3185" extrusionOk="0">
                  <a:moveTo>
                    <a:pt x="2557" y="425"/>
                  </a:moveTo>
                  <a:lnTo>
                    <a:pt x="2557" y="1980"/>
                  </a:lnTo>
                  <a:lnTo>
                    <a:pt x="1002" y="1980"/>
                  </a:lnTo>
                  <a:lnTo>
                    <a:pt x="1002" y="425"/>
                  </a:lnTo>
                  <a:close/>
                  <a:moveTo>
                    <a:pt x="3129" y="2410"/>
                  </a:moveTo>
                  <a:lnTo>
                    <a:pt x="3129" y="2754"/>
                  </a:lnTo>
                  <a:lnTo>
                    <a:pt x="430" y="2754"/>
                  </a:lnTo>
                  <a:lnTo>
                    <a:pt x="430" y="2410"/>
                  </a:lnTo>
                  <a:close/>
                  <a:moveTo>
                    <a:pt x="2777" y="0"/>
                  </a:moveTo>
                  <a:cubicBezTo>
                    <a:pt x="2773" y="0"/>
                    <a:pt x="2770" y="1"/>
                    <a:pt x="2766" y="1"/>
                  </a:cubicBezTo>
                  <a:lnTo>
                    <a:pt x="787" y="1"/>
                  </a:lnTo>
                  <a:cubicBezTo>
                    <a:pt x="670" y="1"/>
                    <a:pt x="572" y="93"/>
                    <a:pt x="572" y="216"/>
                  </a:cubicBezTo>
                  <a:lnTo>
                    <a:pt x="572" y="1980"/>
                  </a:lnTo>
                  <a:lnTo>
                    <a:pt x="209" y="1980"/>
                  </a:lnTo>
                  <a:cubicBezTo>
                    <a:pt x="92" y="1980"/>
                    <a:pt x="0" y="2078"/>
                    <a:pt x="0" y="2195"/>
                  </a:cubicBezTo>
                  <a:lnTo>
                    <a:pt x="0" y="2970"/>
                  </a:lnTo>
                  <a:cubicBezTo>
                    <a:pt x="0" y="3086"/>
                    <a:pt x="92" y="3185"/>
                    <a:pt x="209" y="3185"/>
                  </a:cubicBezTo>
                  <a:lnTo>
                    <a:pt x="3350" y="3185"/>
                  </a:lnTo>
                  <a:cubicBezTo>
                    <a:pt x="3467" y="3185"/>
                    <a:pt x="3559" y="3086"/>
                    <a:pt x="3559" y="2970"/>
                  </a:cubicBezTo>
                  <a:lnTo>
                    <a:pt x="3559" y="2195"/>
                  </a:lnTo>
                  <a:cubicBezTo>
                    <a:pt x="3559" y="2078"/>
                    <a:pt x="3467" y="1980"/>
                    <a:pt x="3350" y="1980"/>
                  </a:cubicBezTo>
                  <a:lnTo>
                    <a:pt x="2987" y="1980"/>
                  </a:lnTo>
                  <a:lnTo>
                    <a:pt x="2987" y="216"/>
                  </a:lnTo>
                  <a:cubicBezTo>
                    <a:pt x="2987" y="97"/>
                    <a:pt x="2895" y="0"/>
                    <a:pt x="2777"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46" name="Google Shape;1046;p51"/>
            <p:cNvSpPr/>
            <p:nvPr/>
          </p:nvSpPr>
          <p:spPr>
            <a:xfrm>
              <a:off x="3398347" y="1557485"/>
              <a:ext cx="398886" cy="338716"/>
            </a:xfrm>
            <a:custGeom>
              <a:avLst/>
              <a:gdLst/>
              <a:ahLst/>
              <a:cxnLst/>
              <a:rect l="l" t="t" r="r" b="b"/>
              <a:pathLst>
                <a:path w="14790" h="12559" extrusionOk="0">
                  <a:moveTo>
                    <a:pt x="11514" y="431"/>
                  </a:moveTo>
                  <a:lnTo>
                    <a:pt x="11514" y="787"/>
                  </a:lnTo>
                  <a:lnTo>
                    <a:pt x="9491" y="787"/>
                  </a:lnTo>
                  <a:lnTo>
                    <a:pt x="9491" y="431"/>
                  </a:lnTo>
                  <a:close/>
                  <a:moveTo>
                    <a:pt x="11040" y="1217"/>
                  </a:moveTo>
                  <a:lnTo>
                    <a:pt x="11040" y="1635"/>
                  </a:lnTo>
                  <a:lnTo>
                    <a:pt x="9965" y="1635"/>
                  </a:lnTo>
                  <a:lnTo>
                    <a:pt x="9965" y="1217"/>
                  </a:lnTo>
                  <a:close/>
                  <a:moveTo>
                    <a:pt x="3308" y="2066"/>
                  </a:moveTo>
                  <a:lnTo>
                    <a:pt x="3074" y="2901"/>
                  </a:lnTo>
                  <a:lnTo>
                    <a:pt x="1716" y="2901"/>
                  </a:lnTo>
                  <a:lnTo>
                    <a:pt x="2048" y="2066"/>
                  </a:lnTo>
                  <a:close/>
                  <a:moveTo>
                    <a:pt x="3922" y="2066"/>
                  </a:moveTo>
                  <a:lnTo>
                    <a:pt x="3922" y="2901"/>
                  </a:lnTo>
                  <a:lnTo>
                    <a:pt x="3529" y="2901"/>
                  </a:lnTo>
                  <a:lnTo>
                    <a:pt x="3756" y="2066"/>
                  </a:lnTo>
                  <a:close/>
                  <a:moveTo>
                    <a:pt x="2970" y="3338"/>
                  </a:moveTo>
                  <a:lnTo>
                    <a:pt x="2693" y="4352"/>
                  </a:lnTo>
                  <a:lnTo>
                    <a:pt x="1156" y="4352"/>
                  </a:lnTo>
                  <a:lnTo>
                    <a:pt x="1556" y="3338"/>
                  </a:lnTo>
                  <a:close/>
                  <a:moveTo>
                    <a:pt x="3947" y="3338"/>
                  </a:moveTo>
                  <a:cubicBezTo>
                    <a:pt x="4039" y="3676"/>
                    <a:pt x="4340" y="3916"/>
                    <a:pt x="4697" y="3928"/>
                  </a:cubicBezTo>
                  <a:lnTo>
                    <a:pt x="4629" y="4352"/>
                  </a:lnTo>
                  <a:lnTo>
                    <a:pt x="3142" y="4352"/>
                  </a:lnTo>
                  <a:lnTo>
                    <a:pt x="3412" y="3338"/>
                  </a:lnTo>
                  <a:close/>
                  <a:moveTo>
                    <a:pt x="2570" y="4782"/>
                  </a:moveTo>
                  <a:lnTo>
                    <a:pt x="2275" y="5883"/>
                  </a:lnTo>
                  <a:cubicBezTo>
                    <a:pt x="2263" y="5926"/>
                    <a:pt x="2257" y="5969"/>
                    <a:pt x="2257" y="6012"/>
                  </a:cubicBezTo>
                  <a:lnTo>
                    <a:pt x="511" y="6012"/>
                  </a:lnTo>
                  <a:lnTo>
                    <a:pt x="990" y="4782"/>
                  </a:lnTo>
                  <a:close/>
                  <a:moveTo>
                    <a:pt x="4555" y="4782"/>
                  </a:moveTo>
                  <a:cubicBezTo>
                    <a:pt x="4371" y="5963"/>
                    <a:pt x="4371" y="5913"/>
                    <a:pt x="4371" y="6012"/>
                  </a:cubicBezTo>
                  <a:lnTo>
                    <a:pt x="2693" y="6012"/>
                  </a:lnTo>
                  <a:cubicBezTo>
                    <a:pt x="2687" y="6006"/>
                    <a:pt x="2687" y="5999"/>
                    <a:pt x="2693" y="5993"/>
                  </a:cubicBezTo>
                  <a:lnTo>
                    <a:pt x="3019" y="4782"/>
                  </a:lnTo>
                  <a:close/>
                  <a:moveTo>
                    <a:pt x="6283" y="3927"/>
                  </a:moveTo>
                  <a:cubicBezTo>
                    <a:pt x="6326" y="3927"/>
                    <a:pt x="6357" y="3956"/>
                    <a:pt x="6369" y="3996"/>
                  </a:cubicBezTo>
                  <a:lnTo>
                    <a:pt x="6971" y="5913"/>
                  </a:lnTo>
                  <a:cubicBezTo>
                    <a:pt x="6983" y="5944"/>
                    <a:pt x="6996" y="5981"/>
                    <a:pt x="7008" y="6012"/>
                  </a:cubicBezTo>
                  <a:lnTo>
                    <a:pt x="4801" y="6012"/>
                  </a:lnTo>
                  <a:cubicBezTo>
                    <a:pt x="4801" y="5999"/>
                    <a:pt x="4801" y="5981"/>
                    <a:pt x="4801" y="5969"/>
                  </a:cubicBezTo>
                  <a:lnTo>
                    <a:pt x="4986" y="4782"/>
                  </a:lnTo>
                  <a:lnTo>
                    <a:pt x="5871" y="4782"/>
                  </a:lnTo>
                  <a:cubicBezTo>
                    <a:pt x="6154" y="4782"/>
                    <a:pt x="6154" y="4352"/>
                    <a:pt x="5871" y="4352"/>
                  </a:cubicBezTo>
                  <a:lnTo>
                    <a:pt x="5053" y="4352"/>
                  </a:lnTo>
                  <a:lnTo>
                    <a:pt x="5121" y="3928"/>
                  </a:lnTo>
                  <a:lnTo>
                    <a:pt x="6270" y="3928"/>
                  </a:lnTo>
                  <a:cubicBezTo>
                    <a:pt x="6275" y="3927"/>
                    <a:pt x="6279" y="3927"/>
                    <a:pt x="6283" y="3927"/>
                  </a:cubicBezTo>
                  <a:close/>
                  <a:moveTo>
                    <a:pt x="12749" y="2066"/>
                  </a:moveTo>
                  <a:lnTo>
                    <a:pt x="14286" y="6012"/>
                  </a:lnTo>
                  <a:lnTo>
                    <a:pt x="7684" y="6012"/>
                  </a:lnTo>
                  <a:cubicBezTo>
                    <a:pt x="7543" y="6012"/>
                    <a:pt x="7420" y="5920"/>
                    <a:pt x="7377" y="5784"/>
                  </a:cubicBezTo>
                  <a:lnTo>
                    <a:pt x="6781" y="3867"/>
                  </a:lnTo>
                  <a:cubicBezTo>
                    <a:pt x="6707" y="3645"/>
                    <a:pt x="6504" y="3492"/>
                    <a:pt x="6270" y="3492"/>
                  </a:cubicBezTo>
                  <a:lnTo>
                    <a:pt x="4703" y="3492"/>
                  </a:lnTo>
                  <a:cubicBezTo>
                    <a:pt x="4506" y="3492"/>
                    <a:pt x="4346" y="3332"/>
                    <a:pt x="4346" y="3135"/>
                  </a:cubicBezTo>
                  <a:lnTo>
                    <a:pt x="4346" y="3123"/>
                  </a:lnTo>
                  <a:lnTo>
                    <a:pt x="4346" y="3117"/>
                  </a:lnTo>
                  <a:lnTo>
                    <a:pt x="4346" y="3110"/>
                  </a:lnTo>
                  <a:lnTo>
                    <a:pt x="4346" y="2066"/>
                  </a:lnTo>
                  <a:close/>
                  <a:moveTo>
                    <a:pt x="3246" y="6442"/>
                  </a:moveTo>
                  <a:lnTo>
                    <a:pt x="3246" y="8132"/>
                  </a:lnTo>
                  <a:lnTo>
                    <a:pt x="2115" y="8132"/>
                  </a:lnTo>
                  <a:lnTo>
                    <a:pt x="2115" y="6442"/>
                  </a:lnTo>
                  <a:close/>
                  <a:moveTo>
                    <a:pt x="4826" y="6442"/>
                  </a:moveTo>
                  <a:lnTo>
                    <a:pt x="4826" y="8132"/>
                  </a:lnTo>
                  <a:lnTo>
                    <a:pt x="3676" y="8132"/>
                  </a:lnTo>
                  <a:lnTo>
                    <a:pt x="3676" y="6442"/>
                  </a:lnTo>
                  <a:close/>
                  <a:moveTo>
                    <a:pt x="6387" y="6442"/>
                  </a:moveTo>
                  <a:lnTo>
                    <a:pt x="6387" y="8132"/>
                  </a:lnTo>
                  <a:lnTo>
                    <a:pt x="5256" y="8132"/>
                  </a:lnTo>
                  <a:lnTo>
                    <a:pt x="5256" y="6442"/>
                  </a:lnTo>
                  <a:close/>
                  <a:moveTo>
                    <a:pt x="6393" y="8563"/>
                  </a:moveTo>
                  <a:lnTo>
                    <a:pt x="6393" y="8710"/>
                  </a:lnTo>
                  <a:lnTo>
                    <a:pt x="2115" y="8710"/>
                  </a:lnTo>
                  <a:lnTo>
                    <a:pt x="2115" y="8563"/>
                  </a:lnTo>
                  <a:close/>
                  <a:moveTo>
                    <a:pt x="3246" y="9140"/>
                  </a:moveTo>
                  <a:lnTo>
                    <a:pt x="3246" y="11114"/>
                  </a:lnTo>
                  <a:lnTo>
                    <a:pt x="2115" y="11114"/>
                  </a:lnTo>
                  <a:lnTo>
                    <a:pt x="2115" y="9140"/>
                  </a:lnTo>
                  <a:close/>
                  <a:moveTo>
                    <a:pt x="4826" y="9134"/>
                  </a:moveTo>
                  <a:lnTo>
                    <a:pt x="4826" y="11114"/>
                  </a:lnTo>
                  <a:lnTo>
                    <a:pt x="3676" y="11114"/>
                  </a:lnTo>
                  <a:lnTo>
                    <a:pt x="3676" y="9134"/>
                  </a:lnTo>
                  <a:close/>
                  <a:moveTo>
                    <a:pt x="6393" y="9134"/>
                  </a:moveTo>
                  <a:lnTo>
                    <a:pt x="6393" y="11107"/>
                  </a:lnTo>
                  <a:lnTo>
                    <a:pt x="5256" y="11114"/>
                  </a:lnTo>
                  <a:lnTo>
                    <a:pt x="5256" y="9134"/>
                  </a:lnTo>
                  <a:close/>
                  <a:moveTo>
                    <a:pt x="9338" y="0"/>
                  </a:moveTo>
                  <a:cubicBezTo>
                    <a:pt x="9190" y="0"/>
                    <a:pt x="9067" y="123"/>
                    <a:pt x="9067" y="271"/>
                  </a:cubicBezTo>
                  <a:lnTo>
                    <a:pt x="9067" y="941"/>
                  </a:lnTo>
                  <a:cubicBezTo>
                    <a:pt x="9067" y="1088"/>
                    <a:pt x="9190" y="1211"/>
                    <a:pt x="9338" y="1211"/>
                  </a:cubicBezTo>
                  <a:lnTo>
                    <a:pt x="9540" y="1211"/>
                  </a:lnTo>
                  <a:lnTo>
                    <a:pt x="9540" y="1635"/>
                  </a:lnTo>
                  <a:lnTo>
                    <a:pt x="2048" y="1635"/>
                  </a:lnTo>
                  <a:cubicBezTo>
                    <a:pt x="2043" y="1635"/>
                    <a:pt x="2038" y="1635"/>
                    <a:pt x="2034" y="1635"/>
                  </a:cubicBezTo>
                  <a:cubicBezTo>
                    <a:pt x="1867" y="1635"/>
                    <a:pt x="1714" y="1744"/>
                    <a:pt x="1654" y="1906"/>
                  </a:cubicBezTo>
                  <a:lnTo>
                    <a:pt x="1212" y="3037"/>
                  </a:lnTo>
                  <a:lnTo>
                    <a:pt x="652" y="4481"/>
                  </a:lnTo>
                  <a:lnTo>
                    <a:pt x="652" y="4487"/>
                  </a:lnTo>
                  <a:lnTo>
                    <a:pt x="111" y="5858"/>
                  </a:lnTo>
                  <a:cubicBezTo>
                    <a:pt x="1" y="6141"/>
                    <a:pt x="210" y="6442"/>
                    <a:pt x="511" y="6442"/>
                  </a:cubicBezTo>
                  <a:lnTo>
                    <a:pt x="1685" y="6442"/>
                  </a:lnTo>
                  <a:lnTo>
                    <a:pt x="1685" y="12109"/>
                  </a:lnTo>
                  <a:cubicBezTo>
                    <a:pt x="1685" y="12355"/>
                    <a:pt x="1888" y="12558"/>
                    <a:pt x="2127" y="12558"/>
                  </a:cubicBezTo>
                  <a:lnTo>
                    <a:pt x="3037" y="12558"/>
                  </a:lnTo>
                  <a:cubicBezTo>
                    <a:pt x="3320" y="12558"/>
                    <a:pt x="3320" y="12128"/>
                    <a:pt x="3037" y="12128"/>
                  </a:cubicBezTo>
                  <a:lnTo>
                    <a:pt x="2127" y="12128"/>
                  </a:lnTo>
                  <a:cubicBezTo>
                    <a:pt x="2121" y="12128"/>
                    <a:pt x="2115" y="12122"/>
                    <a:pt x="2115" y="12109"/>
                  </a:cubicBezTo>
                  <a:lnTo>
                    <a:pt x="2115" y="11538"/>
                  </a:lnTo>
                  <a:lnTo>
                    <a:pt x="6387" y="11538"/>
                  </a:lnTo>
                  <a:lnTo>
                    <a:pt x="6387" y="12128"/>
                  </a:lnTo>
                  <a:lnTo>
                    <a:pt x="3892" y="12128"/>
                  </a:lnTo>
                  <a:cubicBezTo>
                    <a:pt x="3603" y="12128"/>
                    <a:pt x="3603" y="12558"/>
                    <a:pt x="3892" y="12558"/>
                  </a:cubicBezTo>
                  <a:lnTo>
                    <a:pt x="12669" y="12558"/>
                  </a:lnTo>
                  <a:cubicBezTo>
                    <a:pt x="12909" y="12558"/>
                    <a:pt x="13112" y="12355"/>
                    <a:pt x="13112" y="12109"/>
                  </a:cubicBezTo>
                  <a:lnTo>
                    <a:pt x="13112" y="8403"/>
                  </a:lnTo>
                  <a:cubicBezTo>
                    <a:pt x="13112" y="8258"/>
                    <a:pt x="13004" y="8186"/>
                    <a:pt x="12897" y="8186"/>
                  </a:cubicBezTo>
                  <a:cubicBezTo>
                    <a:pt x="12789" y="8186"/>
                    <a:pt x="12681" y="8258"/>
                    <a:pt x="12681" y="8403"/>
                  </a:cubicBezTo>
                  <a:lnTo>
                    <a:pt x="12681" y="12109"/>
                  </a:lnTo>
                  <a:cubicBezTo>
                    <a:pt x="12681" y="12115"/>
                    <a:pt x="12675" y="12128"/>
                    <a:pt x="12669" y="12128"/>
                  </a:cubicBezTo>
                  <a:lnTo>
                    <a:pt x="6817" y="12128"/>
                  </a:lnTo>
                  <a:lnTo>
                    <a:pt x="6817" y="6442"/>
                  </a:lnTo>
                  <a:lnTo>
                    <a:pt x="12681" y="6442"/>
                  </a:lnTo>
                  <a:lnTo>
                    <a:pt x="12681" y="7542"/>
                  </a:lnTo>
                  <a:cubicBezTo>
                    <a:pt x="12678" y="7687"/>
                    <a:pt x="12784" y="7759"/>
                    <a:pt x="12891" y="7759"/>
                  </a:cubicBezTo>
                  <a:cubicBezTo>
                    <a:pt x="12998" y="7759"/>
                    <a:pt x="13106" y="7687"/>
                    <a:pt x="13106" y="7542"/>
                  </a:cubicBezTo>
                  <a:lnTo>
                    <a:pt x="13106" y="6436"/>
                  </a:lnTo>
                  <a:lnTo>
                    <a:pt x="14286" y="6436"/>
                  </a:lnTo>
                  <a:cubicBezTo>
                    <a:pt x="14587" y="6436"/>
                    <a:pt x="14790" y="6135"/>
                    <a:pt x="14685" y="5858"/>
                  </a:cubicBezTo>
                  <a:lnTo>
                    <a:pt x="13149" y="1912"/>
                  </a:lnTo>
                  <a:cubicBezTo>
                    <a:pt x="13142" y="1887"/>
                    <a:pt x="13130" y="1869"/>
                    <a:pt x="13124" y="1850"/>
                  </a:cubicBezTo>
                  <a:cubicBezTo>
                    <a:pt x="13044" y="1715"/>
                    <a:pt x="12903" y="1635"/>
                    <a:pt x="12749" y="1635"/>
                  </a:cubicBezTo>
                  <a:lnTo>
                    <a:pt x="11470" y="1635"/>
                  </a:lnTo>
                  <a:lnTo>
                    <a:pt x="11470" y="1217"/>
                  </a:lnTo>
                  <a:lnTo>
                    <a:pt x="11673" y="1217"/>
                  </a:lnTo>
                  <a:cubicBezTo>
                    <a:pt x="11821" y="1217"/>
                    <a:pt x="11944" y="1094"/>
                    <a:pt x="11944" y="947"/>
                  </a:cubicBezTo>
                  <a:lnTo>
                    <a:pt x="11944" y="271"/>
                  </a:lnTo>
                  <a:cubicBezTo>
                    <a:pt x="11944" y="123"/>
                    <a:pt x="11821" y="0"/>
                    <a:pt x="11673"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sp>
        <p:nvSpPr>
          <p:cNvPr id="1047" name="Google Shape;1047;p51"/>
          <p:cNvSpPr/>
          <p:nvPr/>
        </p:nvSpPr>
        <p:spPr>
          <a:xfrm>
            <a:off x="5481096" y="3247555"/>
            <a:ext cx="787848" cy="411562"/>
          </a:xfrm>
          <a:custGeom>
            <a:avLst/>
            <a:gdLst/>
            <a:ahLst/>
            <a:cxnLst/>
            <a:rect l="l" t="t" r="r" b="b"/>
            <a:pathLst>
              <a:path w="14606" h="7630" extrusionOk="0">
                <a:moveTo>
                  <a:pt x="7081" y="431"/>
                </a:moveTo>
                <a:lnTo>
                  <a:pt x="7081" y="2146"/>
                </a:lnTo>
                <a:cubicBezTo>
                  <a:pt x="6737" y="1903"/>
                  <a:pt x="6334" y="1781"/>
                  <a:pt x="5930" y="1781"/>
                </a:cubicBezTo>
                <a:cubicBezTo>
                  <a:pt x="5577" y="1781"/>
                  <a:pt x="5223" y="1874"/>
                  <a:pt x="4905" y="2060"/>
                </a:cubicBezTo>
                <a:lnTo>
                  <a:pt x="5256" y="431"/>
                </a:lnTo>
                <a:close/>
                <a:moveTo>
                  <a:pt x="9337" y="431"/>
                </a:moveTo>
                <a:lnTo>
                  <a:pt x="9688" y="2060"/>
                </a:lnTo>
                <a:cubicBezTo>
                  <a:pt x="9373" y="1874"/>
                  <a:pt x="9019" y="1781"/>
                  <a:pt x="8666" y="1781"/>
                </a:cubicBezTo>
                <a:cubicBezTo>
                  <a:pt x="8261" y="1781"/>
                  <a:pt x="7856" y="1903"/>
                  <a:pt x="7512" y="2146"/>
                </a:cubicBezTo>
                <a:lnTo>
                  <a:pt x="7512" y="431"/>
                </a:lnTo>
                <a:close/>
                <a:moveTo>
                  <a:pt x="10824" y="431"/>
                </a:moveTo>
                <a:cubicBezTo>
                  <a:pt x="11105" y="431"/>
                  <a:pt x="11378" y="535"/>
                  <a:pt x="11599" y="714"/>
                </a:cubicBezTo>
                <a:cubicBezTo>
                  <a:pt x="11710" y="800"/>
                  <a:pt x="11790" y="911"/>
                  <a:pt x="11845" y="1046"/>
                </a:cubicBezTo>
                <a:lnTo>
                  <a:pt x="12245" y="1962"/>
                </a:lnTo>
                <a:cubicBezTo>
                  <a:pt x="11978" y="1840"/>
                  <a:pt x="11694" y="1781"/>
                  <a:pt x="11411" y="1781"/>
                </a:cubicBezTo>
                <a:cubicBezTo>
                  <a:pt x="10965" y="1781"/>
                  <a:pt x="10522" y="1930"/>
                  <a:pt x="10161" y="2220"/>
                </a:cubicBezTo>
                <a:lnTo>
                  <a:pt x="9774" y="431"/>
                </a:lnTo>
                <a:lnTo>
                  <a:pt x="10800" y="431"/>
                </a:lnTo>
                <a:cubicBezTo>
                  <a:pt x="10808" y="431"/>
                  <a:pt x="10816" y="431"/>
                  <a:pt x="10824" y="431"/>
                </a:cubicBezTo>
                <a:close/>
                <a:moveTo>
                  <a:pt x="5923" y="2209"/>
                </a:moveTo>
                <a:cubicBezTo>
                  <a:pt x="6346" y="2209"/>
                  <a:pt x="6769" y="2378"/>
                  <a:pt x="7081" y="2718"/>
                </a:cubicBezTo>
                <a:lnTo>
                  <a:pt x="7081" y="4009"/>
                </a:lnTo>
                <a:cubicBezTo>
                  <a:pt x="6679" y="3708"/>
                  <a:pt x="6203" y="3557"/>
                  <a:pt x="5725" y="3557"/>
                </a:cubicBezTo>
                <a:cubicBezTo>
                  <a:pt x="5303" y="3557"/>
                  <a:pt x="4880" y="3674"/>
                  <a:pt x="4506" y="3910"/>
                </a:cubicBezTo>
                <a:lnTo>
                  <a:pt x="4758" y="2724"/>
                </a:lnTo>
                <a:cubicBezTo>
                  <a:pt x="5070" y="2381"/>
                  <a:pt x="5496" y="2209"/>
                  <a:pt x="5923" y="2209"/>
                </a:cubicBezTo>
                <a:close/>
                <a:moveTo>
                  <a:pt x="8667" y="2210"/>
                </a:moveTo>
                <a:cubicBezTo>
                  <a:pt x="9095" y="2210"/>
                  <a:pt x="9523" y="2384"/>
                  <a:pt x="9835" y="2730"/>
                </a:cubicBezTo>
                <a:lnTo>
                  <a:pt x="10087" y="3910"/>
                </a:lnTo>
                <a:cubicBezTo>
                  <a:pt x="9716" y="3674"/>
                  <a:pt x="9293" y="3557"/>
                  <a:pt x="8871" y="3557"/>
                </a:cubicBezTo>
                <a:cubicBezTo>
                  <a:pt x="8392" y="3557"/>
                  <a:pt x="7914" y="3708"/>
                  <a:pt x="7512" y="4009"/>
                </a:cubicBezTo>
                <a:lnTo>
                  <a:pt x="7512" y="2718"/>
                </a:lnTo>
                <a:cubicBezTo>
                  <a:pt x="7823" y="2379"/>
                  <a:pt x="8245" y="2210"/>
                  <a:pt x="8667" y="2210"/>
                </a:cubicBezTo>
                <a:close/>
                <a:moveTo>
                  <a:pt x="3188" y="2211"/>
                </a:moveTo>
                <a:cubicBezTo>
                  <a:pt x="3603" y="2211"/>
                  <a:pt x="4018" y="2375"/>
                  <a:pt x="4328" y="2705"/>
                </a:cubicBezTo>
                <a:lnTo>
                  <a:pt x="4033" y="4089"/>
                </a:lnTo>
                <a:cubicBezTo>
                  <a:pt x="3614" y="3737"/>
                  <a:pt x="3095" y="3557"/>
                  <a:pt x="2572" y="3557"/>
                </a:cubicBezTo>
                <a:cubicBezTo>
                  <a:pt x="2228" y="3557"/>
                  <a:pt x="1882" y="3635"/>
                  <a:pt x="1562" y="3793"/>
                </a:cubicBezTo>
                <a:lnTo>
                  <a:pt x="2023" y="2730"/>
                </a:lnTo>
                <a:cubicBezTo>
                  <a:pt x="2334" y="2384"/>
                  <a:pt x="2761" y="2211"/>
                  <a:pt x="3188" y="2211"/>
                </a:cubicBezTo>
                <a:close/>
                <a:moveTo>
                  <a:pt x="11411" y="2207"/>
                </a:moveTo>
                <a:cubicBezTo>
                  <a:pt x="11839" y="2207"/>
                  <a:pt x="12266" y="2379"/>
                  <a:pt x="12577" y="2724"/>
                </a:cubicBezTo>
                <a:lnTo>
                  <a:pt x="13038" y="3793"/>
                </a:lnTo>
                <a:cubicBezTo>
                  <a:pt x="12716" y="3633"/>
                  <a:pt x="12369" y="3554"/>
                  <a:pt x="12024" y="3554"/>
                </a:cubicBezTo>
                <a:cubicBezTo>
                  <a:pt x="11499" y="3554"/>
                  <a:pt x="10980" y="3736"/>
                  <a:pt x="10560" y="4089"/>
                </a:cubicBezTo>
                <a:lnTo>
                  <a:pt x="10265" y="2699"/>
                </a:lnTo>
                <a:cubicBezTo>
                  <a:pt x="10575" y="2371"/>
                  <a:pt x="10993" y="2207"/>
                  <a:pt x="11411" y="2207"/>
                </a:cubicBezTo>
                <a:close/>
                <a:moveTo>
                  <a:pt x="5723" y="3982"/>
                </a:moveTo>
                <a:cubicBezTo>
                  <a:pt x="6222" y="3982"/>
                  <a:pt x="6722" y="4184"/>
                  <a:pt x="7088" y="4586"/>
                </a:cubicBezTo>
                <a:lnTo>
                  <a:pt x="7081" y="5871"/>
                </a:lnTo>
                <a:cubicBezTo>
                  <a:pt x="6627" y="5508"/>
                  <a:pt x="6075" y="5324"/>
                  <a:pt x="5522" y="5324"/>
                </a:cubicBezTo>
                <a:cubicBezTo>
                  <a:pt x="5028" y="5324"/>
                  <a:pt x="4533" y="5471"/>
                  <a:pt x="4106" y="5767"/>
                </a:cubicBezTo>
                <a:lnTo>
                  <a:pt x="4358" y="4586"/>
                </a:lnTo>
                <a:cubicBezTo>
                  <a:pt x="4724" y="4184"/>
                  <a:pt x="5224" y="3982"/>
                  <a:pt x="5723" y="3982"/>
                </a:cubicBezTo>
                <a:close/>
                <a:moveTo>
                  <a:pt x="8871" y="3982"/>
                </a:moveTo>
                <a:cubicBezTo>
                  <a:pt x="9370" y="3982"/>
                  <a:pt x="9869" y="4184"/>
                  <a:pt x="10235" y="4586"/>
                </a:cubicBezTo>
                <a:lnTo>
                  <a:pt x="10487" y="5760"/>
                </a:lnTo>
                <a:cubicBezTo>
                  <a:pt x="10077" y="5477"/>
                  <a:pt x="9596" y="5324"/>
                  <a:pt x="9096" y="5324"/>
                </a:cubicBezTo>
                <a:cubicBezTo>
                  <a:pt x="9086" y="5324"/>
                  <a:pt x="9077" y="5324"/>
                  <a:pt x="9067" y="5324"/>
                </a:cubicBezTo>
                <a:cubicBezTo>
                  <a:pt x="9058" y="5324"/>
                  <a:pt x="9050" y="5324"/>
                  <a:pt x="9041" y="5324"/>
                </a:cubicBezTo>
                <a:cubicBezTo>
                  <a:pt x="8485" y="5324"/>
                  <a:pt x="7941" y="5520"/>
                  <a:pt x="7512" y="5871"/>
                </a:cubicBezTo>
                <a:lnTo>
                  <a:pt x="7512" y="4586"/>
                </a:lnTo>
                <a:cubicBezTo>
                  <a:pt x="7874" y="4184"/>
                  <a:pt x="8372" y="3982"/>
                  <a:pt x="8871" y="3982"/>
                </a:cubicBezTo>
                <a:close/>
                <a:moveTo>
                  <a:pt x="2573" y="3984"/>
                </a:moveTo>
                <a:cubicBezTo>
                  <a:pt x="3066" y="3984"/>
                  <a:pt x="3559" y="4181"/>
                  <a:pt x="3922" y="4574"/>
                </a:cubicBezTo>
                <a:lnTo>
                  <a:pt x="3627" y="5945"/>
                </a:lnTo>
                <a:cubicBezTo>
                  <a:pt x="3161" y="5533"/>
                  <a:pt x="2571" y="5321"/>
                  <a:pt x="1977" y="5321"/>
                </a:cubicBezTo>
                <a:cubicBezTo>
                  <a:pt x="1561" y="5321"/>
                  <a:pt x="1142" y="5425"/>
                  <a:pt x="763" y="5637"/>
                </a:cubicBezTo>
                <a:lnTo>
                  <a:pt x="1224" y="4574"/>
                </a:lnTo>
                <a:cubicBezTo>
                  <a:pt x="1586" y="4181"/>
                  <a:pt x="2079" y="3984"/>
                  <a:pt x="2573" y="3984"/>
                </a:cubicBezTo>
                <a:close/>
                <a:moveTo>
                  <a:pt x="12020" y="3984"/>
                </a:moveTo>
                <a:cubicBezTo>
                  <a:pt x="12514" y="3984"/>
                  <a:pt x="13007" y="4181"/>
                  <a:pt x="13370" y="4574"/>
                </a:cubicBezTo>
                <a:lnTo>
                  <a:pt x="13831" y="5637"/>
                </a:lnTo>
                <a:cubicBezTo>
                  <a:pt x="13451" y="5425"/>
                  <a:pt x="13032" y="5321"/>
                  <a:pt x="12616" y="5321"/>
                </a:cubicBezTo>
                <a:cubicBezTo>
                  <a:pt x="12022" y="5321"/>
                  <a:pt x="11432" y="5533"/>
                  <a:pt x="10966" y="5945"/>
                </a:cubicBezTo>
                <a:lnTo>
                  <a:pt x="10671" y="4574"/>
                </a:lnTo>
                <a:cubicBezTo>
                  <a:pt x="11034" y="4181"/>
                  <a:pt x="11527" y="3984"/>
                  <a:pt x="12020" y="3984"/>
                </a:cubicBezTo>
                <a:close/>
                <a:moveTo>
                  <a:pt x="4057" y="1"/>
                </a:moveTo>
                <a:cubicBezTo>
                  <a:pt x="3768" y="1"/>
                  <a:pt x="3768" y="431"/>
                  <a:pt x="4057" y="431"/>
                </a:cubicBezTo>
                <a:lnTo>
                  <a:pt x="4819" y="431"/>
                </a:lnTo>
                <a:lnTo>
                  <a:pt x="4432" y="2220"/>
                </a:lnTo>
                <a:cubicBezTo>
                  <a:pt x="4071" y="1930"/>
                  <a:pt x="3628" y="1781"/>
                  <a:pt x="3182" y="1781"/>
                </a:cubicBezTo>
                <a:cubicBezTo>
                  <a:pt x="2899" y="1781"/>
                  <a:pt x="2615" y="1840"/>
                  <a:pt x="2348" y="1962"/>
                </a:cubicBezTo>
                <a:lnTo>
                  <a:pt x="2748" y="1040"/>
                </a:lnTo>
                <a:cubicBezTo>
                  <a:pt x="2803" y="911"/>
                  <a:pt x="2889" y="800"/>
                  <a:pt x="3000" y="708"/>
                </a:cubicBezTo>
                <a:cubicBezTo>
                  <a:pt x="3086" y="646"/>
                  <a:pt x="3184" y="591"/>
                  <a:pt x="3277" y="536"/>
                </a:cubicBezTo>
                <a:cubicBezTo>
                  <a:pt x="3494" y="432"/>
                  <a:pt x="3394" y="132"/>
                  <a:pt x="3190" y="132"/>
                </a:cubicBezTo>
                <a:cubicBezTo>
                  <a:pt x="3163" y="132"/>
                  <a:pt x="3134" y="137"/>
                  <a:pt x="3104" y="148"/>
                </a:cubicBezTo>
                <a:cubicBezTo>
                  <a:pt x="2975" y="204"/>
                  <a:pt x="2846" y="284"/>
                  <a:pt x="2730" y="370"/>
                </a:cubicBezTo>
                <a:cubicBezTo>
                  <a:pt x="2570" y="505"/>
                  <a:pt x="2441" y="677"/>
                  <a:pt x="2355" y="874"/>
                </a:cubicBezTo>
                <a:lnTo>
                  <a:pt x="849" y="4365"/>
                </a:lnTo>
                <a:lnTo>
                  <a:pt x="842" y="4377"/>
                </a:lnTo>
                <a:lnTo>
                  <a:pt x="19" y="6301"/>
                </a:lnTo>
                <a:cubicBezTo>
                  <a:pt x="6" y="6326"/>
                  <a:pt x="0" y="6357"/>
                  <a:pt x="0" y="6387"/>
                </a:cubicBezTo>
                <a:lnTo>
                  <a:pt x="0" y="7168"/>
                </a:lnTo>
                <a:cubicBezTo>
                  <a:pt x="0" y="7370"/>
                  <a:pt x="168" y="7506"/>
                  <a:pt x="343" y="7506"/>
                </a:cubicBezTo>
                <a:cubicBezTo>
                  <a:pt x="423" y="7506"/>
                  <a:pt x="504" y="7478"/>
                  <a:pt x="572" y="7414"/>
                </a:cubicBezTo>
                <a:cubicBezTo>
                  <a:pt x="970" y="7036"/>
                  <a:pt x="1479" y="6849"/>
                  <a:pt x="1987" y="6849"/>
                </a:cubicBezTo>
                <a:cubicBezTo>
                  <a:pt x="2545" y="6849"/>
                  <a:pt x="3102" y="7074"/>
                  <a:pt x="3510" y="7518"/>
                </a:cubicBezTo>
                <a:cubicBezTo>
                  <a:pt x="3578" y="7592"/>
                  <a:pt x="3668" y="7629"/>
                  <a:pt x="3759" y="7629"/>
                </a:cubicBezTo>
                <a:cubicBezTo>
                  <a:pt x="3850" y="7629"/>
                  <a:pt x="3940" y="7592"/>
                  <a:pt x="4008" y="7518"/>
                </a:cubicBezTo>
                <a:cubicBezTo>
                  <a:pt x="4417" y="7073"/>
                  <a:pt x="4973" y="6850"/>
                  <a:pt x="5529" y="6850"/>
                </a:cubicBezTo>
                <a:cubicBezTo>
                  <a:pt x="6086" y="6850"/>
                  <a:pt x="6642" y="7073"/>
                  <a:pt x="7051" y="7518"/>
                </a:cubicBezTo>
                <a:cubicBezTo>
                  <a:pt x="7118" y="7592"/>
                  <a:pt x="7210" y="7629"/>
                  <a:pt x="7303" y="7629"/>
                </a:cubicBezTo>
                <a:cubicBezTo>
                  <a:pt x="7395" y="7629"/>
                  <a:pt x="7487" y="7592"/>
                  <a:pt x="7555" y="7518"/>
                </a:cubicBezTo>
                <a:cubicBezTo>
                  <a:pt x="7963" y="7073"/>
                  <a:pt x="8520" y="6850"/>
                  <a:pt x="9076" y="6850"/>
                </a:cubicBezTo>
                <a:cubicBezTo>
                  <a:pt x="9632" y="6850"/>
                  <a:pt x="10189" y="7073"/>
                  <a:pt x="10597" y="7518"/>
                </a:cubicBezTo>
                <a:cubicBezTo>
                  <a:pt x="10665" y="7592"/>
                  <a:pt x="10756" y="7629"/>
                  <a:pt x="10846" y="7629"/>
                </a:cubicBezTo>
                <a:cubicBezTo>
                  <a:pt x="10937" y="7629"/>
                  <a:pt x="11028" y="7592"/>
                  <a:pt x="11095" y="7518"/>
                </a:cubicBezTo>
                <a:cubicBezTo>
                  <a:pt x="11378" y="7217"/>
                  <a:pt x="11741" y="7002"/>
                  <a:pt x="12146" y="6904"/>
                </a:cubicBezTo>
                <a:cubicBezTo>
                  <a:pt x="12402" y="6847"/>
                  <a:pt x="12337" y="6485"/>
                  <a:pt x="12107" y="6485"/>
                </a:cubicBezTo>
                <a:cubicBezTo>
                  <a:pt x="12088" y="6485"/>
                  <a:pt x="12069" y="6487"/>
                  <a:pt x="12048" y="6492"/>
                </a:cubicBezTo>
                <a:cubicBezTo>
                  <a:pt x="11593" y="6596"/>
                  <a:pt x="11175" y="6830"/>
                  <a:pt x="10849" y="7168"/>
                </a:cubicBezTo>
                <a:cubicBezTo>
                  <a:pt x="10361" y="6673"/>
                  <a:pt x="9718" y="6426"/>
                  <a:pt x="9076" y="6426"/>
                </a:cubicBezTo>
                <a:cubicBezTo>
                  <a:pt x="8434" y="6426"/>
                  <a:pt x="7791" y="6673"/>
                  <a:pt x="7303" y="7168"/>
                </a:cubicBezTo>
                <a:cubicBezTo>
                  <a:pt x="6814" y="6673"/>
                  <a:pt x="6172" y="6426"/>
                  <a:pt x="5529" y="6426"/>
                </a:cubicBezTo>
                <a:cubicBezTo>
                  <a:pt x="4887" y="6426"/>
                  <a:pt x="4245" y="6673"/>
                  <a:pt x="3756" y="7168"/>
                </a:cubicBezTo>
                <a:cubicBezTo>
                  <a:pt x="3274" y="6673"/>
                  <a:pt x="2628" y="6420"/>
                  <a:pt x="1979" y="6420"/>
                </a:cubicBezTo>
                <a:cubicBezTo>
                  <a:pt x="1428" y="6420"/>
                  <a:pt x="875" y="6602"/>
                  <a:pt x="418" y="6971"/>
                </a:cubicBezTo>
                <a:lnTo>
                  <a:pt x="418" y="6461"/>
                </a:lnTo>
                <a:cubicBezTo>
                  <a:pt x="830" y="5987"/>
                  <a:pt x="1401" y="5752"/>
                  <a:pt x="1972" y="5752"/>
                </a:cubicBezTo>
                <a:cubicBezTo>
                  <a:pt x="2570" y="5752"/>
                  <a:pt x="3169" y="6010"/>
                  <a:pt x="3584" y="6523"/>
                </a:cubicBezTo>
                <a:cubicBezTo>
                  <a:pt x="3627" y="6575"/>
                  <a:pt x="3688" y="6601"/>
                  <a:pt x="3750" y="6601"/>
                </a:cubicBezTo>
                <a:cubicBezTo>
                  <a:pt x="3811" y="6601"/>
                  <a:pt x="3873" y="6575"/>
                  <a:pt x="3916" y="6523"/>
                </a:cubicBezTo>
                <a:cubicBezTo>
                  <a:pt x="4305" y="6036"/>
                  <a:pt x="4887" y="5754"/>
                  <a:pt x="5500" y="5754"/>
                </a:cubicBezTo>
                <a:cubicBezTo>
                  <a:pt x="5507" y="5754"/>
                  <a:pt x="5514" y="5754"/>
                  <a:pt x="5520" y="5754"/>
                </a:cubicBezTo>
                <a:cubicBezTo>
                  <a:pt x="6110" y="5754"/>
                  <a:pt x="6676" y="5976"/>
                  <a:pt x="7137" y="6523"/>
                </a:cubicBezTo>
                <a:lnTo>
                  <a:pt x="7143" y="6535"/>
                </a:lnTo>
                <a:lnTo>
                  <a:pt x="7161" y="6553"/>
                </a:lnTo>
                <a:cubicBezTo>
                  <a:pt x="7201" y="6587"/>
                  <a:pt x="7250" y="6604"/>
                  <a:pt x="7300" y="6604"/>
                </a:cubicBezTo>
                <a:cubicBezTo>
                  <a:pt x="7349" y="6604"/>
                  <a:pt x="7398" y="6587"/>
                  <a:pt x="7438" y="6553"/>
                </a:cubicBezTo>
                <a:lnTo>
                  <a:pt x="7444" y="6541"/>
                </a:lnTo>
                <a:lnTo>
                  <a:pt x="7456" y="6535"/>
                </a:lnTo>
                <a:lnTo>
                  <a:pt x="7463" y="6523"/>
                </a:lnTo>
                <a:cubicBezTo>
                  <a:pt x="7856" y="6037"/>
                  <a:pt x="8446" y="5754"/>
                  <a:pt x="9067" y="5754"/>
                </a:cubicBezTo>
                <a:cubicBezTo>
                  <a:pt x="9706" y="5754"/>
                  <a:pt x="10308" y="6049"/>
                  <a:pt x="10702" y="6547"/>
                </a:cubicBezTo>
                <a:cubicBezTo>
                  <a:pt x="10742" y="6584"/>
                  <a:pt x="10794" y="6603"/>
                  <a:pt x="10846" y="6603"/>
                </a:cubicBezTo>
                <a:cubicBezTo>
                  <a:pt x="10906" y="6603"/>
                  <a:pt x="10966" y="6578"/>
                  <a:pt x="11009" y="6529"/>
                </a:cubicBezTo>
                <a:cubicBezTo>
                  <a:pt x="11462" y="5997"/>
                  <a:pt x="12049" y="5753"/>
                  <a:pt x="12622" y="5753"/>
                </a:cubicBezTo>
                <a:cubicBezTo>
                  <a:pt x="13207" y="5753"/>
                  <a:pt x="13777" y="6008"/>
                  <a:pt x="14175" y="6467"/>
                </a:cubicBezTo>
                <a:lnTo>
                  <a:pt x="14175" y="6971"/>
                </a:lnTo>
                <a:cubicBezTo>
                  <a:pt x="13831" y="6695"/>
                  <a:pt x="13419" y="6516"/>
                  <a:pt x="12982" y="6455"/>
                </a:cubicBezTo>
                <a:cubicBezTo>
                  <a:pt x="12974" y="6454"/>
                  <a:pt x="12966" y="6454"/>
                  <a:pt x="12959" y="6454"/>
                </a:cubicBezTo>
                <a:cubicBezTo>
                  <a:pt x="12715" y="6454"/>
                  <a:pt x="12665" y="6819"/>
                  <a:pt x="12921" y="6873"/>
                </a:cubicBezTo>
                <a:cubicBezTo>
                  <a:pt x="13339" y="6934"/>
                  <a:pt x="13726" y="7125"/>
                  <a:pt x="14027" y="7414"/>
                </a:cubicBezTo>
                <a:cubicBezTo>
                  <a:pt x="14097" y="7478"/>
                  <a:pt x="14180" y="7506"/>
                  <a:pt x="14261" y="7506"/>
                </a:cubicBezTo>
                <a:cubicBezTo>
                  <a:pt x="14437" y="7506"/>
                  <a:pt x="14605" y="7370"/>
                  <a:pt x="14605" y="7168"/>
                </a:cubicBezTo>
                <a:lnTo>
                  <a:pt x="14605" y="6387"/>
                </a:lnTo>
                <a:cubicBezTo>
                  <a:pt x="14599" y="6357"/>
                  <a:pt x="14593" y="6326"/>
                  <a:pt x="14580" y="6301"/>
                </a:cubicBezTo>
                <a:lnTo>
                  <a:pt x="12239" y="874"/>
                </a:lnTo>
                <a:cubicBezTo>
                  <a:pt x="12159" y="683"/>
                  <a:pt x="12030" y="511"/>
                  <a:pt x="11870" y="376"/>
                </a:cubicBezTo>
                <a:cubicBezTo>
                  <a:pt x="11562" y="136"/>
                  <a:pt x="11187" y="1"/>
                  <a:pt x="1080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nvGrpSpPr>
          <p:cNvPr id="1048" name="Google Shape;1048;p51"/>
          <p:cNvGrpSpPr/>
          <p:nvPr/>
        </p:nvGrpSpPr>
        <p:grpSpPr>
          <a:xfrm>
            <a:off x="1578701" y="5470315"/>
            <a:ext cx="686710" cy="789466"/>
            <a:chOff x="789350" y="2735157"/>
            <a:chExt cx="343355" cy="394733"/>
          </a:xfrm>
        </p:grpSpPr>
        <p:sp>
          <p:nvSpPr>
            <p:cNvPr id="1049" name="Google Shape;1049;p51"/>
            <p:cNvSpPr/>
            <p:nvPr/>
          </p:nvSpPr>
          <p:spPr>
            <a:xfrm>
              <a:off x="789350" y="2842416"/>
              <a:ext cx="343355" cy="287473"/>
            </a:xfrm>
            <a:custGeom>
              <a:avLst/>
              <a:gdLst/>
              <a:ahLst/>
              <a:cxnLst/>
              <a:rect l="l" t="t" r="r" b="b"/>
              <a:pathLst>
                <a:path w="12731" h="10659" extrusionOk="0">
                  <a:moveTo>
                    <a:pt x="4549" y="425"/>
                  </a:moveTo>
                  <a:lnTo>
                    <a:pt x="4549" y="2269"/>
                  </a:lnTo>
                  <a:lnTo>
                    <a:pt x="430" y="2269"/>
                  </a:lnTo>
                  <a:lnTo>
                    <a:pt x="430" y="425"/>
                  </a:lnTo>
                  <a:close/>
                  <a:moveTo>
                    <a:pt x="2274" y="2705"/>
                  </a:moveTo>
                  <a:lnTo>
                    <a:pt x="2274" y="4549"/>
                  </a:lnTo>
                  <a:lnTo>
                    <a:pt x="430" y="4543"/>
                  </a:lnTo>
                  <a:lnTo>
                    <a:pt x="430" y="2705"/>
                  </a:lnTo>
                  <a:close/>
                  <a:moveTo>
                    <a:pt x="4549" y="2705"/>
                  </a:moveTo>
                  <a:lnTo>
                    <a:pt x="4549" y="7954"/>
                  </a:lnTo>
                  <a:lnTo>
                    <a:pt x="2705" y="7954"/>
                  </a:lnTo>
                  <a:lnTo>
                    <a:pt x="2705" y="2705"/>
                  </a:lnTo>
                  <a:close/>
                  <a:moveTo>
                    <a:pt x="10234" y="6110"/>
                  </a:moveTo>
                  <a:lnTo>
                    <a:pt x="10234" y="7954"/>
                  </a:lnTo>
                  <a:lnTo>
                    <a:pt x="4979" y="7954"/>
                  </a:lnTo>
                  <a:lnTo>
                    <a:pt x="4979" y="6110"/>
                  </a:lnTo>
                  <a:close/>
                  <a:moveTo>
                    <a:pt x="7960" y="8385"/>
                  </a:moveTo>
                  <a:lnTo>
                    <a:pt x="7960" y="10229"/>
                  </a:lnTo>
                  <a:lnTo>
                    <a:pt x="2705" y="10229"/>
                  </a:lnTo>
                  <a:lnTo>
                    <a:pt x="2705" y="8385"/>
                  </a:lnTo>
                  <a:close/>
                  <a:moveTo>
                    <a:pt x="12306" y="8391"/>
                  </a:moveTo>
                  <a:lnTo>
                    <a:pt x="12300" y="10229"/>
                  </a:lnTo>
                  <a:lnTo>
                    <a:pt x="8390" y="10229"/>
                  </a:lnTo>
                  <a:lnTo>
                    <a:pt x="8390" y="8391"/>
                  </a:lnTo>
                  <a:close/>
                  <a:moveTo>
                    <a:pt x="215" y="1"/>
                  </a:moveTo>
                  <a:cubicBezTo>
                    <a:pt x="98" y="1"/>
                    <a:pt x="0" y="99"/>
                    <a:pt x="6" y="216"/>
                  </a:cubicBezTo>
                  <a:lnTo>
                    <a:pt x="6" y="7407"/>
                  </a:lnTo>
                  <a:cubicBezTo>
                    <a:pt x="3" y="7549"/>
                    <a:pt x="109" y="7619"/>
                    <a:pt x="216" y="7619"/>
                  </a:cubicBezTo>
                  <a:cubicBezTo>
                    <a:pt x="323" y="7619"/>
                    <a:pt x="430" y="7549"/>
                    <a:pt x="430" y="7407"/>
                  </a:cubicBezTo>
                  <a:lnTo>
                    <a:pt x="430" y="4973"/>
                  </a:lnTo>
                  <a:lnTo>
                    <a:pt x="2274" y="4973"/>
                  </a:lnTo>
                  <a:lnTo>
                    <a:pt x="2274" y="10229"/>
                  </a:lnTo>
                  <a:lnTo>
                    <a:pt x="430" y="10229"/>
                  </a:lnTo>
                  <a:lnTo>
                    <a:pt x="430" y="8268"/>
                  </a:lnTo>
                  <a:cubicBezTo>
                    <a:pt x="430" y="8123"/>
                    <a:pt x="324" y="8051"/>
                    <a:pt x="218" y="8051"/>
                  </a:cubicBezTo>
                  <a:cubicBezTo>
                    <a:pt x="112" y="8051"/>
                    <a:pt x="6" y="8123"/>
                    <a:pt x="6" y="8268"/>
                  </a:cubicBezTo>
                  <a:lnTo>
                    <a:pt x="6" y="10444"/>
                  </a:lnTo>
                  <a:cubicBezTo>
                    <a:pt x="6" y="10561"/>
                    <a:pt x="98" y="10659"/>
                    <a:pt x="215" y="10659"/>
                  </a:cubicBezTo>
                  <a:lnTo>
                    <a:pt x="12515" y="10659"/>
                  </a:lnTo>
                  <a:cubicBezTo>
                    <a:pt x="12638" y="10659"/>
                    <a:pt x="12730" y="10561"/>
                    <a:pt x="12730" y="10444"/>
                  </a:cubicBezTo>
                  <a:lnTo>
                    <a:pt x="12730" y="8170"/>
                  </a:lnTo>
                  <a:cubicBezTo>
                    <a:pt x="12730" y="8053"/>
                    <a:pt x="12638" y="7954"/>
                    <a:pt x="12515" y="7954"/>
                  </a:cubicBezTo>
                  <a:lnTo>
                    <a:pt x="10665" y="7954"/>
                  </a:lnTo>
                  <a:lnTo>
                    <a:pt x="10665" y="5895"/>
                  </a:lnTo>
                  <a:cubicBezTo>
                    <a:pt x="10665" y="5778"/>
                    <a:pt x="10566" y="5686"/>
                    <a:pt x="10450" y="5686"/>
                  </a:cubicBezTo>
                  <a:lnTo>
                    <a:pt x="7253" y="5686"/>
                  </a:lnTo>
                  <a:lnTo>
                    <a:pt x="7253" y="2385"/>
                  </a:lnTo>
                  <a:cubicBezTo>
                    <a:pt x="7253" y="2244"/>
                    <a:pt x="7146" y="2173"/>
                    <a:pt x="7038" y="2173"/>
                  </a:cubicBezTo>
                  <a:cubicBezTo>
                    <a:pt x="6931" y="2173"/>
                    <a:pt x="6823" y="2244"/>
                    <a:pt x="6823" y="2385"/>
                  </a:cubicBezTo>
                  <a:lnTo>
                    <a:pt x="6823" y="5686"/>
                  </a:lnTo>
                  <a:lnTo>
                    <a:pt x="4979" y="5686"/>
                  </a:lnTo>
                  <a:lnTo>
                    <a:pt x="4979" y="431"/>
                  </a:lnTo>
                  <a:lnTo>
                    <a:pt x="6823" y="431"/>
                  </a:lnTo>
                  <a:lnTo>
                    <a:pt x="6823" y="1531"/>
                  </a:lnTo>
                  <a:cubicBezTo>
                    <a:pt x="6823" y="1672"/>
                    <a:pt x="6931" y="1743"/>
                    <a:pt x="7038" y="1743"/>
                  </a:cubicBezTo>
                  <a:cubicBezTo>
                    <a:pt x="7146" y="1743"/>
                    <a:pt x="7253" y="1672"/>
                    <a:pt x="7253" y="1531"/>
                  </a:cubicBezTo>
                  <a:lnTo>
                    <a:pt x="7253" y="216"/>
                  </a:lnTo>
                  <a:cubicBezTo>
                    <a:pt x="7253" y="93"/>
                    <a:pt x="7155" y="1"/>
                    <a:pt x="7038"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50" name="Google Shape;1050;p51"/>
            <p:cNvSpPr/>
            <p:nvPr/>
          </p:nvSpPr>
          <p:spPr>
            <a:xfrm>
              <a:off x="967891" y="2735157"/>
              <a:ext cx="164814" cy="226143"/>
            </a:xfrm>
            <a:custGeom>
              <a:avLst/>
              <a:gdLst/>
              <a:ahLst/>
              <a:cxnLst/>
              <a:rect l="l" t="t" r="r" b="b"/>
              <a:pathLst>
                <a:path w="6111" h="8385" extrusionOk="0">
                  <a:moveTo>
                    <a:pt x="5686" y="431"/>
                  </a:moveTo>
                  <a:lnTo>
                    <a:pt x="5686" y="2275"/>
                  </a:lnTo>
                  <a:lnTo>
                    <a:pt x="430" y="2275"/>
                  </a:lnTo>
                  <a:lnTo>
                    <a:pt x="430" y="431"/>
                  </a:lnTo>
                  <a:close/>
                  <a:moveTo>
                    <a:pt x="5686" y="2699"/>
                  </a:moveTo>
                  <a:lnTo>
                    <a:pt x="5686" y="7961"/>
                  </a:lnTo>
                  <a:lnTo>
                    <a:pt x="3842" y="7961"/>
                  </a:lnTo>
                  <a:lnTo>
                    <a:pt x="3842" y="2699"/>
                  </a:lnTo>
                  <a:close/>
                  <a:moveTo>
                    <a:pt x="209" y="1"/>
                  </a:moveTo>
                  <a:cubicBezTo>
                    <a:pt x="92" y="1"/>
                    <a:pt x="0" y="93"/>
                    <a:pt x="0" y="216"/>
                  </a:cubicBezTo>
                  <a:lnTo>
                    <a:pt x="0" y="2484"/>
                  </a:lnTo>
                  <a:cubicBezTo>
                    <a:pt x="0" y="2607"/>
                    <a:pt x="92" y="2699"/>
                    <a:pt x="209" y="2699"/>
                  </a:cubicBezTo>
                  <a:lnTo>
                    <a:pt x="3412" y="2699"/>
                  </a:lnTo>
                  <a:lnTo>
                    <a:pt x="3412" y="8170"/>
                  </a:lnTo>
                  <a:cubicBezTo>
                    <a:pt x="3412" y="8286"/>
                    <a:pt x="3504" y="8385"/>
                    <a:pt x="3621" y="8385"/>
                  </a:cubicBezTo>
                  <a:lnTo>
                    <a:pt x="5895" y="8385"/>
                  </a:lnTo>
                  <a:cubicBezTo>
                    <a:pt x="6012" y="8385"/>
                    <a:pt x="6110" y="8286"/>
                    <a:pt x="6110" y="8170"/>
                  </a:cubicBezTo>
                  <a:lnTo>
                    <a:pt x="6110" y="216"/>
                  </a:lnTo>
                  <a:cubicBezTo>
                    <a:pt x="6110" y="99"/>
                    <a:pt x="6012" y="1"/>
                    <a:pt x="589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51" name="Google Shape;1051;p51"/>
          <p:cNvGrpSpPr/>
          <p:nvPr/>
        </p:nvGrpSpPr>
        <p:grpSpPr>
          <a:xfrm>
            <a:off x="1638356" y="6735800"/>
            <a:ext cx="637624" cy="789196"/>
            <a:chOff x="819178" y="3367900"/>
            <a:chExt cx="318812" cy="394598"/>
          </a:xfrm>
        </p:grpSpPr>
        <p:sp>
          <p:nvSpPr>
            <p:cNvPr id="1052" name="Google Shape;1052;p51"/>
            <p:cNvSpPr/>
            <p:nvPr/>
          </p:nvSpPr>
          <p:spPr>
            <a:xfrm>
              <a:off x="819178" y="3367900"/>
              <a:ext cx="318812" cy="394598"/>
            </a:xfrm>
            <a:custGeom>
              <a:avLst/>
              <a:gdLst/>
              <a:ahLst/>
              <a:cxnLst/>
              <a:rect l="l" t="t" r="r" b="b"/>
              <a:pathLst>
                <a:path w="11821" h="14631" extrusionOk="0">
                  <a:moveTo>
                    <a:pt x="6774" y="825"/>
                  </a:moveTo>
                  <a:cubicBezTo>
                    <a:pt x="6805" y="825"/>
                    <a:pt x="6830" y="825"/>
                    <a:pt x="6860" y="832"/>
                  </a:cubicBezTo>
                  <a:lnTo>
                    <a:pt x="6860" y="2491"/>
                  </a:lnTo>
                  <a:cubicBezTo>
                    <a:pt x="6860" y="2768"/>
                    <a:pt x="6633" y="2995"/>
                    <a:pt x="6356" y="2995"/>
                  </a:cubicBezTo>
                  <a:lnTo>
                    <a:pt x="5459" y="2995"/>
                  </a:lnTo>
                  <a:cubicBezTo>
                    <a:pt x="5182" y="2995"/>
                    <a:pt x="4961" y="2768"/>
                    <a:pt x="4961" y="2491"/>
                  </a:cubicBezTo>
                  <a:lnTo>
                    <a:pt x="4961" y="838"/>
                  </a:lnTo>
                  <a:cubicBezTo>
                    <a:pt x="5072" y="825"/>
                    <a:pt x="5188" y="825"/>
                    <a:pt x="5305" y="825"/>
                  </a:cubicBezTo>
                  <a:lnTo>
                    <a:pt x="5305" y="1391"/>
                  </a:lnTo>
                  <a:cubicBezTo>
                    <a:pt x="5305" y="1532"/>
                    <a:pt x="5413" y="1603"/>
                    <a:pt x="5520" y="1603"/>
                  </a:cubicBezTo>
                  <a:cubicBezTo>
                    <a:pt x="5628" y="1603"/>
                    <a:pt x="5735" y="1532"/>
                    <a:pt x="5735" y="1391"/>
                  </a:cubicBezTo>
                  <a:lnTo>
                    <a:pt x="5735" y="825"/>
                  </a:lnTo>
                  <a:lnTo>
                    <a:pt x="6086" y="825"/>
                  </a:lnTo>
                  <a:lnTo>
                    <a:pt x="6086" y="1391"/>
                  </a:lnTo>
                  <a:cubicBezTo>
                    <a:pt x="6086" y="1532"/>
                    <a:pt x="6193" y="1603"/>
                    <a:pt x="6301" y="1603"/>
                  </a:cubicBezTo>
                  <a:cubicBezTo>
                    <a:pt x="6409" y="1603"/>
                    <a:pt x="6516" y="1532"/>
                    <a:pt x="6516" y="1391"/>
                  </a:cubicBezTo>
                  <a:lnTo>
                    <a:pt x="6516" y="825"/>
                  </a:lnTo>
                  <a:close/>
                  <a:moveTo>
                    <a:pt x="11323" y="3210"/>
                  </a:moveTo>
                  <a:cubicBezTo>
                    <a:pt x="11360" y="3210"/>
                    <a:pt x="11390" y="3241"/>
                    <a:pt x="11390" y="3278"/>
                  </a:cubicBezTo>
                  <a:lnTo>
                    <a:pt x="11390" y="3733"/>
                  </a:lnTo>
                  <a:cubicBezTo>
                    <a:pt x="11390" y="3770"/>
                    <a:pt x="11360" y="3807"/>
                    <a:pt x="11323" y="3807"/>
                  </a:cubicBezTo>
                  <a:lnTo>
                    <a:pt x="9196" y="3807"/>
                  </a:lnTo>
                  <a:lnTo>
                    <a:pt x="9196" y="3210"/>
                  </a:lnTo>
                  <a:close/>
                  <a:moveTo>
                    <a:pt x="2625" y="3210"/>
                  </a:moveTo>
                  <a:lnTo>
                    <a:pt x="2625" y="3813"/>
                  </a:lnTo>
                  <a:lnTo>
                    <a:pt x="505" y="3813"/>
                  </a:lnTo>
                  <a:cubicBezTo>
                    <a:pt x="462" y="3813"/>
                    <a:pt x="425" y="3776"/>
                    <a:pt x="431" y="3733"/>
                  </a:cubicBezTo>
                  <a:lnTo>
                    <a:pt x="431" y="3284"/>
                  </a:lnTo>
                  <a:cubicBezTo>
                    <a:pt x="431" y="3241"/>
                    <a:pt x="462" y="3210"/>
                    <a:pt x="505" y="3210"/>
                  </a:cubicBezTo>
                  <a:close/>
                  <a:moveTo>
                    <a:pt x="8754" y="2774"/>
                  </a:moveTo>
                  <a:cubicBezTo>
                    <a:pt x="8760" y="2774"/>
                    <a:pt x="8772" y="2780"/>
                    <a:pt x="8772" y="2786"/>
                  </a:cubicBezTo>
                  <a:lnTo>
                    <a:pt x="8772" y="4231"/>
                  </a:lnTo>
                  <a:cubicBezTo>
                    <a:pt x="8772" y="4243"/>
                    <a:pt x="8760" y="4249"/>
                    <a:pt x="8754" y="4249"/>
                  </a:cubicBezTo>
                  <a:lnTo>
                    <a:pt x="8323" y="4249"/>
                  </a:lnTo>
                  <a:lnTo>
                    <a:pt x="8323" y="2774"/>
                  </a:lnTo>
                  <a:close/>
                  <a:moveTo>
                    <a:pt x="6233" y="11533"/>
                  </a:moveTo>
                  <a:lnTo>
                    <a:pt x="6233" y="12510"/>
                  </a:lnTo>
                  <a:cubicBezTo>
                    <a:pt x="6233" y="12553"/>
                    <a:pt x="6246" y="12596"/>
                    <a:pt x="6264" y="12639"/>
                  </a:cubicBezTo>
                  <a:lnTo>
                    <a:pt x="6590" y="13254"/>
                  </a:lnTo>
                  <a:lnTo>
                    <a:pt x="6239" y="14201"/>
                  </a:lnTo>
                  <a:lnTo>
                    <a:pt x="5576" y="14201"/>
                  </a:lnTo>
                  <a:lnTo>
                    <a:pt x="5231" y="13254"/>
                  </a:lnTo>
                  <a:lnTo>
                    <a:pt x="5551" y="12639"/>
                  </a:lnTo>
                  <a:cubicBezTo>
                    <a:pt x="5576" y="12596"/>
                    <a:pt x="5582" y="12553"/>
                    <a:pt x="5582" y="12510"/>
                  </a:cubicBezTo>
                  <a:lnTo>
                    <a:pt x="5582" y="11533"/>
                  </a:lnTo>
                  <a:close/>
                  <a:moveTo>
                    <a:pt x="5520" y="0"/>
                  </a:moveTo>
                  <a:cubicBezTo>
                    <a:pt x="5413" y="0"/>
                    <a:pt x="5305" y="72"/>
                    <a:pt x="5305" y="217"/>
                  </a:cubicBezTo>
                  <a:lnTo>
                    <a:pt x="5305" y="401"/>
                  </a:lnTo>
                  <a:cubicBezTo>
                    <a:pt x="5261" y="401"/>
                    <a:pt x="5212" y="400"/>
                    <a:pt x="5160" y="400"/>
                  </a:cubicBezTo>
                  <a:cubicBezTo>
                    <a:pt x="5016" y="400"/>
                    <a:pt x="4847" y="407"/>
                    <a:pt x="4684" y="457"/>
                  </a:cubicBezTo>
                  <a:cubicBezTo>
                    <a:pt x="3984" y="641"/>
                    <a:pt x="3498" y="1274"/>
                    <a:pt x="3498" y="1999"/>
                  </a:cubicBezTo>
                  <a:lnTo>
                    <a:pt x="3498" y="2344"/>
                  </a:lnTo>
                  <a:lnTo>
                    <a:pt x="3068" y="2344"/>
                  </a:lnTo>
                  <a:cubicBezTo>
                    <a:pt x="2822" y="2344"/>
                    <a:pt x="2625" y="2540"/>
                    <a:pt x="2625" y="2786"/>
                  </a:cubicBezTo>
                  <a:lnTo>
                    <a:pt x="505" y="2786"/>
                  </a:lnTo>
                  <a:cubicBezTo>
                    <a:pt x="228" y="2786"/>
                    <a:pt x="1" y="3007"/>
                    <a:pt x="1" y="3284"/>
                  </a:cubicBezTo>
                  <a:lnTo>
                    <a:pt x="1" y="3733"/>
                  </a:lnTo>
                  <a:cubicBezTo>
                    <a:pt x="1" y="4009"/>
                    <a:pt x="228" y="4231"/>
                    <a:pt x="505" y="4231"/>
                  </a:cubicBezTo>
                  <a:lnTo>
                    <a:pt x="2625" y="4231"/>
                  </a:lnTo>
                  <a:cubicBezTo>
                    <a:pt x="2625" y="4477"/>
                    <a:pt x="2822" y="4673"/>
                    <a:pt x="3068" y="4673"/>
                  </a:cubicBezTo>
                  <a:lnTo>
                    <a:pt x="3498" y="4673"/>
                  </a:lnTo>
                  <a:lnTo>
                    <a:pt x="3498" y="5448"/>
                  </a:lnTo>
                  <a:cubicBezTo>
                    <a:pt x="3498" y="5497"/>
                    <a:pt x="3510" y="5540"/>
                    <a:pt x="3535" y="5577"/>
                  </a:cubicBezTo>
                  <a:lnTo>
                    <a:pt x="4383" y="6745"/>
                  </a:lnTo>
                  <a:lnTo>
                    <a:pt x="4383" y="7771"/>
                  </a:lnTo>
                  <a:cubicBezTo>
                    <a:pt x="4383" y="7949"/>
                    <a:pt x="4531" y="8097"/>
                    <a:pt x="4709" y="8097"/>
                  </a:cubicBezTo>
                  <a:lnTo>
                    <a:pt x="4746" y="8097"/>
                  </a:lnTo>
                  <a:lnTo>
                    <a:pt x="4746" y="10482"/>
                  </a:lnTo>
                  <a:cubicBezTo>
                    <a:pt x="4531" y="10550"/>
                    <a:pt x="4383" y="10752"/>
                    <a:pt x="4383" y="10980"/>
                  </a:cubicBezTo>
                  <a:lnTo>
                    <a:pt x="4383" y="11004"/>
                  </a:lnTo>
                  <a:cubicBezTo>
                    <a:pt x="4383" y="11299"/>
                    <a:pt x="4617" y="11533"/>
                    <a:pt x="4912" y="11533"/>
                  </a:cubicBezTo>
                  <a:lnTo>
                    <a:pt x="5152" y="11533"/>
                  </a:lnTo>
                  <a:lnTo>
                    <a:pt x="5152" y="12473"/>
                  </a:lnTo>
                  <a:lnTo>
                    <a:pt x="4813" y="13119"/>
                  </a:lnTo>
                  <a:cubicBezTo>
                    <a:pt x="4783" y="13186"/>
                    <a:pt x="4777" y="13266"/>
                    <a:pt x="4801" y="13334"/>
                  </a:cubicBezTo>
                  <a:lnTo>
                    <a:pt x="5213" y="14453"/>
                  </a:lnTo>
                  <a:cubicBezTo>
                    <a:pt x="5250" y="14563"/>
                    <a:pt x="5354" y="14631"/>
                    <a:pt x="5465" y="14631"/>
                  </a:cubicBezTo>
                  <a:lnTo>
                    <a:pt x="6350" y="14631"/>
                  </a:lnTo>
                  <a:cubicBezTo>
                    <a:pt x="6467" y="14631"/>
                    <a:pt x="6565" y="14563"/>
                    <a:pt x="6608" y="14453"/>
                  </a:cubicBezTo>
                  <a:lnTo>
                    <a:pt x="7014" y="13334"/>
                  </a:lnTo>
                  <a:cubicBezTo>
                    <a:pt x="7039" y="13266"/>
                    <a:pt x="7039" y="13186"/>
                    <a:pt x="7002" y="13119"/>
                  </a:cubicBezTo>
                  <a:lnTo>
                    <a:pt x="6664" y="12473"/>
                  </a:lnTo>
                  <a:lnTo>
                    <a:pt x="6664" y="11533"/>
                  </a:lnTo>
                  <a:lnTo>
                    <a:pt x="6903" y="11533"/>
                  </a:lnTo>
                  <a:cubicBezTo>
                    <a:pt x="7198" y="11533"/>
                    <a:pt x="7432" y="11299"/>
                    <a:pt x="7432" y="11004"/>
                  </a:cubicBezTo>
                  <a:lnTo>
                    <a:pt x="7432" y="10980"/>
                  </a:lnTo>
                  <a:cubicBezTo>
                    <a:pt x="7432" y="10752"/>
                    <a:pt x="7284" y="10550"/>
                    <a:pt x="7069" y="10482"/>
                  </a:cubicBezTo>
                  <a:lnTo>
                    <a:pt x="7069" y="9880"/>
                  </a:lnTo>
                  <a:cubicBezTo>
                    <a:pt x="7069" y="9738"/>
                    <a:pt x="6962" y="9667"/>
                    <a:pt x="6854" y="9667"/>
                  </a:cubicBezTo>
                  <a:cubicBezTo>
                    <a:pt x="6747" y="9667"/>
                    <a:pt x="6639" y="9738"/>
                    <a:pt x="6639" y="9880"/>
                  </a:cubicBezTo>
                  <a:lnTo>
                    <a:pt x="6639" y="10451"/>
                  </a:lnTo>
                  <a:lnTo>
                    <a:pt x="6000" y="10451"/>
                  </a:lnTo>
                  <a:cubicBezTo>
                    <a:pt x="5711" y="10451"/>
                    <a:pt x="5711" y="10881"/>
                    <a:pt x="6000" y="10881"/>
                  </a:cubicBezTo>
                  <a:lnTo>
                    <a:pt x="6903" y="10881"/>
                  </a:lnTo>
                  <a:cubicBezTo>
                    <a:pt x="6959" y="10881"/>
                    <a:pt x="7002" y="10924"/>
                    <a:pt x="7002" y="10980"/>
                  </a:cubicBezTo>
                  <a:lnTo>
                    <a:pt x="7002" y="11004"/>
                  </a:lnTo>
                  <a:cubicBezTo>
                    <a:pt x="7002" y="11060"/>
                    <a:pt x="6959" y="11103"/>
                    <a:pt x="6903" y="11103"/>
                  </a:cubicBezTo>
                  <a:lnTo>
                    <a:pt x="4912" y="11103"/>
                  </a:lnTo>
                  <a:cubicBezTo>
                    <a:pt x="4856" y="11103"/>
                    <a:pt x="4813" y="11060"/>
                    <a:pt x="4813" y="11004"/>
                  </a:cubicBezTo>
                  <a:lnTo>
                    <a:pt x="4813" y="10980"/>
                  </a:lnTo>
                  <a:cubicBezTo>
                    <a:pt x="4813" y="10924"/>
                    <a:pt x="4856" y="10881"/>
                    <a:pt x="4912" y="10881"/>
                  </a:cubicBezTo>
                  <a:lnTo>
                    <a:pt x="4961" y="10881"/>
                  </a:lnTo>
                  <a:cubicBezTo>
                    <a:pt x="5078" y="10881"/>
                    <a:pt x="5176" y="10783"/>
                    <a:pt x="5176" y="10666"/>
                  </a:cubicBezTo>
                  <a:lnTo>
                    <a:pt x="5176" y="8103"/>
                  </a:lnTo>
                  <a:lnTo>
                    <a:pt x="6639" y="8103"/>
                  </a:lnTo>
                  <a:lnTo>
                    <a:pt x="6639" y="9025"/>
                  </a:lnTo>
                  <a:cubicBezTo>
                    <a:pt x="6639" y="9166"/>
                    <a:pt x="6745" y="9237"/>
                    <a:pt x="6851" y="9237"/>
                  </a:cubicBezTo>
                  <a:cubicBezTo>
                    <a:pt x="6957" y="9237"/>
                    <a:pt x="7063" y="9166"/>
                    <a:pt x="7063" y="9025"/>
                  </a:cubicBezTo>
                  <a:lnTo>
                    <a:pt x="7063" y="8103"/>
                  </a:lnTo>
                  <a:lnTo>
                    <a:pt x="7100" y="8103"/>
                  </a:lnTo>
                  <a:cubicBezTo>
                    <a:pt x="7284" y="8103"/>
                    <a:pt x="7432" y="7956"/>
                    <a:pt x="7432" y="7771"/>
                  </a:cubicBezTo>
                  <a:lnTo>
                    <a:pt x="7432" y="6745"/>
                  </a:lnTo>
                  <a:lnTo>
                    <a:pt x="8274" y="5577"/>
                  </a:lnTo>
                  <a:cubicBezTo>
                    <a:pt x="8305" y="5540"/>
                    <a:pt x="8317" y="5497"/>
                    <a:pt x="8317" y="5454"/>
                  </a:cubicBezTo>
                  <a:lnTo>
                    <a:pt x="8317" y="4673"/>
                  </a:lnTo>
                  <a:lnTo>
                    <a:pt x="8754" y="4673"/>
                  </a:lnTo>
                  <a:cubicBezTo>
                    <a:pt x="8993" y="4673"/>
                    <a:pt x="9190" y="4477"/>
                    <a:pt x="9196" y="4237"/>
                  </a:cubicBezTo>
                  <a:lnTo>
                    <a:pt x="11323" y="4237"/>
                  </a:lnTo>
                  <a:cubicBezTo>
                    <a:pt x="11599" y="4237"/>
                    <a:pt x="11821" y="4009"/>
                    <a:pt x="11821" y="3733"/>
                  </a:cubicBezTo>
                  <a:lnTo>
                    <a:pt x="11821" y="3284"/>
                  </a:lnTo>
                  <a:cubicBezTo>
                    <a:pt x="11821" y="3007"/>
                    <a:pt x="11599" y="2786"/>
                    <a:pt x="11323" y="2786"/>
                  </a:cubicBezTo>
                  <a:lnTo>
                    <a:pt x="9196" y="2786"/>
                  </a:lnTo>
                  <a:cubicBezTo>
                    <a:pt x="9196" y="2540"/>
                    <a:pt x="8999" y="2344"/>
                    <a:pt x="8754" y="2344"/>
                  </a:cubicBezTo>
                  <a:lnTo>
                    <a:pt x="8323" y="2344"/>
                  </a:lnTo>
                  <a:lnTo>
                    <a:pt x="8323" y="1999"/>
                  </a:lnTo>
                  <a:cubicBezTo>
                    <a:pt x="8323" y="1932"/>
                    <a:pt x="8317" y="1858"/>
                    <a:pt x="8305" y="1790"/>
                  </a:cubicBezTo>
                  <a:cubicBezTo>
                    <a:pt x="8291" y="1663"/>
                    <a:pt x="8196" y="1604"/>
                    <a:pt x="8099" y="1604"/>
                  </a:cubicBezTo>
                  <a:cubicBezTo>
                    <a:pt x="7981" y="1604"/>
                    <a:pt x="7860" y="1691"/>
                    <a:pt x="7881" y="1846"/>
                  </a:cubicBezTo>
                  <a:cubicBezTo>
                    <a:pt x="7887" y="1895"/>
                    <a:pt x="7893" y="1950"/>
                    <a:pt x="7893" y="1999"/>
                  </a:cubicBezTo>
                  <a:lnTo>
                    <a:pt x="7893" y="5380"/>
                  </a:lnTo>
                  <a:lnTo>
                    <a:pt x="7045" y="6548"/>
                  </a:lnTo>
                  <a:cubicBezTo>
                    <a:pt x="7020" y="6585"/>
                    <a:pt x="7008" y="6628"/>
                    <a:pt x="7008" y="6677"/>
                  </a:cubicBezTo>
                  <a:lnTo>
                    <a:pt x="7008" y="7667"/>
                  </a:lnTo>
                  <a:lnTo>
                    <a:pt x="4813" y="7667"/>
                  </a:lnTo>
                  <a:lnTo>
                    <a:pt x="4813" y="6677"/>
                  </a:lnTo>
                  <a:cubicBezTo>
                    <a:pt x="4813" y="6634"/>
                    <a:pt x="4801" y="6591"/>
                    <a:pt x="4770" y="6554"/>
                  </a:cubicBezTo>
                  <a:lnTo>
                    <a:pt x="3928" y="5380"/>
                  </a:lnTo>
                  <a:lnTo>
                    <a:pt x="3928" y="3936"/>
                  </a:lnTo>
                  <a:cubicBezTo>
                    <a:pt x="3928" y="3794"/>
                    <a:pt x="3821" y="3724"/>
                    <a:pt x="3713" y="3724"/>
                  </a:cubicBezTo>
                  <a:cubicBezTo>
                    <a:pt x="3606" y="3724"/>
                    <a:pt x="3498" y="3794"/>
                    <a:pt x="3498" y="3936"/>
                  </a:cubicBezTo>
                  <a:lnTo>
                    <a:pt x="3498" y="4243"/>
                  </a:lnTo>
                  <a:lnTo>
                    <a:pt x="3068" y="4243"/>
                  </a:lnTo>
                  <a:cubicBezTo>
                    <a:pt x="3062" y="4243"/>
                    <a:pt x="3055" y="4237"/>
                    <a:pt x="3055" y="4231"/>
                  </a:cubicBezTo>
                  <a:lnTo>
                    <a:pt x="3055" y="2786"/>
                  </a:lnTo>
                  <a:cubicBezTo>
                    <a:pt x="3055" y="2780"/>
                    <a:pt x="3062" y="2774"/>
                    <a:pt x="3068" y="2774"/>
                  </a:cubicBezTo>
                  <a:lnTo>
                    <a:pt x="3498" y="2774"/>
                  </a:lnTo>
                  <a:lnTo>
                    <a:pt x="3498" y="3081"/>
                  </a:lnTo>
                  <a:cubicBezTo>
                    <a:pt x="3495" y="3223"/>
                    <a:pt x="3601" y="3293"/>
                    <a:pt x="3708" y="3293"/>
                  </a:cubicBezTo>
                  <a:cubicBezTo>
                    <a:pt x="3815" y="3293"/>
                    <a:pt x="3922" y="3223"/>
                    <a:pt x="3922" y="3081"/>
                  </a:cubicBezTo>
                  <a:lnTo>
                    <a:pt x="3922" y="2608"/>
                  </a:lnTo>
                  <a:cubicBezTo>
                    <a:pt x="3934" y="2577"/>
                    <a:pt x="3934" y="2540"/>
                    <a:pt x="3922" y="2503"/>
                  </a:cubicBezTo>
                  <a:lnTo>
                    <a:pt x="3922" y="1999"/>
                  </a:lnTo>
                  <a:cubicBezTo>
                    <a:pt x="3922" y="1569"/>
                    <a:pt x="4156" y="1176"/>
                    <a:pt x="4531" y="973"/>
                  </a:cubicBezTo>
                  <a:lnTo>
                    <a:pt x="4531" y="2491"/>
                  </a:lnTo>
                  <a:cubicBezTo>
                    <a:pt x="4531" y="3007"/>
                    <a:pt x="4943" y="3425"/>
                    <a:pt x="5459" y="3425"/>
                  </a:cubicBezTo>
                  <a:lnTo>
                    <a:pt x="6356" y="3425"/>
                  </a:lnTo>
                  <a:cubicBezTo>
                    <a:pt x="6866" y="3425"/>
                    <a:pt x="7284" y="3007"/>
                    <a:pt x="7284" y="2497"/>
                  </a:cubicBezTo>
                  <a:lnTo>
                    <a:pt x="7284" y="973"/>
                  </a:lnTo>
                  <a:cubicBezTo>
                    <a:pt x="7395" y="1034"/>
                    <a:pt x="7487" y="1108"/>
                    <a:pt x="7573" y="1194"/>
                  </a:cubicBezTo>
                  <a:cubicBezTo>
                    <a:pt x="7621" y="1245"/>
                    <a:pt x="7675" y="1266"/>
                    <a:pt x="7727" y="1266"/>
                  </a:cubicBezTo>
                  <a:cubicBezTo>
                    <a:pt x="7892" y="1266"/>
                    <a:pt x="8036" y="1058"/>
                    <a:pt x="7887" y="899"/>
                  </a:cubicBezTo>
                  <a:cubicBezTo>
                    <a:pt x="7684" y="690"/>
                    <a:pt x="7426" y="536"/>
                    <a:pt x="7143" y="457"/>
                  </a:cubicBezTo>
                  <a:lnTo>
                    <a:pt x="7125" y="450"/>
                  </a:lnTo>
                  <a:cubicBezTo>
                    <a:pt x="7008" y="420"/>
                    <a:pt x="6879" y="401"/>
                    <a:pt x="6756" y="401"/>
                  </a:cubicBezTo>
                  <a:lnTo>
                    <a:pt x="6516" y="401"/>
                  </a:lnTo>
                  <a:lnTo>
                    <a:pt x="6516" y="217"/>
                  </a:lnTo>
                  <a:cubicBezTo>
                    <a:pt x="6516" y="72"/>
                    <a:pt x="6409" y="0"/>
                    <a:pt x="6301" y="0"/>
                  </a:cubicBezTo>
                  <a:cubicBezTo>
                    <a:pt x="6193" y="0"/>
                    <a:pt x="6086" y="72"/>
                    <a:pt x="6086" y="217"/>
                  </a:cubicBezTo>
                  <a:lnTo>
                    <a:pt x="6086" y="401"/>
                  </a:lnTo>
                  <a:lnTo>
                    <a:pt x="5735" y="401"/>
                  </a:lnTo>
                  <a:lnTo>
                    <a:pt x="5735" y="217"/>
                  </a:lnTo>
                  <a:cubicBezTo>
                    <a:pt x="5735" y="72"/>
                    <a:pt x="5628" y="0"/>
                    <a:pt x="552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53" name="Google Shape;1053;p51"/>
            <p:cNvSpPr/>
            <p:nvPr/>
          </p:nvSpPr>
          <p:spPr>
            <a:xfrm>
              <a:off x="948500" y="3476670"/>
              <a:ext cx="60197" cy="11651"/>
            </a:xfrm>
            <a:custGeom>
              <a:avLst/>
              <a:gdLst/>
              <a:ahLst/>
              <a:cxnLst/>
              <a:rect l="l" t="t" r="r" b="b"/>
              <a:pathLst>
                <a:path w="2232" h="432" extrusionOk="0">
                  <a:moveTo>
                    <a:pt x="289" y="1"/>
                  </a:moveTo>
                  <a:cubicBezTo>
                    <a:pt x="0" y="1"/>
                    <a:pt x="0" y="431"/>
                    <a:pt x="289" y="431"/>
                  </a:cubicBezTo>
                  <a:lnTo>
                    <a:pt x="1942" y="431"/>
                  </a:lnTo>
                  <a:cubicBezTo>
                    <a:pt x="2231" y="431"/>
                    <a:pt x="2231" y="1"/>
                    <a:pt x="1942"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54" name="Google Shape;1054;p51"/>
          <p:cNvGrpSpPr/>
          <p:nvPr/>
        </p:nvGrpSpPr>
        <p:grpSpPr>
          <a:xfrm>
            <a:off x="14728517" y="3117936"/>
            <a:ext cx="790114" cy="669772"/>
            <a:chOff x="7364258" y="1558968"/>
            <a:chExt cx="395057" cy="334886"/>
          </a:xfrm>
        </p:grpSpPr>
        <p:sp>
          <p:nvSpPr>
            <p:cNvPr id="1055" name="Google Shape;1055;p51"/>
            <p:cNvSpPr/>
            <p:nvPr/>
          </p:nvSpPr>
          <p:spPr>
            <a:xfrm>
              <a:off x="7548598" y="1558968"/>
              <a:ext cx="176734" cy="147823"/>
            </a:xfrm>
            <a:custGeom>
              <a:avLst/>
              <a:gdLst/>
              <a:ahLst/>
              <a:cxnLst/>
              <a:rect l="l" t="t" r="r" b="b"/>
              <a:pathLst>
                <a:path w="6553" h="5481" extrusionOk="0">
                  <a:moveTo>
                    <a:pt x="283" y="1"/>
                  </a:moveTo>
                  <a:cubicBezTo>
                    <a:pt x="0" y="1"/>
                    <a:pt x="0" y="431"/>
                    <a:pt x="283" y="431"/>
                  </a:cubicBezTo>
                  <a:lnTo>
                    <a:pt x="5717" y="431"/>
                  </a:lnTo>
                  <a:cubicBezTo>
                    <a:pt x="5938" y="431"/>
                    <a:pt x="6123" y="609"/>
                    <a:pt x="6123" y="837"/>
                  </a:cubicBezTo>
                  <a:lnTo>
                    <a:pt x="6123" y="5268"/>
                  </a:lnTo>
                  <a:cubicBezTo>
                    <a:pt x="6123" y="5410"/>
                    <a:pt x="6230" y="5480"/>
                    <a:pt x="6338" y="5480"/>
                  </a:cubicBezTo>
                  <a:cubicBezTo>
                    <a:pt x="6445" y="5480"/>
                    <a:pt x="6553" y="5410"/>
                    <a:pt x="6553" y="5268"/>
                  </a:cubicBezTo>
                  <a:lnTo>
                    <a:pt x="6553" y="837"/>
                  </a:lnTo>
                  <a:cubicBezTo>
                    <a:pt x="6547" y="376"/>
                    <a:pt x="6178" y="1"/>
                    <a:pt x="5717"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56" name="Google Shape;1056;p51"/>
            <p:cNvSpPr/>
            <p:nvPr/>
          </p:nvSpPr>
          <p:spPr>
            <a:xfrm>
              <a:off x="7543636" y="1612638"/>
              <a:ext cx="101812" cy="115944"/>
            </a:xfrm>
            <a:custGeom>
              <a:avLst/>
              <a:gdLst/>
              <a:ahLst/>
              <a:cxnLst/>
              <a:rect l="l" t="t" r="r" b="b"/>
              <a:pathLst>
                <a:path w="3775" h="4299" extrusionOk="0">
                  <a:moveTo>
                    <a:pt x="1893" y="463"/>
                  </a:moveTo>
                  <a:lnTo>
                    <a:pt x="3141" y="1182"/>
                  </a:lnTo>
                  <a:lnTo>
                    <a:pt x="2957" y="1287"/>
                  </a:lnTo>
                  <a:lnTo>
                    <a:pt x="1893" y="1901"/>
                  </a:lnTo>
                  <a:lnTo>
                    <a:pt x="824" y="1287"/>
                  </a:lnTo>
                  <a:lnTo>
                    <a:pt x="645" y="1182"/>
                  </a:lnTo>
                  <a:lnTo>
                    <a:pt x="1893" y="463"/>
                  </a:lnTo>
                  <a:close/>
                  <a:moveTo>
                    <a:pt x="424" y="1551"/>
                  </a:moveTo>
                  <a:lnTo>
                    <a:pt x="498" y="1594"/>
                  </a:lnTo>
                  <a:lnTo>
                    <a:pt x="1672" y="2276"/>
                  </a:lnTo>
                  <a:lnTo>
                    <a:pt x="1672" y="3715"/>
                  </a:lnTo>
                  <a:lnTo>
                    <a:pt x="424" y="2996"/>
                  </a:lnTo>
                  <a:lnTo>
                    <a:pt x="424" y="1551"/>
                  </a:lnTo>
                  <a:close/>
                  <a:moveTo>
                    <a:pt x="3344" y="1551"/>
                  </a:moveTo>
                  <a:lnTo>
                    <a:pt x="3344" y="2996"/>
                  </a:lnTo>
                  <a:lnTo>
                    <a:pt x="2102" y="3715"/>
                  </a:lnTo>
                  <a:lnTo>
                    <a:pt x="2102" y="2276"/>
                  </a:lnTo>
                  <a:lnTo>
                    <a:pt x="3276" y="1594"/>
                  </a:lnTo>
                  <a:lnTo>
                    <a:pt x="3344" y="1551"/>
                  </a:lnTo>
                  <a:close/>
                  <a:moveTo>
                    <a:pt x="1889" y="1"/>
                  </a:moveTo>
                  <a:cubicBezTo>
                    <a:pt x="1853" y="1"/>
                    <a:pt x="1816" y="11"/>
                    <a:pt x="1783" y="33"/>
                  </a:cubicBezTo>
                  <a:lnTo>
                    <a:pt x="105" y="998"/>
                  </a:lnTo>
                  <a:cubicBezTo>
                    <a:pt x="43" y="1035"/>
                    <a:pt x="0" y="1102"/>
                    <a:pt x="0" y="1182"/>
                  </a:cubicBezTo>
                  <a:lnTo>
                    <a:pt x="0" y="3118"/>
                  </a:lnTo>
                  <a:cubicBezTo>
                    <a:pt x="0" y="3192"/>
                    <a:pt x="37" y="3266"/>
                    <a:pt x="105" y="3303"/>
                  </a:cubicBezTo>
                  <a:lnTo>
                    <a:pt x="1783" y="4268"/>
                  </a:lnTo>
                  <a:cubicBezTo>
                    <a:pt x="1813" y="4286"/>
                    <a:pt x="1850" y="4299"/>
                    <a:pt x="1887" y="4299"/>
                  </a:cubicBezTo>
                  <a:cubicBezTo>
                    <a:pt x="1924" y="4299"/>
                    <a:pt x="1961" y="4286"/>
                    <a:pt x="1992" y="4268"/>
                  </a:cubicBezTo>
                  <a:lnTo>
                    <a:pt x="3670" y="3303"/>
                  </a:lnTo>
                  <a:cubicBezTo>
                    <a:pt x="3737" y="3266"/>
                    <a:pt x="3774" y="3192"/>
                    <a:pt x="3774" y="3118"/>
                  </a:cubicBezTo>
                  <a:lnTo>
                    <a:pt x="3774" y="1182"/>
                  </a:lnTo>
                  <a:cubicBezTo>
                    <a:pt x="3774" y="1102"/>
                    <a:pt x="3737" y="1035"/>
                    <a:pt x="3670" y="998"/>
                  </a:cubicBezTo>
                  <a:lnTo>
                    <a:pt x="1992" y="33"/>
                  </a:lnTo>
                  <a:cubicBezTo>
                    <a:pt x="1961" y="11"/>
                    <a:pt x="1926" y="1"/>
                    <a:pt x="1889"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57" name="Google Shape;1057;p51"/>
            <p:cNvSpPr/>
            <p:nvPr/>
          </p:nvSpPr>
          <p:spPr>
            <a:xfrm>
              <a:off x="7430092" y="1616171"/>
              <a:ext cx="79750" cy="109094"/>
            </a:xfrm>
            <a:custGeom>
              <a:avLst/>
              <a:gdLst/>
              <a:ahLst/>
              <a:cxnLst/>
              <a:rect l="l" t="t" r="r" b="b"/>
              <a:pathLst>
                <a:path w="2957" h="4045" extrusionOk="0">
                  <a:moveTo>
                    <a:pt x="789" y="0"/>
                  </a:moveTo>
                  <a:cubicBezTo>
                    <a:pt x="749" y="0"/>
                    <a:pt x="709" y="12"/>
                    <a:pt x="676" y="37"/>
                  </a:cubicBezTo>
                  <a:lnTo>
                    <a:pt x="227" y="326"/>
                  </a:lnTo>
                  <a:cubicBezTo>
                    <a:pt x="1" y="447"/>
                    <a:pt x="132" y="736"/>
                    <a:pt x="323" y="736"/>
                  </a:cubicBezTo>
                  <a:cubicBezTo>
                    <a:pt x="365" y="736"/>
                    <a:pt x="410" y="722"/>
                    <a:pt x="454" y="689"/>
                  </a:cubicBezTo>
                  <a:lnTo>
                    <a:pt x="571" y="609"/>
                  </a:lnTo>
                  <a:cubicBezTo>
                    <a:pt x="571" y="2411"/>
                    <a:pt x="576" y="2516"/>
                    <a:pt x="577" y="2516"/>
                  </a:cubicBezTo>
                  <a:cubicBezTo>
                    <a:pt x="577" y="2516"/>
                    <a:pt x="577" y="2514"/>
                    <a:pt x="577" y="2514"/>
                  </a:cubicBezTo>
                  <a:lnTo>
                    <a:pt x="577" y="2526"/>
                  </a:lnTo>
                  <a:cubicBezTo>
                    <a:pt x="620" y="2668"/>
                    <a:pt x="639" y="2600"/>
                    <a:pt x="2280" y="3578"/>
                  </a:cubicBezTo>
                  <a:lnTo>
                    <a:pt x="2157" y="3639"/>
                  </a:lnTo>
                  <a:cubicBezTo>
                    <a:pt x="1954" y="3737"/>
                    <a:pt x="2028" y="4045"/>
                    <a:pt x="2255" y="4045"/>
                  </a:cubicBezTo>
                  <a:cubicBezTo>
                    <a:pt x="2286" y="4045"/>
                    <a:pt x="2323" y="4032"/>
                    <a:pt x="2348" y="4020"/>
                  </a:cubicBezTo>
                  <a:lnTo>
                    <a:pt x="2827" y="3780"/>
                  </a:lnTo>
                  <a:cubicBezTo>
                    <a:pt x="2901" y="3737"/>
                    <a:pt x="2950" y="3657"/>
                    <a:pt x="2944" y="3578"/>
                  </a:cubicBezTo>
                  <a:lnTo>
                    <a:pt x="2913" y="3037"/>
                  </a:lnTo>
                  <a:cubicBezTo>
                    <a:pt x="2907" y="2901"/>
                    <a:pt x="2806" y="2837"/>
                    <a:pt x="2703" y="2837"/>
                  </a:cubicBezTo>
                  <a:cubicBezTo>
                    <a:pt x="2592" y="2837"/>
                    <a:pt x="2479" y="2914"/>
                    <a:pt x="2489" y="3061"/>
                  </a:cubicBezTo>
                  <a:lnTo>
                    <a:pt x="2495" y="3203"/>
                  </a:lnTo>
                  <a:lnTo>
                    <a:pt x="1210" y="2459"/>
                  </a:lnTo>
                  <a:lnTo>
                    <a:pt x="2495" y="1715"/>
                  </a:lnTo>
                  <a:lnTo>
                    <a:pt x="2489" y="1856"/>
                  </a:lnTo>
                  <a:cubicBezTo>
                    <a:pt x="2483" y="1979"/>
                    <a:pt x="2575" y="2078"/>
                    <a:pt x="2698" y="2084"/>
                  </a:cubicBezTo>
                  <a:lnTo>
                    <a:pt x="2710" y="2084"/>
                  </a:lnTo>
                  <a:cubicBezTo>
                    <a:pt x="2821" y="2084"/>
                    <a:pt x="2919" y="1992"/>
                    <a:pt x="2925" y="1881"/>
                  </a:cubicBezTo>
                  <a:lnTo>
                    <a:pt x="2950" y="1346"/>
                  </a:lnTo>
                  <a:cubicBezTo>
                    <a:pt x="2956" y="1260"/>
                    <a:pt x="2907" y="1187"/>
                    <a:pt x="2833" y="1150"/>
                  </a:cubicBezTo>
                  <a:lnTo>
                    <a:pt x="2360" y="904"/>
                  </a:lnTo>
                  <a:cubicBezTo>
                    <a:pt x="2324" y="886"/>
                    <a:pt x="2289" y="878"/>
                    <a:pt x="2256" y="878"/>
                  </a:cubicBezTo>
                  <a:cubicBezTo>
                    <a:pt x="2056" y="878"/>
                    <a:pt x="1941" y="1180"/>
                    <a:pt x="2163" y="1291"/>
                  </a:cubicBezTo>
                  <a:lnTo>
                    <a:pt x="2286" y="1352"/>
                  </a:lnTo>
                  <a:lnTo>
                    <a:pt x="1008" y="2096"/>
                  </a:lnTo>
                  <a:lnTo>
                    <a:pt x="1008" y="609"/>
                  </a:lnTo>
                  <a:lnTo>
                    <a:pt x="1124" y="689"/>
                  </a:lnTo>
                  <a:cubicBezTo>
                    <a:pt x="1168" y="722"/>
                    <a:pt x="1212" y="736"/>
                    <a:pt x="1253" y="736"/>
                  </a:cubicBezTo>
                  <a:cubicBezTo>
                    <a:pt x="1440" y="736"/>
                    <a:pt x="1573" y="447"/>
                    <a:pt x="1352" y="326"/>
                  </a:cubicBezTo>
                  <a:lnTo>
                    <a:pt x="903" y="37"/>
                  </a:lnTo>
                  <a:cubicBezTo>
                    <a:pt x="869" y="12"/>
                    <a:pt x="829" y="0"/>
                    <a:pt x="78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58" name="Google Shape;1058;p51"/>
            <p:cNvSpPr/>
            <p:nvPr/>
          </p:nvSpPr>
          <p:spPr>
            <a:xfrm>
              <a:off x="7364258" y="1558968"/>
              <a:ext cx="395057" cy="334886"/>
            </a:xfrm>
            <a:custGeom>
              <a:avLst/>
              <a:gdLst/>
              <a:ahLst/>
              <a:cxnLst/>
              <a:rect l="l" t="t" r="r" b="b"/>
              <a:pathLst>
                <a:path w="14648" h="12417" extrusionOk="0">
                  <a:moveTo>
                    <a:pt x="10997" y="8274"/>
                  </a:moveTo>
                  <a:lnTo>
                    <a:pt x="10997" y="8495"/>
                  </a:lnTo>
                  <a:cubicBezTo>
                    <a:pt x="10997" y="8690"/>
                    <a:pt x="11158" y="8832"/>
                    <a:pt x="11335" y="8832"/>
                  </a:cubicBezTo>
                  <a:cubicBezTo>
                    <a:pt x="11392" y="8832"/>
                    <a:pt x="11451" y="8817"/>
                    <a:pt x="11507" y="8784"/>
                  </a:cubicBezTo>
                  <a:lnTo>
                    <a:pt x="12103" y="8440"/>
                  </a:lnTo>
                  <a:lnTo>
                    <a:pt x="12699" y="9473"/>
                  </a:lnTo>
                  <a:cubicBezTo>
                    <a:pt x="12656" y="9491"/>
                    <a:pt x="12607" y="9503"/>
                    <a:pt x="12552" y="9503"/>
                  </a:cubicBezTo>
                  <a:lnTo>
                    <a:pt x="830" y="9503"/>
                  </a:lnTo>
                  <a:cubicBezTo>
                    <a:pt x="609" y="9503"/>
                    <a:pt x="431" y="9319"/>
                    <a:pt x="431" y="9098"/>
                  </a:cubicBezTo>
                  <a:lnTo>
                    <a:pt x="431" y="8274"/>
                  </a:lnTo>
                  <a:close/>
                  <a:moveTo>
                    <a:pt x="11421" y="5422"/>
                  </a:moveTo>
                  <a:lnTo>
                    <a:pt x="13947" y="6885"/>
                  </a:lnTo>
                  <a:lnTo>
                    <a:pt x="13406" y="7198"/>
                  </a:lnTo>
                  <a:cubicBezTo>
                    <a:pt x="13247" y="7291"/>
                    <a:pt x="13191" y="7493"/>
                    <a:pt x="13283" y="7659"/>
                  </a:cubicBezTo>
                  <a:lnTo>
                    <a:pt x="14144" y="9153"/>
                  </a:lnTo>
                  <a:lnTo>
                    <a:pt x="13296" y="9651"/>
                  </a:lnTo>
                  <a:lnTo>
                    <a:pt x="13173" y="9442"/>
                  </a:lnTo>
                  <a:lnTo>
                    <a:pt x="13167" y="9430"/>
                  </a:lnTo>
                  <a:lnTo>
                    <a:pt x="12435" y="8151"/>
                  </a:lnTo>
                  <a:cubicBezTo>
                    <a:pt x="12386" y="8071"/>
                    <a:pt x="12312" y="8016"/>
                    <a:pt x="12226" y="7991"/>
                  </a:cubicBezTo>
                  <a:cubicBezTo>
                    <a:pt x="12204" y="7987"/>
                    <a:pt x="12183" y="7983"/>
                    <a:pt x="12163" y="7983"/>
                  </a:cubicBezTo>
                  <a:cubicBezTo>
                    <a:pt x="12155" y="7983"/>
                    <a:pt x="12147" y="7983"/>
                    <a:pt x="12140" y="7985"/>
                  </a:cubicBezTo>
                  <a:cubicBezTo>
                    <a:pt x="12132" y="7984"/>
                    <a:pt x="12124" y="7984"/>
                    <a:pt x="12116" y="7984"/>
                  </a:cubicBezTo>
                  <a:cubicBezTo>
                    <a:pt x="12063" y="7984"/>
                    <a:pt x="12011" y="8001"/>
                    <a:pt x="11968" y="8028"/>
                  </a:cubicBezTo>
                  <a:lnTo>
                    <a:pt x="11421" y="8342"/>
                  </a:lnTo>
                  <a:lnTo>
                    <a:pt x="11421" y="5422"/>
                  </a:lnTo>
                  <a:close/>
                  <a:moveTo>
                    <a:pt x="7450" y="9934"/>
                  </a:moveTo>
                  <a:lnTo>
                    <a:pt x="7653" y="10856"/>
                  </a:lnTo>
                  <a:cubicBezTo>
                    <a:pt x="7333" y="10803"/>
                    <a:pt x="7012" y="10777"/>
                    <a:pt x="6691" y="10777"/>
                  </a:cubicBezTo>
                  <a:cubicBezTo>
                    <a:pt x="6370" y="10777"/>
                    <a:pt x="6049" y="10803"/>
                    <a:pt x="5729" y="10856"/>
                  </a:cubicBezTo>
                  <a:lnTo>
                    <a:pt x="5932" y="9934"/>
                  </a:lnTo>
                  <a:close/>
                  <a:moveTo>
                    <a:pt x="830" y="1"/>
                  </a:moveTo>
                  <a:cubicBezTo>
                    <a:pt x="369" y="1"/>
                    <a:pt x="0" y="376"/>
                    <a:pt x="0" y="837"/>
                  </a:cubicBezTo>
                  <a:lnTo>
                    <a:pt x="0" y="9098"/>
                  </a:lnTo>
                  <a:cubicBezTo>
                    <a:pt x="0" y="9559"/>
                    <a:pt x="369" y="9934"/>
                    <a:pt x="830" y="9934"/>
                  </a:cubicBezTo>
                  <a:lnTo>
                    <a:pt x="5495" y="9934"/>
                  </a:lnTo>
                  <a:lnTo>
                    <a:pt x="5274" y="10954"/>
                  </a:lnTo>
                  <a:cubicBezTo>
                    <a:pt x="5182" y="10972"/>
                    <a:pt x="5084" y="11003"/>
                    <a:pt x="4998" y="11028"/>
                  </a:cubicBezTo>
                  <a:cubicBezTo>
                    <a:pt x="4747" y="11106"/>
                    <a:pt x="4829" y="11445"/>
                    <a:pt x="5052" y="11445"/>
                  </a:cubicBezTo>
                  <a:cubicBezTo>
                    <a:pt x="5075" y="11445"/>
                    <a:pt x="5100" y="11442"/>
                    <a:pt x="5127" y="11433"/>
                  </a:cubicBezTo>
                  <a:cubicBezTo>
                    <a:pt x="5243" y="11397"/>
                    <a:pt x="5366" y="11366"/>
                    <a:pt x="5489" y="11335"/>
                  </a:cubicBezTo>
                  <a:lnTo>
                    <a:pt x="5514" y="11329"/>
                  </a:lnTo>
                  <a:cubicBezTo>
                    <a:pt x="5901" y="11243"/>
                    <a:pt x="6295" y="11200"/>
                    <a:pt x="6694" y="11200"/>
                  </a:cubicBezTo>
                  <a:cubicBezTo>
                    <a:pt x="7739" y="11200"/>
                    <a:pt x="8716" y="11495"/>
                    <a:pt x="9374" y="11993"/>
                  </a:cubicBezTo>
                  <a:lnTo>
                    <a:pt x="4014" y="11993"/>
                  </a:lnTo>
                  <a:cubicBezTo>
                    <a:pt x="4131" y="11901"/>
                    <a:pt x="4254" y="11821"/>
                    <a:pt x="4383" y="11753"/>
                  </a:cubicBezTo>
                  <a:cubicBezTo>
                    <a:pt x="4583" y="11627"/>
                    <a:pt x="4468" y="11352"/>
                    <a:pt x="4277" y="11352"/>
                  </a:cubicBezTo>
                  <a:cubicBezTo>
                    <a:pt x="4244" y="11352"/>
                    <a:pt x="4210" y="11360"/>
                    <a:pt x="4174" y="11378"/>
                  </a:cubicBezTo>
                  <a:cubicBezTo>
                    <a:pt x="3934" y="11507"/>
                    <a:pt x="3713" y="11667"/>
                    <a:pt x="3516" y="11851"/>
                  </a:cubicBezTo>
                  <a:cubicBezTo>
                    <a:pt x="3295" y="12054"/>
                    <a:pt x="3442" y="12417"/>
                    <a:pt x="3738" y="12417"/>
                  </a:cubicBezTo>
                  <a:lnTo>
                    <a:pt x="9645" y="12417"/>
                  </a:lnTo>
                  <a:cubicBezTo>
                    <a:pt x="9946" y="12417"/>
                    <a:pt x="10087" y="12054"/>
                    <a:pt x="9872" y="11851"/>
                  </a:cubicBezTo>
                  <a:cubicBezTo>
                    <a:pt x="9429" y="11440"/>
                    <a:pt x="8815" y="11126"/>
                    <a:pt x="8114" y="10948"/>
                  </a:cubicBezTo>
                  <a:lnTo>
                    <a:pt x="7893" y="9928"/>
                  </a:lnTo>
                  <a:lnTo>
                    <a:pt x="12552" y="9928"/>
                  </a:lnTo>
                  <a:cubicBezTo>
                    <a:pt x="12681" y="9928"/>
                    <a:pt x="12804" y="9897"/>
                    <a:pt x="12915" y="9841"/>
                  </a:cubicBezTo>
                  <a:lnTo>
                    <a:pt x="12970" y="9934"/>
                  </a:lnTo>
                  <a:cubicBezTo>
                    <a:pt x="13032" y="10041"/>
                    <a:pt x="13147" y="10101"/>
                    <a:pt x="13264" y="10101"/>
                  </a:cubicBezTo>
                  <a:cubicBezTo>
                    <a:pt x="13321" y="10101"/>
                    <a:pt x="13378" y="10087"/>
                    <a:pt x="13431" y="10057"/>
                  </a:cubicBezTo>
                  <a:lnTo>
                    <a:pt x="14427" y="9479"/>
                  </a:lnTo>
                  <a:cubicBezTo>
                    <a:pt x="14593" y="9387"/>
                    <a:pt x="14648" y="9178"/>
                    <a:pt x="14556" y="9018"/>
                  </a:cubicBezTo>
                  <a:lnTo>
                    <a:pt x="14562" y="9018"/>
                  </a:lnTo>
                  <a:lnTo>
                    <a:pt x="13695" y="7524"/>
                  </a:lnTo>
                  <a:lnTo>
                    <a:pt x="14298" y="7180"/>
                  </a:lnTo>
                  <a:cubicBezTo>
                    <a:pt x="14525" y="7045"/>
                    <a:pt x="14525" y="6719"/>
                    <a:pt x="14298" y="6590"/>
                  </a:cubicBezTo>
                  <a:lnTo>
                    <a:pt x="11636" y="5053"/>
                  </a:lnTo>
                  <a:cubicBezTo>
                    <a:pt x="11567" y="5013"/>
                    <a:pt x="11493" y="4994"/>
                    <a:pt x="11422" y="4994"/>
                  </a:cubicBezTo>
                  <a:cubicBezTo>
                    <a:pt x="11200" y="4994"/>
                    <a:pt x="10997" y="5171"/>
                    <a:pt x="10997" y="5422"/>
                  </a:cubicBezTo>
                  <a:lnTo>
                    <a:pt x="10997" y="7850"/>
                  </a:lnTo>
                  <a:lnTo>
                    <a:pt x="431" y="7850"/>
                  </a:lnTo>
                  <a:lnTo>
                    <a:pt x="431" y="837"/>
                  </a:lnTo>
                  <a:cubicBezTo>
                    <a:pt x="431" y="609"/>
                    <a:pt x="609" y="431"/>
                    <a:pt x="830" y="431"/>
                  </a:cubicBezTo>
                  <a:lnTo>
                    <a:pt x="6264" y="431"/>
                  </a:lnTo>
                  <a:cubicBezTo>
                    <a:pt x="6553" y="431"/>
                    <a:pt x="6553" y="1"/>
                    <a:pt x="626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59" name="Google Shape;1059;p51"/>
          <p:cNvGrpSpPr/>
          <p:nvPr/>
        </p:nvGrpSpPr>
        <p:grpSpPr>
          <a:xfrm>
            <a:off x="16049398" y="3121280"/>
            <a:ext cx="804784" cy="662168"/>
            <a:chOff x="8024699" y="1560640"/>
            <a:chExt cx="402392" cy="331084"/>
          </a:xfrm>
        </p:grpSpPr>
        <p:sp>
          <p:nvSpPr>
            <p:cNvPr id="1060" name="Google Shape;1060;p51"/>
            <p:cNvSpPr/>
            <p:nvPr/>
          </p:nvSpPr>
          <p:spPr>
            <a:xfrm>
              <a:off x="8024699" y="1608539"/>
              <a:ext cx="56907" cy="62355"/>
            </a:xfrm>
            <a:custGeom>
              <a:avLst/>
              <a:gdLst/>
              <a:ahLst/>
              <a:cxnLst/>
              <a:rect l="l" t="t" r="r" b="b"/>
              <a:pathLst>
                <a:path w="2110" h="2312" extrusionOk="0">
                  <a:moveTo>
                    <a:pt x="1679" y="425"/>
                  </a:moveTo>
                  <a:lnTo>
                    <a:pt x="1679" y="1881"/>
                  </a:lnTo>
                  <a:lnTo>
                    <a:pt x="431" y="1881"/>
                  </a:lnTo>
                  <a:lnTo>
                    <a:pt x="431" y="425"/>
                  </a:lnTo>
                  <a:close/>
                  <a:moveTo>
                    <a:pt x="333" y="0"/>
                  </a:moveTo>
                  <a:cubicBezTo>
                    <a:pt x="148" y="0"/>
                    <a:pt x="1" y="142"/>
                    <a:pt x="1" y="326"/>
                  </a:cubicBezTo>
                  <a:lnTo>
                    <a:pt x="1" y="1980"/>
                  </a:lnTo>
                  <a:cubicBezTo>
                    <a:pt x="1" y="2164"/>
                    <a:pt x="148" y="2312"/>
                    <a:pt x="333" y="2312"/>
                  </a:cubicBezTo>
                  <a:lnTo>
                    <a:pt x="1777" y="2312"/>
                  </a:lnTo>
                  <a:cubicBezTo>
                    <a:pt x="1962" y="2312"/>
                    <a:pt x="2109" y="2164"/>
                    <a:pt x="2109" y="1980"/>
                  </a:cubicBezTo>
                  <a:lnTo>
                    <a:pt x="2109" y="326"/>
                  </a:lnTo>
                  <a:cubicBezTo>
                    <a:pt x="2109" y="142"/>
                    <a:pt x="1962" y="0"/>
                    <a:pt x="1777"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61" name="Google Shape;1061;p51"/>
            <p:cNvSpPr/>
            <p:nvPr/>
          </p:nvSpPr>
          <p:spPr>
            <a:xfrm>
              <a:off x="8086703" y="1608539"/>
              <a:ext cx="102001" cy="62355"/>
            </a:xfrm>
            <a:custGeom>
              <a:avLst/>
              <a:gdLst/>
              <a:ahLst/>
              <a:cxnLst/>
              <a:rect l="l" t="t" r="r" b="b"/>
              <a:pathLst>
                <a:path w="3782" h="2312" extrusionOk="0">
                  <a:moveTo>
                    <a:pt x="3351" y="425"/>
                  </a:moveTo>
                  <a:lnTo>
                    <a:pt x="3351" y="1881"/>
                  </a:lnTo>
                  <a:lnTo>
                    <a:pt x="431" y="1881"/>
                  </a:lnTo>
                  <a:lnTo>
                    <a:pt x="431" y="425"/>
                  </a:lnTo>
                  <a:close/>
                  <a:moveTo>
                    <a:pt x="333" y="0"/>
                  </a:moveTo>
                  <a:cubicBezTo>
                    <a:pt x="148" y="0"/>
                    <a:pt x="1" y="142"/>
                    <a:pt x="1" y="326"/>
                  </a:cubicBezTo>
                  <a:lnTo>
                    <a:pt x="1" y="1980"/>
                  </a:lnTo>
                  <a:cubicBezTo>
                    <a:pt x="1" y="2164"/>
                    <a:pt x="148" y="2312"/>
                    <a:pt x="333" y="2312"/>
                  </a:cubicBezTo>
                  <a:lnTo>
                    <a:pt x="3449" y="2312"/>
                  </a:lnTo>
                  <a:cubicBezTo>
                    <a:pt x="3634" y="2312"/>
                    <a:pt x="3781" y="2164"/>
                    <a:pt x="3781" y="1980"/>
                  </a:cubicBezTo>
                  <a:lnTo>
                    <a:pt x="3781" y="326"/>
                  </a:lnTo>
                  <a:cubicBezTo>
                    <a:pt x="3781" y="142"/>
                    <a:pt x="3634" y="0"/>
                    <a:pt x="344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62" name="Google Shape;1062;p51"/>
            <p:cNvSpPr/>
            <p:nvPr/>
          </p:nvSpPr>
          <p:spPr>
            <a:xfrm>
              <a:off x="8193801" y="1608539"/>
              <a:ext cx="39970" cy="62355"/>
            </a:xfrm>
            <a:custGeom>
              <a:avLst/>
              <a:gdLst/>
              <a:ahLst/>
              <a:cxnLst/>
              <a:rect l="l" t="t" r="r" b="b"/>
              <a:pathLst>
                <a:path w="1482" h="2312" extrusionOk="0">
                  <a:moveTo>
                    <a:pt x="333" y="0"/>
                  </a:moveTo>
                  <a:cubicBezTo>
                    <a:pt x="148" y="0"/>
                    <a:pt x="1" y="142"/>
                    <a:pt x="1" y="326"/>
                  </a:cubicBezTo>
                  <a:lnTo>
                    <a:pt x="1" y="1980"/>
                  </a:lnTo>
                  <a:cubicBezTo>
                    <a:pt x="1" y="2164"/>
                    <a:pt x="148" y="2312"/>
                    <a:pt x="333" y="2312"/>
                  </a:cubicBezTo>
                  <a:lnTo>
                    <a:pt x="1150" y="2312"/>
                  </a:lnTo>
                  <a:cubicBezTo>
                    <a:pt x="1334" y="2312"/>
                    <a:pt x="1482" y="2164"/>
                    <a:pt x="1482" y="1980"/>
                  </a:cubicBezTo>
                  <a:lnTo>
                    <a:pt x="1482" y="1586"/>
                  </a:lnTo>
                  <a:cubicBezTo>
                    <a:pt x="1473" y="1451"/>
                    <a:pt x="1370" y="1383"/>
                    <a:pt x="1267" y="1383"/>
                  </a:cubicBezTo>
                  <a:cubicBezTo>
                    <a:pt x="1164" y="1383"/>
                    <a:pt x="1061" y="1451"/>
                    <a:pt x="1052" y="1586"/>
                  </a:cubicBezTo>
                  <a:lnTo>
                    <a:pt x="1052" y="1881"/>
                  </a:lnTo>
                  <a:lnTo>
                    <a:pt x="431" y="1881"/>
                  </a:lnTo>
                  <a:lnTo>
                    <a:pt x="431" y="425"/>
                  </a:lnTo>
                  <a:lnTo>
                    <a:pt x="1052" y="425"/>
                  </a:lnTo>
                  <a:lnTo>
                    <a:pt x="1052" y="726"/>
                  </a:lnTo>
                  <a:cubicBezTo>
                    <a:pt x="1061" y="858"/>
                    <a:pt x="1164" y="924"/>
                    <a:pt x="1267" y="924"/>
                  </a:cubicBezTo>
                  <a:cubicBezTo>
                    <a:pt x="1370" y="924"/>
                    <a:pt x="1473" y="858"/>
                    <a:pt x="1482" y="726"/>
                  </a:cubicBezTo>
                  <a:lnTo>
                    <a:pt x="1482" y="326"/>
                  </a:lnTo>
                  <a:cubicBezTo>
                    <a:pt x="1482" y="142"/>
                    <a:pt x="1334" y="0"/>
                    <a:pt x="115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63" name="Google Shape;1063;p51"/>
            <p:cNvSpPr/>
            <p:nvPr/>
          </p:nvSpPr>
          <p:spPr>
            <a:xfrm>
              <a:off x="8024699" y="1676180"/>
              <a:ext cx="102001" cy="62516"/>
            </a:xfrm>
            <a:custGeom>
              <a:avLst/>
              <a:gdLst/>
              <a:ahLst/>
              <a:cxnLst/>
              <a:rect l="l" t="t" r="r" b="b"/>
              <a:pathLst>
                <a:path w="3782" h="2318" extrusionOk="0">
                  <a:moveTo>
                    <a:pt x="3351" y="431"/>
                  </a:moveTo>
                  <a:lnTo>
                    <a:pt x="3351" y="1887"/>
                  </a:lnTo>
                  <a:lnTo>
                    <a:pt x="431" y="1887"/>
                  </a:lnTo>
                  <a:lnTo>
                    <a:pt x="431" y="431"/>
                  </a:lnTo>
                  <a:close/>
                  <a:moveTo>
                    <a:pt x="333" y="0"/>
                  </a:moveTo>
                  <a:cubicBezTo>
                    <a:pt x="148" y="0"/>
                    <a:pt x="1" y="148"/>
                    <a:pt x="1" y="326"/>
                  </a:cubicBezTo>
                  <a:lnTo>
                    <a:pt x="1" y="1986"/>
                  </a:lnTo>
                  <a:cubicBezTo>
                    <a:pt x="1" y="2170"/>
                    <a:pt x="148" y="2318"/>
                    <a:pt x="333" y="2318"/>
                  </a:cubicBezTo>
                  <a:lnTo>
                    <a:pt x="3449" y="2318"/>
                  </a:lnTo>
                  <a:cubicBezTo>
                    <a:pt x="3634" y="2318"/>
                    <a:pt x="3781" y="2170"/>
                    <a:pt x="3781" y="1986"/>
                  </a:cubicBezTo>
                  <a:lnTo>
                    <a:pt x="3781" y="326"/>
                  </a:lnTo>
                  <a:cubicBezTo>
                    <a:pt x="3781" y="148"/>
                    <a:pt x="3634" y="0"/>
                    <a:pt x="344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64" name="Google Shape;1064;p51"/>
            <p:cNvSpPr/>
            <p:nvPr/>
          </p:nvSpPr>
          <p:spPr>
            <a:xfrm>
              <a:off x="8131797" y="1676180"/>
              <a:ext cx="101974" cy="62516"/>
            </a:xfrm>
            <a:custGeom>
              <a:avLst/>
              <a:gdLst/>
              <a:ahLst/>
              <a:cxnLst/>
              <a:rect l="l" t="t" r="r" b="b"/>
              <a:pathLst>
                <a:path w="3781" h="2318" extrusionOk="0">
                  <a:moveTo>
                    <a:pt x="3351" y="424"/>
                  </a:moveTo>
                  <a:lnTo>
                    <a:pt x="3351" y="1887"/>
                  </a:lnTo>
                  <a:lnTo>
                    <a:pt x="431" y="1887"/>
                  </a:lnTo>
                  <a:lnTo>
                    <a:pt x="431" y="424"/>
                  </a:lnTo>
                  <a:close/>
                  <a:moveTo>
                    <a:pt x="333" y="0"/>
                  </a:moveTo>
                  <a:cubicBezTo>
                    <a:pt x="148" y="0"/>
                    <a:pt x="1" y="148"/>
                    <a:pt x="1" y="326"/>
                  </a:cubicBezTo>
                  <a:lnTo>
                    <a:pt x="1" y="1986"/>
                  </a:lnTo>
                  <a:cubicBezTo>
                    <a:pt x="1" y="2170"/>
                    <a:pt x="148" y="2311"/>
                    <a:pt x="333" y="2318"/>
                  </a:cubicBezTo>
                  <a:lnTo>
                    <a:pt x="3449" y="2318"/>
                  </a:lnTo>
                  <a:cubicBezTo>
                    <a:pt x="3633" y="2311"/>
                    <a:pt x="3781" y="2170"/>
                    <a:pt x="3781" y="1986"/>
                  </a:cubicBezTo>
                  <a:lnTo>
                    <a:pt x="3781" y="326"/>
                  </a:lnTo>
                  <a:cubicBezTo>
                    <a:pt x="3781" y="148"/>
                    <a:pt x="3633" y="0"/>
                    <a:pt x="344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65" name="Google Shape;1065;p51"/>
            <p:cNvSpPr/>
            <p:nvPr/>
          </p:nvSpPr>
          <p:spPr>
            <a:xfrm>
              <a:off x="8024699" y="1743982"/>
              <a:ext cx="56907" cy="62355"/>
            </a:xfrm>
            <a:custGeom>
              <a:avLst/>
              <a:gdLst/>
              <a:ahLst/>
              <a:cxnLst/>
              <a:rect l="l" t="t" r="r" b="b"/>
              <a:pathLst>
                <a:path w="2110" h="2312" extrusionOk="0">
                  <a:moveTo>
                    <a:pt x="1679" y="424"/>
                  </a:moveTo>
                  <a:lnTo>
                    <a:pt x="1679" y="1887"/>
                  </a:lnTo>
                  <a:lnTo>
                    <a:pt x="431" y="1887"/>
                  </a:lnTo>
                  <a:lnTo>
                    <a:pt x="431" y="424"/>
                  </a:lnTo>
                  <a:close/>
                  <a:moveTo>
                    <a:pt x="333" y="0"/>
                  </a:moveTo>
                  <a:cubicBezTo>
                    <a:pt x="148" y="0"/>
                    <a:pt x="1" y="148"/>
                    <a:pt x="1" y="326"/>
                  </a:cubicBezTo>
                  <a:lnTo>
                    <a:pt x="1" y="1986"/>
                  </a:lnTo>
                  <a:cubicBezTo>
                    <a:pt x="1" y="2164"/>
                    <a:pt x="148" y="2311"/>
                    <a:pt x="333" y="2311"/>
                  </a:cubicBezTo>
                  <a:lnTo>
                    <a:pt x="1777" y="2311"/>
                  </a:lnTo>
                  <a:cubicBezTo>
                    <a:pt x="1962" y="2311"/>
                    <a:pt x="2109" y="2164"/>
                    <a:pt x="2109" y="1986"/>
                  </a:cubicBezTo>
                  <a:lnTo>
                    <a:pt x="2109" y="326"/>
                  </a:lnTo>
                  <a:cubicBezTo>
                    <a:pt x="2109" y="148"/>
                    <a:pt x="1962" y="0"/>
                    <a:pt x="1777"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66" name="Google Shape;1066;p51"/>
            <p:cNvSpPr/>
            <p:nvPr/>
          </p:nvSpPr>
          <p:spPr>
            <a:xfrm>
              <a:off x="8086703" y="1743982"/>
              <a:ext cx="102001" cy="62355"/>
            </a:xfrm>
            <a:custGeom>
              <a:avLst/>
              <a:gdLst/>
              <a:ahLst/>
              <a:cxnLst/>
              <a:rect l="l" t="t" r="r" b="b"/>
              <a:pathLst>
                <a:path w="3782"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4" y="2311"/>
                    <a:pt x="3781" y="2164"/>
                    <a:pt x="3781" y="1986"/>
                  </a:cubicBezTo>
                  <a:lnTo>
                    <a:pt x="3781" y="326"/>
                  </a:lnTo>
                  <a:cubicBezTo>
                    <a:pt x="3781" y="148"/>
                    <a:pt x="3634" y="0"/>
                    <a:pt x="344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67" name="Google Shape;1067;p51"/>
            <p:cNvSpPr/>
            <p:nvPr/>
          </p:nvSpPr>
          <p:spPr>
            <a:xfrm>
              <a:off x="8193801" y="1743982"/>
              <a:ext cx="101974" cy="62355"/>
            </a:xfrm>
            <a:custGeom>
              <a:avLst/>
              <a:gdLst/>
              <a:ahLst/>
              <a:cxnLst/>
              <a:rect l="l" t="t" r="r" b="b"/>
              <a:pathLst>
                <a:path w="3781"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3" y="2311"/>
                    <a:pt x="3781" y="2164"/>
                    <a:pt x="3781" y="1986"/>
                  </a:cubicBezTo>
                  <a:lnTo>
                    <a:pt x="3781" y="326"/>
                  </a:lnTo>
                  <a:cubicBezTo>
                    <a:pt x="3781" y="148"/>
                    <a:pt x="3633" y="0"/>
                    <a:pt x="344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68" name="Google Shape;1068;p51"/>
            <p:cNvSpPr/>
            <p:nvPr/>
          </p:nvSpPr>
          <p:spPr>
            <a:xfrm>
              <a:off x="8024699" y="1811785"/>
              <a:ext cx="101839" cy="62355"/>
            </a:xfrm>
            <a:custGeom>
              <a:avLst/>
              <a:gdLst/>
              <a:ahLst/>
              <a:cxnLst/>
              <a:rect l="l" t="t" r="r" b="b"/>
              <a:pathLst>
                <a:path w="3776" h="2312" extrusionOk="0">
                  <a:moveTo>
                    <a:pt x="333" y="0"/>
                  </a:moveTo>
                  <a:cubicBezTo>
                    <a:pt x="148" y="0"/>
                    <a:pt x="1" y="142"/>
                    <a:pt x="1" y="326"/>
                  </a:cubicBezTo>
                  <a:lnTo>
                    <a:pt x="1" y="1980"/>
                  </a:lnTo>
                  <a:cubicBezTo>
                    <a:pt x="1" y="2164"/>
                    <a:pt x="148" y="2312"/>
                    <a:pt x="333" y="2312"/>
                  </a:cubicBezTo>
                  <a:lnTo>
                    <a:pt x="880" y="2312"/>
                  </a:lnTo>
                  <a:cubicBezTo>
                    <a:pt x="1150" y="2293"/>
                    <a:pt x="1150" y="1900"/>
                    <a:pt x="880" y="1881"/>
                  </a:cubicBezTo>
                  <a:lnTo>
                    <a:pt x="425" y="1881"/>
                  </a:lnTo>
                  <a:lnTo>
                    <a:pt x="425" y="424"/>
                  </a:lnTo>
                  <a:lnTo>
                    <a:pt x="3345" y="424"/>
                  </a:lnTo>
                  <a:lnTo>
                    <a:pt x="3345" y="1887"/>
                  </a:lnTo>
                  <a:lnTo>
                    <a:pt x="1734" y="1887"/>
                  </a:lnTo>
                  <a:cubicBezTo>
                    <a:pt x="1464" y="1900"/>
                    <a:pt x="1464" y="2299"/>
                    <a:pt x="1734" y="2312"/>
                  </a:cubicBezTo>
                  <a:lnTo>
                    <a:pt x="3449" y="2312"/>
                  </a:lnTo>
                  <a:cubicBezTo>
                    <a:pt x="3628" y="2312"/>
                    <a:pt x="3775" y="2164"/>
                    <a:pt x="3775" y="1986"/>
                  </a:cubicBezTo>
                  <a:lnTo>
                    <a:pt x="3775" y="326"/>
                  </a:lnTo>
                  <a:cubicBezTo>
                    <a:pt x="3775" y="148"/>
                    <a:pt x="3628" y="0"/>
                    <a:pt x="344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69" name="Google Shape;1069;p51"/>
            <p:cNvSpPr/>
            <p:nvPr/>
          </p:nvSpPr>
          <p:spPr>
            <a:xfrm>
              <a:off x="8131797" y="1811785"/>
              <a:ext cx="101974" cy="62355"/>
            </a:xfrm>
            <a:custGeom>
              <a:avLst/>
              <a:gdLst/>
              <a:ahLst/>
              <a:cxnLst/>
              <a:rect l="l" t="t" r="r" b="b"/>
              <a:pathLst>
                <a:path w="3781" h="2312" extrusionOk="0">
                  <a:moveTo>
                    <a:pt x="3351" y="424"/>
                  </a:moveTo>
                  <a:lnTo>
                    <a:pt x="3351" y="1881"/>
                  </a:lnTo>
                  <a:lnTo>
                    <a:pt x="431" y="1881"/>
                  </a:lnTo>
                  <a:lnTo>
                    <a:pt x="431" y="424"/>
                  </a:lnTo>
                  <a:close/>
                  <a:moveTo>
                    <a:pt x="333" y="0"/>
                  </a:moveTo>
                  <a:cubicBezTo>
                    <a:pt x="148" y="0"/>
                    <a:pt x="1" y="142"/>
                    <a:pt x="1" y="326"/>
                  </a:cubicBezTo>
                  <a:lnTo>
                    <a:pt x="1" y="1980"/>
                  </a:lnTo>
                  <a:cubicBezTo>
                    <a:pt x="1" y="2164"/>
                    <a:pt x="148" y="2312"/>
                    <a:pt x="333" y="2312"/>
                  </a:cubicBezTo>
                  <a:lnTo>
                    <a:pt x="3449" y="2312"/>
                  </a:lnTo>
                  <a:cubicBezTo>
                    <a:pt x="3633" y="2312"/>
                    <a:pt x="3781" y="2164"/>
                    <a:pt x="3781" y="1980"/>
                  </a:cubicBezTo>
                  <a:lnTo>
                    <a:pt x="3781" y="326"/>
                  </a:lnTo>
                  <a:cubicBezTo>
                    <a:pt x="3781" y="142"/>
                    <a:pt x="3633" y="0"/>
                    <a:pt x="344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70" name="Google Shape;1070;p51"/>
            <p:cNvSpPr/>
            <p:nvPr/>
          </p:nvSpPr>
          <p:spPr>
            <a:xfrm>
              <a:off x="8238895" y="1811623"/>
              <a:ext cx="59873" cy="62516"/>
            </a:xfrm>
            <a:custGeom>
              <a:avLst/>
              <a:gdLst/>
              <a:ahLst/>
              <a:cxnLst/>
              <a:rect l="l" t="t" r="r" b="b"/>
              <a:pathLst>
                <a:path w="2220" h="2318" extrusionOk="0">
                  <a:moveTo>
                    <a:pt x="332" y="0"/>
                  </a:moveTo>
                  <a:cubicBezTo>
                    <a:pt x="148" y="0"/>
                    <a:pt x="1" y="148"/>
                    <a:pt x="1" y="332"/>
                  </a:cubicBezTo>
                  <a:lnTo>
                    <a:pt x="1" y="1986"/>
                  </a:lnTo>
                  <a:cubicBezTo>
                    <a:pt x="1" y="2170"/>
                    <a:pt x="148" y="2318"/>
                    <a:pt x="332" y="2318"/>
                  </a:cubicBezTo>
                  <a:lnTo>
                    <a:pt x="1888" y="2318"/>
                  </a:lnTo>
                  <a:cubicBezTo>
                    <a:pt x="2158" y="2299"/>
                    <a:pt x="2158" y="1906"/>
                    <a:pt x="1888" y="1887"/>
                  </a:cubicBezTo>
                  <a:lnTo>
                    <a:pt x="431" y="1887"/>
                  </a:lnTo>
                  <a:lnTo>
                    <a:pt x="431" y="430"/>
                  </a:lnTo>
                  <a:lnTo>
                    <a:pt x="1949" y="430"/>
                  </a:lnTo>
                  <a:cubicBezTo>
                    <a:pt x="2220" y="412"/>
                    <a:pt x="2220" y="19"/>
                    <a:pt x="194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71" name="Google Shape;1071;p51"/>
            <p:cNvSpPr/>
            <p:nvPr/>
          </p:nvSpPr>
          <p:spPr>
            <a:xfrm>
              <a:off x="8251490" y="1560640"/>
              <a:ext cx="175602" cy="331084"/>
            </a:xfrm>
            <a:custGeom>
              <a:avLst/>
              <a:gdLst/>
              <a:ahLst/>
              <a:cxnLst/>
              <a:rect l="l" t="t" r="r" b="b"/>
              <a:pathLst>
                <a:path w="6511" h="12276" extrusionOk="0">
                  <a:moveTo>
                    <a:pt x="3258" y="424"/>
                  </a:moveTo>
                  <a:cubicBezTo>
                    <a:pt x="3701" y="424"/>
                    <a:pt x="4303" y="984"/>
                    <a:pt x="4832" y="1887"/>
                  </a:cubicBezTo>
                  <a:cubicBezTo>
                    <a:pt x="5207" y="2532"/>
                    <a:pt x="5490" y="3227"/>
                    <a:pt x="5662" y="3952"/>
                  </a:cubicBezTo>
                  <a:cubicBezTo>
                    <a:pt x="5822" y="4653"/>
                    <a:pt x="5809" y="5225"/>
                    <a:pt x="5631" y="5551"/>
                  </a:cubicBezTo>
                  <a:cubicBezTo>
                    <a:pt x="5379" y="5999"/>
                    <a:pt x="4525" y="6313"/>
                    <a:pt x="3467" y="6350"/>
                  </a:cubicBezTo>
                  <a:lnTo>
                    <a:pt x="3467" y="5889"/>
                  </a:lnTo>
                  <a:cubicBezTo>
                    <a:pt x="3461" y="5753"/>
                    <a:pt x="3358" y="5686"/>
                    <a:pt x="3255" y="5686"/>
                  </a:cubicBezTo>
                  <a:cubicBezTo>
                    <a:pt x="3152" y="5686"/>
                    <a:pt x="3049" y="5753"/>
                    <a:pt x="3043" y="5889"/>
                  </a:cubicBezTo>
                  <a:lnTo>
                    <a:pt x="3043" y="6350"/>
                  </a:lnTo>
                  <a:cubicBezTo>
                    <a:pt x="1986" y="6313"/>
                    <a:pt x="1132" y="5999"/>
                    <a:pt x="880" y="5551"/>
                  </a:cubicBezTo>
                  <a:cubicBezTo>
                    <a:pt x="701" y="5225"/>
                    <a:pt x="689" y="4659"/>
                    <a:pt x="849" y="3952"/>
                  </a:cubicBezTo>
                  <a:cubicBezTo>
                    <a:pt x="1021" y="3227"/>
                    <a:pt x="1304" y="2532"/>
                    <a:pt x="1685" y="1887"/>
                  </a:cubicBezTo>
                  <a:cubicBezTo>
                    <a:pt x="2207" y="990"/>
                    <a:pt x="2816" y="424"/>
                    <a:pt x="3258" y="424"/>
                  </a:cubicBezTo>
                  <a:close/>
                  <a:moveTo>
                    <a:pt x="3253" y="7657"/>
                  </a:moveTo>
                  <a:cubicBezTo>
                    <a:pt x="3509" y="7657"/>
                    <a:pt x="3766" y="7822"/>
                    <a:pt x="3799" y="8151"/>
                  </a:cubicBezTo>
                  <a:lnTo>
                    <a:pt x="3799" y="8157"/>
                  </a:lnTo>
                  <a:lnTo>
                    <a:pt x="3818" y="8378"/>
                  </a:lnTo>
                  <a:cubicBezTo>
                    <a:pt x="3636" y="8455"/>
                    <a:pt x="3444" y="8493"/>
                    <a:pt x="3252" y="8493"/>
                  </a:cubicBezTo>
                  <a:cubicBezTo>
                    <a:pt x="3060" y="8493"/>
                    <a:pt x="2868" y="8455"/>
                    <a:pt x="2687" y="8378"/>
                  </a:cubicBezTo>
                  <a:lnTo>
                    <a:pt x="2711" y="8157"/>
                  </a:lnTo>
                  <a:lnTo>
                    <a:pt x="2711" y="8151"/>
                  </a:lnTo>
                  <a:cubicBezTo>
                    <a:pt x="2742" y="7822"/>
                    <a:pt x="2997" y="7657"/>
                    <a:pt x="3253" y="7657"/>
                  </a:cubicBezTo>
                  <a:close/>
                  <a:moveTo>
                    <a:pt x="3861" y="8821"/>
                  </a:moveTo>
                  <a:lnTo>
                    <a:pt x="3885" y="9085"/>
                  </a:lnTo>
                  <a:cubicBezTo>
                    <a:pt x="3680" y="9149"/>
                    <a:pt x="3467" y="9182"/>
                    <a:pt x="3255" y="9182"/>
                  </a:cubicBezTo>
                  <a:cubicBezTo>
                    <a:pt x="3043" y="9182"/>
                    <a:pt x="2831" y="9149"/>
                    <a:pt x="2625" y="9085"/>
                  </a:cubicBezTo>
                  <a:lnTo>
                    <a:pt x="2650" y="8821"/>
                  </a:lnTo>
                  <a:cubicBezTo>
                    <a:pt x="2847" y="8885"/>
                    <a:pt x="3051" y="8917"/>
                    <a:pt x="3255" y="8917"/>
                  </a:cubicBezTo>
                  <a:cubicBezTo>
                    <a:pt x="3460" y="8917"/>
                    <a:pt x="3664" y="8885"/>
                    <a:pt x="3861" y="8821"/>
                  </a:cubicBezTo>
                  <a:close/>
                  <a:moveTo>
                    <a:pt x="3922" y="9521"/>
                  </a:moveTo>
                  <a:lnTo>
                    <a:pt x="4058" y="10954"/>
                  </a:lnTo>
                  <a:lnTo>
                    <a:pt x="4058" y="10960"/>
                  </a:lnTo>
                  <a:lnTo>
                    <a:pt x="4058" y="11040"/>
                  </a:lnTo>
                  <a:cubicBezTo>
                    <a:pt x="4058" y="11482"/>
                    <a:pt x="3701" y="11845"/>
                    <a:pt x="3258" y="11851"/>
                  </a:cubicBezTo>
                  <a:lnTo>
                    <a:pt x="3258" y="11857"/>
                  </a:lnTo>
                  <a:cubicBezTo>
                    <a:pt x="2804" y="11857"/>
                    <a:pt x="2441" y="11494"/>
                    <a:pt x="2441" y="11046"/>
                  </a:cubicBezTo>
                  <a:lnTo>
                    <a:pt x="2441" y="10966"/>
                  </a:lnTo>
                  <a:lnTo>
                    <a:pt x="2441" y="10960"/>
                  </a:lnTo>
                  <a:lnTo>
                    <a:pt x="2576" y="9521"/>
                  </a:lnTo>
                  <a:cubicBezTo>
                    <a:pt x="2797" y="9580"/>
                    <a:pt x="3025" y="9609"/>
                    <a:pt x="3252" y="9609"/>
                  </a:cubicBezTo>
                  <a:cubicBezTo>
                    <a:pt x="3478" y="9609"/>
                    <a:pt x="3704" y="9580"/>
                    <a:pt x="3922" y="9521"/>
                  </a:cubicBezTo>
                  <a:close/>
                  <a:moveTo>
                    <a:pt x="3258" y="0"/>
                  </a:moveTo>
                  <a:cubicBezTo>
                    <a:pt x="2927" y="0"/>
                    <a:pt x="2570" y="166"/>
                    <a:pt x="2214" y="504"/>
                  </a:cubicBezTo>
                  <a:cubicBezTo>
                    <a:pt x="1857" y="848"/>
                    <a:pt x="1556" y="1242"/>
                    <a:pt x="1310" y="1672"/>
                  </a:cubicBezTo>
                  <a:cubicBezTo>
                    <a:pt x="542" y="2975"/>
                    <a:pt x="1" y="4850"/>
                    <a:pt x="505" y="5760"/>
                  </a:cubicBezTo>
                  <a:cubicBezTo>
                    <a:pt x="689" y="6091"/>
                    <a:pt x="1076" y="6362"/>
                    <a:pt x="1617" y="6540"/>
                  </a:cubicBezTo>
                  <a:cubicBezTo>
                    <a:pt x="2078" y="6682"/>
                    <a:pt x="2558" y="6761"/>
                    <a:pt x="3043" y="6774"/>
                  </a:cubicBezTo>
                  <a:lnTo>
                    <a:pt x="3043" y="7247"/>
                  </a:lnTo>
                  <a:cubicBezTo>
                    <a:pt x="2638" y="7333"/>
                    <a:pt x="2330" y="7677"/>
                    <a:pt x="2287" y="8089"/>
                  </a:cubicBezTo>
                  <a:lnTo>
                    <a:pt x="2287" y="8101"/>
                  </a:lnTo>
                  <a:lnTo>
                    <a:pt x="2023" y="10910"/>
                  </a:lnTo>
                  <a:lnTo>
                    <a:pt x="2023" y="10917"/>
                  </a:lnTo>
                  <a:lnTo>
                    <a:pt x="2023" y="10929"/>
                  </a:lnTo>
                  <a:cubicBezTo>
                    <a:pt x="2023" y="10966"/>
                    <a:pt x="2017" y="11003"/>
                    <a:pt x="2017" y="11033"/>
                  </a:cubicBezTo>
                  <a:cubicBezTo>
                    <a:pt x="2017" y="11722"/>
                    <a:pt x="2576" y="12275"/>
                    <a:pt x="3258" y="12275"/>
                  </a:cubicBezTo>
                  <a:cubicBezTo>
                    <a:pt x="3947" y="12275"/>
                    <a:pt x="4500" y="11722"/>
                    <a:pt x="4500" y="11033"/>
                  </a:cubicBezTo>
                  <a:cubicBezTo>
                    <a:pt x="4500" y="11003"/>
                    <a:pt x="4500" y="10966"/>
                    <a:pt x="4494" y="10929"/>
                  </a:cubicBezTo>
                  <a:lnTo>
                    <a:pt x="4494" y="10917"/>
                  </a:lnTo>
                  <a:lnTo>
                    <a:pt x="4494" y="10910"/>
                  </a:lnTo>
                  <a:lnTo>
                    <a:pt x="4230" y="8108"/>
                  </a:lnTo>
                  <a:lnTo>
                    <a:pt x="4230" y="8095"/>
                  </a:lnTo>
                  <a:cubicBezTo>
                    <a:pt x="4180" y="7677"/>
                    <a:pt x="3879" y="7339"/>
                    <a:pt x="3474" y="7247"/>
                  </a:cubicBezTo>
                  <a:lnTo>
                    <a:pt x="3474" y="6774"/>
                  </a:lnTo>
                  <a:cubicBezTo>
                    <a:pt x="3953" y="6761"/>
                    <a:pt x="4432" y="6688"/>
                    <a:pt x="4900" y="6546"/>
                  </a:cubicBezTo>
                  <a:cubicBezTo>
                    <a:pt x="5434" y="6368"/>
                    <a:pt x="5822" y="6098"/>
                    <a:pt x="6006" y="5766"/>
                  </a:cubicBezTo>
                  <a:cubicBezTo>
                    <a:pt x="6510" y="4850"/>
                    <a:pt x="5969" y="2969"/>
                    <a:pt x="5201" y="1672"/>
                  </a:cubicBezTo>
                  <a:cubicBezTo>
                    <a:pt x="4955" y="1242"/>
                    <a:pt x="4654" y="848"/>
                    <a:pt x="4303" y="504"/>
                  </a:cubicBezTo>
                  <a:cubicBezTo>
                    <a:pt x="3941" y="166"/>
                    <a:pt x="3590" y="0"/>
                    <a:pt x="325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72" name="Google Shape;1072;p51"/>
          <p:cNvGrpSpPr/>
          <p:nvPr/>
        </p:nvGrpSpPr>
        <p:grpSpPr>
          <a:xfrm>
            <a:off x="5543074" y="5471663"/>
            <a:ext cx="678780" cy="788118"/>
            <a:chOff x="2771537" y="2735831"/>
            <a:chExt cx="339390" cy="394059"/>
          </a:xfrm>
        </p:grpSpPr>
        <p:sp>
          <p:nvSpPr>
            <p:cNvPr id="1073" name="Google Shape;1073;p51"/>
            <p:cNvSpPr/>
            <p:nvPr/>
          </p:nvSpPr>
          <p:spPr>
            <a:xfrm>
              <a:off x="2771537" y="2760697"/>
              <a:ext cx="143103" cy="369192"/>
            </a:xfrm>
            <a:custGeom>
              <a:avLst/>
              <a:gdLst/>
              <a:ahLst/>
              <a:cxnLst/>
              <a:rect l="l" t="t" r="r" b="b"/>
              <a:pathLst>
                <a:path w="5306" h="13689" extrusionOk="0">
                  <a:moveTo>
                    <a:pt x="3922" y="430"/>
                  </a:moveTo>
                  <a:cubicBezTo>
                    <a:pt x="4445" y="430"/>
                    <a:pt x="4875" y="861"/>
                    <a:pt x="4875" y="1383"/>
                  </a:cubicBezTo>
                  <a:lnTo>
                    <a:pt x="4875" y="1832"/>
                  </a:lnTo>
                  <a:cubicBezTo>
                    <a:pt x="4875" y="1949"/>
                    <a:pt x="4777" y="2041"/>
                    <a:pt x="4666" y="2041"/>
                  </a:cubicBezTo>
                  <a:lnTo>
                    <a:pt x="640" y="2041"/>
                  </a:lnTo>
                  <a:cubicBezTo>
                    <a:pt x="523" y="2041"/>
                    <a:pt x="431" y="1949"/>
                    <a:pt x="431" y="1832"/>
                  </a:cubicBezTo>
                  <a:lnTo>
                    <a:pt x="431" y="1383"/>
                  </a:lnTo>
                  <a:cubicBezTo>
                    <a:pt x="431" y="855"/>
                    <a:pt x="855" y="430"/>
                    <a:pt x="1384" y="430"/>
                  </a:cubicBezTo>
                  <a:lnTo>
                    <a:pt x="2103" y="430"/>
                  </a:lnTo>
                  <a:cubicBezTo>
                    <a:pt x="2115" y="430"/>
                    <a:pt x="2121" y="437"/>
                    <a:pt x="2121" y="443"/>
                  </a:cubicBezTo>
                  <a:lnTo>
                    <a:pt x="2121" y="953"/>
                  </a:lnTo>
                  <a:cubicBezTo>
                    <a:pt x="2121" y="1131"/>
                    <a:pt x="2269" y="1279"/>
                    <a:pt x="2447" y="1279"/>
                  </a:cubicBezTo>
                  <a:lnTo>
                    <a:pt x="2859" y="1279"/>
                  </a:lnTo>
                  <a:cubicBezTo>
                    <a:pt x="3037" y="1279"/>
                    <a:pt x="3185" y="1131"/>
                    <a:pt x="3185" y="953"/>
                  </a:cubicBezTo>
                  <a:lnTo>
                    <a:pt x="3185" y="443"/>
                  </a:lnTo>
                  <a:cubicBezTo>
                    <a:pt x="3185" y="437"/>
                    <a:pt x="3191" y="430"/>
                    <a:pt x="3197" y="430"/>
                  </a:cubicBezTo>
                  <a:close/>
                  <a:moveTo>
                    <a:pt x="3246" y="2465"/>
                  </a:moveTo>
                  <a:lnTo>
                    <a:pt x="3246" y="4918"/>
                  </a:lnTo>
                  <a:lnTo>
                    <a:pt x="2060" y="4235"/>
                  </a:lnTo>
                  <a:lnTo>
                    <a:pt x="2060" y="2465"/>
                  </a:lnTo>
                  <a:close/>
                  <a:moveTo>
                    <a:pt x="2060" y="4727"/>
                  </a:moveTo>
                  <a:lnTo>
                    <a:pt x="3246" y="5415"/>
                  </a:lnTo>
                  <a:lnTo>
                    <a:pt x="3246" y="6307"/>
                  </a:lnTo>
                  <a:lnTo>
                    <a:pt x="2060" y="5624"/>
                  </a:lnTo>
                  <a:lnTo>
                    <a:pt x="2060" y="4727"/>
                  </a:lnTo>
                  <a:close/>
                  <a:moveTo>
                    <a:pt x="2060" y="6116"/>
                  </a:moveTo>
                  <a:lnTo>
                    <a:pt x="3246" y="6799"/>
                  </a:lnTo>
                  <a:lnTo>
                    <a:pt x="3246" y="7696"/>
                  </a:lnTo>
                  <a:lnTo>
                    <a:pt x="2060" y="7014"/>
                  </a:lnTo>
                  <a:lnTo>
                    <a:pt x="2060" y="6116"/>
                  </a:lnTo>
                  <a:close/>
                  <a:moveTo>
                    <a:pt x="2060" y="7512"/>
                  </a:moveTo>
                  <a:lnTo>
                    <a:pt x="3246" y="8194"/>
                  </a:lnTo>
                  <a:lnTo>
                    <a:pt x="3246" y="9091"/>
                  </a:lnTo>
                  <a:lnTo>
                    <a:pt x="2060" y="8409"/>
                  </a:lnTo>
                  <a:lnTo>
                    <a:pt x="2060" y="7512"/>
                  </a:lnTo>
                  <a:close/>
                  <a:moveTo>
                    <a:pt x="2060" y="8901"/>
                  </a:moveTo>
                  <a:lnTo>
                    <a:pt x="3246" y="9583"/>
                  </a:lnTo>
                  <a:lnTo>
                    <a:pt x="3246" y="10480"/>
                  </a:lnTo>
                  <a:lnTo>
                    <a:pt x="2060" y="9798"/>
                  </a:lnTo>
                  <a:lnTo>
                    <a:pt x="2060" y="8901"/>
                  </a:lnTo>
                  <a:close/>
                  <a:moveTo>
                    <a:pt x="1384" y="0"/>
                  </a:moveTo>
                  <a:cubicBezTo>
                    <a:pt x="622" y="0"/>
                    <a:pt x="1" y="621"/>
                    <a:pt x="1" y="1383"/>
                  </a:cubicBezTo>
                  <a:lnTo>
                    <a:pt x="1" y="1832"/>
                  </a:lnTo>
                  <a:cubicBezTo>
                    <a:pt x="1" y="2188"/>
                    <a:pt x="290" y="2471"/>
                    <a:pt x="640" y="2471"/>
                  </a:cubicBezTo>
                  <a:lnTo>
                    <a:pt x="1636" y="2471"/>
                  </a:lnTo>
                  <a:lnTo>
                    <a:pt x="1636" y="3989"/>
                  </a:lnTo>
                  <a:lnTo>
                    <a:pt x="1335" y="3817"/>
                  </a:lnTo>
                  <a:cubicBezTo>
                    <a:pt x="1296" y="3795"/>
                    <a:pt x="1259" y="3786"/>
                    <a:pt x="1223" y="3786"/>
                  </a:cubicBezTo>
                  <a:cubicBezTo>
                    <a:pt x="1033" y="3786"/>
                    <a:pt x="912" y="4067"/>
                    <a:pt x="1120" y="4186"/>
                  </a:cubicBezTo>
                  <a:lnTo>
                    <a:pt x="1636" y="4481"/>
                  </a:lnTo>
                  <a:lnTo>
                    <a:pt x="1636" y="5379"/>
                  </a:lnTo>
                  <a:lnTo>
                    <a:pt x="1335" y="5207"/>
                  </a:lnTo>
                  <a:cubicBezTo>
                    <a:pt x="1296" y="5184"/>
                    <a:pt x="1259" y="5175"/>
                    <a:pt x="1223" y="5175"/>
                  </a:cubicBezTo>
                  <a:cubicBezTo>
                    <a:pt x="1033" y="5175"/>
                    <a:pt x="912" y="5456"/>
                    <a:pt x="1120" y="5575"/>
                  </a:cubicBezTo>
                  <a:lnTo>
                    <a:pt x="1636" y="5870"/>
                  </a:lnTo>
                  <a:lnTo>
                    <a:pt x="1636" y="6768"/>
                  </a:lnTo>
                  <a:lnTo>
                    <a:pt x="1335" y="6596"/>
                  </a:lnTo>
                  <a:cubicBezTo>
                    <a:pt x="1296" y="6574"/>
                    <a:pt x="1259" y="6564"/>
                    <a:pt x="1223" y="6564"/>
                  </a:cubicBezTo>
                  <a:cubicBezTo>
                    <a:pt x="1033" y="6564"/>
                    <a:pt x="913" y="6846"/>
                    <a:pt x="1126" y="6971"/>
                  </a:cubicBezTo>
                  <a:lnTo>
                    <a:pt x="1636" y="7266"/>
                  </a:lnTo>
                  <a:lnTo>
                    <a:pt x="1636" y="8163"/>
                  </a:lnTo>
                  <a:lnTo>
                    <a:pt x="1335" y="7991"/>
                  </a:lnTo>
                  <a:cubicBezTo>
                    <a:pt x="1295" y="7967"/>
                    <a:pt x="1257" y="7957"/>
                    <a:pt x="1221" y="7957"/>
                  </a:cubicBezTo>
                  <a:cubicBezTo>
                    <a:pt x="1034" y="7957"/>
                    <a:pt x="919" y="8241"/>
                    <a:pt x="1126" y="8360"/>
                  </a:cubicBezTo>
                  <a:lnTo>
                    <a:pt x="1636" y="8655"/>
                  </a:lnTo>
                  <a:lnTo>
                    <a:pt x="1636" y="9552"/>
                  </a:lnTo>
                  <a:lnTo>
                    <a:pt x="1341" y="9380"/>
                  </a:lnTo>
                  <a:cubicBezTo>
                    <a:pt x="1301" y="9358"/>
                    <a:pt x="1263" y="9348"/>
                    <a:pt x="1227" y="9348"/>
                  </a:cubicBezTo>
                  <a:cubicBezTo>
                    <a:pt x="1035" y="9348"/>
                    <a:pt x="918" y="9630"/>
                    <a:pt x="1126" y="9749"/>
                  </a:cubicBezTo>
                  <a:lnTo>
                    <a:pt x="1636" y="10044"/>
                  </a:lnTo>
                  <a:lnTo>
                    <a:pt x="1636" y="10948"/>
                  </a:lnTo>
                  <a:cubicBezTo>
                    <a:pt x="1636" y="11092"/>
                    <a:pt x="1743" y="11164"/>
                    <a:pt x="1851" y="11164"/>
                  </a:cubicBezTo>
                  <a:cubicBezTo>
                    <a:pt x="1959" y="11164"/>
                    <a:pt x="2066" y="11092"/>
                    <a:pt x="2066" y="10948"/>
                  </a:cubicBezTo>
                  <a:lnTo>
                    <a:pt x="2066" y="10290"/>
                  </a:lnTo>
                  <a:lnTo>
                    <a:pt x="3246" y="10978"/>
                  </a:lnTo>
                  <a:lnTo>
                    <a:pt x="3246" y="11820"/>
                  </a:lnTo>
                  <a:cubicBezTo>
                    <a:pt x="3246" y="12128"/>
                    <a:pt x="3056" y="12632"/>
                    <a:pt x="2705" y="13234"/>
                  </a:cubicBezTo>
                  <a:cubicBezTo>
                    <a:pt x="2693" y="13253"/>
                    <a:pt x="2675" y="13262"/>
                    <a:pt x="2656" y="13262"/>
                  </a:cubicBezTo>
                  <a:cubicBezTo>
                    <a:pt x="2638" y="13262"/>
                    <a:pt x="2619" y="13253"/>
                    <a:pt x="2607" y="13234"/>
                  </a:cubicBezTo>
                  <a:cubicBezTo>
                    <a:pt x="2257" y="12632"/>
                    <a:pt x="2066" y="12128"/>
                    <a:pt x="2066" y="11820"/>
                  </a:cubicBezTo>
                  <a:cubicBezTo>
                    <a:pt x="2066" y="11679"/>
                    <a:pt x="1959" y="11608"/>
                    <a:pt x="1851" y="11608"/>
                  </a:cubicBezTo>
                  <a:cubicBezTo>
                    <a:pt x="1743" y="11608"/>
                    <a:pt x="1636" y="11679"/>
                    <a:pt x="1636" y="11820"/>
                  </a:cubicBezTo>
                  <a:cubicBezTo>
                    <a:pt x="1636" y="12312"/>
                    <a:pt x="1962" y="12976"/>
                    <a:pt x="2238" y="13449"/>
                  </a:cubicBezTo>
                  <a:cubicBezTo>
                    <a:pt x="2330" y="13609"/>
                    <a:pt x="2493" y="13689"/>
                    <a:pt x="2656" y="13689"/>
                  </a:cubicBezTo>
                  <a:cubicBezTo>
                    <a:pt x="2819" y="13689"/>
                    <a:pt x="2982" y="13609"/>
                    <a:pt x="3074" y="13449"/>
                  </a:cubicBezTo>
                  <a:cubicBezTo>
                    <a:pt x="3351" y="12976"/>
                    <a:pt x="3677" y="12312"/>
                    <a:pt x="3677" y="11820"/>
                  </a:cubicBezTo>
                  <a:lnTo>
                    <a:pt x="3677" y="11224"/>
                  </a:lnTo>
                  <a:lnTo>
                    <a:pt x="3978" y="11396"/>
                  </a:lnTo>
                  <a:cubicBezTo>
                    <a:pt x="4016" y="11418"/>
                    <a:pt x="4054" y="11428"/>
                    <a:pt x="4089" y="11428"/>
                  </a:cubicBezTo>
                  <a:cubicBezTo>
                    <a:pt x="4278" y="11428"/>
                    <a:pt x="4394" y="11147"/>
                    <a:pt x="4187" y="11027"/>
                  </a:cubicBezTo>
                  <a:lnTo>
                    <a:pt x="3677" y="10732"/>
                  </a:lnTo>
                  <a:lnTo>
                    <a:pt x="3677" y="9829"/>
                  </a:lnTo>
                  <a:lnTo>
                    <a:pt x="3972" y="10001"/>
                  </a:lnTo>
                  <a:cubicBezTo>
                    <a:pt x="4011" y="10023"/>
                    <a:pt x="4049" y="10033"/>
                    <a:pt x="4085" y="10033"/>
                  </a:cubicBezTo>
                  <a:cubicBezTo>
                    <a:pt x="4278" y="10033"/>
                    <a:pt x="4394" y="9751"/>
                    <a:pt x="4187" y="9632"/>
                  </a:cubicBezTo>
                  <a:lnTo>
                    <a:pt x="3677" y="9337"/>
                  </a:lnTo>
                  <a:lnTo>
                    <a:pt x="3677" y="8440"/>
                  </a:lnTo>
                  <a:lnTo>
                    <a:pt x="3972" y="8612"/>
                  </a:lnTo>
                  <a:cubicBezTo>
                    <a:pt x="4010" y="8634"/>
                    <a:pt x="4048" y="8644"/>
                    <a:pt x="4083" y="8644"/>
                  </a:cubicBezTo>
                  <a:cubicBezTo>
                    <a:pt x="4273" y="8644"/>
                    <a:pt x="4394" y="8362"/>
                    <a:pt x="4187" y="8243"/>
                  </a:cubicBezTo>
                  <a:lnTo>
                    <a:pt x="3677" y="7948"/>
                  </a:lnTo>
                  <a:lnTo>
                    <a:pt x="3677" y="7051"/>
                  </a:lnTo>
                  <a:lnTo>
                    <a:pt x="3972" y="7223"/>
                  </a:lnTo>
                  <a:cubicBezTo>
                    <a:pt x="4010" y="7245"/>
                    <a:pt x="4048" y="7254"/>
                    <a:pt x="4083" y="7254"/>
                  </a:cubicBezTo>
                  <a:cubicBezTo>
                    <a:pt x="4273" y="7254"/>
                    <a:pt x="4394" y="6973"/>
                    <a:pt x="4187" y="6854"/>
                  </a:cubicBezTo>
                  <a:lnTo>
                    <a:pt x="3677" y="6553"/>
                  </a:lnTo>
                  <a:lnTo>
                    <a:pt x="3677" y="5655"/>
                  </a:lnTo>
                  <a:lnTo>
                    <a:pt x="3972" y="5827"/>
                  </a:lnTo>
                  <a:cubicBezTo>
                    <a:pt x="4010" y="5849"/>
                    <a:pt x="4048" y="5859"/>
                    <a:pt x="4083" y="5859"/>
                  </a:cubicBezTo>
                  <a:cubicBezTo>
                    <a:pt x="4273" y="5859"/>
                    <a:pt x="4394" y="5578"/>
                    <a:pt x="4187" y="5459"/>
                  </a:cubicBezTo>
                  <a:lnTo>
                    <a:pt x="3670" y="5163"/>
                  </a:lnTo>
                  <a:lnTo>
                    <a:pt x="3670" y="2471"/>
                  </a:lnTo>
                  <a:lnTo>
                    <a:pt x="4666" y="2471"/>
                  </a:lnTo>
                  <a:cubicBezTo>
                    <a:pt x="5017" y="2471"/>
                    <a:pt x="5305" y="2182"/>
                    <a:pt x="5305" y="1832"/>
                  </a:cubicBezTo>
                  <a:lnTo>
                    <a:pt x="5305" y="1383"/>
                  </a:lnTo>
                  <a:cubicBezTo>
                    <a:pt x="5305" y="621"/>
                    <a:pt x="4685" y="0"/>
                    <a:pt x="3922" y="0"/>
                  </a:cubicBezTo>
                  <a:lnTo>
                    <a:pt x="3197" y="0"/>
                  </a:lnTo>
                  <a:cubicBezTo>
                    <a:pt x="2957" y="0"/>
                    <a:pt x="2755" y="203"/>
                    <a:pt x="2755" y="443"/>
                  </a:cubicBezTo>
                  <a:lnTo>
                    <a:pt x="2755" y="855"/>
                  </a:lnTo>
                  <a:lnTo>
                    <a:pt x="2546" y="855"/>
                  </a:lnTo>
                  <a:lnTo>
                    <a:pt x="2546" y="443"/>
                  </a:lnTo>
                  <a:cubicBezTo>
                    <a:pt x="2546" y="203"/>
                    <a:pt x="2349" y="0"/>
                    <a:pt x="210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74" name="Google Shape;1074;p51"/>
            <p:cNvSpPr/>
            <p:nvPr/>
          </p:nvSpPr>
          <p:spPr>
            <a:xfrm>
              <a:off x="2940315" y="2735831"/>
              <a:ext cx="170612" cy="394059"/>
            </a:xfrm>
            <a:custGeom>
              <a:avLst/>
              <a:gdLst/>
              <a:ahLst/>
              <a:cxnLst/>
              <a:rect l="l" t="t" r="r" b="b"/>
              <a:pathLst>
                <a:path w="6326" h="14611" extrusionOk="0">
                  <a:moveTo>
                    <a:pt x="1697" y="430"/>
                  </a:moveTo>
                  <a:lnTo>
                    <a:pt x="1697" y="2582"/>
                  </a:lnTo>
                  <a:lnTo>
                    <a:pt x="430" y="2582"/>
                  </a:lnTo>
                  <a:lnTo>
                    <a:pt x="430" y="430"/>
                  </a:lnTo>
                  <a:close/>
                  <a:moveTo>
                    <a:pt x="4198" y="430"/>
                  </a:moveTo>
                  <a:lnTo>
                    <a:pt x="4198" y="2582"/>
                  </a:lnTo>
                  <a:lnTo>
                    <a:pt x="2127" y="2582"/>
                  </a:lnTo>
                  <a:lnTo>
                    <a:pt x="2127" y="430"/>
                  </a:lnTo>
                  <a:close/>
                  <a:moveTo>
                    <a:pt x="5895" y="430"/>
                  </a:moveTo>
                  <a:lnTo>
                    <a:pt x="5895" y="2582"/>
                  </a:lnTo>
                  <a:lnTo>
                    <a:pt x="4629" y="2582"/>
                  </a:lnTo>
                  <a:lnTo>
                    <a:pt x="4629" y="430"/>
                  </a:lnTo>
                  <a:close/>
                  <a:moveTo>
                    <a:pt x="2471" y="6583"/>
                  </a:moveTo>
                  <a:lnTo>
                    <a:pt x="3854" y="7382"/>
                  </a:lnTo>
                  <a:lnTo>
                    <a:pt x="3854" y="8280"/>
                  </a:lnTo>
                  <a:lnTo>
                    <a:pt x="2471" y="7481"/>
                  </a:lnTo>
                  <a:lnTo>
                    <a:pt x="2471" y="6583"/>
                  </a:lnTo>
                  <a:close/>
                  <a:moveTo>
                    <a:pt x="2471" y="7973"/>
                  </a:moveTo>
                  <a:lnTo>
                    <a:pt x="3854" y="8772"/>
                  </a:lnTo>
                  <a:lnTo>
                    <a:pt x="3854" y="9669"/>
                  </a:lnTo>
                  <a:lnTo>
                    <a:pt x="2471" y="8870"/>
                  </a:lnTo>
                  <a:lnTo>
                    <a:pt x="2471" y="7973"/>
                  </a:lnTo>
                  <a:close/>
                  <a:moveTo>
                    <a:pt x="2471" y="9368"/>
                  </a:moveTo>
                  <a:lnTo>
                    <a:pt x="3854" y="10167"/>
                  </a:lnTo>
                  <a:lnTo>
                    <a:pt x="3854" y="11058"/>
                  </a:lnTo>
                  <a:lnTo>
                    <a:pt x="2471" y="10259"/>
                  </a:lnTo>
                  <a:lnTo>
                    <a:pt x="2471" y="9368"/>
                  </a:lnTo>
                  <a:close/>
                  <a:moveTo>
                    <a:pt x="2471" y="10757"/>
                  </a:moveTo>
                  <a:lnTo>
                    <a:pt x="3854" y="11556"/>
                  </a:lnTo>
                  <a:lnTo>
                    <a:pt x="3854" y="12453"/>
                  </a:lnTo>
                  <a:lnTo>
                    <a:pt x="2471" y="11654"/>
                  </a:lnTo>
                  <a:lnTo>
                    <a:pt x="2471" y="10757"/>
                  </a:lnTo>
                  <a:close/>
                  <a:moveTo>
                    <a:pt x="2471" y="12152"/>
                  </a:moveTo>
                  <a:lnTo>
                    <a:pt x="3854" y="12951"/>
                  </a:lnTo>
                  <a:lnTo>
                    <a:pt x="3854" y="13843"/>
                  </a:lnTo>
                  <a:cubicBezTo>
                    <a:pt x="3854" y="14027"/>
                    <a:pt x="3701" y="14181"/>
                    <a:pt x="3516" y="14181"/>
                  </a:cubicBezTo>
                  <a:lnTo>
                    <a:pt x="2809" y="14181"/>
                  </a:lnTo>
                  <a:cubicBezTo>
                    <a:pt x="2625" y="14181"/>
                    <a:pt x="2471" y="14027"/>
                    <a:pt x="2471" y="13843"/>
                  </a:cubicBezTo>
                  <a:lnTo>
                    <a:pt x="2471" y="12152"/>
                  </a:lnTo>
                  <a:close/>
                  <a:moveTo>
                    <a:pt x="406" y="0"/>
                  </a:moveTo>
                  <a:cubicBezTo>
                    <a:pt x="185" y="0"/>
                    <a:pt x="0" y="185"/>
                    <a:pt x="0" y="406"/>
                  </a:cubicBezTo>
                  <a:lnTo>
                    <a:pt x="0" y="2600"/>
                  </a:lnTo>
                  <a:cubicBezTo>
                    <a:pt x="0" y="2828"/>
                    <a:pt x="185" y="3006"/>
                    <a:pt x="406" y="3006"/>
                  </a:cubicBezTo>
                  <a:lnTo>
                    <a:pt x="1266" y="3006"/>
                  </a:lnTo>
                  <a:lnTo>
                    <a:pt x="1266" y="3406"/>
                  </a:lnTo>
                  <a:cubicBezTo>
                    <a:pt x="1266" y="3547"/>
                    <a:pt x="1374" y="3618"/>
                    <a:pt x="1482" y="3618"/>
                  </a:cubicBezTo>
                  <a:cubicBezTo>
                    <a:pt x="1589" y="3618"/>
                    <a:pt x="1697" y="3547"/>
                    <a:pt x="1697" y="3406"/>
                  </a:cubicBezTo>
                  <a:lnTo>
                    <a:pt x="1697" y="3006"/>
                  </a:lnTo>
                  <a:lnTo>
                    <a:pt x="4635" y="3006"/>
                  </a:lnTo>
                  <a:lnTo>
                    <a:pt x="4635" y="4420"/>
                  </a:lnTo>
                  <a:cubicBezTo>
                    <a:pt x="4629" y="4567"/>
                    <a:pt x="4536" y="4696"/>
                    <a:pt x="4401" y="4752"/>
                  </a:cubicBezTo>
                  <a:lnTo>
                    <a:pt x="4272" y="4801"/>
                  </a:lnTo>
                  <a:cubicBezTo>
                    <a:pt x="4020" y="4893"/>
                    <a:pt x="3854" y="5133"/>
                    <a:pt x="3854" y="5403"/>
                  </a:cubicBezTo>
                  <a:lnTo>
                    <a:pt x="3854" y="6891"/>
                  </a:lnTo>
                  <a:lnTo>
                    <a:pt x="2471" y="6092"/>
                  </a:lnTo>
                  <a:lnTo>
                    <a:pt x="2471" y="5397"/>
                  </a:lnTo>
                  <a:cubicBezTo>
                    <a:pt x="2471" y="5133"/>
                    <a:pt x="2305" y="4893"/>
                    <a:pt x="2053" y="4795"/>
                  </a:cubicBezTo>
                  <a:lnTo>
                    <a:pt x="1924" y="4752"/>
                  </a:lnTo>
                  <a:cubicBezTo>
                    <a:pt x="1789" y="4696"/>
                    <a:pt x="1697" y="4567"/>
                    <a:pt x="1691" y="4420"/>
                  </a:cubicBezTo>
                  <a:lnTo>
                    <a:pt x="1691" y="4260"/>
                  </a:lnTo>
                  <a:cubicBezTo>
                    <a:pt x="1691" y="4115"/>
                    <a:pt x="1585" y="4043"/>
                    <a:pt x="1478" y="4043"/>
                  </a:cubicBezTo>
                  <a:cubicBezTo>
                    <a:pt x="1372" y="4043"/>
                    <a:pt x="1266" y="4115"/>
                    <a:pt x="1266" y="4260"/>
                  </a:cubicBezTo>
                  <a:lnTo>
                    <a:pt x="1266" y="4420"/>
                  </a:lnTo>
                  <a:cubicBezTo>
                    <a:pt x="1266" y="4745"/>
                    <a:pt x="1469" y="5034"/>
                    <a:pt x="1777" y="5151"/>
                  </a:cubicBezTo>
                  <a:lnTo>
                    <a:pt x="1906" y="5200"/>
                  </a:lnTo>
                  <a:cubicBezTo>
                    <a:pt x="1986" y="5231"/>
                    <a:pt x="2041" y="5311"/>
                    <a:pt x="2041" y="5397"/>
                  </a:cubicBezTo>
                  <a:lnTo>
                    <a:pt x="2041" y="5840"/>
                  </a:lnTo>
                  <a:lnTo>
                    <a:pt x="1850" y="5735"/>
                  </a:lnTo>
                  <a:cubicBezTo>
                    <a:pt x="1810" y="5712"/>
                    <a:pt x="1771" y="5701"/>
                    <a:pt x="1735" y="5701"/>
                  </a:cubicBezTo>
                  <a:cubicBezTo>
                    <a:pt x="1543" y="5701"/>
                    <a:pt x="1429" y="5985"/>
                    <a:pt x="1635" y="6104"/>
                  </a:cubicBezTo>
                  <a:lnTo>
                    <a:pt x="2047" y="6344"/>
                  </a:lnTo>
                  <a:lnTo>
                    <a:pt x="2047" y="7235"/>
                  </a:lnTo>
                  <a:lnTo>
                    <a:pt x="1850" y="7124"/>
                  </a:lnTo>
                  <a:cubicBezTo>
                    <a:pt x="1811" y="7102"/>
                    <a:pt x="1773" y="7093"/>
                    <a:pt x="1737" y="7093"/>
                  </a:cubicBezTo>
                  <a:cubicBezTo>
                    <a:pt x="1544" y="7093"/>
                    <a:pt x="1428" y="7374"/>
                    <a:pt x="1635" y="7493"/>
                  </a:cubicBezTo>
                  <a:lnTo>
                    <a:pt x="2047" y="7733"/>
                  </a:lnTo>
                  <a:lnTo>
                    <a:pt x="2047" y="8630"/>
                  </a:lnTo>
                  <a:lnTo>
                    <a:pt x="1850" y="8513"/>
                  </a:lnTo>
                  <a:cubicBezTo>
                    <a:pt x="1811" y="8491"/>
                    <a:pt x="1773" y="8482"/>
                    <a:pt x="1737" y="8482"/>
                  </a:cubicBezTo>
                  <a:cubicBezTo>
                    <a:pt x="1544" y="8482"/>
                    <a:pt x="1428" y="8763"/>
                    <a:pt x="1635" y="8882"/>
                  </a:cubicBezTo>
                  <a:lnTo>
                    <a:pt x="2047" y="9122"/>
                  </a:lnTo>
                  <a:lnTo>
                    <a:pt x="2047" y="10019"/>
                  </a:lnTo>
                  <a:lnTo>
                    <a:pt x="1850" y="9903"/>
                  </a:lnTo>
                  <a:cubicBezTo>
                    <a:pt x="1811" y="9881"/>
                    <a:pt x="1773" y="9871"/>
                    <a:pt x="1737" y="9871"/>
                  </a:cubicBezTo>
                  <a:cubicBezTo>
                    <a:pt x="1544" y="9871"/>
                    <a:pt x="1428" y="10153"/>
                    <a:pt x="1635" y="10278"/>
                  </a:cubicBezTo>
                  <a:lnTo>
                    <a:pt x="2047" y="10511"/>
                  </a:lnTo>
                  <a:lnTo>
                    <a:pt x="2047" y="11409"/>
                  </a:lnTo>
                  <a:lnTo>
                    <a:pt x="1850" y="11298"/>
                  </a:lnTo>
                  <a:cubicBezTo>
                    <a:pt x="1810" y="11274"/>
                    <a:pt x="1771" y="11264"/>
                    <a:pt x="1735" y="11264"/>
                  </a:cubicBezTo>
                  <a:cubicBezTo>
                    <a:pt x="1543" y="11264"/>
                    <a:pt x="1429" y="11548"/>
                    <a:pt x="1635" y="11667"/>
                  </a:cubicBezTo>
                  <a:lnTo>
                    <a:pt x="2047" y="11906"/>
                  </a:lnTo>
                  <a:lnTo>
                    <a:pt x="2047" y="13843"/>
                  </a:lnTo>
                  <a:cubicBezTo>
                    <a:pt x="2047" y="14267"/>
                    <a:pt x="2391" y="14611"/>
                    <a:pt x="2815" y="14611"/>
                  </a:cubicBezTo>
                  <a:lnTo>
                    <a:pt x="3516" y="14611"/>
                  </a:lnTo>
                  <a:cubicBezTo>
                    <a:pt x="3940" y="14611"/>
                    <a:pt x="4284" y="14267"/>
                    <a:pt x="4284" y="13843"/>
                  </a:cubicBezTo>
                  <a:lnTo>
                    <a:pt x="4284" y="13197"/>
                  </a:lnTo>
                  <a:lnTo>
                    <a:pt x="4487" y="13308"/>
                  </a:lnTo>
                  <a:cubicBezTo>
                    <a:pt x="4527" y="13331"/>
                    <a:pt x="4565" y="13342"/>
                    <a:pt x="4601" y="13342"/>
                  </a:cubicBezTo>
                  <a:cubicBezTo>
                    <a:pt x="4788" y="13342"/>
                    <a:pt x="4903" y="13058"/>
                    <a:pt x="4696" y="12939"/>
                  </a:cubicBezTo>
                  <a:lnTo>
                    <a:pt x="4284" y="12699"/>
                  </a:lnTo>
                  <a:lnTo>
                    <a:pt x="4284" y="11802"/>
                  </a:lnTo>
                  <a:lnTo>
                    <a:pt x="4487" y="11919"/>
                  </a:lnTo>
                  <a:cubicBezTo>
                    <a:pt x="4526" y="11941"/>
                    <a:pt x="4563" y="11950"/>
                    <a:pt x="4598" y="11950"/>
                  </a:cubicBezTo>
                  <a:cubicBezTo>
                    <a:pt x="4787" y="11950"/>
                    <a:pt x="4904" y="11668"/>
                    <a:pt x="4696" y="11544"/>
                  </a:cubicBezTo>
                  <a:lnTo>
                    <a:pt x="4284" y="11310"/>
                  </a:lnTo>
                  <a:lnTo>
                    <a:pt x="4284" y="10413"/>
                  </a:lnTo>
                  <a:lnTo>
                    <a:pt x="4487" y="10523"/>
                  </a:lnTo>
                  <a:cubicBezTo>
                    <a:pt x="4527" y="10547"/>
                    <a:pt x="4565" y="10557"/>
                    <a:pt x="4601" y="10557"/>
                  </a:cubicBezTo>
                  <a:cubicBezTo>
                    <a:pt x="4788" y="10557"/>
                    <a:pt x="4903" y="10273"/>
                    <a:pt x="4696" y="10155"/>
                  </a:cubicBezTo>
                  <a:lnTo>
                    <a:pt x="4284" y="9915"/>
                  </a:lnTo>
                  <a:lnTo>
                    <a:pt x="4284" y="9024"/>
                  </a:lnTo>
                  <a:lnTo>
                    <a:pt x="4487" y="9134"/>
                  </a:lnTo>
                  <a:cubicBezTo>
                    <a:pt x="4526" y="9156"/>
                    <a:pt x="4563" y="9166"/>
                    <a:pt x="4598" y="9166"/>
                  </a:cubicBezTo>
                  <a:cubicBezTo>
                    <a:pt x="4787" y="9166"/>
                    <a:pt x="4904" y="8885"/>
                    <a:pt x="4696" y="8765"/>
                  </a:cubicBezTo>
                  <a:lnTo>
                    <a:pt x="4284" y="8526"/>
                  </a:lnTo>
                  <a:lnTo>
                    <a:pt x="4284" y="7628"/>
                  </a:lnTo>
                  <a:lnTo>
                    <a:pt x="4487" y="7745"/>
                  </a:lnTo>
                  <a:cubicBezTo>
                    <a:pt x="4526" y="7767"/>
                    <a:pt x="4563" y="7777"/>
                    <a:pt x="4598" y="7777"/>
                  </a:cubicBezTo>
                  <a:cubicBezTo>
                    <a:pt x="4787" y="7777"/>
                    <a:pt x="4904" y="7496"/>
                    <a:pt x="4696" y="7376"/>
                  </a:cubicBezTo>
                  <a:lnTo>
                    <a:pt x="4284" y="7137"/>
                  </a:lnTo>
                  <a:lnTo>
                    <a:pt x="4284" y="5403"/>
                  </a:lnTo>
                  <a:cubicBezTo>
                    <a:pt x="4284" y="5311"/>
                    <a:pt x="4340" y="5231"/>
                    <a:pt x="4426" y="5200"/>
                  </a:cubicBezTo>
                  <a:lnTo>
                    <a:pt x="4555" y="5151"/>
                  </a:lnTo>
                  <a:cubicBezTo>
                    <a:pt x="4862" y="5041"/>
                    <a:pt x="5065" y="4745"/>
                    <a:pt x="5065" y="4420"/>
                  </a:cubicBezTo>
                  <a:lnTo>
                    <a:pt x="5065" y="3006"/>
                  </a:lnTo>
                  <a:lnTo>
                    <a:pt x="5919" y="3006"/>
                  </a:lnTo>
                  <a:cubicBezTo>
                    <a:pt x="6147" y="3006"/>
                    <a:pt x="6325" y="2828"/>
                    <a:pt x="6325" y="2600"/>
                  </a:cubicBezTo>
                  <a:lnTo>
                    <a:pt x="6325" y="412"/>
                  </a:lnTo>
                  <a:cubicBezTo>
                    <a:pt x="6325" y="185"/>
                    <a:pt x="6147" y="0"/>
                    <a:pt x="591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75" name="Google Shape;1075;p51"/>
          <p:cNvGrpSpPr/>
          <p:nvPr/>
        </p:nvGrpSpPr>
        <p:grpSpPr>
          <a:xfrm>
            <a:off x="14765627" y="4204772"/>
            <a:ext cx="696690" cy="789844"/>
            <a:chOff x="7382813" y="2102386"/>
            <a:chExt cx="348345" cy="394922"/>
          </a:xfrm>
        </p:grpSpPr>
        <p:sp>
          <p:nvSpPr>
            <p:cNvPr id="1076" name="Google Shape;1076;p51"/>
            <p:cNvSpPr/>
            <p:nvPr/>
          </p:nvSpPr>
          <p:spPr>
            <a:xfrm>
              <a:off x="7382813" y="2102386"/>
              <a:ext cx="348345" cy="394922"/>
            </a:xfrm>
            <a:custGeom>
              <a:avLst/>
              <a:gdLst/>
              <a:ahLst/>
              <a:cxnLst/>
              <a:rect l="l" t="t" r="r" b="b"/>
              <a:pathLst>
                <a:path w="12916" h="14643" extrusionOk="0">
                  <a:moveTo>
                    <a:pt x="4310" y="431"/>
                  </a:moveTo>
                  <a:cubicBezTo>
                    <a:pt x="5852" y="431"/>
                    <a:pt x="7106" y="1679"/>
                    <a:pt x="7106" y="3228"/>
                  </a:cubicBezTo>
                  <a:lnTo>
                    <a:pt x="7106" y="3627"/>
                  </a:lnTo>
                  <a:cubicBezTo>
                    <a:pt x="6867" y="3676"/>
                    <a:pt x="6652" y="3805"/>
                    <a:pt x="6492" y="3990"/>
                  </a:cubicBezTo>
                  <a:lnTo>
                    <a:pt x="1513" y="3990"/>
                  </a:lnTo>
                  <a:lnTo>
                    <a:pt x="1513" y="3228"/>
                  </a:lnTo>
                  <a:cubicBezTo>
                    <a:pt x="1513" y="1679"/>
                    <a:pt x="2767" y="431"/>
                    <a:pt x="4310" y="431"/>
                  </a:cubicBezTo>
                  <a:close/>
                  <a:moveTo>
                    <a:pt x="1740" y="4420"/>
                  </a:moveTo>
                  <a:lnTo>
                    <a:pt x="1740" y="4967"/>
                  </a:lnTo>
                  <a:lnTo>
                    <a:pt x="726" y="4967"/>
                  </a:lnTo>
                  <a:cubicBezTo>
                    <a:pt x="658" y="4961"/>
                    <a:pt x="591" y="4936"/>
                    <a:pt x="542" y="4887"/>
                  </a:cubicBezTo>
                  <a:lnTo>
                    <a:pt x="535" y="4887"/>
                  </a:lnTo>
                  <a:cubicBezTo>
                    <a:pt x="363" y="4715"/>
                    <a:pt x="486" y="4420"/>
                    <a:pt x="726" y="4420"/>
                  </a:cubicBezTo>
                  <a:close/>
                  <a:moveTo>
                    <a:pt x="6270" y="4420"/>
                  </a:moveTo>
                  <a:cubicBezTo>
                    <a:pt x="6227" y="4598"/>
                    <a:pt x="6227" y="4783"/>
                    <a:pt x="6270" y="4967"/>
                  </a:cubicBezTo>
                  <a:lnTo>
                    <a:pt x="5404" y="4967"/>
                  </a:lnTo>
                  <a:lnTo>
                    <a:pt x="5404" y="4420"/>
                  </a:lnTo>
                  <a:close/>
                  <a:moveTo>
                    <a:pt x="9061" y="4420"/>
                  </a:moveTo>
                  <a:cubicBezTo>
                    <a:pt x="9405" y="4438"/>
                    <a:pt x="9405" y="4949"/>
                    <a:pt x="9061" y="4967"/>
                  </a:cubicBezTo>
                  <a:lnTo>
                    <a:pt x="8373" y="4967"/>
                  </a:lnTo>
                  <a:cubicBezTo>
                    <a:pt x="8416" y="4783"/>
                    <a:pt x="8416" y="4598"/>
                    <a:pt x="8373" y="4420"/>
                  </a:cubicBezTo>
                  <a:close/>
                  <a:moveTo>
                    <a:pt x="7333" y="4039"/>
                  </a:moveTo>
                  <a:cubicBezTo>
                    <a:pt x="7690" y="4039"/>
                    <a:pt x="7979" y="4332"/>
                    <a:pt x="7985" y="4691"/>
                  </a:cubicBezTo>
                  <a:lnTo>
                    <a:pt x="7979" y="4691"/>
                  </a:lnTo>
                  <a:cubicBezTo>
                    <a:pt x="7979" y="5086"/>
                    <a:pt x="7654" y="5350"/>
                    <a:pt x="7317" y="5350"/>
                  </a:cubicBezTo>
                  <a:cubicBezTo>
                    <a:pt x="7156" y="5350"/>
                    <a:pt x="6993" y="5290"/>
                    <a:pt x="6861" y="5158"/>
                  </a:cubicBezTo>
                  <a:cubicBezTo>
                    <a:pt x="6443" y="4746"/>
                    <a:pt x="6738" y="4039"/>
                    <a:pt x="7322" y="4039"/>
                  </a:cubicBezTo>
                  <a:cubicBezTo>
                    <a:pt x="7325" y="4039"/>
                    <a:pt x="7329" y="4039"/>
                    <a:pt x="7333" y="4039"/>
                  </a:cubicBezTo>
                  <a:close/>
                  <a:moveTo>
                    <a:pt x="11852" y="8729"/>
                  </a:moveTo>
                  <a:lnTo>
                    <a:pt x="11852" y="9276"/>
                  </a:lnTo>
                  <a:lnTo>
                    <a:pt x="10352" y="9276"/>
                  </a:lnTo>
                  <a:lnTo>
                    <a:pt x="10352" y="8729"/>
                  </a:lnTo>
                  <a:close/>
                  <a:moveTo>
                    <a:pt x="2853" y="8624"/>
                  </a:moveTo>
                  <a:cubicBezTo>
                    <a:pt x="3031" y="8624"/>
                    <a:pt x="3179" y="8766"/>
                    <a:pt x="3179" y="8950"/>
                  </a:cubicBezTo>
                  <a:lnTo>
                    <a:pt x="3179" y="9940"/>
                  </a:lnTo>
                  <a:cubicBezTo>
                    <a:pt x="3179" y="10118"/>
                    <a:pt x="3031" y="10266"/>
                    <a:pt x="2853" y="10266"/>
                  </a:cubicBezTo>
                  <a:lnTo>
                    <a:pt x="1335" y="10266"/>
                  </a:lnTo>
                  <a:lnTo>
                    <a:pt x="1335" y="8624"/>
                  </a:lnTo>
                  <a:close/>
                  <a:moveTo>
                    <a:pt x="11852" y="10573"/>
                  </a:moveTo>
                  <a:lnTo>
                    <a:pt x="11852" y="10997"/>
                  </a:lnTo>
                  <a:lnTo>
                    <a:pt x="11428" y="10573"/>
                  </a:lnTo>
                  <a:close/>
                  <a:moveTo>
                    <a:pt x="7313" y="7149"/>
                  </a:moveTo>
                  <a:cubicBezTo>
                    <a:pt x="7365" y="7149"/>
                    <a:pt x="7417" y="7168"/>
                    <a:pt x="7457" y="7205"/>
                  </a:cubicBezTo>
                  <a:lnTo>
                    <a:pt x="9350" y="9098"/>
                  </a:lnTo>
                  <a:lnTo>
                    <a:pt x="9356" y="9104"/>
                  </a:lnTo>
                  <a:lnTo>
                    <a:pt x="10758" y="10505"/>
                  </a:lnTo>
                  <a:lnTo>
                    <a:pt x="10764" y="10518"/>
                  </a:lnTo>
                  <a:lnTo>
                    <a:pt x="12073" y="11821"/>
                  </a:lnTo>
                  <a:cubicBezTo>
                    <a:pt x="12331" y="12085"/>
                    <a:pt x="12479" y="12435"/>
                    <a:pt x="12491" y="12810"/>
                  </a:cubicBezTo>
                  <a:lnTo>
                    <a:pt x="12485" y="12810"/>
                  </a:lnTo>
                  <a:cubicBezTo>
                    <a:pt x="12479" y="13185"/>
                    <a:pt x="12325" y="13542"/>
                    <a:pt x="12055" y="13806"/>
                  </a:cubicBezTo>
                  <a:cubicBezTo>
                    <a:pt x="12036" y="13825"/>
                    <a:pt x="12024" y="13849"/>
                    <a:pt x="12011" y="13874"/>
                  </a:cubicBezTo>
                  <a:cubicBezTo>
                    <a:pt x="11751" y="14093"/>
                    <a:pt x="11433" y="14202"/>
                    <a:pt x="11115" y="14202"/>
                  </a:cubicBezTo>
                  <a:cubicBezTo>
                    <a:pt x="10757" y="14202"/>
                    <a:pt x="10401" y="14064"/>
                    <a:pt x="10131" y="13794"/>
                  </a:cubicBezTo>
                  <a:lnTo>
                    <a:pt x="8791" y="12454"/>
                  </a:lnTo>
                  <a:lnTo>
                    <a:pt x="8778" y="12442"/>
                  </a:lnTo>
                  <a:lnTo>
                    <a:pt x="5496" y="9165"/>
                  </a:lnTo>
                  <a:cubicBezTo>
                    <a:pt x="5422" y="9085"/>
                    <a:pt x="5422" y="8956"/>
                    <a:pt x="5496" y="8883"/>
                  </a:cubicBezTo>
                  <a:lnTo>
                    <a:pt x="7174" y="7205"/>
                  </a:lnTo>
                  <a:cubicBezTo>
                    <a:pt x="7211" y="7168"/>
                    <a:pt x="7262" y="7149"/>
                    <a:pt x="7313" y="7149"/>
                  </a:cubicBezTo>
                  <a:close/>
                  <a:moveTo>
                    <a:pt x="4310" y="1"/>
                  </a:moveTo>
                  <a:cubicBezTo>
                    <a:pt x="2527" y="1"/>
                    <a:pt x="1083" y="1445"/>
                    <a:pt x="1083" y="3228"/>
                  </a:cubicBezTo>
                  <a:lnTo>
                    <a:pt x="1083" y="3996"/>
                  </a:lnTo>
                  <a:lnTo>
                    <a:pt x="726" y="3996"/>
                  </a:lnTo>
                  <a:cubicBezTo>
                    <a:pt x="719" y="3996"/>
                    <a:pt x="711" y="3996"/>
                    <a:pt x="704" y="3996"/>
                  </a:cubicBezTo>
                  <a:cubicBezTo>
                    <a:pt x="320" y="3996"/>
                    <a:pt x="1" y="4305"/>
                    <a:pt x="1" y="4697"/>
                  </a:cubicBezTo>
                  <a:cubicBezTo>
                    <a:pt x="1" y="5083"/>
                    <a:pt x="320" y="5398"/>
                    <a:pt x="704" y="5398"/>
                  </a:cubicBezTo>
                  <a:cubicBezTo>
                    <a:pt x="711" y="5398"/>
                    <a:pt x="719" y="5398"/>
                    <a:pt x="726" y="5397"/>
                  </a:cubicBezTo>
                  <a:lnTo>
                    <a:pt x="904" y="5397"/>
                  </a:lnTo>
                  <a:lnTo>
                    <a:pt x="904" y="8409"/>
                  </a:lnTo>
                  <a:lnTo>
                    <a:pt x="904" y="10487"/>
                  </a:lnTo>
                  <a:lnTo>
                    <a:pt x="904" y="10493"/>
                  </a:lnTo>
                  <a:lnTo>
                    <a:pt x="904" y="12392"/>
                  </a:lnTo>
                  <a:cubicBezTo>
                    <a:pt x="904" y="12847"/>
                    <a:pt x="1273" y="13216"/>
                    <a:pt x="1728" y="13222"/>
                  </a:cubicBezTo>
                  <a:lnTo>
                    <a:pt x="8059" y="13222"/>
                  </a:lnTo>
                  <a:cubicBezTo>
                    <a:pt x="8293" y="13216"/>
                    <a:pt x="8514" y="13124"/>
                    <a:pt x="8668" y="12952"/>
                  </a:cubicBezTo>
                  <a:lnTo>
                    <a:pt x="9829" y="14107"/>
                  </a:lnTo>
                  <a:cubicBezTo>
                    <a:pt x="10161" y="14445"/>
                    <a:pt x="10616" y="14636"/>
                    <a:pt x="11096" y="14642"/>
                  </a:cubicBezTo>
                  <a:lnTo>
                    <a:pt x="11108" y="14642"/>
                  </a:lnTo>
                  <a:cubicBezTo>
                    <a:pt x="11581" y="14642"/>
                    <a:pt x="12030" y="14464"/>
                    <a:pt x="12368" y="14138"/>
                  </a:cubicBezTo>
                  <a:cubicBezTo>
                    <a:pt x="12712" y="13800"/>
                    <a:pt x="12909" y="13339"/>
                    <a:pt x="12915" y="12853"/>
                  </a:cubicBezTo>
                  <a:lnTo>
                    <a:pt x="12915" y="12816"/>
                  </a:lnTo>
                  <a:lnTo>
                    <a:pt x="12915" y="12798"/>
                  </a:lnTo>
                  <a:lnTo>
                    <a:pt x="12915" y="8477"/>
                  </a:lnTo>
                  <a:cubicBezTo>
                    <a:pt x="12915" y="8336"/>
                    <a:pt x="12807" y="8265"/>
                    <a:pt x="12700" y="8265"/>
                  </a:cubicBezTo>
                  <a:cubicBezTo>
                    <a:pt x="12592" y="8265"/>
                    <a:pt x="12485" y="8336"/>
                    <a:pt x="12485" y="8477"/>
                  </a:cubicBezTo>
                  <a:lnTo>
                    <a:pt x="12485" y="11642"/>
                  </a:lnTo>
                  <a:cubicBezTo>
                    <a:pt x="12448" y="11599"/>
                    <a:pt x="12411" y="11556"/>
                    <a:pt x="12368" y="11520"/>
                  </a:cubicBezTo>
                  <a:lnTo>
                    <a:pt x="12214" y="11366"/>
                  </a:lnTo>
                  <a:cubicBezTo>
                    <a:pt x="12251" y="11304"/>
                    <a:pt x="12276" y="11231"/>
                    <a:pt x="12276" y="11157"/>
                  </a:cubicBezTo>
                  <a:lnTo>
                    <a:pt x="12276" y="10530"/>
                  </a:lnTo>
                  <a:cubicBezTo>
                    <a:pt x="12276" y="10315"/>
                    <a:pt x="12098" y="10143"/>
                    <a:pt x="11882" y="10143"/>
                  </a:cubicBezTo>
                  <a:lnTo>
                    <a:pt x="11003" y="10143"/>
                  </a:lnTo>
                  <a:lnTo>
                    <a:pt x="10567" y="9706"/>
                  </a:lnTo>
                  <a:lnTo>
                    <a:pt x="11895" y="9706"/>
                  </a:lnTo>
                  <a:cubicBezTo>
                    <a:pt x="12110" y="9706"/>
                    <a:pt x="12282" y="9528"/>
                    <a:pt x="12282" y="9313"/>
                  </a:cubicBezTo>
                  <a:lnTo>
                    <a:pt x="12282" y="8686"/>
                  </a:lnTo>
                  <a:cubicBezTo>
                    <a:pt x="12282" y="8471"/>
                    <a:pt x="12110" y="8299"/>
                    <a:pt x="11895" y="8299"/>
                  </a:cubicBezTo>
                  <a:lnTo>
                    <a:pt x="10315" y="8299"/>
                  </a:lnTo>
                  <a:cubicBezTo>
                    <a:pt x="10094" y="8299"/>
                    <a:pt x="9922" y="8471"/>
                    <a:pt x="9922" y="8686"/>
                  </a:cubicBezTo>
                  <a:lnTo>
                    <a:pt x="9922" y="9067"/>
                  </a:lnTo>
                  <a:lnTo>
                    <a:pt x="9713" y="8858"/>
                  </a:lnTo>
                  <a:lnTo>
                    <a:pt x="9713" y="6264"/>
                  </a:lnTo>
                  <a:cubicBezTo>
                    <a:pt x="9713" y="6153"/>
                    <a:pt x="9805" y="6061"/>
                    <a:pt x="9915" y="6061"/>
                  </a:cubicBezTo>
                  <a:lnTo>
                    <a:pt x="12282" y="6061"/>
                  </a:lnTo>
                  <a:cubicBezTo>
                    <a:pt x="12393" y="6061"/>
                    <a:pt x="12485" y="6153"/>
                    <a:pt x="12485" y="6264"/>
                  </a:cubicBezTo>
                  <a:lnTo>
                    <a:pt x="12485" y="7622"/>
                  </a:lnTo>
                  <a:cubicBezTo>
                    <a:pt x="12485" y="7739"/>
                    <a:pt x="12583" y="7838"/>
                    <a:pt x="12700" y="7838"/>
                  </a:cubicBezTo>
                  <a:cubicBezTo>
                    <a:pt x="12823" y="7838"/>
                    <a:pt x="12915" y="7739"/>
                    <a:pt x="12915" y="7622"/>
                  </a:cubicBezTo>
                  <a:lnTo>
                    <a:pt x="12915" y="6264"/>
                  </a:lnTo>
                  <a:cubicBezTo>
                    <a:pt x="12915" y="5914"/>
                    <a:pt x="12632" y="5637"/>
                    <a:pt x="12288" y="5637"/>
                  </a:cubicBezTo>
                  <a:lnTo>
                    <a:pt x="9922" y="5637"/>
                  </a:lnTo>
                  <a:cubicBezTo>
                    <a:pt x="9571" y="5637"/>
                    <a:pt x="9288" y="5914"/>
                    <a:pt x="9288" y="6264"/>
                  </a:cubicBezTo>
                  <a:lnTo>
                    <a:pt x="9288" y="8434"/>
                  </a:lnTo>
                  <a:lnTo>
                    <a:pt x="7758" y="6903"/>
                  </a:lnTo>
                  <a:cubicBezTo>
                    <a:pt x="7635" y="6780"/>
                    <a:pt x="7474" y="6719"/>
                    <a:pt x="7312" y="6719"/>
                  </a:cubicBezTo>
                  <a:cubicBezTo>
                    <a:pt x="7151" y="6719"/>
                    <a:pt x="6990" y="6780"/>
                    <a:pt x="6867" y="6903"/>
                  </a:cubicBezTo>
                  <a:lnTo>
                    <a:pt x="5195" y="8575"/>
                  </a:lnTo>
                  <a:cubicBezTo>
                    <a:pt x="4949" y="8821"/>
                    <a:pt x="4949" y="9221"/>
                    <a:pt x="5195" y="9467"/>
                  </a:cubicBezTo>
                  <a:lnTo>
                    <a:pt x="8366" y="12638"/>
                  </a:lnTo>
                  <a:cubicBezTo>
                    <a:pt x="8293" y="12730"/>
                    <a:pt x="8182" y="12786"/>
                    <a:pt x="8059" y="12786"/>
                  </a:cubicBezTo>
                  <a:lnTo>
                    <a:pt x="1728" y="12786"/>
                  </a:lnTo>
                  <a:cubicBezTo>
                    <a:pt x="1507" y="12786"/>
                    <a:pt x="1335" y="12607"/>
                    <a:pt x="1335" y="12386"/>
                  </a:cubicBezTo>
                  <a:lnTo>
                    <a:pt x="1335" y="10696"/>
                  </a:lnTo>
                  <a:lnTo>
                    <a:pt x="2859" y="10696"/>
                  </a:lnTo>
                  <a:cubicBezTo>
                    <a:pt x="3277" y="10696"/>
                    <a:pt x="3615" y="10358"/>
                    <a:pt x="3615" y="9940"/>
                  </a:cubicBezTo>
                  <a:lnTo>
                    <a:pt x="3615" y="8950"/>
                  </a:lnTo>
                  <a:cubicBezTo>
                    <a:pt x="3615" y="8532"/>
                    <a:pt x="3277" y="8194"/>
                    <a:pt x="2859" y="8194"/>
                  </a:cubicBezTo>
                  <a:lnTo>
                    <a:pt x="1335" y="8194"/>
                  </a:lnTo>
                  <a:lnTo>
                    <a:pt x="1335" y="5391"/>
                  </a:lnTo>
                  <a:lnTo>
                    <a:pt x="1746" y="5391"/>
                  </a:lnTo>
                  <a:lnTo>
                    <a:pt x="1746" y="5680"/>
                  </a:lnTo>
                  <a:cubicBezTo>
                    <a:pt x="1746" y="5822"/>
                    <a:pt x="1852" y="5892"/>
                    <a:pt x="1959" y="5892"/>
                  </a:cubicBezTo>
                  <a:cubicBezTo>
                    <a:pt x="2066" y="5892"/>
                    <a:pt x="2174" y="5822"/>
                    <a:pt x="2177" y="5680"/>
                  </a:cubicBezTo>
                  <a:lnTo>
                    <a:pt x="2177" y="4420"/>
                  </a:lnTo>
                  <a:lnTo>
                    <a:pt x="4980" y="4420"/>
                  </a:lnTo>
                  <a:lnTo>
                    <a:pt x="4980" y="6037"/>
                  </a:lnTo>
                  <a:cubicBezTo>
                    <a:pt x="4980" y="6255"/>
                    <a:pt x="4817" y="6364"/>
                    <a:pt x="4654" y="6364"/>
                  </a:cubicBezTo>
                  <a:cubicBezTo>
                    <a:pt x="4491" y="6364"/>
                    <a:pt x="4328" y="6255"/>
                    <a:pt x="4328" y="6037"/>
                  </a:cubicBezTo>
                  <a:lnTo>
                    <a:pt x="4328" y="5883"/>
                  </a:lnTo>
                  <a:cubicBezTo>
                    <a:pt x="4328" y="5471"/>
                    <a:pt x="3990" y="5133"/>
                    <a:pt x="3578" y="5133"/>
                  </a:cubicBezTo>
                  <a:cubicBezTo>
                    <a:pt x="3160" y="5133"/>
                    <a:pt x="2822" y="5471"/>
                    <a:pt x="2822" y="5883"/>
                  </a:cubicBezTo>
                  <a:lnTo>
                    <a:pt x="2822" y="6953"/>
                  </a:lnTo>
                  <a:cubicBezTo>
                    <a:pt x="2822" y="7168"/>
                    <a:pt x="2659" y="7275"/>
                    <a:pt x="2496" y="7275"/>
                  </a:cubicBezTo>
                  <a:cubicBezTo>
                    <a:pt x="2333" y="7275"/>
                    <a:pt x="2171" y="7168"/>
                    <a:pt x="2171" y="6953"/>
                  </a:cubicBezTo>
                  <a:lnTo>
                    <a:pt x="2171" y="6535"/>
                  </a:lnTo>
                  <a:cubicBezTo>
                    <a:pt x="2171" y="6390"/>
                    <a:pt x="2064" y="6318"/>
                    <a:pt x="1958" y="6318"/>
                  </a:cubicBezTo>
                  <a:cubicBezTo>
                    <a:pt x="1852" y="6318"/>
                    <a:pt x="1746" y="6390"/>
                    <a:pt x="1746" y="6535"/>
                  </a:cubicBezTo>
                  <a:lnTo>
                    <a:pt x="1746" y="6953"/>
                  </a:lnTo>
                  <a:cubicBezTo>
                    <a:pt x="1746" y="7370"/>
                    <a:pt x="2078" y="7702"/>
                    <a:pt x="2496" y="7702"/>
                  </a:cubicBezTo>
                  <a:cubicBezTo>
                    <a:pt x="2914" y="7702"/>
                    <a:pt x="3252" y="7370"/>
                    <a:pt x="3252" y="6953"/>
                  </a:cubicBezTo>
                  <a:lnTo>
                    <a:pt x="3252" y="5889"/>
                  </a:lnTo>
                  <a:cubicBezTo>
                    <a:pt x="3252" y="5671"/>
                    <a:pt x="3414" y="5562"/>
                    <a:pt x="3575" y="5562"/>
                  </a:cubicBezTo>
                  <a:cubicBezTo>
                    <a:pt x="3736" y="5562"/>
                    <a:pt x="3898" y="5671"/>
                    <a:pt x="3898" y="5889"/>
                  </a:cubicBezTo>
                  <a:lnTo>
                    <a:pt x="3898" y="6043"/>
                  </a:lnTo>
                  <a:cubicBezTo>
                    <a:pt x="3898" y="6455"/>
                    <a:pt x="4236" y="6793"/>
                    <a:pt x="4654" y="6793"/>
                  </a:cubicBezTo>
                  <a:cubicBezTo>
                    <a:pt x="5072" y="6793"/>
                    <a:pt x="5410" y="6455"/>
                    <a:pt x="5410" y="6043"/>
                  </a:cubicBezTo>
                  <a:lnTo>
                    <a:pt x="5410" y="5397"/>
                  </a:lnTo>
                  <a:lnTo>
                    <a:pt x="6498" y="5397"/>
                  </a:lnTo>
                  <a:cubicBezTo>
                    <a:pt x="6716" y="5652"/>
                    <a:pt x="7022" y="5780"/>
                    <a:pt x="7327" y="5780"/>
                  </a:cubicBezTo>
                  <a:cubicBezTo>
                    <a:pt x="7632" y="5780"/>
                    <a:pt x="7936" y="5652"/>
                    <a:pt x="8151" y="5397"/>
                  </a:cubicBezTo>
                  <a:lnTo>
                    <a:pt x="8459" y="5397"/>
                  </a:lnTo>
                  <a:lnTo>
                    <a:pt x="8459" y="7063"/>
                  </a:lnTo>
                  <a:cubicBezTo>
                    <a:pt x="8459" y="7208"/>
                    <a:pt x="8566" y="7280"/>
                    <a:pt x="8674" y="7280"/>
                  </a:cubicBezTo>
                  <a:cubicBezTo>
                    <a:pt x="8781" y="7280"/>
                    <a:pt x="8889" y="7208"/>
                    <a:pt x="8889" y="7063"/>
                  </a:cubicBezTo>
                  <a:lnTo>
                    <a:pt x="8889" y="5391"/>
                  </a:lnTo>
                  <a:lnTo>
                    <a:pt x="9067" y="5391"/>
                  </a:lnTo>
                  <a:cubicBezTo>
                    <a:pt x="9454" y="5391"/>
                    <a:pt x="9768" y="5078"/>
                    <a:pt x="9768" y="4691"/>
                  </a:cubicBezTo>
                  <a:cubicBezTo>
                    <a:pt x="9768" y="4303"/>
                    <a:pt x="9454" y="3990"/>
                    <a:pt x="9067" y="3990"/>
                  </a:cubicBezTo>
                  <a:lnTo>
                    <a:pt x="8151" y="3990"/>
                  </a:lnTo>
                  <a:cubicBezTo>
                    <a:pt x="7998" y="3805"/>
                    <a:pt x="7776" y="3676"/>
                    <a:pt x="7537" y="3627"/>
                  </a:cubicBezTo>
                  <a:lnTo>
                    <a:pt x="7537" y="3228"/>
                  </a:lnTo>
                  <a:cubicBezTo>
                    <a:pt x="7537" y="1445"/>
                    <a:pt x="6092" y="1"/>
                    <a:pt x="431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77" name="Google Shape;1077;p51"/>
            <p:cNvSpPr/>
            <p:nvPr/>
          </p:nvSpPr>
          <p:spPr>
            <a:xfrm>
              <a:off x="7650383" y="2276451"/>
              <a:ext cx="63514" cy="38001"/>
            </a:xfrm>
            <a:custGeom>
              <a:avLst/>
              <a:gdLst/>
              <a:ahLst/>
              <a:cxnLst/>
              <a:rect l="l" t="t" r="r" b="b"/>
              <a:pathLst>
                <a:path w="2355" h="1409" extrusionOk="0">
                  <a:moveTo>
                    <a:pt x="1931" y="431"/>
                  </a:moveTo>
                  <a:lnTo>
                    <a:pt x="1931" y="978"/>
                  </a:lnTo>
                  <a:lnTo>
                    <a:pt x="431" y="978"/>
                  </a:lnTo>
                  <a:lnTo>
                    <a:pt x="431" y="431"/>
                  </a:lnTo>
                  <a:close/>
                  <a:moveTo>
                    <a:pt x="394" y="1"/>
                  </a:moveTo>
                  <a:cubicBezTo>
                    <a:pt x="173" y="1"/>
                    <a:pt x="1" y="179"/>
                    <a:pt x="1" y="394"/>
                  </a:cubicBezTo>
                  <a:lnTo>
                    <a:pt x="1" y="1021"/>
                  </a:lnTo>
                  <a:cubicBezTo>
                    <a:pt x="7" y="1236"/>
                    <a:pt x="179" y="1408"/>
                    <a:pt x="394" y="1408"/>
                  </a:cubicBezTo>
                  <a:lnTo>
                    <a:pt x="1968" y="1408"/>
                  </a:lnTo>
                  <a:cubicBezTo>
                    <a:pt x="2183" y="1402"/>
                    <a:pt x="2355" y="1230"/>
                    <a:pt x="2355" y="1015"/>
                  </a:cubicBezTo>
                  <a:lnTo>
                    <a:pt x="2355" y="388"/>
                  </a:lnTo>
                  <a:cubicBezTo>
                    <a:pt x="2355" y="173"/>
                    <a:pt x="2183" y="1"/>
                    <a:pt x="1968"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78" name="Google Shape;1078;p51"/>
            <p:cNvSpPr/>
            <p:nvPr/>
          </p:nvSpPr>
          <p:spPr>
            <a:xfrm>
              <a:off x="7663814" y="2429802"/>
              <a:ext cx="37003" cy="36814"/>
            </a:xfrm>
            <a:custGeom>
              <a:avLst/>
              <a:gdLst/>
              <a:ahLst/>
              <a:cxnLst/>
              <a:rect l="l" t="t" r="r" b="b"/>
              <a:pathLst>
                <a:path w="1372" h="1365" extrusionOk="0">
                  <a:moveTo>
                    <a:pt x="689" y="444"/>
                  </a:moveTo>
                  <a:cubicBezTo>
                    <a:pt x="722" y="444"/>
                    <a:pt x="758" y="451"/>
                    <a:pt x="793" y="467"/>
                  </a:cubicBezTo>
                  <a:cubicBezTo>
                    <a:pt x="1037" y="571"/>
                    <a:pt x="961" y="935"/>
                    <a:pt x="702" y="935"/>
                  </a:cubicBezTo>
                  <a:cubicBezTo>
                    <a:pt x="699" y="935"/>
                    <a:pt x="697" y="935"/>
                    <a:pt x="695" y="935"/>
                  </a:cubicBezTo>
                  <a:cubicBezTo>
                    <a:pt x="627" y="935"/>
                    <a:pt x="560" y="910"/>
                    <a:pt x="517" y="861"/>
                  </a:cubicBezTo>
                  <a:cubicBezTo>
                    <a:pt x="359" y="693"/>
                    <a:pt x="493" y="444"/>
                    <a:pt x="689" y="444"/>
                  </a:cubicBezTo>
                  <a:close/>
                  <a:moveTo>
                    <a:pt x="683" y="0"/>
                  </a:moveTo>
                  <a:cubicBezTo>
                    <a:pt x="308" y="0"/>
                    <a:pt x="0" y="308"/>
                    <a:pt x="0" y="683"/>
                  </a:cubicBezTo>
                  <a:cubicBezTo>
                    <a:pt x="0" y="1058"/>
                    <a:pt x="308" y="1365"/>
                    <a:pt x="683" y="1365"/>
                  </a:cubicBezTo>
                  <a:lnTo>
                    <a:pt x="713" y="1365"/>
                  </a:lnTo>
                  <a:cubicBezTo>
                    <a:pt x="1076" y="1353"/>
                    <a:pt x="1371" y="1051"/>
                    <a:pt x="1371" y="683"/>
                  </a:cubicBezTo>
                  <a:cubicBezTo>
                    <a:pt x="1371" y="314"/>
                    <a:pt x="1076" y="13"/>
                    <a:pt x="713"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79" name="Google Shape;1079;p51"/>
            <p:cNvSpPr/>
            <p:nvPr/>
          </p:nvSpPr>
          <p:spPr>
            <a:xfrm>
              <a:off x="7612409" y="2378937"/>
              <a:ext cx="64027" cy="63002"/>
            </a:xfrm>
            <a:custGeom>
              <a:avLst/>
              <a:gdLst/>
              <a:ahLst/>
              <a:cxnLst/>
              <a:rect l="l" t="t" r="r" b="b"/>
              <a:pathLst>
                <a:path w="2374" h="2336" extrusionOk="0">
                  <a:moveTo>
                    <a:pt x="1544" y="448"/>
                  </a:moveTo>
                  <a:lnTo>
                    <a:pt x="1925" y="835"/>
                  </a:lnTo>
                  <a:lnTo>
                    <a:pt x="868" y="1892"/>
                  </a:lnTo>
                  <a:lnTo>
                    <a:pt x="487" y="1505"/>
                  </a:lnTo>
                  <a:lnTo>
                    <a:pt x="1544" y="448"/>
                  </a:lnTo>
                  <a:close/>
                  <a:moveTo>
                    <a:pt x="1541" y="1"/>
                  </a:moveTo>
                  <a:cubicBezTo>
                    <a:pt x="1441" y="1"/>
                    <a:pt x="1341" y="39"/>
                    <a:pt x="1267" y="116"/>
                  </a:cubicBezTo>
                  <a:lnTo>
                    <a:pt x="149" y="1229"/>
                  </a:lnTo>
                  <a:cubicBezTo>
                    <a:pt x="1" y="1382"/>
                    <a:pt x="1" y="1628"/>
                    <a:pt x="149" y="1782"/>
                  </a:cubicBezTo>
                  <a:lnTo>
                    <a:pt x="591" y="2224"/>
                  </a:lnTo>
                  <a:cubicBezTo>
                    <a:pt x="668" y="2298"/>
                    <a:pt x="768" y="2335"/>
                    <a:pt x="868" y="2335"/>
                  </a:cubicBezTo>
                  <a:cubicBezTo>
                    <a:pt x="968" y="2335"/>
                    <a:pt x="1067" y="2298"/>
                    <a:pt x="1144" y="2224"/>
                  </a:cubicBezTo>
                  <a:lnTo>
                    <a:pt x="2263" y="1112"/>
                  </a:lnTo>
                  <a:cubicBezTo>
                    <a:pt x="2337" y="1038"/>
                    <a:pt x="2374" y="934"/>
                    <a:pt x="2374" y="835"/>
                  </a:cubicBezTo>
                  <a:cubicBezTo>
                    <a:pt x="2374" y="731"/>
                    <a:pt x="2331" y="632"/>
                    <a:pt x="2257" y="559"/>
                  </a:cubicBezTo>
                  <a:lnTo>
                    <a:pt x="1814" y="116"/>
                  </a:lnTo>
                  <a:cubicBezTo>
                    <a:pt x="1741" y="39"/>
                    <a:pt x="1641" y="1"/>
                    <a:pt x="1541"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80" name="Google Shape;1080;p51"/>
            <p:cNvSpPr/>
            <p:nvPr/>
          </p:nvSpPr>
          <p:spPr>
            <a:xfrm>
              <a:off x="7577105" y="2343795"/>
              <a:ext cx="65186" cy="63110"/>
            </a:xfrm>
            <a:custGeom>
              <a:avLst/>
              <a:gdLst/>
              <a:ahLst/>
              <a:cxnLst/>
              <a:rect l="l" t="t" r="r" b="b"/>
              <a:pathLst>
                <a:path w="2417" h="2340" extrusionOk="0">
                  <a:moveTo>
                    <a:pt x="1544" y="448"/>
                  </a:moveTo>
                  <a:lnTo>
                    <a:pt x="1931" y="829"/>
                  </a:lnTo>
                  <a:lnTo>
                    <a:pt x="874" y="1892"/>
                  </a:lnTo>
                  <a:lnTo>
                    <a:pt x="486" y="1511"/>
                  </a:lnTo>
                  <a:lnTo>
                    <a:pt x="1544" y="448"/>
                  </a:lnTo>
                  <a:close/>
                  <a:moveTo>
                    <a:pt x="1544" y="1"/>
                  </a:moveTo>
                  <a:cubicBezTo>
                    <a:pt x="1444" y="1"/>
                    <a:pt x="1344" y="39"/>
                    <a:pt x="1267" y="116"/>
                  </a:cubicBezTo>
                  <a:lnTo>
                    <a:pt x="154" y="1235"/>
                  </a:lnTo>
                  <a:cubicBezTo>
                    <a:pt x="1" y="1382"/>
                    <a:pt x="1" y="1628"/>
                    <a:pt x="154" y="1782"/>
                  </a:cubicBezTo>
                  <a:lnTo>
                    <a:pt x="597" y="2224"/>
                  </a:lnTo>
                  <a:cubicBezTo>
                    <a:pt x="674" y="2301"/>
                    <a:pt x="774" y="2340"/>
                    <a:pt x="874" y="2340"/>
                  </a:cubicBezTo>
                  <a:cubicBezTo>
                    <a:pt x="973" y="2340"/>
                    <a:pt x="1073" y="2301"/>
                    <a:pt x="1150" y="2224"/>
                  </a:cubicBezTo>
                  <a:lnTo>
                    <a:pt x="2263" y="1112"/>
                  </a:lnTo>
                  <a:cubicBezTo>
                    <a:pt x="2416" y="958"/>
                    <a:pt x="2416" y="712"/>
                    <a:pt x="2263" y="559"/>
                  </a:cubicBezTo>
                  <a:lnTo>
                    <a:pt x="1820" y="116"/>
                  </a:lnTo>
                  <a:cubicBezTo>
                    <a:pt x="1743" y="39"/>
                    <a:pt x="1643" y="1"/>
                    <a:pt x="154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81" name="Google Shape;1081;p51"/>
            <p:cNvSpPr/>
            <p:nvPr/>
          </p:nvSpPr>
          <p:spPr>
            <a:xfrm>
              <a:off x="7541963" y="2308653"/>
              <a:ext cx="64189" cy="63110"/>
            </a:xfrm>
            <a:custGeom>
              <a:avLst/>
              <a:gdLst/>
              <a:ahLst/>
              <a:cxnLst/>
              <a:rect l="l" t="t" r="r" b="b"/>
              <a:pathLst>
                <a:path w="2380" h="2340" extrusionOk="0">
                  <a:moveTo>
                    <a:pt x="1550" y="448"/>
                  </a:moveTo>
                  <a:lnTo>
                    <a:pt x="1937" y="835"/>
                  </a:lnTo>
                  <a:lnTo>
                    <a:pt x="880" y="1892"/>
                  </a:lnTo>
                  <a:lnTo>
                    <a:pt x="492" y="1511"/>
                  </a:lnTo>
                  <a:lnTo>
                    <a:pt x="1550" y="448"/>
                  </a:lnTo>
                  <a:close/>
                  <a:moveTo>
                    <a:pt x="1543" y="1"/>
                  </a:moveTo>
                  <a:cubicBezTo>
                    <a:pt x="1444" y="1"/>
                    <a:pt x="1344" y="39"/>
                    <a:pt x="1267" y="116"/>
                  </a:cubicBezTo>
                  <a:lnTo>
                    <a:pt x="154" y="1228"/>
                  </a:lnTo>
                  <a:cubicBezTo>
                    <a:pt x="1" y="1382"/>
                    <a:pt x="1" y="1628"/>
                    <a:pt x="154" y="1782"/>
                  </a:cubicBezTo>
                  <a:lnTo>
                    <a:pt x="597" y="2224"/>
                  </a:lnTo>
                  <a:cubicBezTo>
                    <a:pt x="674" y="2301"/>
                    <a:pt x="774" y="2339"/>
                    <a:pt x="873" y="2339"/>
                  </a:cubicBezTo>
                  <a:cubicBezTo>
                    <a:pt x="973" y="2339"/>
                    <a:pt x="1073" y="2301"/>
                    <a:pt x="1150" y="2224"/>
                  </a:cubicBezTo>
                  <a:lnTo>
                    <a:pt x="2263" y="1112"/>
                  </a:lnTo>
                  <a:cubicBezTo>
                    <a:pt x="2336" y="1038"/>
                    <a:pt x="2379" y="940"/>
                    <a:pt x="2379" y="835"/>
                  </a:cubicBezTo>
                  <a:cubicBezTo>
                    <a:pt x="2379" y="731"/>
                    <a:pt x="2336" y="632"/>
                    <a:pt x="2263" y="558"/>
                  </a:cubicBezTo>
                  <a:lnTo>
                    <a:pt x="1820" y="116"/>
                  </a:lnTo>
                  <a:cubicBezTo>
                    <a:pt x="1743" y="39"/>
                    <a:pt x="1643" y="1"/>
                    <a:pt x="1543"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sp>
        <p:nvSpPr>
          <p:cNvPr id="1082" name="Google Shape;1082;p51"/>
          <p:cNvSpPr/>
          <p:nvPr/>
        </p:nvSpPr>
        <p:spPr>
          <a:xfrm>
            <a:off x="16099510" y="4184868"/>
            <a:ext cx="688004" cy="789520"/>
          </a:xfrm>
          <a:custGeom>
            <a:avLst/>
            <a:gdLst/>
            <a:ahLst/>
            <a:cxnLst/>
            <a:rect l="l" t="t" r="r" b="b"/>
            <a:pathLst>
              <a:path w="12755" h="14637" extrusionOk="0">
                <a:moveTo>
                  <a:pt x="4641" y="591"/>
                </a:moveTo>
                <a:lnTo>
                  <a:pt x="4641" y="591"/>
                </a:lnTo>
                <a:cubicBezTo>
                  <a:pt x="5219" y="895"/>
                  <a:pt x="5798" y="1047"/>
                  <a:pt x="6377" y="1047"/>
                </a:cubicBezTo>
                <a:cubicBezTo>
                  <a:pt x="6957" y="1047"/>
                  <a:pt x="7536" y="895"/>
                  <a:pt x="8114" y="591"/>
                </a:cubicBezTo>
                <a:lnTo>
                  <a:pt x="8114" y="591"/>
                </a:lnTo>
                <a:cubicBezTo>
                  <a:pt x="8046" y="2207"/>
                  <a:pt x="7585" y="3265"/>
                  <a:pt x="7192" y="3879"/>
                </a:cubicBezTo>
                <a:cubicBezTo>
                  <a:pt x="6971" y="4230"/>
                  <a:pt x="6694" y="4543"/>
                  <a:pt x="6374" y="4801"/>
                </a:cubicBezTo>
                <a:cubicBezTo>
                  <a:pt x="6055" y="4543"/>
                  <a:pt x="5778" y="4230"/>
                  <a:pt x="5563" y="3879"/>
                </a:cubicBezTo>
                <a:cubicBezTo>
                  <a:pt x="5170" y="3265"/>
                  <a:pt x="4702" y="2207"/>
                  <a:pt x="4641" y="591"/>
                </a:cubicBezTo>
                <a:close/>
                <a:moveTo>
                  <a:pt x="4211" y="431"/>
                </a:moveTo>
                <a:cubicBezTo>
                  <a:pt x="4248" y="2263"/>
                  <a:pt x="4776" y="3449"/>
                  <a:pt x="5219" y="4137"/>
                </a:cubicBezTo>
                <a:cubicBezTo>
                  <a:pt x="5471" y="4537"/>
                  <a:pt x="5790" y="4887"/>
                  <a:pt x="6165" y="5176"/>
                </a:cubicBezTo>
                <a:lnTo>
                  <a:pt x="6165" y="7113"/>
                </a:lnTo>
                <a:lnTo>
                  <a:pt x="3731" y="7113"/>
                </a:lnTo>
                <a:lnTo>
                  <a:pt x="3731" y="431"/>
                </a:lnTo>
                <a:close/>
                <a:moveTo>
                  <a:pt x="9841" y="431"/>
                </a:moveTo>
                <a:lnTo>
                  <a:pt x="9841" y="7113"/>
                </a:lnTo>
                <a:lnTo>
                  <a:pt x="9454" y="7113"/>
                </a:lnTo>
                <a:lnTo>
                  <a:pt x="9454" y="431"/>
                </a:lnTo>
                <a:close/>
                <a:moveTo>
                  <a:pt x="10443" y="431"/>
                </a:moveTo>
                <a:cubicBezTo>
                  <a:pt x="10585" y="431"/>
                  <a:pt x="10702" y="542"/>
                  <a:pt x="10702" y="683"/>
                </a:cubicBezTo>
                <a:lnTo>
                  <a:pt x="10702" y="5244"/>
                </a:lnTo>
                <a:cubicBezTo>
                  <a:pt x="10702" y="5816"/>
                  <a:pt x="11163" y="6277"/>
                  <a:pt x="11728" y="6289"/>
                </a:cubicBezTo>
                <a:lnTo>
                  <a:pt x="12208" y="6295"/>
                </a:lnTo>
                <a:cubicBezTo>
                  <a:pt x="12275" y="6295"/>
                  <a:pt x="12324" y="6350"/>
                  <a:pt x="12330" y="6418"/>
                </a:cubicBezTo>
                <a:lnTo>
                  <a:pt x="12330" y="7113"/>
                </a:lnTo>
                <a:lnTo>
                  <a:pt x="10271" y="7113"/>
                </a:lnTo>
                <a:lnTo>
                  <a:pt x="10271" y="431"/>
                </a:lnTo>
                <a:close/>
                <a:moveTo>
                  <a:pt x="3301" y="431"/>
                </a:moveTo>
                <a:lnTo>
                  <a:pt x="3301" y="7119"/>
                </a:lnTo>
                <a:lnTo>
                  <a:pt x="2914" y="7119"/>
                </a:lnTo>
                <a:lnTo>
                  <a:pt x="2914" y="431"/>
                </a:lnTo>
                <a:close/>
                <a:moveTo>
                  <a:pt x="9024" y="431"/>
                </a:moveTo>
                <a:lnTo>
                  <a:pt x="9024" y="7119"/>
                </a:lnTo>
                <a:lnTo>
                  <a:pt x="6589" y="7113"/>
                </a:lnTo>
                <a:lnTo>
                  <a:pt x="6589" y="5176"/>
                </a:lnTo>
                <a:cubicBezTo>
                  <a:pt x="6964" y="4887"/>
                  <a:pt x="7284" y="4537"/>
                  <a:pt x="7536" y="4137"/>
                </a:cubicBezTo>
                <a:cubicBezTo>
                  <a:pt x="7591" y="4051"/>
                  <a:pt x="7641" y="3965"/>
                  <a:pt x="7690" y="3879"/>
                </a:cubicBezTo>
                <a:cubicBezTo>
                  <a:pt x="8224" y="2933"/>
                  <a:pt x="8513" y="1777"/>
                  <a:pt x="8544" y="431"/>
                </a:cubicBezTo>
                <a:close/>
                <a:moveTo>
                  <a:pt x="12330" y="7537"/>
                </a:moveTo>
                <a:lnTo>
                  <a:pt x="12330" y="8151"/>
                </a:lnTo>
                <a:lnTo>
                  <a:pt x="430" y="8151"/>
                </a:lnTo>
                <a:lnTo>
                  <a:pt x="430" y="7537"/>
                </a:lnTo>
                <a:close/>
                <a:moveTo>
                  <a:pt x="2490" y="8582"/>
                </a:moveTo>
                <a:lnTo>
                  <a:pt x="2490" y="11065"/>
                </a:lnTo>
                <a:lnTo>
                  <a:pt x="430" y="11065"/>
                </a:lnTo>
                <a:lnTo>
                  <a:pt x="430" y="8582"/>
                </a:lnTo>
                <a:close/>
                <a:moveTo>
                  <a:pt x="6165" y="8582"/>
                </a:moveTo>
                <a:lnTo>
                  <a:pt x="6165" y="11065"/>
                </a:lnTo>
                <a:lnTo>
                  <a:pt x="3731" y="11065"/>
                </a:lnTo>
                <a:lnTo>
                  <a:pt x="3731" y="9227"/>
                </a:lnTo>
                <a:cubicBezTo>
                  <a:pt x="3728" y="9086"/>
                  <a:pt x="3621" y="9015"/>
                  <a:pt x="3514" y="9015"/>
                </a:cubicBezTo>
                <a:cubicBezTo>
                  <a:pt x="3407" y="9015"/>
                  <a:pt x="3301" y="9086"/>
                  <a:pt x="3301" y="9227"/>
                </a:cubicBezTo>
                <a:lnTo>
                  <a:pt x="3301" y="11065"/>
                </a:lnTo>
                <a:lnTo>
                  <a:pt x="2914" y="11065"/>
                </a:lnTo>
                <a:lnTo>
                  <a:pt x="2914" y="8582"/>
                </a:lnTo>
                <a:close/>
                <a:moveTo>
                  <a:pt x="9024" y="8582"/>
                </a:moveTo>
                <a:lnTo>
                  <a:pt x="9024" y="11065"/>
                </a:lnTo>
                <a:lnTo>
                  <a:pt x="6589" y="11065"/>
                </a:lnTo>
                <a:lnTo>
                  <a:pt x="6589" y="8582"/>
                </a:lnTo>
                <a:close/>
                <a:moveTo>
                  <a:pt x="12330" y="11489"/>
                </a:moveTo>
                <a:lnTo>
                  <a:pt x="12330" y="12104"/>
                </a:lnTo>
                <a:lnTo>
                  <a:pt x="430" y="12104"/>
                </a:lnTo>
                <a:lnTo>
                  <a:pt x="430" y="11489"/>
                </a:lnTo>
                <a:close/>
                <a:moveTo>
                  <a:pt x="2490" y="12534"/>
                </a:moveTo>
                <a:lnTo>
                  <a:pt x="2490" y="14206"/>
                </a:lnTo>
                <a:lnTo>
                  <a:pt x="430" y="14206"/>
                </a:lnTo>
                <a:lnTo>
                  <a:pt x="430" y="12534"/>
                </a:lnTo>
                <a:close/>
                <a:moveTo>
                  <a:pt x="3301" y="12534"/>
                </a:moveTo>
                <a:lnTo>
                  <a:pt x="3301" y="14206"/>
                </a:lnTo>
                <a:lnTo>
                  <a:pt x="2914" y="14206"/>
                </a:lnTo>
                <a:lnTo>
                  <a:pt x="2914" y="12534"/>
                </a:lnTo>
                <a:close/>
                <a:moveTo>
                  <a:pt x="6159" y="12534"/>
                </a:moveTo>
                <a:lnTo>
                  <a:pt x="6159" y="12958"/>
                </a:lnTo>
                <a:cubicBezTo>
                  <a:pt x="6159" y="13646"/>
                  <a:pt x="5606" y="14206"/>
                  <a:pt x="4917" y="14206"/>
                </a:cubicBezTo>
                <a:lnTo>
                  <a:pt x="3725" y="14206"/>
                </a:lnTo>
                <a:lnTo>
                  <a:pt x="3725" y="12534"/>
                </a:lnTo>
                <a:close/>
                <a:moveTo>
                  <a:pt x="9024" y="12534"/>
                </a:moveTo>
                <a:lnTo>
                  <a:pt x="9024" y="14206"/>
                </a:lnTo>
                <a:lnTo>
                  <a:pt x="7837" y="14206"/>
                </a:lnTo>
                <a:cubicBezTo>
                  <a:pt x="7149" y="14206"/>
                  <a:pt x="6596" y="13646"/>
                  <a:pt x="6589" y="12958"/>
                </a:cubicBezTo>
                <a:lnTo>
                  <a:pt x="6589" y="12534"/>
                </a:lnTo>
                <a:close/>
                <a:moveTo>
                  <a:pt x="9841" y="12534"/>
                </a:moveTo>
                <a:lnTo>
                  <a:pt x="9841" y="14206"/>
                </a:lnTo>
                <a:lnTo>
                  <a:pt x="9454" y="14206"/>
                </a:lnTo>
                <a:lnTo>
                  <a:pt x="9454" y="12534"/>
                </a:lnTo>
                <a:close/>
                <a:moveTo>
                  <a:pt x="12330" y="12534"/>
                </a:moveTo>
                <a:lnTo>
                  <a:pt x="12330" y="14206"/>
                </a:lnTo>
                <a:lnTo>
                  <a:pt x="10271" y="14206"/>
                </a:lnTo>
                <a:lnTo>
                  <a:pt x="10271" y="12534"/>
                </a:lnTo>
                <a:close/>
                <a:moveTo>
                  <a:pt x="2311" y="1"/>
                </a:moveTo>
                <a:cubicBezTo>
                  <a:pt x="1930" y="1"/>
                  <a:pt x="1623" y="308"/>
                  <a:pt x="1623" y="689"/>
                </a:cubicBezTo>
                <a:lnTo>
                  <a:pt x="1623" y="3234"/>
                </a:lnTo>
                <a:cubicBezTo>
                  <a:pt x="1623" y="3375"/>
                  <a:pt x="1730" y="3446"/>
                  <a:pt x="1838" y="3446"/>
                </a:cubicBezTo>
                <a:cubicBezTo>
                  <a:pt x="1946" y="3446"/>
                  <a:pt x="2053" y="3375"/>
                  <a:pt x="2053" y="3234"/>
                </a:cubicBezTo>
                <a:lnTo>
                  <a:pt x="2053" y="689"/>
                </a:lnTo>
                <a:cubicBezTo>
                  <a:pt x="2053" y="548"/>
                  <a:pt x="2170" y="431"/>
                  <a:pt x="2311" y="431"/>
                </a:cubicBezTo>
                <a:lnTo>
                  <a:pt x="2490" y="431"/>
                </a:lnTo>
                <a:lnTo>
                  <a:pt x="2490" y="7119"/>
                </a:lnTo>
                <a:lnTo>
                  <a:pt x="430" y="7119"/>
                </a:lnTo>
                <a:lnTo>
                  <a:pt x="430" y="6418"/>
                </a:lnTo>
                <a:cubicBezTo>
                  <a:pt x="430" y="6350"/>
                  <a:pt x="480" y="6301"/>
                  <a:pt x="547" y="6295"/>
                </a:cubicBezTo>
                <a:lnTo>
                  <a:pt x="1027" y="6289"/>
                </a:lnTo>
                <a:cubicBezTo>
                  <a:pt x="1592" y="6283"/>
                  <a:pt x="2053" y="5816"/>
                  <a:pt x="2053" y="5250"/>
                </a:cubicBezTo>
                <a:lnTo>
                  <a:pt x="2053" y="4094"/>
                </a:lnTo>
                <a:cubicBezTo>
                  <a:pt x="2053" y="3953"/>
                  <a:pt x="1946" y="3882"/>
                  <a:pt x="1838" y="3882"/>
                </a:cubicBezTo>
                <a:cubicBezTo>
                  <a:pt x="1730" y="3882"/>
                  <a:pt x="1623" y="3953"/>
                  <a:pt x="1623" y="4094"/>
                </a:cubicBezTo>
                <a:lnTo>
                  <a:pt x="1623" y="5250"/>
                </a:lnTo>
                <a:cubicBezTo>
                  <a:pt x="1623" y="5582"/>
                  <a:pt x="1352" y="5859"/>
                  <a:pt x="1020" y="5865"/>
                </a:cubicBezTo>
                <a:lnTo>
                  <a:pt x="541" y="5871"/>
                </a:lnTo>
                <a:cubicBezTo>
                  <a:pt x="240" y="5871"/>
                  <a:pt x="0" y="6117"/>
                  <a:pt x="0" y="6418"/>
                </a:cubicBezTo>
                <a:lnTo>
                  <a:pt x="0" y="14421"/>
                </a:lnTo>
                <a:cubicBezTo>
                  <a:pt x="0" y="14544"/>
                  <a:pt x="92" y="14636"/>
                  <a:pt x="209" y="14636"/>
                </a:cubicBezTo>
                <a:lnTo>
                  <a:pt x="4911" y="14636"/>
                </a:lnTo>
                <a:cubicBezTo>
                  <a:pt x="5520" y="14636"/>
                  <a:pt x="6079" y="14310"/>
                  <a:pt x="6374" y="13782"/>
                </a:cubicBezTo>
                <a:cubicBezTo>
                  <a:pt x="6669" y="14310"/>
                  <a:pt x="7229" y="14636"/>
                  <a:pt x="7831" y="14636"/>
                </a:cubicBezTo>
                <a:lnTo>
                  <a:pt x="12533" y="14636"/>
                </a:lnTo>
                <a:cubicBezTo>
                  <a:pt x="12656" y="14636"/>
                  <a:pt x="12748" y="14544"/>
                  <a:pt x="12748" y="14421"/>
                </a:cubicBezTo>
                <a:lnTo>
                  <a:pt x="12748" y="10794"/>
                </a:lnTo>
                <a:cubicBezTo>
                  <a:pt x="12748" y="10650"/>
                  <a:pt x="12642" y="10578"/>
                  <a:pt x="12536" y="10578"/>
                </a:cubicBezTo>
                <a:cubicBezTo>
                  <a:pt x="12430" y="10578"/>
                  <a:pt x="12324" y="10650"/>
                  <a:pt x="12324" y="10794"/>
                </a:cubicBezTo>
                <a:lnTo>
                  <a:pt x="12324" y="11065"/>
                </a:lnTo>
                <a:lnTo>
                  <a:pt x="10265" y="11065"/>
                </a:lnTo>
                <a:lnTo>
                  <a:pt x="10265" y="9227"/>
                </a:lnTo>
                <a:cubicBezTo>
                  <a:pt x="10265" y="9086"/>
                  <a:pt x="10158" y="9015"/>
                  <a:pt x="10050" y="9015"/>
                </a:cubicBezTo>
                <a:cubicBezTo>
                  <a:pt x="9942" y="9015"/>
                  <a:pt x="9835" y="9086"/>
                  <a:pt x="9835" y="9227"/>
                </a:cubicBezTo>
                <a:lnTo>
                  <a:pt x="9835" y="11065"/>
                </a:lnTo>
                <a:lnTo>
                  <a:pt x="9448" y="11065"/>
                </a:lnTo>
                <a:lnTo>
                  <a:pt x="9448" y="8582"/>
                </a:lnTo>
                <a:lnTo>
                  <a:pt x="12324" y="8582"/>
                </a:lnTo>
                <a:lnTo>
                  <a:pt x="12324" y="9934"/>
                </a:lnTo>
                <a:cubicBezTo>
                  <a:pt x="12324" y="10057"/>
                  <a:pt x="12423" y="10149"/>
                  <a:pt x="12539" y="10149"/>
                </a:cubicBezTo>
                <a:cubicBezTo>
                  <a:pt x="12662" y="10149"/>
                  <a:pt x="12755" y="10051"/>
                  <a:pt x="12755" y="9934"/>
                </a:cubicBezTo>
                <a:lnTo>
                  <a:pt x="12755" y="6418"/>
                </a:lnTo>
                <a:cubicBezTo>
                  <a:pt x="12755" y="6117"/>
                  <a:pt x="12515" y="5871"/>
                  <a:pt x="12214" y="5865"/>
                </a:cubicBezTo>
                <a:lnTo>
                  <a:pt x="11734" y="5859"/>
                </a:lnTo>
                <a:cubicBezTo>
                  <a:pt x="11402" y="5852"/>
                  <a:pt x="11132" y="5582"/>
                  <a:pt x="11132" y="5244"/>
                </a:cubicBezTo>
                <a:lnTo>
                  <a:pt x="11132" y="689"/>
                </a:lnTo>
                <a:cubicBezTo>
                  <a:pt x="11132" y="308"/>
                  <a:pt x="10825" y="1"/>
                  <a:pt x="10443" y="1"/>
                </a:cubicBezTo>
                <a:lnTo>
                  <a:pt x="8311" y="1"/>
                </a:lnTo>
                <a:cubicBezTo>
                  <a:pt x="8280" y="7"/>
                  <a:pt x="8243" y="19"/>
                  <a:pt x="8212" y="38"/>
                </a:cubicBezTo>
                <a:cubicBezTo>
                  <a:pt x="7594" y="425"/>
                  <a:pt x="6986" y="618"/>
                  <a:pt x="6377" y="618"/>
                </a:cubicBezTo>
                <a:cubicBezTo>
                  <a:pt x="5769" y="618"/>
                  <a:pt x="5160" y="425"/>
                  <a:pt x="4543" y="38"/>
                </a:cubicBezTo>
                <a:cubicBezTo>
                  <a:pt x="4512" y="19"/>
                  <a:pt x="4475" y="7"/>
                  <a:pt x="4438"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nvGrpSpPr>
          <p:cNvPr id="1083" name="Google Shape;1083;p51"/>
          <p:cNvGrpSpPr/>
          <p:nvPr/>
        </p:nvGrpSpPr>
        <p:grpSpPr>
          <a:xfrm>
            <a:off x="10764088" y="3165672"/>
            <a:ext cx="789844" cy="577644"/>
            <a:chOff x="5382044" y="1582836"/>
            <a:chExt cx="394922" cy="288822"/>
          </a:xfrm>
        </p:grpSpPr>
        <p:sp>
          <p:nvSpPr>
            <p:cNvPr id="1084" name="Google Shape;1084;p51"/>
            <p:cNvSpPr/>
            <p:nvPr/>
          </p:nvSpPr>
          <p:spPr>
            <a:xfrm>
              <a:off x="5456643" y="1691930"/>
              <a:ext cx="320323" cy="179728"/>
            </a:xfrm>
            <a:custGeom>
              <a:avLst/>
              <a:gdLst/>
              <a:ahLst/>
              <a:cxnLst/>
              <a:rect l="l" t="t" r="r" b="b"/>
              <a:pathLst>
                <a:path w="11877" h="6664" extrusionOk="0">
                  <a:moveTo>
                    <a:pt x="9756" y="0"/>
                  </a:moveTo>
                  <a:cubicBezTo>
                    <a:pt x="9473" y="0"/>
                    <a:pt x="9473" y="431"/>
                    <a:pt x="9756" y="431"/>
                  </a:cubicBezTo>
                  <a:lnTo>
                    <a:pt x="11114" y="431"/>
                  </a:lnTo>
                  <a:cubicBezTo>
                    <a:pt x="11298" y="431"/>
                    <a:pt x="11446" y="578"/>
                    <a:pt x="11446" y="762"/>
                  </a:cubicBezTo>
                  <a:lnTo>
                    <a:pt x="11446" y="1291"/>
                  </a:lnTo>
                  <a:lnTo>
                    <a:pt x="10727" y="1291"/>
                  </a:lnTo>
                  <a:cubicBezTo>
                    <a:pt x="10438" y="1291"/>
                    <a:pt x="10438" y="1721"/>
                    <a:pt x="10727" y="1721"/>
                  </a:cubicBezTo>
                  <a:lnTo>
                    <a:pt x="11446" y="1721"/>
                  </a:lnTo>
                  <a:lnTo>
                    <a:pt x="11446" y="4026"/>
                  </a:lnTo>
                  <a:lnTo>
                    <a:pt x="10327" y="4321"/>
                  </a:lnTo>
                  <a:lnTo>
                    <a:pt x="5852" y="4321"/>
                  </a:lnTo>
                  <a:cubicBezTo>
                    <a:pt x="5570" y="4321"/>
                    <a:pt x="5570" y="4752"/>
                    <a:pt x="5852" y="4752"/>
                  </a:cubicBezTo>
                  <a:lnTo>
                    <a:pt x="10309" y="4752"/>
                  </a:lnTo>
                  <a:lnTo>
                    <a:pt x="11446" y="5243"/>
                  </a:lnTo>
                  <a:lnTo>
                    <a:pt x="11446" y="5907"/>
                  </a:lnTo>
                  <a:cubicBezTo>
                    <a:pt x="11446" y="6086"/>
                    <a:pt x="11292" y="6233"/>
                    <a:pt x="11114" y="6233"/>
                  </a:cubicBezTo>
                  <a:lnTo>
                    <a:pt x="757" y="6233"/>
                  </a:lnTo>
                  <a:cubicBezTo>
                    <a:pt x="578" y="6233"/>
                    <a:pt x="431" y="6086"/>
                    <a:pt x="431" y="5907"/>
                  </a:cubicBezTo>
                  <a:lnTo>
                    <a:pt x="431" y="3928"/>
                  </a:lnTo>
                  <a:lnTo>
                    <a:pt x="2914" y="3928"/>
                  </a:lnTo>
                  <a:cubicBezTo>
                    <a:pt x="3203" y="3928"/>
                    <a:pt x="3203" y="3498"/>
                    <a:pt x="2914" y="3498"/>
                  </a:cubicBezTo>
                  <a:lnTo>
                    <a:pt x="431" y="3498"/>
                  </a:lnTo>
                  <a:lnTo>
                    <a:pt x="431" y="3264"/>
                  </a:lnTo>
                  <a:cubicBezTo>
                    <a:pt x="428" y="3120"/>
                    <a:pt x="320" y="3047"/>
                    <a:pt x="213" y="3047"/>
                  </a:cubicBezTo>
                  <a:cubicBezTo>
                    <a:pt x="107" y="3047"/>
                    <a:pt x="1" y="3120"/>
                    <a:pt x="1" y="3264"/>
                  </a:cubicBezTo>
                  <a:lnTo>
                    <a:pt x="1" y="5901"/>
                  </a:lnTo>
                  <a:cubicBezTo>
                    <a:pt x="1" y="6319"/>
                    <a:pt x="339" y="6657"/>
                    <a:pt x="757" y="6663"/>
                  </a:cubicBezTo>
                  <a:lnTo>
                    <a:pt x="11114" y="6663"/>
                  </a:lnTo>
                  <a:cubicBezTo>
                    <a:pt x="11532" y="6657"/>
                    <a:pt x="11876" y="6319"/>
                    <a:pt x="11876" y="5901"/>
                  </a:cubicBezTo>
                  <a:lnTo>
                    <a:pt x="11876" y="5102"/>
                  </a:lnTo>
                  <a:cubicBezTo>
                    <a:pt x="11876" y="5016"/>
                    <a:pt x="11821" y="4936"/>
                    <a:pt x="11747" y="4905"/>
                  </a:cubicBezTo>
                  <a:lnTo>
                    <a:pt x="11009" y="4586"/>
                  </a:lnTo>
                  <a:lnTo>
                    <a:pt x="11716" y="4395"/>
                  </a:lnTo>
                  <a:cubicBezTo>
                    <a:pt x="11809" y="4371"/>
                    <a:pt x="11876" y="4285"/>
                    <a:pt x="11876" y="4186"/>
                  </a:cubicBezTo>
                  <a:lnTo>
                    <a:pt x="11876" y="762"/>
                  </a:lnTo>
                  <a:cubicBezTo>
                    <a:pt x="11876" y="338"/>
                    <a:pt x="11532" y="0"/>
                    <a:pt x="1111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85" name="Google Shape;1085;p51"/>
            <p:cNvSpPr/>
            <p:nvPr/>
          </p:nvSpPr>
          <p:spPr>
            <a:xfrm>
              <a:off x="5382044" y="1582836"/>
              <a:ext cx="320485" cy="179566"/>
            </a:xfrm>
            <a:custGeom>
              <a:avLst/>
              <a:gdLst/>
              <a:ahLst/>
              <a:cxnLst/>
              <a:rect l="l" t="t" r="r" b="b"/>
              <a:pathLst>
                <a:path w="11883" h="6658" extrusionOk="0">
                  <a:moveTo>
                    <a:pt x="8114" y="431"/>
                  </a:moveTo>
                  <a:cubicBezTo>
                    <a:pt x="8250" y="701"/>
                    <a:pt x="8354" y="984"/>
                    <a:pt x="8422" y="1279"/>
                  </a:cubicBezTo>
                  <a:cubicBezTo>
                    <a:pt x="8594" y="2023"/>
                    <a:pt x="8409" y="2767"/>
                    <a:pt x="7961" y="3172"/>
                  </a:cubicBezTo>
                  <a:cubicBezTo>
                    <a:pt x="7616" y="3480"/>
                    <a:pt x="7149" y="3578"/>
                    <a:pt x="6824" y="3609"/>
                  </a:cubicBezTo>
                  <a:cubicBezTo>
                    <a:pt x="6705" y="3621"/>
                    <a:pt x="6584" y="3627"/>
                    <a:pt x="6462" y="3627"/>
                  </a:cubicBezTo>
                  <a:cubicBezTo>
                    <a:pt x="6167" y="3627"/>
                    <a:pt x="5865" y="3596"/>
                    <a:pt x="5570" y="3566"/>
                  </a:cubicBezTo>
                  <a:lnTo>
                    <a:pt x="5502" y="3554"/>
                  </a:lnTo>
                  <a:cubicBezTo>
                    <a:pt x="4645" y="3467"/>
                    <a:pt x="3754" y="3395"/>
                    <a:pt x="2849" y="3395"/>
                  </a:cubicBezTo>
                  <a:cubicBezTo>
                    <a:pt x="2209" y="3395"/>
                    <a:pt x="1563" y="3431"/>
                    <a:pt x="916" y="3523"/>
                  </a:cubicBezTo>
                  <a:cubicBezTo>
                    <a:pt x="751" y="3547"/>
                    <a:pt x="591" y="3572"/>
                    <a:pt x="431" y="3597"/>
                  </a:cubicBezTo>
                  <a:lnTo>
                    <a:pt x="431" y="923"/>
                  </a:lnTo>
                  <a:cubicBezTo>
                    <a:pt x="1199" y="1039"/>
                    <a:pt x="1931" y="1439"/>
                    <a:pt x="2631" y="1826"/>
                  </a:cubicBezTo>
                  <a:cubicBezTo>
                    <a:pt x="2939" y="1992"/>
                    <a:pt x="3252" y="2170"/>
                    <a:pt x="3566" y="2318"/>
                  </a:cubicBezTo>
                  <a:cubicBezTo>
                    <a:pt x="4131" y="2588"/>
                    <a:pt x="4740" y="2754"/>
                    <a:pt x="5367" y="2816"/>
                  </a:cubicBezTo>
                  <a:cubicBezTo>
                    <a:pt x="5434" y="2822"/>
                    <a:pt x="5508" y="2822"/>
                    <a:pt x="5576" y="2822"/>
                  </a:cubicBezTo>
                  <a:cubicBezTo>
                    <a:pt x="6037" y="2822"/>
                    <a:pt x="6436" y="2693"/>
                    <a:pt x="6719" y="2447"/>
                  </a:cubicBezTo>
                  <a:cubicBezTo>
                    <a:pt x="7248" y="1986"/>
                    <a:pt x="7241" y="1267"/>
                    <a:pt x="6713" y="431"/>
                  </a:cubicBezTo>
                  <a:close/>
                  <a:moveTo>
                    <a:pt x="11126" y="431"/>
                  </a:moveTo>
                  <a:cubicBezTo>
                    <a:pt x="11304" y="437"/>
                    <a:pt x="11452" y="585"/>
                    <a:pt x="11452" y="763"/>
                  </a:cubicBezTo>
                  <a:lnTo>
                    <a:pt x="11452" y="3092"/>
                  </a:lnTo>
                  <a:cubicBezTo>
                    <a:pt x="11255" y="3338"/>
                    <a:pt x="11040" y="3566"/>
                    <a:pt x="10807" y="3769"/>
                  </a:cubicBezTo>
                  <a:cubicBezTo>
                    <a:pt x="9909" y="4531"/>
                    <a:pt x="8797" y="4998"/>
                    <a:pt x="7623" y="5102"/>
                  </a:cubicBezTo>
                  <a:cubicBezTo>
                    <a:pt x="7415" y="5122"/>
                    <a:pt x="7205" y="5130"/>
                    <a:pt x="6995" y="5130"/>
                  </a:cubicBezTo>
                  <a:cubicBezTo>
                    <a:pt x="5510" y="5130"/>
                    <a:pt x="3976" y="4705"/>
                    <a:pt x="2454" y="4705"/>
                  </a:cubicBezTo>
                  <a:cubicBezTo>
                    <a:pt x="2287" y="4705"/>
                    <a:pt x="2121" y="4710"/>
                    <a:pt x="1955" y="4721"/>
                  </a:cubicBezTo>
                  <a:cubicBezTo>
                    <a:pt x="1433" y="4752"/>
                    <a:pt x="923" y="4857"/>
                    <a:pt x="437" y="5035"/>
                  </a:cubicBezTo>
                  <a:lnTo>
                    <a:pt x="437" y="4039"/>
                  </a:lnTo>
                  <a:cubicBezTo>
                    <a:pt x="615" y="4002"/>
                    <a:pt x="794" y="3971"/>
                    <a:pt x="978" y="3947"/>
                  </a:cubicBezTo>
                  <a:cubicBezTo>
                    <a:pt x="1599" y="3859"/>
                    <a:pt x="2223" y="3824"/>
                    <a:pt x="2841" y="3824"/>
                  </a:cubicBezTo>
                  <a:cubicBezTo>
                    <a:pt x="3734" y="3824"/>
                    <a:pt x="4616" y="3897"/>
                    <a:pt x="5459" y="3984"/>
                  </a:cubicBezTo>
                  <a:lnTo>
                    <a:pt x="5527" y="3990"/>
                  </a:lnTo>
                  <a:cubicBezTo>
                    <a:pt x="5844" y="4021"/>
                    <a:pt x="6171" y="4056"/>
                    <a:pt x="6498" y="4056"/>
                  </a:cubicBezTo>
                  <a:cubicBezTo>
                    <a:pt x="6621" y="4056"/>
                    <a:pt x="6744" y="4051"/>
                    <a:pt x="6867" y="4039"/>
                  </a:cubicBezTo>
                  <a:cubicBezTo>
                    <a:pt x="7432" y="3984"/>
                    <a:pt x="7905" y="3793"/>
                    <a:pt x="8250" y="3492"/>
                  </a:cubicBezTo>
                  <a:cubicBezTo>
                    <a:pt x="8932" y="2877"/>
                    <a:pt x="9006" y="1894"/>
                    <a:pt x="8846" y="1187"/>
                  </a:cubicBezTo>
                  <a:cubicBezTo>
                    <a:pt x="8784" y="929"/>
                    <a:pt x="8698" y="677"/>
                    <a:pt x="8588" y="431"/>
                  </a:cubicBezTo>
                  <a:close/>
                  <a:moveTo>
                    <a:pt x="11452" y="3750"/>
                  </a:moveTo>
                  <a:lnTo>
                    <a:pt x="11452" y="5908"/>
                  </a:lnTo>
                  <a:cubicBezTo>
                    <a:pt x="11452" y="6092"/>
                    <a:pt x="11304" y="6240"/>
                    <a:pt x="11120" y="6240"/>
                  </a:cubicBezTo>
                  <a:lnTo>
                    <a:pt x="763" y="6240"/>
                  </a:lnTo>
                  <a:cubicBezTo>
                    <a:pt x="578" y="6240"/>
                    <a:pt x="431" y="6086"/>
                    <a:pt x="437" y="5908"/>
                  </a:cubicBezTo>
                  <a:lnTo>
                    <a:pt x="431" y="5908"/>
                  </a:lnTo>
                  <a:lnTo>
                    <a:pt x="431" y="5496"/>
                  </a:lnTo>
                  <a:cubicBezTo>
                    <a:pt x="929" y="5293"/>
                    <a:pt x="1451" y="5176"/>
                    <a:pt x="1986" y="5152"/>
                  </a:cubicBezTo>
                  <a:cubicBezTo>
                    <a:pt x="2147" y="5141"/>
                    <a:pt x="2307" y="5136"/>
                    <a:pt x="2468" y="5136"/>
                  </a:cubicBezTo>
                  <a:cubicBezTo>
                    <a:pt x="3956" y="5136"/>
                    <a:pt x="5450" y="5564"/>
                    <a:pt x="6976" y="5564"/>
                  </a:cubicBezTo>
                  <a:cubicBezTo>
                    <a:pt x="7203" y="5564"/>
                    <a:pt x="7431" y="5555"/>
                    <a:pt x="7659" y="5533"/>
                  </a:cubicBezTo>
                  <a:cubicBezTo>
                    <a:pt x="8926" y="5422"/>
                    <a:pt x="10118" y="4918"/>
                    <a:pt x="11083" y="4101"/>
                  </a:cubicBezTo>
                  <a:cubicBezTo>
                    <a:pt x="11212" y="3990"/>
                    <a:pt x="11335" y="3873"/>
                    <a:pt x="11452" y="3750"/>
                  </a:cubicBezTo>
                  <a:close/>
                  <a:moveTo>
                    <a:pt x="3928" y="1"/>
                  </a:moveTo>
                  <a:cubicBezTo>
                    <a:pt x="3926" y="1"/>
                    <a:pt x="3924" y="1"/>
                    <a:pt x="3922" y="1"/>
                  </a:cubicBezTo>
                  <a:lnTo>
                    <a:pt x="763" y="1"/>
                  </a:lnTo>
                  <a:cubicBezTo>
                    <a:pt x="345" y="1"/>
                    <a:pt x="7" y="339"/>
                    <a:pt x="1" y="757"/>
                  </a:cubicBezTo>
                  <a:lnTo>
                    <a:pt x="1" y="5902"/>
                  </a:lnTo>
                  <a:cubicBezTo>
                    <a:pt x="7" y="6320"/>
                    <a:pt x="345" y="6658"/>
                    <a:pt x="763" y="6658"/>
                  </a:cubicBezTo>
                  <a:lnTo>
                    <a:pt x="11120" y="6658"/>
                  </a:lnTo>
                  <a:cubicBezTo>
                    <a:pt x="11538" y="6658"/>
                    <a:pt x="11876" y="6320"/>
                    <a:pt x="11882" y="5908"/>
                  </a:cubicBezTo>
                  <a:lnTo>
                    <a:pt x="11882" y="763"/>
                  </a:lnTo>
                  <a:cubicBezTo>
                    <a:pt x="11882" y="339"/>
                    <a:pt x="11538" y="1"/>
                    <a:pt x="11120" y="1"/>
                  </a:cubicBezTo>
                  <a:lnTo>
                    <a:pt x="4777" y="1"/>
                  </a:lnTo>
                  <a:cubicBezTo>
                    <a:pt x="4494" y="1"/>
                    <a:pt x="4494" y="431"/>
                    <a:pt x="4777" y="431"/>
                  </a:cubicBezTo>
                  <a:lnTo>
                    <a:pt x="6190" y="431"/>
                  </a:lnTo>
                  <a:cubicBezTo>
                    <a:pt x="6369" y="671"/>
                    <a:pt x="6565" y="996"/>
                    <a:pt x="6645" y="1322"/>
                  </a:cubicBezTo>
                  <a:cubicBezTo>
                    <a:pt x="6725" y="1654"/>
                    <a:pt x="6658" y="1925"/>
                    <a:pt x="6436" y="2121"/>
                  </a:cubicBezTo>
                  <a:cubicBezTo>
                    <a:pt x="6178" y="2345"/>
                    <a:pt x="5823" y="2392"/>
                    <a:pt x="5563" y="2392"/>
                  </a:cubicBezTo>
                  <a:cubicBezTo>
                    <a:pt x="5502" y="2392"/>
                    <a:pt x="5446" y="2389"/>
                    <a:pt x="5397" y="2386"/>
                  </a:cubicBezTo>
                  <a:cubicBezTo>
                    <a:pt x="4826" y="2330"/>
                    <a:pt x="4266" y="2177"/>
                    <a:pt x="3750" y="1925"/>
                  </a:cubicBezTo>
                  <a:cubicBezTo>
                    <a:pt x="3449" y="1783"/>
                    <a:pt x="3154" y="1617"/>
                    <a:pt x="2840" y="1445"/>
                  </a:cubicBezTo>
                  <a:cubicBezTo>
                    <a:pt x="2121" y="1052"/>
                    <a:pt x="1378" y="640"/>
                    <a:pt x="554" y="505"/>
                  </a:cubicBezTo>
                  <a:cubicBezTo>
                    <a:pt x="609" y="456"/>
                    <a:pt x="683" y="425"/>
                    <a:pt x="763" y="425"/>
                  </a:cubicBezTo>
                  <a:lnTo>
                    <a:pt x="3922" y="425"/>
                  </a:lnTo>
                  <a:cubicBezTo>
                    <a:pt x="4203" y="425"/>
                    <a:pt x="4205" y="1"/>
                    <a:pt x="3928"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86" name="Google Shape;1086;p51"/>
          <p:cNvGrpSpPr/>
          <p:nvPr/>
        </p:nvGrpSpPr>
        <p:grpSpPr>
          <a:xfrm>
            <a:off x="13406608" y="3086867"/>
            <a:ext cx="792432" cy="730402"/>
            <a:chOff x="6703304" y="1543433"/>
            <a:chExt cx="396216" cy="365201"/>
          </a:xfrm>
        </p:grpSpPr>
        <p:sp>
          <p:nvSpPr>
            <p:cNvPr id="1087" name="Google Shape;1087;p51"/>
            <p:cNvSpPr/>
            <p:nvPr/>
          </p:nvSpPr>
          <p:spPr>
            <a:xfrm>
              <a:off x="6821999" y="1560667"/>
              <a:ext cx="274878" cy="111575"/>
            </a:xfrm>
            <a:custGeom>
              <a:avLst/>
              <a:gdLst/>
              <a:ahLst/>
              <a:cxnLst/>
              <a:rect l="l" t="t" r="r" b="b"/>
              <a:pathLst>
                <a:path w="10192" h="4137" extrusionOk="0">
                  <a:moveTo>
                    <a:pt x="864" y="0"/>
                  </a:moveTo>
                  <a:cubicBezTo>
                    <a:pt x="511" y="0"/>
                    <a:pt x="269" y="170"/>
                    <a:pt x="142" y="392"/>
                  </a:cubicBezTo>
                  <a:cubicBezTo>
                    <a:pt x="6" y="626"/>
                    <a:pt x="0" y="915"/>
                    <a:pt x="129" y="1148"/>
                  </a:cubicBezTo>
                  <a:cubicBezTo>
                    <a:pt x="252" y="1400"/>
                    <a:pt x="492" y="1634"/>
                    <a:pt x="842" y="1837"/>
                  </a:cubicBezTo>
                  <a:cubicBezTo>
                    <a:pt x="553" y="2353"/>
                    <a:pt x="308" y="3054"/>
                    <a:pt x="148" y="3884"/>
                  </a:cubicBezTo>
                  <a:cubicBezTo>
                    <a:pt x="120" y="4043"/>
                    <a:pt x="241" y="4137"/>
                    <a:pt x="362" y="4137"/>
                  </a:cubicBezTo>
                  <a:cubicBezTo>
                    <a:pt x="451" y="4137"/>
                    <a:pt x="540" y="4085"/>
                    <a:pt x="566" y="3970"/>
                  </a:cubicBezTo>
                  <a:cubicBezTo>
                    <a:pt x="744" y="3079"/>
                    <a:pt x="1008" y="2353"/>
                    <a:pt x="1322" y="1874"/>
                  </a:cubicBezTo>
                  <a:cubicBezTo>
                    <a:pt x="1396" y="1763"/>
                    <a:pt x="1359" y="1616"/>
                    <a:pt x="1242" y="1560"/>
                  </a:cubicBezTo>
                  <a:cubicBezTo>
                    <a:pt x="1180" y="1536"/>
                    <a:pt x="1125" y="1505"/>
                    <a:pt x="1064" y="1468"/>
                  </a:cubicBezTo>
                  <a:cubicBezTo>
                    <a:pt x="713" y="1271"/>
                    <a:pt x="572" y="1087"/>
                    <a:pt x="510" y="964"/>
                  </a:cubicBezTo>
                  <a:cubicBezTo>
                    <a:pt x="449" y="853"/>
                    <a:pt x="449" y="718"/>
                    <a:pt x="510" y="608"/>
                  </a:cubicBezTo>
                  <a:cubicBezTo>
                    <a:pt x="580" y="490"/>
                    <a:pt x="700" y="431"/>
                    <a:pt x="859" y="431"/>
                  </a:cubicBezTo>
                  <a:cubicBezTo>
                    <a:pt x="1041" y="431"/>
                    <a:pt x="1272" y="506"/>
                    <a:pt x="1537" y="657"/>
                  </a:cubicBezTo>
                  <a:cubicBezTo>
                    <a:pt x="1734" y="767"/>
                    <a:pt x="1918" y="909"/>
                    <a:pt x="2072" y="1075"/>
                  </a:cubicBezTo>
                  <a:cubicBezTo>
                    <a:pt x="2115" y="1118"/>
                    <a:pt x="2174" y="1143"/>
                    <a:pt x="2233" y="1143"/>
                  </a:cubicBezTo>
                  <a:cubicBezTo>
                    <a:pt x="2258" y="1143"/>
                    <a:pt x="2282" y="1139"/>
                    <a:pt x="2305" y="1130"/>
                  </a:cubicBezTo>
                  <a:cubicBezTo>
                    <a:pt x="3012" y="872"/>
                    <a:pt x="4034" y="743"/>
                    <a:pt x="5056" y="743"/>
                  </a:cubicBezTo>
                  <a:cubicBezTo>
                    <a:pt x="6078" y="743"/>
                    <a:pt x="7100" y="872"/>
                    <a:pt x="7807" y="1130"/>
                  </a:cubicBezTo>
                  <a:cubicBezTo>
                    <a:pt x="7832" y="1139"/>
                    <a:pt x="7857" y="1143"/>
                    <a:pt x="7881" y="1143"/>
                  </a:cubicBezTo>
                  <a:cubicBezTo>
                    <a:pt x="7941" y="1143"/>
                    <a:pt x="7997" y="1118"/>
                    <a:pt x="8040" y="1075"/>
                  </a:cubicBezTo>
                  <a:cubicBezTo>
                    <a:pt x="8200" y="909"/>
                    <a:pt x="8378" y="767"/>
                    <a:pt x="8575" y="657"/>
                  </a:cubicBezTo>
                  <a:cubicBezTo>
                    <a:pt x="8900" y="469"/>
                    <a:pt x="9124" y="429"/>
                    <a:pt x="9263" y="429"/>
                  </a:cubicBezTo>
                  <a:cubicBezTo>
                    <a:pt x="9274" y="429"/>
                    <a:pt x="9284" y="429"/>
                    <a:pt x="9294" y="429"/>
                  </a:cubicBezTo>
                  <a:cubicBezTo>
                    <a:pt x="9423" y="429"/>
                    <a:pt x="9540" y="497"/>
                    <a:pt x="9601" y="608"/>
                  </a:cubicBezTo>
                  <a:cubicBezTo>
                    <a:pt x="9749" y="866"/>
                    <a:pt x="9540" y="1185"/>
                    <a:pt x="9048" y="1468"/>
                  </a:cubicBezTo>
                  <a:cubicBezTo>
                    <a:pt x="8993" y="1505"/>
                    <a:pt x="8932" y="1536"/>
                    <a:pt x="8876" y="1560"/>
                  </a:cubicBezTo>
                  <a:cubicBezTo>
                    <a:pt x="8759" y="1616"/>
                    <a:pt x="8716" y="1763"/>
                    <a:pt x="8790" y="1874"/>
                  </a:cubicBezTo>
                  <a:cubicBezTo>
                    <a:pt x="9042" y="2255"/>
                    <a:pt x="9257" y="2771"/>
                    <a:pt x="9423" y="3423"/>
                  </a:cubicBezTo>
                  <a:cubicBezTo>
                    <a:pt x="9456" y="3532"/>
                    <a:pt x="9540" y="3580"/>
                    <a:pt x="9626" y="3580"/>
                  </a:cubicBezTo>
                  <a:cubicBezTo>
                    <a:pt x="9751" y="3580"/>
                    <a:pt x="9878" y="3477"/>
                    <a:pt x="9841" y="3312"/>
                  </a:cubicBezTo>
                  <a:cubicBezTo>
                    <a:pt x="9718" y="2802"/>
                    <a:pt x="9522" y="2304"/>
                    <a:pt x="9270" y="1837"/>
                  </a:cubicBezTo>
                  <a:cubicBezTo>
                    <a:pt x="10118" y="1345"/>
                    <a:pt x="10192" y="774"/>
                    <a:pt x="9970" y="399"/>
                  </a:cubicBezTo>
                  <a:cubicBezTo>
                    <a:pt x="9841" y="165"/>
                    <a:pt x="9595" y="17"/>
                    <a:pt x="9325" y="5"/>
                  </a:cubicBezTo>
                  <a:cubicBezTo>
                    <a:pt x="9301" y="4"/>
                    <a:pt x="9278" y="3"/>
                    <a:pt x="9253" y="3"/>
                  </a:cubicBezTo>
                  <a:cubicBezTo>
                    <a:pt x="8989" y="3"/>
                    <a:pt x="8693" y="96"/>
                    <a:pt x="8366" y="282"/>
                  </a:cubicBezTo>
                  <a:cubicBezTo>
                    <a:pt x="8169" y="399"/>
                    <a:pt x="7991" y="528"/>
                    <a:pt x="7825" y="681"/>
                  </a:cubicBezTo>
                  <a:cubicBezTo>
                    <a:pt x="7078" y="435"/>
                    <a:pt x="6069" y="313"/>
                    <a:pt x="5058" y="313"/>
                  </a:cubicBezTo>
                  <a:cubicBezTo>
                    <a:pt x="4048" y="313"/>
                    <a:pt x="3037" y="435"/>
                    <a:pt x="2287" y="681"/>
                  </a:cubicBezTo>
                  <a:cubicBezTo>
                    <a:pt x="2127" y="528"/>
                    <a:pt x="1943" y="399"/>
                    <a:pt x="1752" y="282"/>
                  </a:cubicBezTo>
                  <a:cubicBezTo>
                    <a:pt x="1403" y="81"/>
                    <a:pt x="1107" y="0"/>
                    <a:pt x="86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88" name="Google Shape;1088;p51"/>
            <p:cNvSpPr/>
            <p:nvPr/>
          </p:nvSpPr>
          <p:spPr>
            <a:xfrm>
              <a:off x="7013810" y="1669032"/>
              <a:ext cx="85711" cy="239601"/>
            </a:xfrm>
            <a:custGeom>
              <a:avLst/>
              <a:gdLst/>
              <a:ahLst/>
              <a:cxnLst/>
              <a:rect l="l" t="t" r="r" b="b"/>
              <a:pathLst>
                <a:path w="3178" h="8884" extrusionOk="0">
                  <a:moveTo>
                    <a:pt x="2715" y="0"/>
                  </a:moveTo>
                  <a:cubicBezTo>
                    <a:pt x="2594" y="0"/>
                    <a:pt x="2471" y="93"/>
                    <a:pt x="2502" y="253"/>
                  </a:cubicBezTo>
                  <a:cubicBezTo>
                    <a:pt x="2938" y="2822"/>
                    <a:pt x="2612" y="5804"/>
                    <a:pt x="1752" y="7039"/>
                  </a:cubicBezTo>
                  <a:cubicBezTo>
                    <a:pt x="1678" y="7150"/>
                    <a:pt x="1715" y="7297"/>
                    <a:pt x="1832" y="7352"/>
                  </a:cubicBezTo>
                  <a:cubicBezTo>
                    <a:pt x="1869" y="7371"/>
                    <a:pt x="1906" y="7396"/>
                    <a:pt x="1942" y="7414"/>
                  </a:cubicBezTo>
                  <a:cubicBezTo>
                    <a:pt x="2434" y="7697"/>
                    <a:pt x="2643" y="8022"/>
                    <a:pt x="2496" y="8274"/>
                  </a:cubicBezTo>
                  <a:cubicBezTo>
                    <a:pt x="2428" y="8385"/>
                    <a:pt x="2311" y="8453"/>
                    <a:pt x="2188" y="8453"/>
                  </a:cubicBezTo>
                  <a:cubicBezTo>
                    <a:pt x="2172" y="8454"/>
                    <a:pt x="2154" y="8455"/>
                    <a:pt x="2135" y="8455"/>
                  </a:cubicBezTo>
                  <a:cubicBezTo>
                    <a:pt x="1995" y="8455"/>
                    <a:pt x="1777" y="8410"/>
                    <a:pt x="1469" y="8231"/>
                  </a:cubicBezTo>
                  <a:cubicBezTo>
                    <a:pt x="1279" y="8121"/>
                    <a:pt x="1100" y="7986"/>
                    <a:pt x="947" y="7826"/>
                  </a:cubicBezTo>
                  <a:cubicBezTo>
                    <a:pt x="903" y="7782"/>
                    <a:pt x="847" y="7757"/>
                    <a:pt x="790" y="7757"/>
                  </a:cubicBezTo>
                  <a:cubicBezTo>
                    <a:pt x="766" y="7757"/>
                    <a:pt x="743" y="7761"/>
                    <a:pt x="719" y="7770"/>
                  </a:cubicBezTo>
                  <a:cubicBezTo>
                    <a:pt x="578" y="7820"/>
                    <a:pt x="424" y="7863"/>
                    <a:pt x="258" y="7906"/>
                  </a:cubicBezTo>
                  <a:cubicBezTo>
                    <a:pt x="0" y="7963"/>
                    <a:pt x="68" y="8330"/>
                    <a:pt x="303" y="8330"/>
                  </a:cubicBezTo>
                  <a:cubicBezTo>
                    <a:pt x="320" y="8330"/>
                    <a:pt x="338" y="8328"/>
                    <a:pt x="357" y="8324"/>
                  </a:cubicBezTo>
                  <a:cubicBezTo>
                    <a:pt x="492" y="8287"/>
                    <a:pt x="615" y="8256"/>
                    <a:pt x="738" y="8219"/>
                  </a:cubicBezTo>
                  <a:cubicBezTo>
                    <a:pt x="897" y="8367"/>
                    <a:pt x="1070" y="8496"/>
                    <a:pt x="1260" y="8600"/>
                  </a:cubicBezTo>
                  <a:cubicBezTo>
                    <a:pt x="1586" y="8791"/>
                    <a:pt x="1881" y="8883"/>
                    <a:pt x="2145" y="8883"/>
                  </a:cubicBezTo>
                  <a:lnTo>
                    <a:pt x="2225" y="8883"/>
                  </a:lnTo>
                  <a:cubicBezTo>
                    <a:pt x="2489" y="8871"/>
                    <a:pt x="2735" y="8723"/>
                    <a:pt x="2871" y="8496"/>
                  </a:cubicBezTo>
                  <a:cubicBezTo>
                    <a:pt x="3080" y="8127"/>
                    <a:pt x="3018" y="7574"/>
                    <a:pt x="2237" y="7094"/>
                  </a:cubicBezTo>
                  <a:cubicBezTo>
                    <a:pt x="2742" y="6228"/>
                    <a:pt x="2963" y="5011"/>
                    <a:pt x="3049" y="4107"/>
                  </a:cubicBezTo>
                  <a:cubicBezTo>
                    <a:pt x="3178" y="2798"/>
                    <a:pt x="3135" y="1476"/>
                    <a:pt x="2920" y="179"/>
                  </a:cubicBezTo>
                  <a:cubicBezTo>
                    <a:pt x="2901" y="56"/>
                    <a:pt x="2809" y="0"/>
                    <a:pt x="2715"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89" name="Google Shape;1089;p51"/>
            <p:cNvSpPr/>
            <p:nvPr/>
          </p:nvSpPr>
          <p:spPr>
            <a:xfrm>
              <a:off x="6883167" y="1651313"/>
              <a:ext cx="150708" cy="87059"/>
            </a:xfrm>
            <a:custGeom>
              <a:avLst/>
              <a:gdLst/>
              <a:ahLst/>
              <a:cxnLst/>
              <a:rect l="l" t="t" r="r" b="b"/>
              <a:pathLst>
                <a:path w="5588" h="3228" extrusionOk="0">
                  <a:moveTo>
                    <a:pt x="4598" y="431"/>
                  </a:moveTo>
                  <a:cubicBezTo>
                    <a:pt x="4912" y="431"/>
                    <a:pt x="5158" y="676"/>
                    <a:pt x="5158" y="990"/>
                  </a:cubicBezTo>
                  <a:lnTo>
                    <a:pt x="5158" y="2244"/>
                  </a:lnTo>
                  <a:cubicBezTo>
                    <a:pt x="5158" y="2551"/>
                    <a:pt x="4912" y="2803"/>
                    <a:pt x="4598" y="2803"/>
                  </a:cubicBezTo>
                  <a:lnTo>
                    <a:pt x="984" y="2803"/>
                  </a:lnTo>
                  <a:cubicBezTo>
                    <a:pt x="677" y="2803"/>
                    <a:pt x="425" y="2551"/>
                    <a:pt x="425" y="2244"/>
                  </a:cubicBezTo>
                  <a:lnTo>
                    <a:pt x="425" y="990"/>
                  </a:lnTo>
                  <a:cubicBezTo>
                    <a:pt x="425" y="676"/>
                    <a:pt x="677" y="431"/>
                    <a:pt x="984" y="431"/>
                  </a:cubicBezTo>
                  <a:close/>
                  <a:moveTo>
                    <a:pt x="984" y="0"/>
                  </a:moveTo>
                  <a:cubicBezTo>
                    <a:pt x="437" y="0"/>
                    <a:pt x="0" y="437"/>
                    <a:pt x="0" y="984"/>
                  </a:cubicBezTo>
                  <a:lnTo>
                    <a:pt x="0" y="2244"/>
                  </a:lnTo>
                  <a:cubicBezTo>
                    <a:pt x="0" y="2785"/>
                    <a:pt x="437" y="3227"/>
                    <a:pt x="984" y="3227"/>
                  </a:cubicBezTo>
                  <a:lnTo>
                    <a:pt x="4598" y="3227"/>
                  </a:lnTo>
                  <a:cubicBezTo>
                    <a:pt x="5145" y="3227"/>
                    <a:pt x="5588" y="2785"/>
                    <a:pt x="5588" y="2244"/>
                  </a:cubicBezTo>
                  <a:lnTo>
                    <a:pt x="5588" y="990"/>
                  </a:lnTo>
                  <a:cubicBezTo>
                    <a:pt x="5588" y="443"/>
                    <a:pt x="5145" y="0"/>
                    <a:pt x="459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90" name="Google Shape;1090;p51"/>
            <p:cNvSpPr/>
            <p:nvPr/>
          </p:nvSpPr>
          <p:spPr>
            <a:xfrm>
              <a:off x="6703304" y="1543433"/>
              <a:ext cx="301228" cy="365201"/>
            </a:xfrm>
            <a:custGeom>
              <a:avLst/>
              <a:gdLst/>
              <a:ahLst/>
              <a:cxnLst/>
              <a:rect l="l" t="t" r="r" b="b"/>
              <a:pathLst>
                <a:path w="11169" h="13541" extrusionOk="0">
                  <a:moveTo>
                    <a:pt x="3422" y="438"/>
                  </a:moveTo>
                  <a:cubicBezTo>
                    <a:pt x="3450" y="438"/>
                    <a:pt x="3474" y="455"/>
                    <a:pt x="3479" y="484"/>
                  </a:cubicBezTo>
                  <a:cubicBezTo>
                    <a:pt x="3590" y="1197"/>
                    <a:pt x="3184" y="1892"/>
                    <a:pt x="2508" y="2138"/>
                  </a:cubicBezTo>
                  <a:cubicBezTo>
                    <a:pt x="2340" y="2199"/>
                    <a:pt x="2167" y="2228"/>
                    <a:pt x="1997" y="2228"/>
                  </a:cubicBezTo>
                  <a:cubicBezTo>
                    <a:pt x="1480" y="2228"/>
                    <a:pt x="983" y="1961"/>
                    <a:pt x="701" y="1499"/>
                  </a:cubicBezTo>
                  <a:cubicBezTo>
                    <a:pt x="682" y="1468"/>
                    <a:pt x="695" y="1425"/>
                    <a:pt x="732" y="1413"/>
                  </a:cubicBezTo>
                  <a:lnTo>
                    <a:pt x="3399" y="441"/>
                  </a:lnTo>
                  <a:cubicBezTo>
                    <a:pt x="3407" y="439"/>
                    <a:pt x="3415" y="438"/>
                    <a:pt x="3422" y="438"/>
                  </a:cubicBezTo>
                  <a:close/>
                  <a:moveTo>
                    <a:pt x="3024" y="2365"/>
                  </a:moveTo>
                  <a:lnTo>
                    <a:pt x="4684" y="6914"/>
                  </a:lnTo>
                  <a:cubicBezTo>
                    <a:pt x="4414" y="6951"/>
                    <a:pt x="4149" y="7031"/>
                    <a:pt x="3903" y="7147"/>
                  </a:cubicBezTo>
                  <a:lnTo>
                    <a:pt x="2256" y="2642"/>
                  </a:lnTo>
                  <a:cubicBezTo>
                    <a:pt x="2533" y="2605"/>
                    <a:pt x="2791" y="2507"/>
                    <a:pt x="3024" y="2365"/>
                  </a:cubicBezTo>
                  <a:close/>
                  <a:moveTo>
                    <a:pt x="3418" y="0"/>
                  </a:moveTo>
                  <a:cubicBezTo>
                    <a:pt x="3363" y="0"/>
                    <a:pt x="3307" y="10"/>
                    <a:pt x="3252" y="30"/>
                  </a:cubicBezTo>
                  <a:lnTo>
                    <a:pt x="584" y="1007"/>
                  </a:lnTo>
                  <a:cubicBezTo>
                    <a:pt x="295" y="1111"/>
                    <a:pt x="172" y="1449"/>
                    <a:pt x="332" y="1714"/>
                  </a:cubicBezTo>
                  <a:cubicBezTo>
                    <a:pt x="646" y="2242"/>
                    <a:pt x="1193" y="2587"/>
                    <a:pt x="1801" y="2648"/>
                  </a:cubicBezTo>
                  <a:lnTo>
                    <a:pt x="3516" y="7356"/>
                  </a:lnTo>
                  <a:cubicBezTo>
                    <a:pt x="3172" y="7584"/>
                    <a:pt x="2877" y="7885"/>
                    <a:pt x="2662" y="8235"/>
                  </a:cubicBezTo>
                  <a:cubicBezTo>
                    <a:pt x="2554" y="8404"/>
                    <a:pt x="2701" y="8570"/>
                    <a:pt x="2851" y="8570"/>
                  </a:cubicBezTo>
                  <a:cubicBezTo>
                    <a:pt x="2915" y="8570"/>
                    <a:pt x="2979" y="8540"/>
                    <a:pt x="3024" y="8469"/>
                  </a:cubicBezTo>
                  <a:cubicBezTo>
                    <a:pt x="3477" y="7730"/>
                    <a:pt x="4278" y="7299"/>
                    <a:pt x="5115" y="7299"/>
                  </a:cubicBezTo>
                  <a:cubicBezTo>
                    <a:pt x="5323" y="7299"/>
                    <a:pt x="5533" y="7326"/>
                    <a:pt x="5741" y="7381"/>
                  </a:cubicBezTo>
                  <a:cubicBezTo>
                    <a:pt x="6786" y="7658"/>
                    <a:pt x="7530" y="8586"/>
                    <a:pt x="7573" y="9674"/>
                  </a:cubicBezTo>
                  <a:cubicBezTo>
                    <a:pt x="7573" y="9772"/>
                    <a:pt x="7647" y="9852"/>
                    <a:pt x="7745" y="9870"/>
                  </a:cubicBezTo>
                  <a:cubicBezTo>
                    <a:pt x="8686" y="10061"/>
                    <a:pt x="9368" y="10891"/>
                    <a:pt x="9368" y="11856"/>
                  </a:cubicBezTo>
                  <a:cubicBezTo>
                    <a:pt x="9368" y="11973"/>
                    <a:pt x="9466" y="12071"/>
                    <a:pt x="9583" y="12071"/>
                  </a:cubicBezTo>
                  <a:lnTo>
                    <a:pt x="10142" y="12071"/>
                  </a:lnTo>
                  <a:cubicBezTo>
                    <a:pt x="10474" y="12071"/>
                    <a:pt x="10745" y="12341"/>
                    <a:pt x="10745" y="12673"/>
                  </a:cubicBezTo>
                  <a:lnTo>
                    <a:pt x="10745" y="13110"/>
                  </a:lnTo>
                  <a:lnTo>
                    <a:pt x="430" y="13110"/>
                  </a:lnTo>
                  <a:lnTo>
                    <a:pt x="430" y="12679"/>
                  </a:lnTo>
                  <a:cubicBezTo>
                    <a:pt x="430" y="12348"/>
                    <a:pt x="701" y="12077"/>
                    <a:pt x="1033" y="12077"/>
                  </a:cubicBezTo>
                  <a:lnTo>
                    <a:pt x="1439" y="12077"/>
                  </a:lnTo>
                  <a:cubicBezTo>
                    <a:pt x="1555" y="12077"/>
                    <a:pt x="1654" y="11979"/>
                    <a:pt x="1654" y="11862"/>
                  </a:cubicBezTo>
                  <a:cubicBezTo>
                    <a:pt x="1654" y="11296"/>
                    <a:pt x="2029" y="10805"/>
                    <a:pt x="2576" y="10651"/>
                  </a:cubicBezTo>
                  <a:cubicBezTo>
                    <a:pt x="2686" y="10626"/>
                    <a:pt x="2760" y="10510"/>
                    <a:pt x="2729" y="10393"/>
                  </a:cubicBezTo>
                  <a:cubicBezTo>
                    <a:pt x="2668" y="10153"/>
                    <a:pt x="2637" y="9901"/>
                    <a:pt x="2649" y="9649"/>
                  </a:cubicBezTo>
                  <a:cubicBezTo>
                    <a:pt x="2662" y="9495"/>
                    <a:pt x="2680" y="9348"/>
                    <a:pt x="2717" y="9200"/>
                  </a:cubicBezTo>
                  <a:cubicBezTo>
                    <a:pt x="2750" y="9040"/>
                    <a:pt x="2623" y="8941"/>
                    <a:pt x="2499" y="8941"/>
                  </a:cubicBezTo>
                  <a:cubicBezTo>
                    <a:pt x="2414" y="8941"/>
                    <a:pt x="2329" y="8988"/>
                    <a:pt x="2299" y="9096"/>
                  </a:cubicBezTo>
                  <a:cubicBezTo>
                    <a:pt x="2256" y="9274"/>
                    <a:pt x="2231" y="9452"/>
                    <a:pt x="2225" y="9631"/>
                  </a:cubicBezTo>
                  <a:cubicBezTo>
                    <a:pt x="2213" y="9858"/>
                    <a:pt x="2225" y="10086"/>
                    <a:pt x="2268" y="10307"/>
                  </a:cubicBezTo>
                  <a:cubicBezTo>
                    <a:pt x="1709" y="10534"/>
                    <a:pt x="1316" y="11044"/>
                    <a:pt x="1242" y="11647"/>
                  </a:cubicBezTo>
                  <a:lnTo>
                    <a:pt x="1033" y="11647"/>
                  </a:lnTo>
                  <a:cubicBezTo>
                    <a:pt x="461" y="11647"/>
                    <a:pt x="0" y="12108"/>
                    <a:pt x="0" y="12679"/>
                  </a:cubicBezTo>
                  <a:lnTo>
                    <a:pt x="0" y="13233"/>
                  </a:lnTo>
                  <a:cubicBezTo>
                    <a:pt x="0" y="13399"/>
                    <a:pt x="135" y="13540"/>
                    <a:pt x="308" y="13540"/>
                  </a:cubicBezTo>
                  <a:lnTo>
                    <a:pt x="10862" y="13540"/>
                  </a:lnTo>
                  <a:cubicBezTo>
                    <a:pt x="11027" y="13540"/>
                    <a:pt x="11169" y="13399"/>
                    <a:pt x="11169" y="13233"/>
                  </a:cubicBezTo>
                  <a:lnTo>
                    <a:pt x="11169" y="12679"/>
                  </a:lnTo>
                  <a:cubicBezTo>
                    <a:pt x="11169" y="12108"/>
                    <a:pt x="10708" y="11647"/>
                    <a:pt x="10136" y="11647"/>
                  </a:cubicBezTo>
                  <a:lnTo>
                    <a:pt x="9786" y="11647"/>
                  </a:lnTo>
                  <a:cubicBezTo>
                    <a:pt x="9694" y="10620"/>
                    <a:pt x="8981" y="9766"/>
                    <a:pt x="7985" y="9495"/>
                  </a:cubicBezTo>
                  <a:cubicBezTo>
                    <a:pt x="7843" y="8014"/>
                    <a:pt x="6602" y="6889"/>
                    <a:pt x="5120" y="6883"/>
                  </a:cubicBezTo>
                  <a:lnTo>
                    <a:pt x="3375" y="2076"/>
                  </a:lnTo>
                  <a:cubicBezTo>
                    <a:pt x="3799" y="1640"/>
                    <a:pt x="3996" y="1025"/>
                    <a:pt x="3903" y="417"/>
                  </a:cubicBezTo>
                  <a:cubicBezTo>
                    <a:pt x="3864" y="168"/>
                    <a:pt x="3651" y="0"/>
                    <a:pt x="341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91" name="Google Shape;1091;p51"/>
            <p:cNvSpPr/>
            <p:nvPr/>
          </p:nvSpPr>
          <p:spPr>
            <a:xfrm>
              <a:off x="6875535" y="1827535"/>
              <a:ext cx="45633" cy="31879"/>
            </a:xfrm>
            <a:custGeom>
              <a:avLst/>
              <a:gdLst/>
              <a:ahLst/>
              <a:cxnLst/>
              <a:rect l="l" t="t" r="r" b="b"/>
              <a:pathLst>
                <a:path w="1692" h="1182" extrusionOk="0">
                  <a:moveTo>
                    <a:pt x="725" y="0"/>
                  </a:moveTo>
                  <a:cubicBezTo>
                    <a:pt x="543" y="0"/>
                    <a:pt x="356" y="52"/>
                    <a:pt x="185" y="166"/>
                  </a:cubicBezTo>
                  <a:cubicBezTo>
                    <a:pt x="1" y="299"/>
                    <a:pt x="128" y="557"/>
                    <a:pt x="311" y="557"/>
                  </a:cubicBezTo>
                  <a:cubicBezTo>
                    <a:pt x="347" y="557"/>
                    <a:pt x="386" y="546"/>
                    <a:pt x="425" y="523"/>
                  </a:cubicBezTo>
                  <a:cubicBezTo>
                    <a:pt x="520" y="459"/>
                    <a:pt x="624" y="430"/>
                    <a:pt x="726" y="430"/>
                  </a:cubicBezTo>
                  <a:cubicBezTo>
                    <a:pt x="1006" y="430"/>
                    <a:pt x="1267" y="650"/>
                    <a:pt x="1267" y="965"/>
                  </a:cubicBezTo>
                  <a:cubicBezTo>
                    <a:pt x="1267" y="1110"/>
                    <a:pt x="1373" y="1182"/>
                    <a:pt x="1479" y="1182"/>
                  </a:cubicBezTo>
                  <a:cubicBezTo>
                    <a:pt x="1585" y="1182"/>
                    <a:pt x="1691" y="1110"/>
                    <a:pt x="1691" y="965"/>
                  </a:cubicBezTo>
                  <a:cubicBezTo>
                    <a:pt x="1691" y="397"/>
                    <a:pt x="1227" y="0"/>
                    <a:pt x="725"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92" name="Google Shape;1092;p51"/>
            <p:cNvSpPr/>
            <p:nvPr/>
          </p:nvSpPr>
          <p:spPr>
            <a:xfrm>
              <a:off x="6779656" y="1844095"/>
              <a:ext cx="43961" cy="19149"/>
            </a:xfrm>
            <a:custGeom>
              <a:avLst/>
              <a:gdLst/>
              <a:ahLst/>
              <a:cxnLst/>
              <a:rect l="l" t="t" r="r" b="b"/>
              <a:pathLst>
                <a:path w="1630" h="710" extrusionOk="0">
                  <a:moveTo>
                    <a:pt x="856" y="1"/>
                  </a:moveTo>
                  <a:cubicBezTo>
                    <a:pt x="579" y="1"/>
                    <a:pt x="306" y="125"/>
                    <a:pt x="126" y="364"/>
                  </a:cubicBezTo>
                  <a:cubicBezTo>
                    <a:pt x="1" y="529"/>
                    <a:pt x="148" y="710"/>
                    <a:pt x="304" y="710"/>
                  </a:cubicBezTo>
                  <a:cubicBezTo>
                    <a:pt x="363" y="710"/>
                    <a:pt x="423" y="684"/>
                    <a:pt x="470" y="622"/>
                  </a:cubicBezTo>
                  <a:cubicBezTo>
                    <a:pt x="563" y="495"/>
                    <a:pt x="705" y="429"/>
                    <a:pt x="851" y="429"/>
                  </a:cubicBezTo>
                  <a:cubicBezTo>
                    <a:pt x="965" y="429"/>
                    <a:pt x="1082" y="470"/>
                    <a:pt x="1177" y="554"/>
                  </a:cubicBezTo>
                  <a:cubicBezTo>
                    <a:pt x="1221" y="593"/>
                    <a:pt x="1269" y="610"/>
                    <a:pt x="1314" y="610"/>
                  </a:cubicBezTo>
                  <a:cubicBezTo>
                    <a:pt x="1485" y="610"/>
                    <a:pt x="1629" y="379"/>
                    <a:pt x="1460" y="228"/>
                  </a:cubicBezTo>
                  <a:cubicBezTo>
                    <a:pt x="1285" y="75"/>
                    <a:pt x="1070" y="1"/>
                    <a:pt x="85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93" name="Google Shape;1093;p51"/>
            <p:cNvSpPr/>
            <p:nvPr/>
          </p:nvSpPr>
          <p:spPr>
            <a:xfrm>
              <a:off x="6814043" y="1773298"/>
              <a:ext cx="44096" cy="21927"/>
            </a:xfrm>
            <a:custGeom>
              <a:avLst/>
              <a:gdLst/>
              <a:ahLst/>
              <a:cxnLst/>
              <a:rect l="l" t="t" r="r" b="b"/>
              <a:pathLst>
                <a:path w="1635" h="813" extrusionOk="0">
                  <a:moveTo>
                    <a:pt x="861" y="0"/>
                  </a:moveTo>
                  <a:cubicBezTo>
                    <a:pt x="537" y="0"/>
                    <a:pt x="216" y="180"/>
                    <a:pt x="68" y="511"/>
                  </a:cubicBezTo>
                  <a:cubicBezTo>
                    <a:pt x="0" y="653"/>
                    <a:pt x="105" y="813"/>
                    <a:pt x="265" y="813"/>
                  </a:cubicBezTo>
                  <a:cubicBezTo>
                    <a:pt x="344" y="813"/>
                    <a:pt x="424" y="763"/>
                    <a:pt x="455" y="684"/>
                  </a:cubicBezTo>
                  <a:cubicBezTo>
                    <a:pt x="480" y="634"/>
                    <a:pt x="517" y="585"/>
                    <a:pt x="560" y="542"/>
                  </a:cubicBezTo>
                  <a:cubicBezTo>
                    <a:pt x="643" y="467"/>
                    <a:pt x="748" y="430"/>
                    <a:pt x="853" y="430"/>
                  </a:cubicBezTo>
                  <a:cubicBezTo>
                    <a:pt x="973" y="430"/>
                    <a:pt x="1092" y="478"/>
                    <a:pt x="1180" y="573"/>
                  </a:cubicBezTo>
                  <a:cubicBezTo>
                    <a:pt x="1227" y="618"/>
                    <a:pt x="1279" y="637"/>
                    <a:pt x="1329" y="637"/>
                  </a:cubicBezTo>
                  <a:cubicBezTo>
                    <a:pt x="1492" y="637"/>
                    <a:pt x="1635" y="438"/>
                    <a:pt x="1494" y="278"/>
                  </a:cubicBezTo>
                  <a:cubicBezTo>
                    <a:pt x="1321" y="90"/>
                    <a:pt x="1090" y="0"/>
                    <a:pt x="86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94" name="Google Shape;1094;p51"/>
          <p:cNvGrpSpPr/>
          <p:nvPr/>
        </p:nvGrpSpPr>
        <p:grpSpPr>
          <a:xfrm>
            <a:off x="9486627" y="8104420"/>
            <a:ext cx="789466" cy="584332"/>
            <a:chOff x="4743313" y="4052210"/>
            <a:chExt cx="394733" cy="292166"/>
          </a:xfrm>
        </p:grpSpPr>
        <p:sp>
          <p:nvSpPr>
            <p:cNvPr id="1095" name="Google Shape;1095;p51"/>
            <p:cNvSpPr/>
            <p:nvPr/>
          </p:nvSpPr>
          <p:spPr>
            <a:xfrm>
              <a:off x="4743313" y="4073138"/>
              <a:ext cx="394733" cy="271237"/>
            </a:xfrm>
            <a:custGeom>
              <a:avLst/>
              <a:gdLst/>
              <a:ahLst/>
              <a:cxnLst/>
              <a:rect l="l" t="t" r="r" b="b"/>
              <a:pathLst>
                <a:path w="14636" h="10057" extrusionOk="0">
                  <a:moveTo>
                    <a:pt x="13142" y="1"/>
                  </a:moveTo>
                  <a:cubicBezTo>
                    <a:pt x="12896" y="1"/>
                    <a:pt x="12693" y="204"/>
                    <a:pt x="12693" y="450"/>
                  </a:cubicBezTo>
                  <a:lnTo>
                    <a:pt x="12693" y="1273"/>
                  </a:lnTo>
                  <a:lnTo>
                    <a:pt x="9792" y="1273"/>
                  </a:lnTo>
                  <a:cubicBezTo>
                    <a:pt x="9503" y="1273"/>
                    <a:pt x="9503" y="1704"/>
                    <a:pt x="9792" y="1704"/>
                  </a:cubicBezTo>
                  <a:lnTo>
                    <a:pt x="12693" y="1704"/>
                  </a:lnTo>
                  <a:lnTo>
                    <a:pt x="12693" y="8367"/>
                  </a:lnTo>
                  <a:cubicBezTo>
                    <a:pt x="12693" y="8612"/>
                    <a:pt x="12896" y="8815"/>
                    <a:pt x="13142" y="8815"/>
                  </a:cubicBezTo>
                  <a:lnTo>
                    <a:pt x="13800" y="8815"/>
                  </a:lnTo>
                  <a:cubicBezTo>
                    <a:pt x="14021" y="8815"/>
                    <a:pt x="14205" y="9000"/>
                    <a:pt x="14205" y="9221"/>
                  </a:cubicBezTo>
                  <a:cubicBezTo>
                    <a:pt x="14205" y="9448"/>
                    <a:pt x="14021" y="9633"/>
                    <a:pt x="13800" y="9633"/>
                  </a:cubicBezTo>
                  <a:lnTo>
                    <a:pt x="664" y="9633"/>
                  </a:lnTo>
                  <a:cubicBezTo>
                    <a:pt x="535" y="9633"/>
                    <a:pt x="430" y="9522"/>
                    <a:pt x="430" y="9393"/>
                  </a:cubicBezTo>
                  <a:lnTo>
                    <a:pt x="430" y="1937"/>
                  </a:lnTo>
                  <a:cubicBezTo>
                    <a:pt x="430" y="1808"/>
                    <a:pt x="535" y="1704"/>
                    <a:pt x="664" y="1704"/>
                  </a:cubicBezTo>
                  <a:lnTo>
                    <a:pt x="3553" y="1704"/>
                  </a:lnTo>
                  <a:cubicBezTo>
                    <a:pt x="3836" y="1704"/>
                    <a:pt x="3836" y="1273"/>
                    <a:pt x="3553" y="1273"/>
                  </a:cubicBezTo>
                  <a:lnTo>
                    <a:pt x="664" y="1273"/>
                  </a:lnTo>
                  <a:cubicBezTo>
                    <a:pt x="301" y="1273"/>
                    <a:pt x="0" y="1568"/>
                    <a:pt x="0" y="1937"/>
                  </a:cubicBezTo>
                  <a:lnTo>
                    <a:pt x="0" y="9393"/>
                  </a:lnTo>
                  <a:cubicBezTo>
                    <a:pt x="0" y="9762"/>
                    <a:pt x="301" y="10057"/>
                    <a:pt x="664" y="10057"/>
                  </a:cubicBezTo>
                  <a:lnTo>
                    <a:pt x="13800" y="10057"/>
                  </a:lnTo>
                  <a:cubicBezTo>
                    <a:pt x="14261" y="10057"/>
                    <a:pt x="14636" y="9682"/>
                    <a:pt x="14636" y="9221"/>
                  </a:cubicBezTo>
                  <a:lnTo>
                    <a:pt x="14636" y="4119"/>
                  </a:lnTo>
                  <a:cubicBezTo>
                    <a:pt x="14636" y="3978"/>
                    <a:pt x="14528" y="3907"/>
                    <a:pt x="14420" y="3907"/>
                  </a:cubicBezTo>
                  <a:cubicBezTo>
                    <a:pt x="14313" y="3907"/>
                    <a:pt x="14205" y="3978"/>
                    <a:pt x="14205" y="4119"/>
                  </a:cubicBezTo>
                  <a:lnTo>
                    <a:pt x="14205" y="8490"/>
                  </a:lnTo>
                  <a:cubicBezTo>
                    <a:pt x="14082" y="8422"/>
                    <a:pt x="13941" y="8385"/>
                    <a:pt x="13800" y="8385"/>
                  </a:cubicBezTo>
                  <a:lnTo>
                    <a:pt x="13142" y="8385"/>
                  </a:lnTo>
                  <a:cubicBezTo>
                    <a:pt x="13130" y="8385"/>
                    <a:pt x="13124" y="8379"/>
                    <a:pt x="13124" y="8367"/>
                  </a:cubicBezTo>
                  <a:lnTo>
                    <a:pt x="13124" y="450"/>
                  </a:lnTo>
                  <a:cubicBezTo>
                    <a:pt x="13124" y="437"/>
                    <a:pt x="13130" y="431"/>
                    <a:pt x="13142" y="431"/>
                  </a:cubicBezTo>
                  <a:lnTo>
                    <a:pt x="13800" y="431"/>
                  </a:lnTo>
                  <a:cubicBezTo>
                    <a:pt x="14021" y="431"/>
                    <a:pt x="14205" y="609"/>
                    <a:pt x="14205" y="837"/>
                  </a:cubicBezTo>
                  <a:lnTo>
                    <a:pt x="14205" y="3265"/>
                  </a:lnTo>
                  <a:cubicBezTo>
                    <a:pt x="14205" y="3382"/>
                    <a:pt x="14304" y="3480"/>
                    <a:pt x="14420" y="3480"/>
                  </a:cubicBezTo>
                  <a:cubicBezTo>
                    <a:pt x="14537" y="3480"/>
                    <a:pt x="14636" y="3382"/>
                    <a:pt x="14636" y="3265"/>
                  </a:cubicBezTo>
                  <a:lnTo>
                    <a:pt x="14636" y="837"/>
                  </a:lnTo>
                  <a:cubicBezTo>
                    <a:pt x="14636" y="376"/>
                    <a:pt x="14261" y="1"/>
                    <a:pt x="1380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96" name="Google Shape;1096;p51"/>
            <p:cNvSpPr/>
            <p:nvPr/>
          </p:nvSpPr>
          <p:spPr>
            <a:xfrm>
              <a:off x="4784578" y="4228162"/>
              <a:ext cx="276227" cy="57635"/>
            </a:xfrm>
            <a:custGeom>
              <a:avLst/>
              <a:gdLst/>
              <a:ahLst/>
              <a:cxnLst/>
              <a:rect l="l" t="t" r="r" b="b"/>
              <a:pathLst>
                <a:path w="10242" h="2137" extrusionOk="0">
                  <a:moveTo>
                    <a:pt x="1642" y="553"/>
                  </a:moveTo>
                  <a:lnTo>
                    <a:pt x="1642" y="1611"/>
                  </a:lnTo>
                  <a:lnTo>
                    <a:pt x="579" y="1156"/>
                  </a:lnTo>
                  <a:cubicBezTo>
                    <a:pt x="511" y="1131"/>
                    <a:pt x="511" y="1033"/>
                    <a:pt x="579" y="1008"/>
                  </a:cubicBezTo>
                  <a:lnTo>
                    <a:pt x="1464" y="633"/>
                  </a:lnTo>
                  <a:lnTo>
                    <a:pt x="1642" y="553"/>
                  </a:lnTo>
                  <a:close/>
                  <a:moveTo>
                    <a:pt x="9178" y="443"/>
                  </a:moveTo>
                  <a:cubicBezTo>
                    <a:pt x="9528" y="443"/>
                    <a:pt x="9817" y="732"/>
                    <a:pt x="9817" y="1082"/>
                  </a:cubicBezTo>
                  <a:cubicBezTo>
                    <a:pt x="9817" y="1432"/>
                    <a:pt x="9528" y="1721"/>
                    <a:pt x="9178" y="1721"/>
                  </a:cubicBezTo>
                  <a:lnTo>
                    <a:pt x="9110" y="1721"/>
                  </a:lnTo>
                  <a:lnTo>
                    <a:pt x="9110" y="443"/>
                  </a:lnTo>
                  <a:close/>
                  <a:moveTo>
                    <a:pt x="7807" y="0"/>
                  </a:moveTo>
                  <a:cubicBezTo>
                    <a:pt x="7531" y="0"/>
                    <a:pt x="7533" y="424"/>
                    <a:pt x="7813" y="424"/>
                  </a:cubicBezTo>
                  <a:lnTo>
                    <a:pt x="8680" y="424"/>
                  </a:lnTo>
                  <a:lnTo>
                    <a:pt x="8680" y="1703"/>
                  </a:lnTo>
                  <a:lnTo>
                    <a:pt x="2072" y="1703"/>
                  </a:lnTo>
                  <a:lnTo>
                    <a:pt x="2072" y="424"/>
                  </a:lnTo>
                  <a:lnTo>
                    <a:pt x="6959" y="443"/>
                  </a:lnTo>
                  <a:cubicBezTo>
                    <a:pt x="7242" y="443"/>
                    <a:pt x="7242" y="12"/>
                    <a:pt x="6959" y="12"/>
                  </a:cubicBezTo>
                  <a:lnTo>
                    <a:pt x="1771" y="12"/>
                  </a:lnTo>
                  <a:lnTo>
                    <a:pt x="413" y="596"/>
                  </a:lnTo>
                  <a:cubicBezTo>
                    <a:pt x="1" y="775"/>
                    <a:pt x="1" y="1352"/>
                    <a:pt x="413" y="1531"/>
                  </a:cubicBezTo>
                  <a:lnTo>
                    <a:pt x="1771" y="2115"/>
                  </a:lnTo>
                  <a:cubicBezTo>
                    <a:pt x="1815" y="2132"/>
                    <a:pt x="1820" y="2136"/>
                    <a:pt x="2271" y="2136"/>
                  </a:cubicBezTo>
                  <a:cubicBezTo>
                    <a:pt x="2780" y="2136"/>
                    <a:pt x="3857" y="2130"/>
                    <a:pt x="6198" y="2130"/>
                  </a:cubicBezTo>
                  <a:cubicBezTo>
                    <a:pt x="7023" y="2130"/>
                    <a:pt x="8007" y="2131"/>
                    <a:pt x="9178" y="2133"/>
                  </a:cubicBezTo>
                  <a:cubicBezTo>
                    <a:pt x="9768" y="2133"/>
                    <a:pt x="10241" y="1654"/>
                    <a:pt x="10241" y="1063"/>
                  </a:cubicBezTo>
                  <a:cubicBezTo>
                    <a:pt x="10241" y="473"/>
                    <a:pt x="9768" y="0"/>
                    <a:pt x="9178" y="0"/>
                  </a:cubicBezTo>
                  <a:lnTo>
                    <a:pt x="7813" y="0"/>
                  </a:lnTo>
                  <a:cubicBezTo>
                    <a:pt x="7811" y="0"/>
                    <a:pt x="7809" y="0"/>
                    <a:pt x="7807"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97" name="Google Shape;1097;p51"/>
            <p:cNvSpPr/>
            <p:nvPr/>
          </p:nvSpPr>
          <p:spPr>
            <a:xfrm>
              <a:off x="4780613" y="4052210"/>
              <a:ext cx="288795" cy="151598"/>
            </a:xfrm>
            <a:custGeom>
              <a:avLst/>
              <a:gdLst/>
              <a:ahLst/>
              <a:cxnLst/>
              <a:rect l="l" t="t" r="r" b="b"/>
              <a:pathLst>
                <a:path w="10708" h="5621" extrusionOk="0">
                  <a:moveTo>
                    <a:pt x="5293" y="482"/>
                  </a:moveTo>
                  <a:lnTo>
                    <a:pt x="5661" y="851"/>
                  </a:lnTo>
                  <a:lnTo>
                    <a:pt x="5489" y="1023"/>
                  </a:lnTo>
                  <a:cubicBezTo>
                    <a:pt x="5334" y="1178"/>
                    <a:pt x="5474" y="1391"/>
                    <a:pt x="5640" y="1391"/>
                  </a:cubicBezTo>
                  <a:cubicBezTo>
                    <a:pt x="5690" y="1391"/>
                    <a:pt x="5743" y="1371"/>
                    <a:pt x="5790" y="1324"/>
                  </a:cubicBezTo>
                  <a:lnTo>
                    <a:pt x="5963" y="1152"/>
                  </a:lnTo>
                  <a:lnTo>
                    <a:pt x="6528" y="1717"/>
                  </a:lnTo>
                  <a:lnTo>
                    <a:pt x="6356" y="1889"/>
                  </a:lnTo>
                  <a:cubicBezTo>
                    <a:pt x="6200" y="2046"/>
                    <a:pt x="6343" y="2261"/>
                    <a:pt x="6510" y="2261"/>
                  </a:cubicBezTo>
                  <a:cubicBezTo>
                    <a:pt x="6559" y="2261"/>
                    <a:pt x="6611" y="2242"/>
                    <a:pt x="6657" y="2197"/>
                  </a:cubicBezTo>
                  <a:lnTo>
                    <a:pt x="6829" y="2019"/>
                  </a:lnTo>
                  <a:lnTo>
                    <a:pt x="7395" y="2584"/>
                  </a:lnTo>
                  <a:lnTo>
                    <a:pt x="7223" y="2756"/>
                  </a:lnTo>
                  <a:cubicBezTo>
                    <a:pt x="7067" y="2912"/>
                    <a:pt x="7208" y="3125"/>
                    <a:pt x="7373" y="3125"/>
                  </a:cubicBezTo>
                  <a:cubicBezTo>
                    <a:pt x="7424" y="3125"/>
                    <a:pt x="7476" y="3105"/>
                    <a:pt x="7524" y="3057"/>
                  </a:cubicBezTo>
                  <a:lnTo>
                    <a:pt x="7696" y="2885"/>
                  </a:lnTo>
                  <a:lnTo>
                    <a:pt x="8255" y="3451"/>
                  </a:lnTo>
                  <a:lnTo>
                    <a:pt x="8083" y="3623"/>
                  </a:lnTo>
                  <a:cubicBezTo>
                    <a:pt x="7928" y="3778"/>
                    <a:pt x="8072" y="3991"/>
                    <a:pt x="8239" y="3991"/>
                  </a:cubicBezTo>
                  <a:cubicBezTo>
                    <a:pt x="8290" y="3991"/>
                    <a:pt x="8343" y="3971"/>
                    <a:pt x="8391" y="3924"/>
                  </a:cubicBezTo>
                  <a:lnTo>
                    <a:pt x="8563" y="3752"/>
                  </a:lnTo>
                  <a:lnTo>
                    <a:pt x="9122" y="4311"/>
                  </a:lnTo>
                  <a:lnTo>
                    <a:pt x="8950" y="4483"/>
                  </a:lnTo>
                  <a:cubicBezTo>
                    <a:pt x="8794" y="4639"/>
                    <a:pt x="8940" y="4857"/>
                    <a:pt x="9105" y="4857"/>
                  </a:cubicBezTo>
                  <a:cubicBezTo>
                    <a:pt x="9154" y="4857"/>
                    <a:pt x="9206" y="4838"/>
                    <a:pt x="9251" y="4791"/>
                  </a:cubicBezTo>
                  <a:lnTo>
                    <a:pt x="9429" y="4619"/>
                  </a:lnTo>
                  <a:lnTo>
                    <a:pt x="10007" y="5196"/>
                  </a:lnTo>
                  <a:lnTo>
                    <a:pt x="584" y="5196"/>
                  </a:lnTo>
                  <a:lnTo>
                    <a:pt x="1494" y="4287"/>
                  </a:lnTo>
                  <a:lnTo>
                    <a:pt x="1666" y="4459"/>
                  </a:lnTo>
                  <a:cubicBezTo>
                    <a:pt x="1713" y="4506"/>
                    <a:pt x="1765" y="4525"/>
                    <a:pt x="1815" y="4525"/>
                  </a:cubicBezTo>
                  <a:cubicBezTo>
                    <a:pt x="1982" y="4525"/>
                    <a:pt x="2125" y="4309"/>
                    <a:pt x="1973" y="4158"/>
                  </a:cubicBezTo>
                  <a:lnTo>
                    <a:pt x="1795" y="3979"/>
                  </a:lnTo>
                  <a:lnTo>
                    <a:pt x="2182" y="3598"/>
                  </a:lnTo>
                  <a:lnTo>
                    <a:pt x="2354" y="3770"/>
                  </a:lnTo>
                  <a:cubicBezTo>
                    <a:pt x="2402" y="3818"/>
                    <a:pt x="2455" y="3838"/>
                    <a:pt x="2505" y="3838"/>
                  </a:cubicBezTo>
                  <a:cubicBezTo>
                    <a:pt x="2671" y="3838"/>
                    <a:pt x="2811" y="3625"/>
                    <a:pt x="2656" y="3469"/>
                  </a:cubicBezTo>
                  <a:lnTo>
                    <a:pt x="2484" y="3297"/>
                  </a:lnTo>
                  <a:lnTo>
                    <a:pt x="2871" y="2910"/>
                  </a:lnTo>
                  <a:lnTo>
                    <a:pt x="3043" y="3082"/>
                  </a:lnTo>
                  <a:cubicBezTo>
                    <a:pt x="3090" y="3129"/>
                    <a:pt x="3143" y="3149"/>
                    <a:pt x="3194" y="3149"/>
                  </a:cubicBezTo>
                  <a:cubicBezTo>
                    <a:pt x="3359" y="3149"/>
                    <a:pt x="3499" y="2936"/>
                    <a:pt x="3344" y="2781"/>
                  </a:cubicBezTo>
                  <a:lnTo>
                    <a:pt x="3172" y="2609"/>
                  </a:lnTo>
                  <a:lnTo>
                    <a:pt x="3559" y="2221"/>
                  </a:lnTo>
                  <a:lnTo>
                    <a:pt x="3731" y="2393"/>
                  </a:lnTo>
                  <a:cubicBezTo>
                    <a:pt x="3779" y="2441"/>
                    <a:pt x="3832" y="2461"/>
                    <a:pt x="3882" y="2461"/>
                  </a:cubicBezTo>
                  <a:cubicBezTo>
                    <a:pt x="4047" y="2461"/>
                    <a:pt x="4188" y="2248"/>
                    <a:pt x="4032" y="2092"/>
                  </a:cubicBezTo>
                  <a:lnTo>
                    <a:pt x="3860" y="1920"/>
                  </a:lnTo>
                  <a:lnTo>
                    <a:pt x="4248" y="1533"/>
                  </a:lnTo>
                  <a:lnTo>
                    <a:pt x="4420" y="1705"/>
                  </a:lnTo>
                  <a:cubicBezTo>
                    <a:pt x="4467" y="1753"/>
                    <a:pt x="4520" y="1772"/>
                    <a:pt x="4571" y="1772"/>
                  </a:cubicBezTo>
                  <a:cubicBezTo>
                    <a:pt x="4736" y="1772"/>
                    <a:pt x="4876" y="1559"/>
                    <a:pt x="4721" y="1404"/>
                  </a:cubicBezTo>
                  <a:lnTo>
                    <a:pt x="4549" y="1232"/>
                  </a:lnTo>
                  <a:lnTo>
                    <a:pt x="5293" y="482"/>
                  </a:lnTo>
                  <a:close/>
                  <a:moveTo>
                    <a:pt x="5295" y="1"/>
                  </a:moveTo>
                  <a:cubicBezTo>
                    <a:pt x="5217" y="1"/>
                    <a:pt x="5139" y="30"/>
                    <a:pt x="5077" y="88"/>
                  </a:cubicBezTo>
                  <a:lnTo>
                    <a:pt x="123" y="5049"/>
                  </a:lnTo>
                  <a:cubicBezTo>
                    <a:pt x="0" y="5166"/>
                    <a:pt x="0" y="5356"/>
                    <a:pt x="123" y="5479"/>
                  </a:cubicBezTo>
                  <a:lnTo>
                    <a:pt x="172" y="5528"/>
                  </a:lnTo>
                  <a:cubicBezTo>
                    <a:pt x="228" y="5590"/>
                    <a:pt x="308" y="5621"/>
                    <a:pt x="387" y="5621"/>
                  </a:cubicBezTo>
                  <a:lnTo>
                    <a:pt x="10302" y="5621"/>
                  </a:lnTo>
                  <a:cubicBezTo>
                    <a:pt x="10573" y="5621"/>
                    <a:pt x="10708" y="5295"/>
                    <a:pt x="10517" y="5104"/>
                  </a:cubicBezTo>
                  <a:lnTo>
                    <a:pt x="8710" y="3291"/>
                  </a:lnTo>
                  <a:lnTo>
                    <a:pt x="6983" y="1564"/>
                  </a:lnTo>
                  <a:lnTo>
                    <a:pt x="5508" y="88"/>
                  </a:lnTo>
                  <a:cubicBezTo>
                    <a:pt x="5449" y="30"/>
                    <a:pt x="5372" y="1"/>
                    <a:pt x="5295"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098" name="Google Shape;1098;p51"/>
            <p:cNvSpPr/>
            <p:nvPr/>
          </p:nvSpPr>
          <p:spPr>
            <a:xfrm>
              <a:off x="4862170" y="4100783"/>
              <a:ext cx="124359" cy="68720"/>
            </a:xfrm>
            <a:custGeom>
              <a:avLst/>
              <a:gdLst/>
              <a:ahLst/>
              <a:cxnLst/>
              <a:rect l="l" t="t" r="r" b="b"/>
              <a:pathLst>
                <a:path w="4611" h="2548" extrusionOk="0">
                  <a:moveTo>
                    <a:pt x="2269" y="482"/>
                  </a:moveTo>
                  <a:lnTo>
                    <a:pt x="3904" y="2117"/>
                  </a:lnTo>
                  <a:lnTo>
                    <a:pt x="634" y="2117"/>
                  </a:lnTo>
                  <a:lnTo>
                    <a:pt x="2269" y="482"/>
                  </a:lnTo>
                  <a:close/>
                  <a:moveTo>
                    <a:pt x="2266" y="1"/>
                  </a:moveTo>
                  <a:cubicBezTo>
                    <a:pt x="2189" y="1"/>
                    <a:pt x="2112" y="30"/>
                    <a:pt x="2053" y="88"/>
                  </a:cubicBezTo>
                  <a:lnTo>
                    <a:pt x="111" y="2031"/>
                  </a:lnTo>
                  <a:cubicBezTo>
                    <a:pt x="25" y="2117"/>
                    <a:pt x="0" y="2246"/>
                    <a:pt x="50" y="2357"/>
                  </a:cubicBezTo>
                  <a:cubicBezTo>
                    <a:pt x="93" y="2473"/>
                    <a:pt x="203" y="2547"/>
                    <a:pt x="326" y="2547"/>
                  </a:cubicBezTo>
                  <a:lnTo>
                    <a:pt x="4205" y="2547"/>
                  </a:lnTo>
                  <a:cubicBezTo>
                    <a:pt x="4475" y="2541"/>
                    <a:pt x="4610" y="2221"/>
                    <a:pt x="4420" y="2031"/>
                  </a:cubicBezTo>
                  <a:lnTo>
                    <a:pt x="2484" y="88"/>
                  </a:lnTo>
                  <a:cubicBezTo>
                    <a:pt x="2422" y="30"/>
                    <a:pt x="2344" y="1"/>
                    <a:pt x="226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099" name="Google Shape;1099;p51"/>
          <p:cNvGrpSpPr/>
          <p:nvPr/>
        </p:nvGrpSpPr>
        <p:grpSpPr>
          <a:xfrm>
            <a:off x="4155199" y="3136815"/>
            <a:ext cx="792486" cy="632014"/>
            <a:chOff x="2077599" y="1568407"/>
            <a:chExt cx="396243" cy="316007"/>
          </a:xfrm>
        </p:grpSpPr>
        <p:sp>
          <p:nvSpPr>
            <p:cNvPr id="1100" name="Google Shape;1100;p51"/>
            <p:cNvSpPr/>
            <p:nvPr/>
          </p:nvSpPr>
          <p:spPr>
            <a:xfrm>
              <a:off x="2077599" y="1654792"/>
              <a:ext cx="316331" cy="229623"/>
            </a:xfrm>
            <a:custGeom>
              <a:avLst/>
              <a:gdLst/>
              <a:ahLst/>
              <a:cxnLst/>
              <a:rect l="l" t="t" r="r" b="b"/>
              <a:pathLst>
                <a:path w="11729" h="8514" extrusionOk="0">
                  <a:moveTo>
                    <a:pt x="5041" y="4223"/>
                  </a:moveTo>
                  <a:lnTo>
                    <a:pt x="5041" y="8083"/>
                  </a:lnTo>
                  <a:lnTo>
                    <a:pt x="2976" y="8083"/>
                  </a:lnTo>
                  <a:lnTo>
                    <a:pt x="2976" y="4223"/>
                  </a:lnTo>
                  <a:close/>
                  <a:moveTo>
                    <a:pt x="747" y="0"/>
                  </a:moveTo>
                  <a:cubicBezTo>
                    <a:pt x="673" y="0"/>
                    <a:pt x="599" y="39"/>
                    <a:pt x="560" y="129"/>
                  </a:cubicBezTo>
                  <a:lnTo>
                    <a:pt x="117" y="1162"/>
                  </a:lnTo>
                  <a:cubicBezTo>
                    <a:pt x="1" y="1433"/>
                    <a:pt x="197" y="1734"/>
                    <a:pt x="492" y="1734"/>
                  </a:cubicBezTo>
                  <a:lnTo>
                    <a:pt x="646" y="1734"/>
                  </a:lnTo>
                  <a:lnTo>
                    <a:pt x="646" y="8243"/>
                  </a:lnTo>
                  <a:cubicBezTo>
                    <a:pt x="646" y="8391"/>
                    <a:pt x="769" y="8514"/>
                    <a:pt x="916" y="8514"/>
                  </a:cubicBezTo>
                  <a:lnTo>
                    <a:pt x="11458" y="8514"/>
                  </a:lnTo>
                  <a:cubicBezTo>
                    <a:pt x="11606" y="8514"/>
                    <a:pt x="11729" y="8391"/>
                    <a:pt x="11729" y="8243"/>
                  </a:cubicBezTo>
                  <a:lnTo>
                    <a:pt x="11729" y="6467"/>
                  </a:lnTo>
                  <a:cubicBezTo>
                    <a:pt x="11729" y="6344"/>
                    <a:pt x="11636" y="6252"/>
                    <a:pt x="11513" y="6252"/>
                  </a:cubicBezTo>
                  <a:cubicBezTo>
                    <a:pt x="11397" y="6252"/>
                    <a:pt x="11304" y="6344"/>
                    <a:pt x="11304" y="6461"/>
                  </a:cubicBezTo>
                  <a:lnTo>
                    <a:pt x="11304" y="8083"/>
                  </a:lnTo>
                  <a:lnTo>
                    <a:pt x="5471" y="8083"/>
                  </a:lnTo>
                  <a:lnTo>
                    <a:pt x="5471" y="4063"/>
                  </a:lnTo>
                  <a:cubicBezTo>
                    <a:pt x="5471" y="3916"/>
                    <a:pt x="5348" y="3793"/>
                    <a:pt x="5201" y="3793"/>
                  </a:cubicBezTo>
                  <a:lnTo>
                    <a:pt x="2816" y="3793"/>
                  </a:lnTo>
                  <a:cubicBezTo>
                    <a:pt x="2668" y="3793"/>
                    <a:pt x="2545" y="3916"/>
                    <a:pt x="2545" y="4063"/>
                  </a:cubicBezTo>
                  <a:lnTo>
                    <a:pt x="2545" y="8083"/>
                  </a:lnTo>
                  <a:lnTo>
                    <a:pt x="1076" y="8083"/>
                  </a:lnTo>
                  <a:lnTo>
                    <a:pt x="1076" y="1734"/>
                  </a:lnTo>
                  <a:lnTo>
                    <a:pt x="9774" y="1734"/>
                  </a:lnTo>
                  <a:cubicBezTo>
                    <a:pt x="10063" y="1734"/>
                    <a:pt x="10063" y="1310"/>
                    <a:pt x="9774" y="1310"/>
                  </a:cubicBezTo>
                  <a:lnTo>
                    <a:pt x="517" y="1310"/>
                  </a:lnTo>
                  <a:lnTo>
                    <a:pt x="953" y="302"/>
                  </a:lnTo>
                  <a:cubicBezTo>
                    <a:pt x="1025" y="130"/>
                    <a:pt x="885" y="0"/>
                    <a:pt x="747"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01" name="Google Shape;1101;p51"/>
            <p:cNvSpPr/>
            <p:nvPr/>
          </p:nvSpPr>
          <p:spPr>
            <a:xfrm>
              <a:off x="2248022" y="1757063"/>
              <a:ext cx="115728" cy="76945"/>
            </a:xfrm>
            <a:custGeom>
              <a:avLst/>
              <a:gdLst/>
              <a:ahLst/>
              <a:cxnLst/>
              <a:rect l="l" t="t" r="r" b="b"/>
              <a:pathLst>
                <a:path w="4291" h="2853" extrusionOk="0">
                  <a:moveTo>
                    <a:pt x="1930" y="431"/>
                  </a:moveTo>
                  <a:lnTo>
                    <a:pt x="1930" y="1212"/>
                  </a:lnTo>
                  <a:lnTo>
                    <a:pt x="1150" y="1212"/>
                  </a:lnTo>
                  <a:lnTo>
                    <a:pt x="1150" y="431"/>
                  </a:lnTo>
                  <a:close/>
                  <a:moveTo>
                    <a:pt x="3141" y="431"/>
                  </a:moveTo>
                  <a:lnTo>
                    <a:pt x="3141" y="1218"/>
                  </a:lnTo>
                  <a:lnTo>
                    <a:pt x="2361" y="1218"/>
                  </a:lnTo>
                  <a:lnTo>
                    <a:pt x="2361" y="431"/>
                  </a:lnTo>
                  <a:close/>
                  <a:moveTo>
                    <a:pt x="1930" y="1642"/>
                  </a:moveTo>
                  <a:lnTo>
                    <a:pt x="1930" y="2423"/>
                  </a:lnTo>
                  <a:lnTo>
                    <a:pt x="1150" y="2423"/>
                  </a:lnTo>
                  <a:lnTo>
                    <a:pt x="1150" y="1642"/>
                  </a:lnTo>
                  <a:close/>
                  <a:moveTo>
                    <a:pt x="3141" y="1642"/>
                  </a:moveTo>
                  <a:lnTo>
                    <a:pt x="3141" y="2423"/>
                  </a:lnTo>
                  <a:lnTo>
                    <a:pt x="2361" y="2423"/>
                  </a:lnTo>
                  <a:lnTo>
                    <a:pt x="2361" y="1642"/>
                  </a:lnTo>
                  <a:close/>
                  <a:moveTo>
                    <a:pt x="935" y="1"/>
                  </a:moveTo>
                  <a:cubicBezTo>
                    <a:pt x="812" y="1"/>
                    <a:pt x="720" y="99"/>
                    <a:pt x="720" y="216"/>
                  </a:cubicBezTo>
                  <a:lnTo>
                    <a:pt x="720" y="2423"/>
                  </a:lnTo>
                  <a:lnTo>
                    <a:pt x="289" y="2423"/>
                  </a:lnTo>
                  <a:cubicBezTo>
                    <a:pt x="0" y="2423"/>
                    <a:pt x="0" y="2853"/>
                    <a:pt x="289" y="2853"/>
                  </a:cubicBezTo>
                  <a:lnTo>
                    <a:pt x="4008" y="2853"/>
                  </a:lnTo>
                  <a:cubicBezTo>
                    <a:pt x="4291" y="2853"/>
                    <a:pt x="4291" y="2423"/>
                    <a:pt x="4008" y="2423"/>
                  </a:cubicBezTo>
                  <a:lnTo>
                    <a:pt x="3572" y="2423"/>
                  </a:lnTo>
                  <a:lnTo>
                    <a:pt x="3572" y="216"/>
                  </a:lnTo>
                  <a:cubicBezTo>
                    <a:pt x="3572" y="99"/>
                    <a:pt x="3473" y="1"/>
                    <a:pt x="335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02" name="Google Shape;1102;p51"/>
            <p:cNvSpPr/>
            <p:nvPr/>
          </p:nvSpPr>
          <p:spPr>
            <a:xfrm>
              <a:off x="2100550" y="1568407"/>
              <a:ext cx="373292" cy="243404"/>
            </a:xfrm>
            <a:custGeom>
              <a:avLst/>
              <a:gdLst/>
              <a:ahLst/>
              <a:cxnLst/>
              <a:rect l="l" t="t" r="r" b="b"/>
              <a:pathLst>
                <a:path w="13841" h="9025" extrusionOk="0">
                  <a:moveTo>
                    <a:pt x="3083" y="892"/>
                  </a:moveTo>
                  <a:lnTo>
                    <a:pt x="3083" y="2171"/>
                  </a:lnTo>
                  <a:lnTo>
                    <a:pt x="2174" y="2171"/>
                  </a:lnTo>
                  <a:lnTo>
                    <a:pt x="2174" y="1999"/>
                  </a:lnTo>
                  <a:cubicBezTo>
                    <a:pt x="2174" y="1458"/>
                    <a:pt x="2555" y="997"/>
                    <a:pt x="3083" y="892"/>
                  </a:cubicBezTo>
                  <a:close/>
                  <a:moveTo>
                    <a:pt x="3514" y="892"/>
                  </a:moveTo>
                  <a:cubicBezTo>
                    <a:pt x="4042" y="997"/>
                    <a:pt x="4430" y="1458"/>
                    <a:pt x="4430" y="1999"/>
                  </a:cubicBezTo>
                  <a:lnTo>
                    <a:pt x="4430" y="2171"/>
                  </a:lnTo>
                  <a:lnTo>
                    <a:pt x="3514" y="2171"/>
                  </a:lnTo>
                  <a:lnTo>
                    <a:pt x="3514" y="892"/>
                  </a:lnTo>
                  <a:close/>
                  <a:moveTo>
                    <a:pt x="8087" y="425"/>
                  </a:moveTo>
                  <a:lnTo>
                    <a:pt x="8087" y="2914"/>
                  </a:lnTo>
                  <a:lnTo>
                    <a:pt x="7368" y="2914"/>
                  </a:lnTo>
                  <a:lnTo>
                    <a:pt x="7368" y="425"/>
                  </a:lnTo>
                  <a:close/>
                  <a:moveTo>
                    <a:pt x="3090" y="2595"/>
                  </a:moveTo>
                  <a:lnTo>
                    <a:pt x="3090" y="3246"/>
                  </a:lnTo>
                  <a:lnTo>
                    <a:pt x="2174" y="3246"/>
                  </a:lnTo>
                  <a:lnTo>
                    <a:pt x="2174" y="2595"/>
                  </a:lnTo>
                  <a:close/>
                  <a:moveTo>
                    <a:pt x="4430" y="2595"/>
                  </a:moveTo>
                  <a:lnTo>
                    <a:pt x="4430" y="3246"/>
                  </a:lnTo>
                  <a:lnTo>
                    <a:pt x="3514" y="3246"/>
                  </a:lnTo>
                  <a:lnTo>
                    <a:pt x="3514" y="2595"/>
                  </a:lnTo>
                  <a:close/>
                  <a:moveTo>
                    <a:pt x="11056" y="3339"/>
                  </a:moveTo>
                  <a:lnTo>
                    <a:pt x="11056" y="3923"/>
                  </a:lnTo>
                  <a:lnTo>
                    <a:pt x="10312" y="3923"/>
                  </a:lnTo>
                  <a:lnTo>
                    <a:pt x="10312" y="3339"/>
                  </a:lnTo>
                  <a:close/>
                  <a:moveTo>
                    <a:pt x="11357" y="4353"/>
                  </a:moveTo>
                  <a:lnTo>
                    <a:pt x="11363" y="8600"/>
                  </a:lnTo>
                  <a:lnTo>
                    <a:pt x="9999" y="8600"/>
                  </a:lnTo>
                  <a:lnTo>
                    <a:pt x="9999" y="4353"/>
                  </a:lnTo>
                  <a:close/>
                  <a:moveTo>
                    <a:pt x="11820" y="1"/>
                  </a:moveTo>
                  <a:cubicBezTo>
                    <a:pt x="11811" y="1"/>
                    <a:pt x="11802" y="1"/>
                    <a:pt x="11793" y="1"/>
                  </a:cubicBezTo>
                  <a:lnTo>
                    <a:pt x="9273" y="1"/>
                  </a:lnTo>
                  <a:cubicBezTo>
                    <a:pt x="9150" y="1"/>
                    <a:pt x="9058" y="93"/>
                    <a:pt x="9058" y="210"/>
                  </a:cubicBezTo>
                  <a:lnTo>
                    <a:pt x="9058" y="327"/>
                  </a:lnTo>
                  <a:cubicBezTo>
                    <a:pt x="9058" y="487"/>
                    <a:pt x="8929" y="616"/>
                    <a:pt x="8769" y="616"/>
                  </a:cubicBezTo>
                  <a:lnTo>
                    <a:pt x="8511" y="616"/>
                  </a:lnTo>
                  <a:lnTo>
                    <a:pt x="8511" y="333"/>
                  </a:lnTo>
                  <a:cubicBezTo>
                    <a:pt x="8511" y="148"/>
                    <a:pt x="8357" y="1"/>
                    <a:pt x="8173" y="1"/>
                  </a:cubicBezTo>
                  <a:lnTo>
                    <a:pt x="7276" y="1"/>
                  </a:lnTo>
                  <a:cubicBezTo>
                    <a:pt x="7091" y="1"/>
                    <a:pt x="6937" y="148"/>
                    <a:pt x="6937" y="333"/>
                  </a:cubicBezTo>
                  <a:lnTo>
                    <a:pt x="6937" y="1667"/>
                  </a:lnTo>
                  <a:lnTo>
                    <a:pt x="4823" y="1667"/>
                  </a:lnTo>
                  <a:cubicBezTo>
                    <a:pt x="4663" y="954"/>
                    <a:pt x="4030" y="443"/>
                    <a:pt x="3299" y="443"/>
                  </a:cubicBezTo>
                  <a:cubicBezTo>
                    <a:pt x="2567" y="443"/>
                    <a:pt x="1934" y="954"/>
                    <a:pt x="1780" y="1667"/>
                  </a:cubicBezTo>
                  <a:lnTo>
                    <a:pt x="1000" y="1667"/>
                  </a:lnTo>
                  <a:cubicBezTo>
                    <a:pt x="643" y="1667"/>
                    <a:pt x="330" y="1882"/>
                    <a:pt x="188" y="2208"/>
                  </a:cubicBezTo>
                  <a:lnTo>
                    <a:pt x="72" y="2478"/>
                  </a:lnTo>
                  <a:cubicBezTo>
                    <a:pt x="0" y="2648"/>
                    <a:pt x="138" y="2778"/>
                    <a:pt x="275" y="2778"/>
                  </a:cubicBezTo>
                  <a:cubicBezTo>
                    <a:pt x="350" y="2778"/>
                    <a:pt x="426" y="2738"/>
                    <a:pt x="465" y="2644"/>
                  </a:cubicBezTo>
                  <a:lnTo>
                    <a:pt x="582" y="2374"/>
                  </a:lnTo>
                  <a:cubicBezTo>
                    <a:pt x="655" y="2208"/>
                    <a:pt x="815" y="2097"/>
                    <a:pt x="1000" y="2097"/>
                  </a:cubicBezTo>
                  <a:lnTo>
                    <a:pt x="1743" y="2097"/>
                  </a:lnTo>
                  <a:lnTo>
                    <a:pt x="1743" y="3462"/>
                  </a:lnTo>
                  <a:cubicBezTo>
                    <a:pt x="1743" y="3578"/>
                    <a:pt x="1836" y="3677"/>
                    <a:pt x="1959" y="3677"/>
                  </a:cubicBezTo>
                  <a:lnTo>
                    <a:pt x="4639" y="3677"/>
                  </a:lnTo>
                  <a:cubicBezTo>
                    <a:pt x="4761" y="3677"/>
                    <a:pt x="4854" y="3578"/>
                    <a:pt x="4854" y="3462"/>
                  </a:cubicBezTo>
                  <a:lnTo>
                    <a:pt x="4854" y="2097"/>
                  </a:lnTo>
                  <a:lnTo>
                    <a:pt x="6937" y="2097"/>
                  </a:lnTo>
                  <a:lnTo>
                    <a:pt x="6937" y="3001"/>
                  </a:lnTo>
                  <a:cubicBezTo>
                    <a:pt x="6937" y="3191"/>
                    <a:pt x="7091" y="3339"/>
                    <a:pt x="7276" y="3339"/>
                  </a:cubicBezTo>
                  <a:lnTo>
                    <a:pt x="8179" y="3339"/>
                  </a:lnTo>
                  <a:cubicBezTo>
                    <a:pt x="8363" y="3339"/>
                    <a:pt x="8517" y="3191"/>
                    <a:pt x="8517" y="3001"/>
                  </a:cubicBezTo>
                  <a:lnTo>
                    <a:pt x="8517" y="2724"/>
                  </a:lnTo>
                  <a:lnTo>
                    <a:pt x="8775" y="2724"/>
                  </a:lnTo>
                  <a:cubicBezTo>
                    <a:pt x="8929" y="2724"/>
                    <a:pt x="9058" y="2847"/>
                    <a:pt x="9058" y="3007"/>
                  </a:cubicBezTo>
                  <a:lnTo>
                    <a:pt x="9058" y="3130"/>
                  </a:lnTo>
                  <a:cubicBezTo>
                    <a:pt x="9058" y="3246"/>
                    <a:pt x="9156" y="3339"/>
                    <a:pt x="9273" y="3339"/>
                  </a:cubicBezTo>
                  <a:lnTo>
                    <a:pt x="9882" y="3339"/>
                  </a:lnTo>
                  <a:lnTo>
                    <a:pt x="9882" y="3935"/>
                  </a:lnTo>
                  <a:cubicBezTo>
                    <a:pt x="9703" y="3966"/>
                    <a:pt x="9574" y="4125"/>
                    <a:pt x="9574" y="4310"/>
                  </a:cubicBezTo>
                  <a:lnTo>
                    <a:pt x="9574" y="8637"/>
                  </a:lnTo>
                  <a:cubicBezTo>
                    <a:pt x="9574" y="8852"/>
                    <a:pt x="9747" y="9024"/>
                    <a:pt x="9962" y="9024"/>
                  </a:cubicBezTo>
                  <a:lnTo>
                    <a:pt x="11400" y="9024"/>
                  </a:lnTo>
                  <a:cubicBezTo>
                    <a:pt x="11615" y="9024"/>
                    <a:pt x="11787" y="8852"/>
                    <a:pt x="11787" y="8637"/>
                  </a:cubicBezTo>
                  <a:lnTo>
                    <a:pt x="11787" y="4310"/>
                  </a:lnTo>
                  <a:cubicBezTo>
                    <a:pt x="11787" y="4125"/>
                    <a:pt x="11658" y="3966"/>
                    <a:pt x="11480" y="3935"/>
                  </a:cubicBezTo>
                  <a:lnTo>
                    <a:pt x="11480" y="3339"/>
                  </a:lnTo>
                  <a:lnTo>
                    <a:pt x="11922" y="3339"/>
                  </a:lnTo>
                  <a:cubicBezTo>
                    <a:pt x="12205" y="3339"/>
                    <a:pt x="12433" y="3572"/>
                    <a:pt x="12433" y="3849"/>
                  </a:cubicBezTo>
                  <a:lnTo>
                    <a:pt x="12433" y="4095"/>
                  </a:lnTo>
                  <a:cubicBezTo>
                    <a:pt x="12433" y="4482"/>
                    <a:pt x="12752" y="4795"/>
                    <a:pt x="13140" y="4795"/>
                  </a:cubicBezTo>
                  <a:cubicBezTo>
                    <a:pt x="13527" y="4795"/>
                    <a:pt x="13840" y="4482"/>
                    <a:pt x="13840" y="4095"/>
                  </a:cubicBezTo>
                  <a:lnTo>
                    <a:pt x="13840" y="2042"/>
                  </a:lnTo>
                  <a:cubicBezTo>
                    <a:pt x="13840" y="1722"/>
                    <a:pt x="13760" y="1402"/>
                    <a:pt x="13619" y="1120"/>
                  </a:cubicBezTo>
                  <a:cubicBezTo>
                    <a:pt x="13576" y="1034"/>
                    <a:pt x="13505" y="998"/>
                    <a:pt x="13433" y="998"/>
                  </a:cubicBezTo>
                  <a:cubicBezTo>
                    <a:pt x="13290" y="998"/>
                    <a:pt x="13146" y="1142"/>
                    <a:pt x="13232" y="1310"/>
                  </a:cubicBezTo>
                  <a:cubicBezTo>
                    <a:pt x="13348" y="1538"/>
                    <a:pt x="13410" y="1790"/>
                    <a:pt x="13404" y="2042"/>
                  </a:cubicBezTo>
                  <a:lnTo>
                    <a:pt x="13404" y="4095"/>
                  </a:lnTo>
                  <a:cubicBezTo>
                    <a:pt x="13404" y="4276"/>
                    <a:pt x="13267" y="4367"/>
                    <a:pt x="13130" y="4367"/>
                  </a:cubicBezTo>
                  <a:cubicBezTo>
                    <a:pt x="12994" y="4367"/>
                    <a:pt x="12857" y="4276"/>
                    <a:pt x="12857" y="4095"/>
                  </a:cubicBezTo>
                  <a:lnTo>
                    <a:pt x="12857" y="3849"/>
                  </a:lnTo>
                  <a:cubicBezTo>
                    <a:pt x="12857" y="3332"/>
                    <a:pt x="12439" y="2914"/>
                    <a:pt x="11922" y="2914"/>
                  </a:cubicBezTo>
                  <a:lnTo>
                    <a:pt x="9476" y="2914"/>
                  </a:lnTo>
                  <a:cubicBezTo>
                    <a:pt x="9427" y="2558"/>
                    <a:pt x="9126" y="2294"/>
                    <a:pt x="8769" y="2294"/>
                  </a:cubicBezTo>
                  <a:lnTo>
                    <a:pt x="8511" y="2294"/>
                  </a:lnTo>
                  <a:lnTo>
                    <a:pt x="8511" y="1040"/>
                  </a:lnTo>
                  <a:lnTo>
                    <a:pt x="8769" y="1040"/>
                  </a:lnTo>
                  <a:cubicBezTo>
                    <a:pt x="9126" y="1040"/>
                    <a:pt x="9427" y="775"/>
                    <a:pt x="9476" y="425"/>
                  </a:cubicBezTo>
                  <a:lnTo>
                    <a:pt x="11793" y="425"/>
                  </a:lnTo>
                  <a:cubicBezTo>
                    <a:pt x="12138" y="425"/>
                    <a:pt x="12470" y="530"/>
                    <a:pt x="12746" y="739"/>
                  </a:cubicBezTo>
                  <a:cubicBezTo>
                    <a:pt x="12790" y="769"/>
                    <a:pt x="12834" y="783"/>
                    <a:pt x="12875" y="783"/>
                  </a:cubicBezTo>
                  <a:cubicBezTo>
                    <a:pt x="13057" y="783"/>
                    <a:pt x="13189" y="529"/>
                    <a:pt x="13004" y="394"/>
                  </a:cubicBezTo>
                  <a:cubicBezTo>
                    <a:pt x="12655" y="142"/>
                    <a:pt x="12241" y="1"/>
                    <a:pt x="1182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03" name="Google Shape;1103;p51"/>
            <p:cNvSpPr/>
            <p:nvPr/>
          </p:nvSpPr>
          <p:spPr>
            <a:xfrm>
              <a:off x="2163957" y="1811461"/>
              <a:ext cx="11651" cy="18609"/>
            </a:xfrm>
            <a:custGeom>
              <a:avLst/>
              <a:gdLst/>
              <a:ahLst/>
              <a:cxnLst/>
              <a:rect l="l" t="t" r="r" b="b"/>
              <a:pathLst>
                <a:path w="432" h="690" extrusionOk="0">
                  <a:moveTo>
                    <a:pt x="216" y="0"/>
                  </a:moveTo>
                  <a:cubicBezTo>
                    <a:pt x="99" y="0"/>
                    <a:pt x="1" y="92"/>
                    <a:pt x="1" y="209"/>
                  </a:cubicBezTo>
                  <a:lnTo>
                    <a:pt x="1" y="473"/>
                  </a:lnTo>
                  <a:cubicBezTo>
                    <a:pt x="1" y="618"/>
                    <a:pt x="109" y="690"/>
                    <a:pt x="216" y="690"/>
                  </a:cubicBezTo>
                  <a:cubicBezTo>
                    <a:pt x="324" y="690"/>
                    <a:pt x="431" y="618"/>
                    <a:pt x="431" y="473"/>
                  </a:cubicBezTo>
                  <a:lnTo>
                    <a:pt x="431" y="209"/>
                  </a:lnTo>
                  <a:cubicBezTo>
                    <a:pt x="431" y="92"/>
                    <a:pt x="333" y="0"/>
                    <a:pt x="216"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104" name="Google Shape;1104;p51"/>
          <p:cNvGrpSpPr/>
          <p:nvPr/>
        </p:nvGrpSpPr>
        <p:grpSpPr>
          <a:xfrm>
            <a:off x="1512354" y="3213735"/>
            <a:ext cx="797772" cy="480498"/>
            <a:chOff x="756177" y="1606867"/>
            <a:chExt cx="398886" cy="240249"/>
          </a:xfrm>
        </p:grpSpPr>
        <p:sp>
          <p:nvSpPr>
            <p:cNvPr id="1105" name="Google Shape;1105;p51"/>
            <p:cNvSpPr/>
            <p:nvPr/>
          </p:nvSpPr>
          <p:spPr>
            <a:xfrm>
              <a:off x="920640" y="1759733"/>
              <a:ext cx="234261" cy="87383"/>
            </a:xfrm>
            <a:custGeom>
              <a:avLst/>
              <a:gdLst/>
              <a:ahLst/>
              <a:cxnLst/>
              <a:rect l="l" t="t" r="r" b="b"/>
              <a:pathLst>
                <a:path w="8686" h="3240" extrusionOk="0">
                  <a:moveTo>
                    <a:pt x="283" y="0"/>
                  </a:moveTo>
                  <a:cubicBezTo>
                    <a:pt x="0" y="0"/>
                    <a:pt x="0" y="431"/>
                    <a:pt x="283" y="431"/>
                  </a:cubicBezTo>
                  <a:lnTo>
                    <a:pt x="4414" y="431"/>
                  </a:lnTo>
                  <a:lnTo>
                    <a:pt x="4414" y="1254"/>
                  </a:lnTo>
                  <a:lnTo>
                    <a:pt x="4063" y="1629"/>
                  </a:lnTo>
                  <a:cubicBezTo>
                    <a:pt x="4026" y="1672"/>
                    <a:pt x="4002" y="1721"/>
                    <a:pt x="4002" y="1777"/>
                  </a:cubicBezTo>
                  <a:lnTo>
                    <a:pt x="4002" y="3024"/>
                  </a:lnTo>
                  <a:cubicBezTo>
                    <a:pt x="4002" y="3141"/>
                    <a:pt x="4100" y="3240"/>
                    <a:pt x="4217" y="3240"/>
                  </a:cubicBezTo>
                  <a:lnTo>
                    <a:pt x="6018" y="3240"/>
                  </a:lnTo>
                  <a:cubicBezTo>
                    <a:pt x="6141" y="3240"/>
                    <a:pt x="6233" y="3141"/>
                    <a:pt x="6233" y="3024"/>
                  </a:cubicBezTo>
                  <a:lnTo>
                    <a:pt x="6233" y="2785"/>
                  </a:lnTo>
                  <a:cubicBezTo>
                    <a:pt x="6233" y="2640"/>
                    <a:pt x="6126" y="2568"/>
                    <a:pt x="6018" y="2568"/>
                  </a:cubicBezTo>
                  <a:cubicBezTo>
                    <a:pt x="5910" y="2568"/>
                    <a:pt x="5803" y="2640"/>
                    <a:pt x="5803" y="2785"/>
                  </a:cubicBezTo>
                  <a:lnTo>
                    <a:pt x="5803" y="2809"/>
                  </a:lnTo>
                  <a:lnTo>
                    <a:pt x="4432" y="2809"/>
                  </a:lnTo>
                  <a:lnTo>
                    <a:pt x="4432" y="1863"/>
                  </a:lnTo>
                  <a:lnTo>
                    <a:pt x="4783" y="1488"/>
                  </a:lnTo>
                  <a:cubicBezTo>
                    <a:pt x="4819" y="1445"/>
                    <a:pt x="4844" y="1389"/>
                    <a:pt x="4844" y="1340"/>
                  </a:cubicBezTo>
                  <a:lnTo>
                    <a:pt x="4844" y="431"/>
                  </a:lnTo>
                  <a:lnTo>
                    <a:pt x="5391" y="431"/>
                  </a:lnTo>
                  <a:lnTo>
                    <a:pt x="5391" y="1340"/>
                  </a:lnTo>
                  <a:cubicBezTo>
                    <a:pt x="5391" y="1389"/>
                    <a:pt x="5416" y="1445"/>
                    <a:pt x="5453" y="1488"/>
                  </a:cubicBezTo>
                  <a:lnTo>
                    <a:pt x="5803" y="1863"/>
                  </a:lnTo>
                  <a:lnTo>
                    <a:pt x="5803" y="1924"/>
                  </a:lnTo>
                  <a:cubicBezTo>
                    <a:pt x="5803" y="2066"/>
                    <a:pt x="5910" y="2136"/>
                    <a:pt x="6018" y="2136"/>
                  </a:cubicBezTo>
                  <a:cubicBezTo>
                    <a:pt x="6126" y="2136"/>
                    <a:pt x="6233" y="2066"/>
                    <a:pt x="6233" y="1924"/>
                  </a:cubicBezTo>
                  <a:cubicBezTo>
                    <a:pt x="6221" y="1826"/>
                    <a:pt x="6258" y="1721"/>
                    <a:pt x="6172" y="1629"/>
                  </a:cubicBezTo>
                  <a:lnTo>
                    <a:pt x="5821" y="1254"/>
                  </a:lnTo>
                  <a:lnTo>
                    <a:pt x="5821" y="431"/>
                  </a:lnTo>
                  <a:lnTo>
                    <a:pt x="8397" y="431"/>
                  </a:lnTo>
                  <a:cubicBezTo>
                    <a:pt x="8686" y="431"/>
                    <a:pt x="8686" y="0"/>
                    <a:pt x="8397"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06" name="Google Shape;1106;p51"/>
            <p:cNvSpPr/>
            <p:nvPr/>
          </p:nvSpPr>
          <p:spPr>
            <a:xfrm>
              <a:off x="756338" y="1759733"/>
              <a:ext cx="156534" cy="87383"/>
            </a:xfrm>
            <a:custGeom>
              <a:avLst/>
              <a:gdLst/>
              <a:ahLst/>
              <a:cxnLst/>
              <a:rect l="l" t="t" r="r" b="b"/>
              <a:pathLst>
                <a:path w="5804" h="3240" extrusionOk="0">
                  <a:moveTo>
                    <a:pt x="290" y="0"/>
                  </a:moveTo>
                  <a:cubicBezTo>
                    <a:pt x="1" y="0"/>
                    <a:pt x="1" y="431"/>
                    <a:pt x="290" y="431"/>
                  </a:cubicBezTo>
                  <a:lnTo>
                    <a:pt x="2865" y="431"/>
                  </a:lnTo>
                  <a:lnTo>
                    <a:pt x="2865" y="1254"/>
                  </a:lnTo>
                  <a:lnTo>
                    <a:pt x="2515" y="1629"/>
                  </a:lnTo>
                  <a:cubicBezTo>
                    <a:pt x="2478" y="1672"/>
                    <a:pt x="2453" y="1721"/>
                    <a:pt x="2453" y="1777"/>
                  </a:cubicBezTo>
                  <a:lnTo>
                    <a:pt x="2453" y="3024"/>
                  </a:lnTo>
                  <a:cubicBezTo>
                    <a:pt x="2453" y="3141"/>
                    <a:pt x="2552" y="3240"/>
                    <a:pt x="2669" y="3240"/>
                  </a:cubicBezTo>
                  <a:lnTo>
                    <a:pt x="4470" y="3240"/>
                  </a:lnTo>
                  <a:cubicBezTo>
                    <a:pt x="4586" y="3240"/>
                    <a:pt x="4685" y="3141"/>
                    <a:pt x="4685" y="3024"/>
                  </a:cubicBezTo>
                  <a:lnTo>
                    <a:pt x="4685" y="2785"/>
                  </a:lnTo>
                  <a:cubicBezTo>
                    <a:pt x="4685" y="2640"/>
                    <a:pt x="4577" y="2568"/>
                    <a:pt x="4470" y="2568"/>
                  </a:cubicBezTo>
                  <a:cubicBezTo>
                    <a:pt x="4362" y="2568"/>
                    <a:pt x="4254" y="2640"/>
                    <a:pt x="4254" y="2785"/>
                  </a:cubicBezTo>
                  <a:lnTo>
                    <a:pt x="4254" y="2809"/>
                  </a:lnTo>
                  <a:lnTo>
                    <a:pt x="2884" y="2809"/>
                  </a:lnTo>
                  <a:lnTo>
                    <a:pt x="2884" y="1863"/>
                  </a:lnTo>
                  <a:lnTo>
                    <a:pt x="3234" y="1488"/>
                  </a:lnTo>
                  <a:cubicBezTo>
                    <a:pt x="3271" y="1445"/>
                    <a:pt x="3296" y="1389"/>
                    <a:pt x="3296" y="1340"/>
                  </a:cubicBezTo>
                  <a:lnTo>
                    <a:pt x="3296" y="431"/>
                  </a:lnTo>
                  <a:lnTo>
                    <a:pt x="3843" y="431"/>
                  </a:lnTo>
                  <a:lnTo>
                    <a:pt x="3843" y="1340"/>
                  </a:lnTo>
                  <a:cubicBezTo>
                    <a:pt x="3843" y="1389"/>
                    <a:pt x="3861" y="1445"/>
                    <a:pt x="3904" y="1488"/>
                  </a:cubicBezTo>
                  <a:lnTo>
                    <a:pt x="4254" y="1863"/>
                  </a:lnTo>
                  <a:lnTo>
                    <a:pt x="4254" y="1924"/>
                  </a:lnTo>
                  <a:cubicBezTo>
                    <a:pt x="4254" y="2066"/>
                    <a:pt x="4362" y="2136"/>
                    <a:pt x="4470" y="2136"/>
                  </a:cubicBezTo>
                  <a:cubicBezTo>
                    <a:pt x="4577" y="2136"/>
                    <a:pt x="4685" y="2066"/>
                    <a:pt x="4685" y="1924"/>
                  </a:cubicBezTo>
                  <a:cubicBezTo>
                    <a:pt x="4672" y="1826"/>
                    <a:pt x="4709" y="1721"/>
                    <a:pt x="4623" y="1629"/>
                  </a:cubicBezTo>
                  <a:lnTo>
                    <a:pt x="4273" y="1254"/>
                  </a:lnTo>
                  <a:lnTo>
                    <a:pt x="4273" y="431"/>
                  </a:lnTo>
                  <a:lnTo>
                    <a:pt x="5515" y="431"/>
                  </a:lnTo>
                  <a:cubicBezTo>
                    <a:pt x="5803" y="431"/>
                    <a:pt x="5803" y="0"/>
                    <a:pt x="5515"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07" name="Google Shape;1107;p51"/>
            <p:cNvSpPr/>
            <p:nvPr/>
          </p:nvSpPr>
          <p:spPr>
            <a:xfrm>
              <a:off x="756177" y="1606867"/>
              <a:ext cx="398886" cy="141619"/>
            </a:xfrm>
            <a:custGeom>
              <a:avLst/>
              <a:gdLst/>
              <a:ahLst/>
              <a:cxnLst/>
              <a:rect l="l" t="t" r="r" b="b"/>
              <a:pathLst>
                <a:path w="14790" h="5251" extrusionOk="0">
                  <a:moveTo>
                    <a:pt x="1876" y="3173"/>
                  </a:moveTo>
                  <a:lnTo>
                    <a:pt x="1876" y="4820"/>
                  </a:lnTo>
                  <a:lnTo>
                    <a:pt x="892" y="4820"/>
                  </a:lnTo>
                  <a:lnTo>
                    <a:pt x="892" y="3529"/>
                  </a:lnTo>
                  <a:cubicBezTo>
                    <a:pt x="1230" y="3455"/>
                    <a:pt x="1562" y="3332"/>
                    <a:pt x="1876" y="3173"/>
                  </a:cubicBezTo>
                  <a:close/>
                  <a:moveTo>
                    <a:pt x="3074" y="2257"/>
                  </a:moveTo>
                  <a:lnTo>
                    <a:pt x="3074" y="4820"/>
                  </a:lnTo>
                  <a:lnTo>
                    <a:pt x="2306" y="4820"/>
                  </a:lnTo>
                  <a:lnTo>
                    <a:pt x="2306" y="2921"/>
                  </a:lnTo>
                  <a:cubicBezTo>
                    <a:pt x="2582" y="2730"/>
                    <a:pt x="2841" y="2509"/>
                    <a:pt x="3074" y="2257"/>
                  </a:cubicBezTo>
                  <a:close/>
                  <a:moveTo>
                    <a:pt x="3652" y="425"/>
                  </a:moveTo>
                  <a:lnTo>
                    <a:pt x="3652" y="1249"/>
                  </a:lnTo>
                  <a:lnTo>
                    <a:pt x="3652" y="1267"/>
                  </a:lnTo>
                  <a:lnTo>
                    <a:pt x="3652" y="4820"/>
                  </a:lnTo>
                  <a:lnTo>
                    <a:pt x="3498" y="4820"/>
                  </a:lnTo>
                  <a:lnTo>
                    <a:pt x="3498" y="1636"/>
                  </a:lnTo>
                  <a:lnTo>
                    <a:pt x="3498" y="1624"/>
                  </a:lnTo>
                  <a:lnTo>
                    <a:pt x="3498" y="425"/>
                  </a:lnTo>
                  <a:close/>
                  <a:moveTo>
                    <a:pt x="4076" y="1999"/>
                  </a:moveTo>
                  <a:cubicBezTo>
                    <a:pt x="4353" y="2361"/>
                    <a:pt x="4685" y="2675"/>
                    <a:pt x="5066" y="2927"/>
                  </a:cubicBezTo>
                  <a:lnTo>
                    <a:pt x="5066" y="4820"/>
                  </a:lnTo>
                  <a:lnTo>
                    <a:pt x="4076" y="4820"/>
                  </a:lnTo>
                  <a:lnTo>
                    <a:pt x="4076" y="1999"/>
                  </a:lnTo>
                  <a:close/>
                  <a:moveTo>
                    <a:pt x="5490" y="3179"/>
                  </a:moveTo>
                  <a:cubicBezTo>
                    <a:pt x="5803" y="3339"/>
                    <a:pt x="6135" y="3455"/>
                    <a:pt x="6473" y="3535"/>
                  </a:cubicBezTo>
                  <a:lnTo>
                    <a:pt x="6473" y="4820"/>
                  </a:lnTo>
                  <a:lnTo>
                    <a:pt x="5490" y="4820"/>
                  </a:lnTo>
                  <a:lnTo>
                    <a:pt x="5490" y="3179"/>
                  </a:lnTo>
                  <a:close/>
                  <a:moveTo>
                    <a:pt x="7887" y="3603"/>
                  </a:moveTo>
                  <a:lnTo>
                    <a:pt x="7887" y="4820"/>
                  </a:lnTo>
                  <a:lnTo>
                    <a:pt x="6904" y="4820"/>
                  </a:lnTo>
                  <a:lnTo>
                    <a:pt x="6904" y="3603"/>
                  </a:lnTo>
                  <a:cubicBezTo>
                    <a:pt x="7066" y="3624"/>
                    <a:pt x="7231" y="3635"/>
                    <a:pt x="7395" y="3635"/>
                  </a:cubicBezTo>
                  <a:cubicBezTo>
                    <a:pt x="7560" y="3635"/>
                    <a:pt x="7724" y="3624"/>
                    <a:pt x="7887" y="3603"/>
                  </a:cubicBezTo>
                  <a:close/>
                  <a:moveTo>
                    <a:pt x="9301" y="3179"/>
                  </a:moveTo>
                  <a:lnTo>
                    <a:pt x="9301" y="4820"/>
                  </a:lnTo>
                  <a:lnTo>
                    <a:pt x="8317" y="4820"/>
                  </a:lnTo>
                  <a:lnTo>
                    <a:pt x="8317" y="3535"/>
                  </a:lnTo>
                  <a:cubicBezTo>
                    <a:pt x="8655" y="3455"/>
                    <a:pt x="8987" y="3339"/>
                    <a:pt x="9301" y="3179"/>
                  </a:cubicBezTo>
                  <a:close/>
                  <a:moveTo>
                    <a:pt x="10715" y="1999"/>
                  </a:moveTo>
                  <a:lnTo>
                    <a:pt x="10715" y="4820"/>
                  </a:lnTo>
                  <a:lnTo>
                    <a:pt x="9731" y="4820"/>
                  </a:lnTo>
                  <a:lnTo>
                    <a:pt x="9731" y="2927"/>
                  </a:lnTo>
                  <a:cubicBezTo>
                    <a:pt x="10106" y="2675"/>
                    <a:pt x="10438" y="2361"/>
                    <a:pt x="10715" y="1999"/>
                  </a:cubicBezTo>
                  <a:close/>
                  <a:moveTo>
                    <a:pt x="11292" y="425"/>
                  </a:moveTo>
                  <a:lnTo>
                    <a:pt x="11292" y="1624"/>
                  </a:lnTo>
                  <a:lnTo>
                    <a:pt x="11292" y="1636"/>
                  </a:lnTo>
                  <a:lnTo>
                    <a:pt x="11292" y="4820"/>
                  </a:lnTo>
                  <a:lnTo>
                    <a:pt x="11139" y="4820"/>
                  </a:lnTo>
                  <a:lnTo>
                    <a:pt x="11139" y="1261"/>
                  </a:lnTo>
                  <a:lnTo>
                    <a:pt x="11139" y="1249"/>
                  </a:lnTo>
                  <a:lnTo>
                    <a:pt x="11139" y="425"/>
                  </a:lnTo>
                  <a:close/>
                  <a:moveTo>
                    <a:pt x="11723" y="2257"/>
                  </a:moveTo>
                  <a:cubicBezTo>
                    <a:pt x="11950" y="2509"/>
                    <a:pt x="12208" y="2730"/>
                    <a:pt x="12491" y="2921"/>
                  </a:cubicBezTo>
                  <a:lnTo>
                    <a:pt x="12491" y="4820"/>
                  </a:lnTo>
                  <a:lnTo>
                    <a:pt x="11723" y="4820"/>
                  </a:lnTo>
                  <a:lnTo>
                    <a:pt x="11723" y="2257"/>
                  </a:lnTo>
                  <a:close/>
                  <a:moveTo>
                    <a:pt x="12915" y="3173"/>
                  </a:moveTo>
                  <a:cubicBezTo>
                    <a:pt x="13229" y="3332"/>
                    <a:pt x="13561" y="3455"/>
                    <a:pt x="13899" y="3529"/>
                  </a:cubicBezTo>
                  <a:lnTo>
                    <a:pt x="13899" y="4820"/>
                  </a:lnTo>
                  <a:lnTo>
                    <a:pt x="12915" y="4820"/>
                  </a:lnTo>
                  <a:lnTo>
                    <a:pt x="12915" y="3173"/>
                  </a:lnTo>
                  <a:close/>
                  <a:moveTo>
                    <a:pt x="3400" y="1"/>
                  </a:moveTo>
                  <a:cubicBezTo>
                    <a:pt x="3216" y="1"/>
                    <a:pt x="3068" y="148"/>
                    <a:pt x="3068" y="327"/>
                  </a:cubicBezTo>
                  <a:lnTo>
                    <a:pt x="3068" y="1568"/>
                  </a:lnTo>
                  <a:cubicBezTo>
                    <a:pt x="2785" y="1986"/>
                    <a:pt x="2423" y="2337"/>
                    <a:pt x="2005" y="2613"/>
                  </a:cubicBezTo>
                  <a:cubicBezTo>
                    <a:pt x="1980" y="2619"/>
                    <a:pt x="1962" y="2632"/>
                    <a:pt x="1949" y="2644"/>
                  </a:cubicBezTo>
                  <a:cubicBezTo>
                    <a:pt x="1550" y="2890"/>
                    <a:pt x="1113" y="3062"/>
                    <a:pt x="652" y="3142"/>
                  </a:cubicBezTo>
                  <a:lnTo>
                    <a:pt x="628" y="3148"/>
                  </a:lnTo>
                  <a:cubicBezTo>
                    <a:pt x="511" y="3167"/>
                    <a:pt x="394" y="3185"/>
                    <a:pt x="277" y="3191"/>
                  </a:cubicBezTo>
                  <a:cubicBezTo>
                    <a:pt x="1" y="3216"/>
                    <a:pt x="19" y="3621"/>
                    <a:pt x="290" y="3621"/>
                  </a:cubicBezTo>
                  <a:lnTo>
                    <a:pt x="314" y="3621"/>
                  </a:lnTo>
                  <a:cubicBezTo>
                    <a:pt x="363" y="3615"/>
                    <a:pt x="413" y="3609"/>
                    <a:pt x="468" y="3603"/>
                  </a:cubicBezTo>
                  <a:lnTo>
                    <a:pt x="468" y="4820"/>
                  </a:lnTo>
                  <a:lnTo>
                    <a:pt x="296" y="4820"/>
                  </a:lnTo>
                  <a:cubicBezTo>
                    <a:pt x="13" y="4820"/>
                    <a:pt x="13" y="5250"/>
                    <a:pt x="296" y="5250"/>
                  </a:cubicBezTo>
                  <a:lnTo>
                    <a:pt x="14501" y="5250"/>
                  </a:lnTo>
                  <a:cubicBezTo>
                    <a:pt x="14784" y="5250"/>
                    <a:pt x="14784" y="4820"/>
                    <a:pt x="14501" y="4820"/>
                  </a:cubicBezTo>
                  <a:lnTo>
                    <a:pt x="14329" y="4820"/>
                  </a:lnTo>
                  <a:lnTo>
                    <a:pt x="14329" y="3603"/>
                  </a:lnTo>
                  <a:cubicBezTo>
                    <a:pt x="14378" y="3609"/>
                    <a:pt x="14433" y="3615"/>
                    <a:pt x="14483" y="3621"/>
                  </a:cubicBezTo>
                  <a:lnTo>
                    <a:pt x="14501" y="3621"/>
                  </a:lnTo>
                  <a:cubicBezTo>
                    <a:pt x="14771" y="3621"/>
                    <a:pt x="14790" y="3216"/>
                    <a:pt x="14519" y="3191"/>
                  </a:cubicBezTo>
                  <a:cubicBezTo>
                    <a:pt x="14403" y="3185"/>
                    <a:pt x="14280" y="3167"/>
                    <a:pt x="14169" y="3148"/>
                  </a:cubicBezTo>
                  <a:lnTo>
                    <a:pt x="14144" y="3142"/>
                  </a:lnTo>
                  <a:cubicBezTo>
                    <a:pt x="13683" y="3062"/>
                    <a:pt x="13241" y="2890"/>
                    <a:pt x="12841" y="2644"/>
                  </a:cubicBezTo>
                  <a:cubicBezTo>
                    <a:pt x="12829" y="2632"/>
                    <a:pt x="12811" y="2619"/>
                    <a:pt x="12792" y="2613"/>
                  </a:cubicBezTo>
                  <a:cubicBezTo>
                    <a:pt x="12368" y="2337"/>
                    <a:pt x="12005" y="1986"/>
                    <a:pt x="11723" y="1568"/>
                  </a:cubicBezTo>
                  <a:lnTo>
                    <a:pt x="11723" y="327"/>
                  </a:lnTo>
                  <a:cubicBezTo>
                    <a:pt x="11723" y="148"/>
                    <a:pt x="11575" y="1"/>
                    <a:pt x="11391" y="1"/>
                  </a:cubicBezTo>
                  <a:lnTo>
                    <a:pt x="11040" y="1"/>
                  </a:lnTo>
                  <a:cubicBezTo>
                    <a:pt x="10862" y="1"/>
                    <a:pt x="10715" y="148"/>
                    <a:pt x="10715" y="327"/>
                  </a:cubicBezTo>
                  <a:lnTo>
                    <a:pt x="10715" y="1206"/>
                  </a:lnTo>
                  <a:cubicBezTo>
                    <a:pt x="10010" y="2542"/>
                    <a:pt x="8706" y="3204"/>
                    <a:pt x="7402" y="3204"/>
                  </a:cubicBezTo>
                  <a:cubicBezTo>
                    <a:pt x="6091" y="3204"/>
                    <a:pt x="4779" y="2534"/>
                    <a:pt x="4076" y="1206"/>
                  </a:cubicBezTo>
                  <a:lnTo>
                    <a:pt x="4076" y="327"/>
                  </a:lnTo>
                  <a:cubicBezTo>
                    <a:pt x="4076" y="148"/>
                    <a:pt x="3929" y="1"/>
                    <a:pt x="3750"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108" name="Google Shape;1108;p51"/>
          <p:cNvGrpSpPr/>
          <p:nvPr/>
        </p:nvGrpSpPr>
        <p:grpSpPr>
          <a:xfrm>
            <a:off x="9443152" y="3128886"/>
            <a:ext cx="795508" cy="642964"/>
            <a:chOff x="4721576" y="1564443"/>
            <a:chExt cx="397754" cy="321482"/>
          </a:xfrm>
        </p:grpSpPr>
        <p:sp>
          <p:nvSpPr>
            <p:cNvPr id="1109" name="Google Shape;1109;p51"/>
            <p:cNvSpPr/>
            <p:nvPr/>
          </p:nvSpPr>
          <p:spPr>
            <a:xfrm>
              <a:off x="4721576" y="1600259"/>
              <a:ext cx="221532" cy="240896"/>
            </a:xfrm>
            <a:custGeom>
              <a:avLst/>
              <a:gdLst/>
              <a:ahLst/>
              <a:cxnLst/>
              <a:rect l="l" t="t" r="r" b="b"/>
              <a:pathLst>
                <a:path w="8214" h="8932" extrusionOk="0">
                  <a:moveTo>
                    <a:pt x="431" y="1641"/>
                  </a:moveTo>
                  <a:cubicBezTo>
                    <a:pt x="566" y="1721"/>
                    <a:pt x="720" y="1764"/>
                    <a:pt x="880" y="1764"/>
                  </a:cubicBezTo>
                  <a:lnTo>
                    <a:pt x="1771" y="1764"/>
                  </a:lnTo>
                  <a:lnTo>
                    <a:pt x="1771" y="7444"/>
                  </a:lnTo>
                  <a:lnTo>
                    <a:pt x="1771" y="7450"/>
                  </a:lnTo>
                  <a:lnTo>
                    <a:pt x="1771" y="7456"/>
                  </a:lnTo>
                  <a:lnTo>
                    <a:pt x="1771" y="8507"/>
                  </a:lnTo>
                  <a:lnTo>
                    <a:pt x="880" y="8507"/>
                  </a:lnTo>
                  <a:cubicBezTo>
                    <a:pt x="634" y="8507"/>
                    <a:pt x="431" y="8304"/>
                    <a:pt x="431" y="8052"/>
                  </a:cubicBezTo>
                  <a:lnTo>
                    <a:pt x="431" y="1641"/>
                  </a:lnTo>
                  <a:close/>
                  <a:moveTo>
                    <a:pt x="880" y="0"/>
                  </a:moveTo>
                  <a:cubicBezTo>
                    <a:pt x="394" y="0"/>
                    <a:pt x="1" y="393"/>
                    <a:pt x="1" y="879"/>
                  </a:cubicBezTo>
                  <a:lnTo>
                    <a:pt x="1" y="8052"/>
                  </a:lnTo>
                  <a:cubicBezTo>
                    <a:pt x="1" y="8538"/>
                    <a:pt x="394" y="8931"/>
                    <a:pt x="880" y="8931"/>
                  </a:cubicBezTo>
                  <a:lnTo>
                    <a:pt x="1986" y="8931"/>
                  </a:lnTo>
                  <a:cubicBezTo>
                    <a:pt x="2103" y="8931"/>
                    <a:pt x="2202" y="8839"/>
                    <a:pt x="2202" y="8722"/>
                  </a:cubicBezTo>
                  <a:lnTo>
                    <a:pt x="2202" y="7665"/>
                  </a:lnTo>
                  <a:lnTo>
                    <a:pt x="7930" y="7665"/>
                  </a:lnTo>
                  <a:cubicBezTo>
                    <a:pt x="8213" y="7665"/>
                    <a:pt x="8213" y="7235"/>
                    <a:pt x="7930" y="7235"/>
                  </a:cubicBezTo>
                  <a:lnTo>
                    <a:pt x="2202" y="7235"/>
                  </a:lnTo>
                  <a:lnTo>
                    <a:pt x="2202" y="1549"/>
                  </a:lnTo>
                  <a:cubicBezTo>
                    <a:pt x="2202" y="1432"/>
                    <a:pt x="2103" y="1334"/>
                    <a:pt x="1986" y="1334"/>
                  </a:cubicBezTo>
                  <a:lnTo>
                    <a:pt x="880" y="1334"/>
                  </a:lnTo>
                  <a:cubicBezTo>
                    <a:pt x="628" y="1334"/>
                    <a:pt x="425" y="1131"/>
                    <a:pt x="425" y="885"/>
                  </a:cubicBezTo>
                  <a:cubicBezTo>
                    <a:pt x="425" y="633"/>
                    <a:pt x="628" y="430"/>
                    <a:pt x="880" y="430"/>
                  </a:cubicBezTo>
                  <a:lnTo>
                    <a:pt x="2620" y="430"/>
                  </a:lnTo>
                  <a:cubicBezTo>
                    <a:pt x="2902" y="430"/>
                    <a:pt x="2902" y="0"/>
                    <a:pt x="262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10" name="Google Shape;1110;p51"/>
            <p:cNvSpPr/>
            <p:nvPr/>
          </p:nvSpPr>
          <p:spPr>
            <a:xfrm>
              <a:off x="4809606" y="1647996"/>
              <a:ext cx="108959" cy="93343"/>
            </a:xfrm>
            <a:custGeom>
              <a:avLst/>
              <a:gdLst/>
              <a:ahLst/>
              <a:cxnLst/>
              <a:rect l="l" t="t" r="r" b="b"/>
              <a:pathLst>
                <a:path w="4040" h="3461" extrusionOk="0">
                  <a:moveTo>
                    <a:pt x="1439" y="431"/>
                  </a:moveTo>
                  <a:lnTo>
                    <a:pt x="1439" y="1463"/>
                  </a:lnTo>
                  <a:lnTo>
                    <a:pt x="825" y="1463"/>
                  </a:lnTo>
                  <a:cubicBezTo>
                    <a:pt x="536" y="1463"/>
                    <a:pt x="536" y="1894"/>
                    <a:pt x="825" y="1894"/>
                  </a:cubicBezTo>
                  <a:lnTo>
                    <a:pt x="1439" y="1894"/>
                  </a:lnTo>
                  <a:lnTo>
                    <a:pt x="1439" y="3031"/>
                  </a:lnTo>
                  <a:lnTo>
                    <a:pt x="431" y="3031"/>
                  </a:lnTo>
                  <a:lnTo>
                    <a:pt x="431" y="431"/>
                  </a:lnTo>
                  <a:close/>
                  <a:moveTo>
                    <a:pt x="216" y="0"/>
                  </a:moveTo>
                  <a:cubicBezTo>
                    <a:pt x="93" y="0"/>
                    <a:pt x="1" y="99"/>
                    <a:pt x="1" y="215"/>
                  </a:cubicBezTo>
                  <a:lnTo>
                    <a:pt x="1" y="3246"/>
                  </a:lnTo>
                  <a:cubicBezTo>
                    <a:pt x="1" y="3369"/>
                    <a:pt x="93" y="3461"/>
                    <a:pt x="216" y="3461"/>
                  </a:cubicBezTo>
                  <a:lnTo>
                    <a:pt x="3824" y="3461"/>
                  </a:lnTo>
                  <a:cubicBezTo>
                    <a:pt x="3947" y="3461"/>
                    <a:pt x="4039" y="3369"/>
                    <a:pt x="4039" y="3246"/>
                  </a:cubicBezTo>
                  <a:lnTo>
                    <a:pt x="4039" y="1678"/>
                  </a:lnTo>
                  <a:cubicBezTo>
                    <a:pt x="4039" y="1562"/>
                    <a:pt x="3947" y="1469"/>
                    <a:pt x="3824" y="1469"/>
                  </a:cubicBezTo>
                  <a:lnTo>
                    <a:pt x="3449" y="1469"/>
                  </a:lnTo>
                  <a:cubicBezTo>
                    <a:pt x="3443" y="1469"/>
                    <a:pt x="3437" y="1468"/>
                    <a:pt x="3431" y="1468"/>
                  </a:cubicBezTo>
                  <a:cubicBezTo>
                    <a:pt x="3377" y="1468"/>
                    <a:pt x="3329" y="1492"/>
                    <a:pt x="3296" y="1531"/>
                  </a:cubicBezTo>
                  <a:lnTo>
                    <a:pt x="2798" y="2023"/>
                  </a:lnTo>
                  <a:cubicBezTo>
                    <a:pt x="2642" y="2179"/>
                    <a:pt x="2784" y="2396"/>
                    <a:pt x="2950" y="2396"/>
                  </a:cubicBezTo>
                  <a:cubicBezTo>
                    <a:pt x="3000" y="2396"/>
                    <a:pt x="3052" y="2377"/>
                    <a:pt x="3099" y="2330"/>
                  </a:cubicBezTo>
                  <a:lnTo>
                    <a:pt x="3535" y="1894"/>
                  </a:lnTo>
                  <a:lnTo>
                    <a:pt x="3609" y="1894"/>
                  </a:lnTo>
                  <a:lnTo>
                    <a:pt x="3609" y="3031"/>
                  </a:lnTo>
                  <a:lnTo>
                    <a:pt x="1863" y="3031"/>
                  </a:lnTo>
                  <a:lnTo>
                    <a:pt x="1863" y="1894"/>
                  </a:lnTo>
                  <a:lnTo>
                    <a:pt x="2453" y="1894"/>
                  </a:lnTo>
                  <a:cubicBezTo>
                    <a:pt x="2736" y="1894"/>
                    <a:pt x="2736" y="1469"/>
                    <a:pt x="2453" y="1469"/>
                  </a:cubicBezTo>
                  <a:lnTo>
                    <a:pt x="1863" y="1469"/>
                  </a:lnTo>
                  <a:lnTo>
                    <a:pt x="1863" y="215"/>
                  </a:lnTo>
                  <a:cubicBezTo>
                    <a:pt x="1863" y="99"/>
                    <a:pt x="1771" y="0"/>
                    <a:pt x="165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11" name="Google Shape;1111;p51"/>
            <p:cNvSpPr/>
            <p:nvPr/>
          </p:nvSpPr>
          <p:spPr>
            <a:xfrm>
              <a:off x="4928489" y="1636722"/>
              <a:ext cx="28858" cy="123684"/>
            </a:xfrm>
            <a:custGeom>
              <a:avLst/>
              <a:gdLst/>
              <a:ahLst/>
              <a:cxnLst/>
              <a:rect l="l" t="t" r="r" b="b"/>
              <a:pathLst>
                <a:path w="1070" h="4586" extrusionOk="0">
                  <a:moveTo>
                    <a:pt x="289" y="0"/>
                  </a:moveTo>
                  <a:cubicBezTo>
                    <a:pt x="0" y="0"/>
                    <a:pt x="0" y="425"/>
                    <a:pt x="289" y="431"/>
                  </a:cubicBezTo>
                  <a:lnTo>
                    <a:pt x="320" y="431"/>
                  </a:lnTo>
                  <a:lnTo>
                    <a:pt x="320" y="4156"/>
                  </a:lnTo>
                  <a:lnTo>
                    <a:pt x="289" y="4156"/>
                  </a:lnTo>
                  <a:cubicBezTo>
                    <a:pt x="0" y="4156"/>
                    <a:pt x="0" y="4580"/>
                    <a:pt x="289" y="4586"/>
                  </a:cubicBezTo>
                  <a:lnTo>
                    <a:pt x="781" y="4586"/>
                  </a:lnTo>
                  <a:cubicBezTo>
                    <a:pt x="1070" y="4586"/>
                    <a:pt x="1070" y="4156"/>
                    <a:pt x="781" y="4156"/>
                  </a:cubicBezTo>
                  <a:lnTo>
                    <a:pt x="750" y="4156"/>
                  </a:lnTo>
                  <a:lnTo>
                    <a:pt x="750" y="431"/>
                  </a:lnTo>
                  <a:lnTo>
                    <a:pt x="781" y="431"/>
                  </a:lnTo>
                  <a:cubicBezTo>
                    <a:pt x="1070" y="425"/>
                    <a:pt x="1070" y="0"/>
                    <a:pt x="78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12" name="Google Shape;1112;p51"/>
            <p:cNvSpPr/>
            <p:nvPr/>
          </p:nvSpPr>
          <p:spPr>
            <a:xfrm>
              <a:off x="4807799" y="1564443"/>
              <a:ext cx="311530" cy="321482"/>
            </a:xfrm>
            <a:custGeom>
              <a:avLst/>
              <a:gdLst/>
              <a:ahLst/>
              <a:cxnLst/>
              <a:rect l="l" t="t" r="r" b="b"/>
              <a:pathLst>
                <a:path w="11551" h="11920" extrusionOk="0">
                  <a:moveTo>
                    <a:pt x="6971" y="431"/>
                  </a:moveTo>
                  <a:cubicBezTo>
                    <a:pt x="7217" y="431"/>
                    <a:pt x="7419" y="627"/>
                    <a:pt x="7419" y="879"/>
                  </a:cubicBezTo>
                  <a:cubicBezTo>
                    <a:pt x="7419" y="1125"/>
                    <a:pt x="7217" y="1328"/>
                    <a:pt x="6971" y="1328"/>
                  </a:cubicBezTo>
                  <a:lnTo>
                    <a:pt x="6079" y="1334"/>
                  </a:lnTo>
                  <a:lnTo>
                    <a:pt x="6079" y="431"/>
                  </a:lnTo>
                  <a:close/>
                  <a:moveTo>
                    <a:pt x="10372" y="4729"/>
                  </a:moveTo>
                  <a:cubicBezTo>
                    <a:pt x="10539" y="4729"/>
                    <a:pt x="10706" y="4793"/>
                    <a:pt x="10831" y="4924"/>
                  </a:cubicBezTo>
                  <a:cubicBezTo>
                    <a:pt x="11077" y="5176"/>
                    <a:pt x="11077" y="5582"/>
                    <a:pt x="10825" y="5834"/>
                  </a:cubicBezTo>
                  <a:lnTo>
                    <a:pt x="10769" y="5883"/>
                  </a:lnTo>
                  <a:lnTo>
                    <a:pt x="9860" y="4973"/>
                  </a:lnTo>
                  <a:lnTo>
                    <a:pt x="9909" y="4924"/>
                  </a:lnTo>
                  <a:lnTo>
                    <a:pt x="9921" y="4912"/>
                  </a:lnTo>
                  <a:cubicBezTo>
                    <a:pt x="10046" y="4790"/>
                    <a:pt x="10209" y="4729"/>
                    <a:pt x="10372" y="4729"/>
                  </a:cubicBezTo>
                  <a:close/>
                  <a:moveTo>
                    <a:pt x="4641" y="10358"/>
                  </a:moveTo>
                  <a:lnTo>
                    <a:pt x="5391" y="11114"/>
                  </a:lnTo>
                  <a:lnTo>
                    <a:pt x="4315" y="11544"/>
                  </a:lnTo>
                  <a:cubicBezTo>
                    <a:pt x="4307" y="11547"/>
                    <a:pt x="4298" y="11549"/>
                    <a:pt x="4290" y="11549"/>
                  </a:cubicBezTo>
                  <a:cubicBezTo>
                    <a:pt x="4266" y="11549"/>
                    <a:pt x="4241" y="11537"/>
                    <a:pt x="4223" y="11519"/>
                  </a:cubicBezTo>
                  <a:cubicBezTo>
                    <a:pt x="4199" y="11501"/>
                    <a:pt x="4192" y="11464"/>
                    <a:pt x="4205" y="11433"/>
                  </a:cubicBezTo>
                  <a:lnTo>
                    <a:pt x="4641" y="10358"/>
                  </a:lnTo>
                  <a:close/>
                  <a:moveTo>
                    <a:pt x="5870" y="0"/>
                  </a:moveTo>
                  <a:cubicBezTo>
                    <a:pt x="5748" y="0"/>
                    <a:pt x="5655" y="93"/>
                    <a:pt x="5655" y="216"/>
                  </a:cubicBezTo>
                  <a:lnTo>
                    <a:pt x="5655" y="1334"/>
                  </a:lnTo>
                  <a:lnTo>
                    <a:pt x="283" y="1334"/>
                  </a:lnTo>
                  <a:cubicBezTo>
                    <a:pt x="281" y="1334"/>
                    <a:pt x="279" y="1334"/>
                    <a:pt x="277" y="1334"/>
                  </a:cubicBezTo>
                  <a:cubicBezTo>
                    <a:pt x="0" y="1334"/>
                    <a:pt x="2" y="1758"/>
                    <a:pt x="283" y="1758"/>
                  </a:cubicBezTo>
                  <a:lnTo>
                    <a:pt x="7100" y="1758"/>
                  </a:lnTo>
                  <a:cubicBezTo>
                    <a:pt x="7210" y="1746"/>
                    <a:pt x="7321" y="1703"/>
                    <a:pt x="7419" y="1642"/>
                  </a:cubicBezTo>
                  <a:lnTo>
                    <a:pt x="7419" y="6805"/>
                  </a:lnTo>
                  <a:lnTo>
                    <a:pt x="4408" y="9823"/>
                  </a:lnTo>
                  <a:lnTo>
                    <a:pt x="4401" y="9823"/>
                  </a:lnTo>
                  <a:lnTo>
                    <a:pt x="4395" y="9835"/>
                  </a:lnTo>
                  <a:lnTo>
                    <a:pt x="4395" y="9841"/>
                  </a:lnTo>
                  <a:lnTo>
                    <a:pt x="3848" y="11224"/>
                  </a:lnTo>
                  <a:cubicBezTo>
                    <a:pt x="3703" y="11572"/>
                    <a:pt x="3978" y="11920"/>
                    <a:pt x="4315" y="11920"/>
                  </a:cubicBezTo>
                  <a:cubicBezTo>
                    <a:pt x="4377" y="11920"/>
                    <a:pt x="4442" y="11908"/>
                    <a:pt x="4506" y="11882"/>
                  </a:cubicBezTo>
                  <a:lnTo>
                    <a:pt x="5889" y="11329"/>
                  </a:lnTo>
                  <a:lnTo>
                    <a:pt x="5932" y="11329"/>
                  </a:lnTo>
                  <a:lnTo>
                    <a:pt x="11126" y="6141"/>
                  </a:lnTo>
                  <a:cubicBezTo>
                    <a:pt x="11194" y="6067"/>
                    <a:pt x="11255" y="5993"/>
                    <a:pt x="11304" y="5907"/>
                  </a:cubicBezTo>
                  <a:lnTo>
                    <a:pt x="11304" y="5895"/>
                  </a:lnTo>
                  <a:lnTo>
                    <a:pt x="11323" y="5871"/>
                  </a:lnTo>
                  <a:lnTo>
                    <a:pt x="11323" y="5864"/>
                  </a:lnTo>
                  <a:lnTo>
                    <a:pt x="11329" y="5846"/>
                  </a:lnTo>
                  <a:cubicBezTo>
                    <a:pt x="11550" y="5379"/>
                    <a:pt x="11409" y="4826"/>
                    <a:pt x="10997" y="4524"/>
                  </a:cubicBezTo>
                  <a:cubicBezTo>
                    <a:pt x="10806" y="4384"/>
                    <a:pt x="10584" y="4316"/>
                    <a:pt x="10363" y="4316"/>
                  </a:cubicBezTo>
                  <a:cubicBezTo>
                    <a:pt x="10099" y="4316"/>
                    <a:pt x="9836" y="4414"/>
                    <a:pt x="9632" y="4604"/>
                  </a:cubicBezTo>
                  <a:lnTo>
                    <a:pt x="9620" y="4610"/>
                  </a:lnTo>
                  <a:lnTo>
                    <a:pt x="9614" y="4623"/>
                  </a:lnTo>
                  <a:lnTo>
                    <a:pt x="8643" y="5588"/>
                  </a:lnTo>
                  <a:cubicBezTo>
                    <a:pt x="8486" y="5744"/>
                    <a:pt x="8633" y="5959"/>
                    <a:pt x="8802" y="5959"/>
                  </a:cubicBezTo>
                  <a:cubicBezTo>
                    <a:pt x="8852" y="5959"/>
                    <a:pt x="8904" y="5940"/>
                    <a:pt x="8950" y="5895"/>
                  </a:cubicBezTo>
                  <a:lnTo>
                    <a:pt x="9565" y="5280"/>
                  </a:lnTo>
                  <a:lnTo>
                    <a:pt x="10468" y="6184"/>
                  </a:lnTo>
                  <a:lnTo>
                    <a:pt x="5772" y="10880"/>
                  </a:lnTo>
                  <a:lnTo>
                    <a:pt x="4869" y="9970"/>
                  </a:lnTo>
                  <a:lnTo>
                    <a:pt x="8335" y="6504"/>
                  </a:lnTo>
                  <a:cubicBezTo>
                    <a:pt x="8491" y="6348"/>
                    <a:pt x="8349" y="6130"/>
                    <a:pt x="8183" y="6130"/>
                  </a:cubicBezTo>
                  <a:cubicBezTo>
                    <a:pt x="8133" y="6130"/>
                    <a:pt x="8081" y="6149"/>
                    <a:pt x="8034" y="6196"/>
                  </a:cubicBezTo>
                  <a:lnTo>
                    <a:pt x="7856" y="6381"/>
                  </a:lnTo>
                  <a:lnTo>
                    <a:pt x="7856" y="879"/>
                  </a:lnTo>
                  <a:cubicBezTo>
                    <a:pt x="7856" y="394"/>
                    <a:pt x="7456" y="0"/>
                    <a:pt x="697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grpSp>
        <p:nvGrpSpPr>
          <p:cNvPr id="1113" name="Google Shape;1113;p51"/>
          <p:cNvGrpSpPr/>
          <p:nvPr/>
        </p:nvGrpSpPr>
        <p:grpSpPr>
          <a:xfrm>
            <a:off x="12085349" y="3057955"/>
            <a:ext cx="789466" cy="789466"/>
            <a:chOff x="6042674" y="1528977"/>
            <a:chExt cx="394733" cy="394733"/>
          </a:xfrm>
        </p:grpSpPr>
        <p:sp>
          <p:nvSpPr>
            <p:cNvPr id="1114" name="Google Shape;1114;p51"/>
            <p:cNvSpPr/>
            <p:nvPr/>
          </p:nvSpPr>
          <p:spPr>
            <a:xfrm>
              <a:off x="6042674" y="1528977"/>
              <a:ext cx="394733" cy="394733"/>
            </a:xfrm>
            <a:custGeom>
              <a:avLst/>
              <a:gdLst/>
              <a:ahLst/>
              <a:cxnLst/>
              <a:rect l="l" t="t" r="r" b="b"/>
              <a:pathLst>
                <a:path w="14636" h="14636" extrusionOk="0">
                  <a:moveTo>
                    <a:pt x="7106" y="7530"/>
                  </a:moveTo>
                  <a:lnTo>
                    <a:pt x="7106" y="14205"/>
                  </a:lnTo>
                  <a:lnTo>
                    <a:pt x="431" y="14205"/>
                  </a:lnTo>
                  <a:lnTo>
                    <a:pt x="431" y="7530"/>
                  </a:lnTo>
                  <a:close/>
                  <a:moveTo>
                    <a:pt x="4199" y="0"/>
                  </a:moveTo>
                  <a:cubicBezTo>
                    <a:pt x="3910" y="0"/>
                    <a:pt x="3910" y="430"/>
                    <a:pt x="4199" y="430"/>
                  </a:cubicBezTo>
                  <a:lnTo>
                    <a:pt x="7106" y="430"/>
                  </a:lnTo>
                  <a:lnTo>
                    <a:pt x="7106" y="7106"/>
                  </a:lnTo>
                  <a:lnTo>
                    <a:pt x="431" y="7106"/>
                  </a:lnTo>
                  <a:lnTo>
                    <a:pt x="431" y="4192"/>
                  </a:lnTo>
                  <a:cubicBezTo>
                    <a:pt x="431" y="4051"/>
                    <a:pt x="323" y="3980"/>
                    <a:pt x="216" y="3980"/>
                  </a:cubicBezTo>
                  <a:cubicBezTo>
                    <a:pt x="108" y="3980"/>
                    <a:pt x="0" y="4051"/>
                    <a:pt x="0" y="4192"/>
                  </a:cubicBezTo>
                  <a:lnTo>
                    <a:pt x="0" y="14420"/>
                  </a:lnTo>
                  <a:cubicBezTo>
                    <a:pt x="0" y="14537"/>
                    <a:pt x="99" y="14635"/>
                    <a:pt x="216" y="14635"/>
                  </a:cubicBezTo>
                  <a:lnTo>
                    <a:pt x="10444" y="14635"/>
                  </a:lnTo>
                  <a:cubicBezTo>
                    <a:pt x="10726" y="14635"/>
                    <a:pt x="10726" y="14205"/>
                    <a:pt x="10444" y="14205"/>
                  </a:cubicBezTo>
                  <a:lnTo>
                    <a:pt x="7536" y="14205"/>
                  </a:lnTo>
                  <a:lnTo>
                    <a:pt x="7536" y="7530"/>
                  </a:lnTo>
                  <a:lnTo>
                    <a:pt x="14212" y="7530"/>
                  </a:lnTo>
                  <a:lnTo>
                    <a:pt x="14212" y="14205"/>
                  </a:lnTo>
                  <a:lnTo>
                    <a:pt x="11298" y="14205"/>
                  </a:lnTo>
                  <a:cubicBezTo>
                    <a:pt x="11015" y="14205"/>
                    <a:pt x="11015" y="14635"/>
                    <a:pt x="11298" y="14635"/>
                  </a:cubicBezTo>
                  <a:lnTo>
                    <a:pt x="14421" y="14635"/>
                  </a:lnTo>
                  <a:cubicBezTo>
                    <a:pt x="14544" y="14635"/>
                    <a:pt x="14636" y="14537"/>
                    <a:pt x="14636" y="14420"/>
                  </a:cubicBezTo>
                  <a:lnTo>
                    <a:pt x="14636" y="4192"/>
                  </a:lnTo>
                  <a:cubicBezTo>
                    <a:pt x="14636" y="4051"/>
                    <a:pt x="14528" y="3980"/>
                    <a:pt x="14421" y="3980"/>
                  </a:cubicBezTo>
                  <a:cubicBezTo>
                    <a:pt x="14315" y="3980"/>
                    <a:pt x="14209" y="4051"/>
                    <a:pt x="14212" y="4192"/>
                  </a:cubicBezTo>
                  <a:lnTo>
                    <a:pt x="14212" y="7106"/>
                  </a:lnTo>
                  <a:lnTo>
                    <a:pt x="7536" y="7106"/>
                  </a:lnTo>
                  <a:lnTo>
                    <a:pt x="7536" y="430"/>
                  </a:lnTo>
                  <a:lnTo>
                    <a:pt x="14212" y="430"/>
                  </a:lnTo>
                  <a:lnTo>
                    <a:pt x="14212" y="3338"/>
                  </a:lnTo>
                  <a:cubicBezTo>
                    <a:pt x="14206" y="3454"/>
                    <a:pt x="14304" y="3553"/>
                    <a:pt x="14421" y="3553"/>
                  </a:cubicBezTo>
                  <a:cubicBezTo>
                    <a:pt x="14544" y="3553"/>
                    <a:pt x="14636" y="3454"/>
                    <a:pt x="14636" y="3338"/>
                  </a:cubicBezTo>
                  <a:lnTo>
                    <a:pt x="14636" y="215"/>
                  </a:lnTo>
                  <a:cubicBezTo>
                    <a:pt x="14636" y="98"/>
                    <a:pt x="14544" y="0"/>
                    <a:pt x="14421"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15" name="Google Shape;1115;p51"/>
            <p:cNvSpPr/>
            <p:nvPr/>
          </p:nvSpPr>
          <p:spPr>
            <a:xfrm>
              <a:off x="6370252" y="1665068"/>
              <a:ext cx="54560" cy="52592"/>
            </a:xfrm>
            <a:custGeom>
              <a:avLst/>
              <a:gdLst/>
              <a:ahLst/>
              <a:cxnLst/>
              <a:rect l="l" t="t" r="r" b="b"/>
              <a:pathLst>
                <a:path w="2023" h="1950" extrusionOk="0">
                  <a:moveTo>
                    <a:pt x="1107" y="0"/>
                  </a:moveTo>
                  <a:cubicBezTo>
                    <a:pt x="1051" y="0"/>
                    <a:pt x="996" y="25"/>
                    <a:pt x="953" y="62"/>
                  </a:cubicBezTo>
                  <a:lnTo>
                    <a:pt x="62" y="953"/>
                  </a:lnTo>
                  <a:cubicBezTo>
                    <a:pt x="25" y="996"/>
                    <a:pt x="0" y="1052"/>
                    <a:pt x="0" y="1107"/>
                  </a:cubicBezTo>
                  <a:lnTo>
                    <a:pt x="0" y="1740"/>
                  </a:lnTo>
                  <a:cubicBezTo>
                    <a:pt x="0" y="1853"/>
                    <a:pt x="93" y="1949"/>
                    <a:pt x="211" y="1949"/>
                  </a:cubicBezTo>
                  <a:cubicBezTo>
                    <a:pt x="214" y="1949"/>
                    <a:pt x="218" y="1949"/>
                    <a:pt x="222" y="1949"/>
                  </a:cubicBezTo>
                  <a:cubicBezTo>
                    <a:pt x="338" y="1949"/>
                    <a:pt x="431" y="1857"/>
                    <a:pt x="431" y="1734"/>
                  </a:cubicBezTo>
                  <a:lnTo>
                    <a:pt x="431" y="1199"/>
                  </a:lnTo>
                  <a:lnTo>
                    <a:pt x="1199" y="431"/>
                  </a:lnTo>
                  <a:lnTo>
                    <a:pt x="1740" y="431"/>
                  </a:lnTo>
                  <a:cubicBezTo>
                    <a:pt x="2023" y="431"/>
                    <a:pt x="2023" y="0"/>
                    <a:pt x="174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16" name="Google Shape;1116;p51"/>
            <p:cNvSpPr/>
            <p:nvPr/>
          </p:nvSpPr>
          <p:spPr>
            <a:xfrm>
              <a:off x="6246756" y="1665068"/>
              <a:ext cx="54560" cy="52592"/>
            </a:xfrm>
            <a:custGeom>
              <a:avLst/>
              <a:gdLst/>
              <a:ahLst/>
              <a:cxnLst/>
              <a:rect l="l" t="t" r="r" b="b"/>
              <a:pathLst>
                <a:path w="2023" h="1950" extrusionOk="0">
                  <a:moveTo>
                    <a:pt x="283" y="0"/>
                  </a:moveTo>
                  <a:cubicBezTo>
                    <a:pt x="0" y="0"/>
                    <a:pt x="0" y="425"/>
                    <a:pt x="283" y="425"/>
                  </a:cubicBezTo>
                  <a:lnTo>
                    <a:pt x="824" y="425"/>
                  </a:lnTo>
                  <a:lnTo>
                    <a:pt x="1592" y="1193"/>
                  </a:lnTo>
                  <a:lnTo>
                    <a:pt x="1592" y="1734"/>
                  </a:lnTo>
                  <a:cubicBezTo>
                    <a:pt x="1592" y="1853"/>
                    <a:pt x="1685" y="1949"/>
                    <a:pt x="1797" y="1949"/>
                  </a:cubicBezTo>
                  <a:cubicBezTo>
                    <a:pt x="1800" y="1949"/>
                    <a:pt x="1804" y="1949"/>
                    <a:pt x="1807" y="1949"/>
                  </a:cubicBezTo>
                  <a:cubicBezTo>
                    <a:pt x="1930" y="1949"/>
                    <a:pt x="2022" y="1857"/>
                    <a:pt x="2022" y="1734"/>
                  </a:cubicBezTo>
                  <a:lnTo>
                    <a:pt x="2022" y="1107"/>
                  </a:lnTo>
                  <a:cubicBezTo>
                    <a:pt x="2022" y="1052"/>
                    <a:pt x="2004" y="996"/>
                    <a:pt x="1961" y="953"/>
                  </a:cubicBezTo>
                  <a:lnTo>
                    <a:pt x="1070" y="62"/>
                  </a:lnTo>
                  <a:cubicBezTo>
                    <a:pt x="1027" y="19"/>
                    <a:pt x="971" y="0"/>
                    <a:pt x="916"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17" name="Google Shape;1117;p51"/>
            <p:cNvSpPr/>
            <p:nvPr/>
          </p:nvSpPr>
          <p:spPr>
            <a:xfrm>
              <a:off x="6246918" y="1543352"/>
              <a:ext cx="54398" cy="52618"/>
            </a:xfrm>
            <a:custGeom>
              <a:avLst/>
              <a:gdLst/>
              <a:ahLst/>
              <a:cxnLst/>
              <a:rect l="l" t="t" r="r" b="b"/>
              <a:pathLst>
                <a:path w="2017" h="1951" extrusionOk="0">
                  <a:moveTo>
                    <a:pt x="1804" y="0"/>
                  </a:moveTo>
                  <a:cubicBezTo>
                    <a:pt x="1698" y="0"/>
                    <a:pt x="1592" y="72"/>
                    <a:pt x="1592" y="217"/>
                  </a:cubicBezTo>
                  <a:lnTo>
                    <a:pt x="1592" y="752"/>
                  </a:lnTo>
                  <a:lnTo>
                    <a:pt x="824" y="1520"/>
                  </a:lnTo>
                  <a:lnTo>
                    <a:pt x="283" y="1520"/>
                  </a:lnTo>
                  <a:cubicBezTo>
                    <a:pt x="0" y="1520"/>
                    <a:pt x="0" y="1950"/>
                    <a:pt x="283" y="1950"/>
                  </a:cubicBezTo>
                  <a:lnTo>
                    <a:pt x="910" y="1950"/>
                  </a:lnTo>
                  <a:cubicBezTo>
                    <a:pt x="965" y="1950"/>
                    <a:pt x="1027" y="1932"/>
                    <a:pt x="1064" y="1889"/>
                  </a:cubicBezTo>
                  <a:lnTo>
                    <a:pt x="1955" y="998"/>
                  </a:lnTo>
                  <a:cubicBezTo>
                    <a:pt x="1998" y="955"/>
                    <a:pt x="2016" y="899"/>
                    <a:pt x="2016" y="844"/>
                  </a:cubicBezTo>
                  <a:lnTo>
                    <a:pt x="2016" y="217"/>
                  </a:lnTo>
                  <a:cubicBezTo>
                    <a:pt x="2016" y="72"/>
                    <a:pt x="1910" y="0"/>
                    <a:pt x="180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18" name="Google Shape;1118;p51"/>
            <p:cNvSpPr/>
            <p:nvPr/>
          </p:nvSpPr>
          <p:spPr>
            <a:xfrm>
              <a:off x="6370414" y="1543460"/>
              <a:ext cx="54560" cy="52672"/>
            </a:xfrm>
            <a:custGeom>
              <a:avLst/>
              <a:gdLst/>
              <a:ahLst/>
              <a:cxnLst/>
              <a:rect l="l" t="t" r="r" b="b"/>
              <a:pathLst>
                <a:path w="2023" h="1953" extrusionOk="0">
                  <a:moveTo>
                    <a:pt x="216" y="1"/>
                  </a:moveTo>
                  <a:cubicBezTo>
                    <a:pt x="108" y="1"/>
                    <a:pt x="1" y="72"/>
                    <a:pt x="1" y="213"/>
                  </a:cubicBezTo>
                  <a:lnTo>
                    <a:pt x="1" y="846"/>
                  </a:lnTo>
                  <a:cubicBezTo>
                    <a:pt x="1" y="901"/>
                    <a:pt x="25" y="957"/>
                    <a:pt x="62" y="1000"/>
                  </a:cubicBezTo>
                  <a:lnTo>
                    <a:pt x="953" y="1891"/>
                  </a:lnTo>
                  <a:cubicBezTo>
                    <a:pt x="996" y="1928"/>
                    <a:pt x="1052" y="1952"/>
                    <a:pt x="1107" y="1952"/>
                  </a:cubicBezTo>
                  <a:lnTo>
                    <a:pt x="1740" y="1952"/>
                  </a:lnTo>
                  <a:cubicBezTo>
                    <a:pt x="2023" y="1952"/>
                    <a:pt x="2023" y="1522"/>
                    <a:pt x="1740" y="1522"/>
                  </a:cubicBezTo>
                  <a:lnTo>
                    <a:pt x="1199" y="1522"/>
                  </a:lnTo>
                  <a:lnTo>
                    <a:pt x="431" y="754"/>
                  </a:lnTo>
                  <a:lnTo>
                    <a:pt x="431" y="213"/>
                  </a:lnTo>
                  <a:cubicBezTo>
                    <a:pt x="431" y="72"/>
                    <a:pt x="323" y="1"/>
                    <a:pt x="21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19" name="Google Shape;1119;p51"/>
            <p:cNvSpPr/>
            <p:nvPr/>
          </p:nvSpPr>
          <p:spPr>
            <a:xfrm>
              <a:off x="6291499" y="1586747"/>
              <a:ext cx="88731" cy="87545"/>
            </a:xfrm>
            <a:custGeom>
              <a:avLst/>
              <a:gdLst/>
              <a:ahLst/>
              <a:cxnLst/>
              <a:rect l="l" t="t" r="r" b="b"/>
              <a:pathLst>
                <a:path w="3290" h="3246" extrusionOk="0">
                  <a:moveTo>
                    <a:pt x="2410" y="520"/>
                  </a:moveTo>
                  <a:lnTo>
                    <a:pt x="2754" y="858"/>
                  </a:lnTo>
                  <a:cubicBezTo>
                    <a:pt x="2349" y="1288"/>
                    <a:pt x="2349" y="1958"/>
                    <a:pt x="2754" y="2394"/>
                  </a:cubicBezTo>
                  <a:lnTo>
                    <a:pt x="2416" y="2726"/>
                  </a:lnTo>
                  <a:cubicBezTo>
                    <a:pt x="2201" y="2526"/>
                    <a:pt x="1926" y="2427"/>
                    <a:pt x="1650" y="2427"/>
                  </a:cubicBezTo>
                  <a:cubicBezTo>
                    <a:pt x="1374" y="2427"/>
                    <a:pt x="1098" y="2526"/>
                    <a:pt x="880" y="2726"/>
                  </a:cubicBezTo>
                  <a:lnTo>
                    <a:pt x="542" y="2394"/>
                  </a:lnTo>
                  <a:cubicBezTo>
                    <a:pt x="941" y="1958"/>
                    <a:pt x="941" y="1288"/>
                    <a:pt x="542" y="858"/>
                  </a:cubicBezTo>
                  <a:lnTo>
                    <a:pt x="874" y="520"/>
                  </a:lnTo>
                  <a:cubicBezTo>
                    <a:pt x="1092" y="719"/>
                    <a:pt x="1368" y="819"/>
                    <a:pt x="1644" y="819"/>
                  </a:cubicBezTo>
                  <a:cubicBezTo>
                    <a:pt x="1920" y="819"/>
                    <a:pt x="2195" y="719"/>
                    <a:pt x="2410" y="520"/>
                  </a:cubicBezTo>
                  <a:close/>
                  <a:moveTo>
                    <a:pt x="879" y="0"/>
                  </a:moveTo>
                  <a:cubicBezTo>
                    <a:pt x="824" y="0"/>
                    <a:pt x="769" y="22"/>
                    <a:pt x="726" y="65"/>
                  </a:cubicBezTo>
                  <a:lnTo>
                    <a:pt x="87" y="704"/>
                  </a:lnTo>
                  <a:cubicBezTo>
                    <a:pt x="1" y="784"/>
                    <a:pt x="1" y="919"/>
                    <a:pt x="87" y="1005"/>
                  </a:cubicBezTo>
                  <a:lnTo>
                    <a:pt x="210" y="1128"/>
                  </a:lnTo>
                  <a:cubicBezTo>
                    <a:pt x="480" y="1399"/>
                    <a:pt x="480" y="1841"/>
                    <a:pt x="210" y="2118"/>
                  </a:cubicBezTo>
                  <a:lnTo>
                    <a:pt x="87" y="2241"/>
                  </a:lnTo>
                  <a:cubicBezTo>
                    <a:pt x="1" y="2327"/>
                    <a:pt x="1" y="2462"/>
                    <a:pt x="87" y="2542"/>
                  </a:cubicBezTo>
                  <a:lnTo>
                    <a:pt x="726" y="3181"/>
                  </a:lnTo>
                  <a:cubicBezTo>
                    <a:pt x="766" y="3224"/>
                    <a:pt x="820" y="3246"/>
                    <a:pt x="874" y="3246"/>
                  </a:cubicBezTo>
                  <a:cubicBezTo>
                    <a:pt x="929" y="3246"/>
                    <a:pt x="984" y="3224"/>
                    <a:pt x="1027" y="3181"/>
                  </a:cubicBezTo>
                  <a:lnTo>
                    <a:pt x="1150" y="3058"/>
                  </a:lnTo>
                  <a:cubicBezTo>
                    <a:pt x="1288" y="2923"/>
                    <a:pt x="1467" y="2855"/>
                    <a:pt x="1645" y="2855"/>
                  </a:cubicBezTo>
                  <a:cubicBezTo>
                    <a:pt x="1823" y="2855"/>
                    <a:pt x="2001" y="2923"/>
                    <a:pt x="2140" y="3058"/>
                  </a:cubicBezTo>
                  <a:lnTo>
                    <a:pt x="2263" y="3181"/>
                  </a:lnTo>
                  <a:cubicBezTo>
                    <a:pt x="2306" y="3224"/>
                    <a:pt x="2361" y="3246"/>
                    <a:pt x="2416" y="3246"/>
                  </a:cubicBezTo>
                  <a:cubicBezTo>
                    <a:pt x="2470" y="3246"/>
                    <a:pt x="2524" y="3224"/>
                    <a:pt x="2564" y="3181"/>
                  </a:cubicBezTo>
                  <a:lnTo>
                    <a:pt x="3203" y="2542"/>
                  </a:lnTo>
                  <a:cubicBezTo>
                    <a:pt x="3289" y="2462"/>
                    <a:pt x="3289" y="2327"/>
                    <a:pt x="3203" y="2241"/>
                  </a:cubicBezTo>
                  <a:lnTo>
                    <a:pt x="3080" y="2118"/>
                  </a:lnTo>
                  <a:cubicBezTo>
                    <a:pt x="2810" y="1841"/>
                    <a:pt x="2810" y="1405"/>
                    <a:pt x="3080" y="1128"/>
                  </a:cubicBezTo>
                  <a:lnTo>
                    <a:pt x="3203" y="1005"/>
                  </a:lnTo>
                  <a:cubicBezTo>
                    <a:pt x="3289" y="919"/>
                    <a:pt x="3289" y="784"/>
                    <a:pt x="3203" y="704"/>
                  </a:cubicBezTo>
                  <a:lnTo>
                    <a:pt x="2564" y="65"/>
                  </a:lnTo>
                  <a:cubicBezTo>
                    <a:pt x="2524" y="22"/>
                    <a:pt x="2470" y="0"/>
                    <a:pt x="2416" y="0"/>
                  </a:cubicBezTo>
                  <a:cubicBezTo>
                    <a:pt x="2361" y="0"/>
                    <a:pt x="2306" y="22"/>
                    <a:pt x="2263" y="65"/>
                  </a:cubicBezTo>
                  <a:lnTo>
                    <a:pt x="2140" y="188"/>
                  </a:lnTo>
                  <a:cubicBezTo>
                    <a:pt x="2005" y="323"/>
                    <a:pt x="1826" y="390"/>
                    <a:pt x="1648" y="390"/>
                  </a:cubicBezTo>
                  <a:cubicBezTo>
                    <a:pt x="1470" y="390"/>
                    <a:pt x="1292" y="323"/>
                    <a:pt x="1156" y="188"/>
                  </a:cubicBezTo>
                  <a:lnTo>
                    <a:pt x="1027" y="65"/>
                  </a:lnTo>
                  <a:cubicBezTo>
                    <a:pt x="987" y="22"/>
                    <a:pt x="933" y="0"/>
                    <a:pt x="879"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20" name="Google Shape;1120;p51"/>
            <p:cNvSpPr/>
            <p:nvPr/>
          </p:nvSpPr>
          <p:spPr>
            <a:xfrm>
              <a:off x="6042674" y="1528977"/>
              <a:ext cx="97820" cy="95824"/>
            </a:xfrm>
            <a:custGeom>
              <a:avLst/>
              <a:gdLst/>
              <a:ahLst/>
              <a:cxnLst/>
              <a:rect l="l" t="t" r="r" b="b"/>
              <a:pathLst>
                <a:path w="3627" h="3553" extrusionOk="0">
                  <a:moveTo>
                    <a:pt x="216" y="0"/>
                  </a:moveTo>
                  <a:cubicBezTo>
                    <a:pt x="99" y="0"/>
                    <a:pt x="0" y="98"/>
                    <a:pt x="0" y="215"/>
                  </a:cubicBezTo>
                  <a:lnTo>
                    <a:pt x="0" y="3338"/>
                  </a:lnTo>
                  <a:cubicBezTo>
                    <a:pt x="0" y="3454"/>
                    <a:pt x="99" y="3553"/>
                    <a:pt x="216" y="3553"/>
                  </a:cubicBezTo>
                  <a:cubicBezTo>
                    <a:pt x="338" y="3553"/>
                    <a:pt x="431" y="3454"/>
                    <a:pt x="431" y="3338"/>
                  </a:cubicBezTo>
                  <a:lnTo>
                    <a:pt x="431" y="430"/>
                  </a:lnTo>
                  <a:lnTo>
                    <a:pt x="3338" y="430"/>
                  </a:lnTo>
                  <a:cubicBezTo>
                    <a:pt x="3627" y="430"/>
                    <a:pt x="3627" y="0"/>
                    <a:pt x="333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21" name="Google Shape;1121;p51"/>
            <p:cNvSpPr/>
            <p:nvPr/>
          </p:nvSpPr>
          <p:spPr>
            <a:xfrm>
              <a:off x="6178765" y="1665068"/>
              <a:ext cx="54587" cy="52672"/>
            </a:xfrm>
            <a:custGeom>
              <a:avLst/>
              <a:gdLst/>
              <a:ahLst/>
              <a:cxnLst/>
              <a:rect l="l" t="t" r="r" b="b"/>
              <a:pathLst>
                <a:path w="2024" h="1953" extrusionOk="0">
                  <a:moveTo>
                    <a:pt x="1107" y="0"/>
                  </a:moveTo>
                  <a:cubicBezTo>
                    <a:pt x="1052" y="0"/>
                    <a:pt x="997" y="25"/>
                    <a:pt x="954" y="62"/>
                  </a:cubicBezTo>
                  <a:lnTo>
                    <a:pt x="62" y="953"/>
                  </a:lnTo>
                  <a:cubicBezTo>
                    <a:pt x="25" y="996"/>
                    <a:pt x="1" y="1052"/>
                    <a:pt x="1" y="1107"/>
                  </a:cubicBezTo>
                  <a:lnTo>
                    <a:pt x="1" y="1740"/>
                  </a:lnTo>
                  <a:cubicBezTo>
                    <a:pt x="1" y="1881"/>
                    <a:pt x="108" y="1952"/>
                    <a:pt x="216" y="1952"/>
                  </a:cubicBezTo>
                  <a:cubicBezTo>
                    <a:pt x="324" y="1952"/>
                    <a:pt x="431" y="1881"/>
                    <a:pt x="431" y="1740"/>
                  </a:cubicBezTo>
                  <a:lnTo>
                    <a:pt x="431" y="1199"/>
                  </a:lnTo>
                  <a:lnTo>
                    <a:pt x="1200" y="431"/>
                  </a:lnTo>
                  <a:lnTo>
                    <a:pt x="1734" y="431"/>
                  </a:lnTo>
                  <a:cubicBezTo>
                    <a:pt x="2023" y="431"/>
                    <a:pt x="2023" y="7"/>
                    <a:pt x="1734" y="7"/>
                  </a:cubicBezTo>
                  <a:lnTo>
                    <a:pt x="1740" y="0"/>
                  </a:ln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22" name="Google Shape;1122;p51"/>
            <p:cNvSpPr/>
            <p:nvPr/>
          </p:nvSpPr>
          <p:spPr>
            <a:xfrm>
              <a:off x="6055107" y="1665068"/>
              <a:ext cx="54722" cy="52592"/>
            </a:xfrm>
            <a:custGeom>
              <a:avLst/>
              <a:gdLst/>
              <a:ahLst/>
              <a:cxnLst/>
              <a:rect l="l" t="t" r="r" b="b"/>
              <a:pathLst>
                <a:path w="2029" h="1950" extrusionOk="0">
                  <a:moveTo>
                    <a:pt x="289" y="0"/>
                  </a:moveTo>
                  <a:cubicBezTo>
                    <a:pt x="0" y="0"/>
                    <a:pt x="0" y="431"/>
                    <a:pt x="289" y="431"/>
                  </a:cubicBezTo>
                  <a:lnTo>
                    <a:pt x="824" y="431"/>
                  </a:lnTo>
                  <a:lnTo>
                    <a:pt x="1592" y="1199"/>
                  </a:lnTo>
                  <a:lnTo>
                    <a:pt x="1592" y="1734"/>
                  </a:lnTo>
                  <a:cubicBezTo>
                    <a:pt x="1592" y="1853"/>
                    <a:pt x="1685" y="1949"/>
                    <a:pt x="1803" y="1949"/>
                  </a:cubicBezTo>
                  <a:cubicBezTo>
                    <a:pt x="1806" y="1949"/>
                    <a:pt x="1810" y="1949"/>
                    <a:pt x="1814" y="1949"/>
                  </a:cubicBezTo>
                  <a:cubicBezTo>
                    <a:pt x="1931" y="1949"/>
                    <a:pt x="2029" y="1857"/>
                    <a:pt x="2029" y="1734"/>
                  </a:cubicBezTo>
                  <a:lnTo>
                    <a:pt x="2029" y="1107"/>
                  </a:lnTo>
                  <a:cubicBezTo>
                    <a:pt x="2029" y="1052"/>
                    <a:pt x="2004" y="996"/>
                    <a:pt x="1961" y="953"/>
                  </a:cubicBezTo>
                  <a:lnTo>
                    <a:pt x="1070" y="62"/>
                  </a:lnTo>
                  <a:cubicBezTo>
                    <a:pt x="1027" y="25"/>
                    <a:pt x="972" y="0"/>
                    <a:pt x="916"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23" name="Google Shape;1123;p51"/>
            <p:cNvSpPr/>
            <p:nvPr/>
          </p:nvSpPr>
          <p:spPr>
            <a:xfrm>
              <a:off x="6055269" y="1543352"/>
              <a:ext cx="54560" cy="52618"/>
            </a:xfrm>
            <a:custGeom>
              <a:avLst/>
              <a:gdLst/>
              <a:ahLst/>
              <a:cxnLst/>
              <a:rect l="l" t="t" r="r" b="b"/>
              <a:pathLst>
                <a:path w="2023" h="1951" extrusionOk="0">
                  <a:moveTo>
                    <a:pt x="1808" y="0"/>
                  </a:moveTo>
                  <a:cubicBezTo>
                    <a:pt x="1700" y="0"/>
                    <a:pt x="1593" y="72"/>
                    <a:pt x="1593" y="217"/>
                  </a:cubicBezTo>
                  <a:lnTo>
                    <a:pt x="1593" y="752"/>
                  </a:lnTo>
                  <a:lnTo>
                    <a:pt x="824" y="1520"/>
                  </a:lnTo>
                  <a:lnTo>
                    <a:pt x="289" y="1520"/>
                  </a:lnTo>
                  <a:cubicBezTo>
                    <a:pt x="1" y="1520"/>
                    <a:pt x="1" y="1950"/>
                    <a:pt x="289" y="1950"/>
                  </a:cubicBezTo>
                  <a:lnTo>
                    <a:pt x="916" y="1950"/>
                  </a:lnTo>
                  <a:cubicBezTo>
                    <a:pt x="972" y="1950"/>
                    <a:pt x="1027" y="1932"/>
                    <a:pt x="1070" y="1889"/>
                  </a:cubicBezTo>
                  <a:lnTo>
                    <a:pt x="1961" y="998"/>
                  </a:lnTo>
                  <a:cubicBezTo>
                    <a:pt x="1998" y="955"/>
                    <a:pt x="2023" y="899"/>
                    <a:pt x="2023" y="844"/>
                  </a:cubicBezTo>
                  <a:lnTo>
                    <a:pt x="2023" y="217"/>
                  </a:lnTo>
                  <a:cubicBezTo>
                    <a:pt x="2023" y="72"/>
                    <a:pt x="1915" y="0"/>
                    <a:pt x="180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24" name="Google Shape;1124;p51"/>
            <p:cNvSpPr/>
            <p:nvPr/>
          </p:nvSpPr>
          <p:spPr>
            <a:xfrm>
              <a:off x="6178765" y="1543541"/>
              <a:ext cx="54749" cy="52591"/>
            </a:xfrm>
            <a:custGeom>
              <a:avLst/>
              <a:gdLst/>
              <a:ahLst/>
              <a:cxnLst/>
              <a:rect l="l" t="t" r="r" b="b"/>
              <a:pathLst>
                <a:path w="2030" h="1950" extrusionOk="0">
                  <a:moveTo>
                    <a:pt x="227" y="1"/>
                  </a:moveTo>
                  <a:cubicBezTo>
                    <a:pt x="223" y="1"/>
                    <a:pt x="220" y="1"/>
                    <a:pt x="216" y="1"/>
                  </a:cubicBezTo>
                  <a:cubicBezTo>
                    <a:pt x="99" y="1"/>
                    <a:pt x="7" y="93"/>
                    <a:pt x="7" y="210"/>
                  </a:cubicBezTo>
                  <a:lnTo>
                    <a:pt x="7" y="843"/>
                  </a:lnTo>
                  <a:cubicBezTo>
                    <a:pt x="1" y="898"/>
                    <a:pt x="25" y="954"/>
                    <a:pt x="69" y="997"/>
                  </a:cubicBezTo>
                  <a:lnTo>
                    <a:pt x="960" y="1888"/>
                  </a:lnTo>
                  <a:cubicBezTo>
                    <a:pt x="997" y="1931"/>
                    <a:pt x="1052" y="1949"/>
                    <a:pt x="1113" y="1949"/>
                  </a:cubicBezTo>
                  <a:lnTo>
                    <a:pt x="1740" y="1949"/>
                  </a:lnTo>
                  <a:cubicBezTo>
                    <a:pt x="2029" y="1949"/>
                    <a:pt x="2029" y="1519"/>
                    <a:pt x="1740" y="1519"/>
                  </a:cubicBezTo>
                  <a:lnTo>
                    <a:pt x="1206" y="1519"/>
                  </a:lnTo>
                  <a:lnTo>
                    <a:pt x="437" y="751"/>
                  </a:lnTo>
                  <a:lnTo>
                    <a:pt x="437" y="216"/>
                  </a:lnTo>
                  <a:cubicBezTo>
                    <a:pt x="437" y="97"/>
                    <a:pt x="345" y="1"/>
                    <a:pt x="227"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25" name="Google Shape;1125;p51"/>
            <p:cNvSpPr/>
            <p:nvPr/>
          </p:nvSpPr>
          <p:spPr>
            <a:xfrm>
              <a:off x="6099877" y="1586720"/>
              <a:ext cx="88866" cy="87572"/>
            </a:xfrm>
            <a:custGeom>
              <a:avLst/>
              <a:gdLst/>
              <a:ahLst/>
              <a:cxnLst/>
              <a:rect l="l" t="t" r="r" b="b"/>
              <a:pathLst>
                <a:path w="3295" h="3247" extrusionOk="0">
                  <a:moveTo>
                    <a:pt x="2416" y="521"/>
                  </a:moveTo>
                  <a:lnTo>
                    <a:pt x="2754" y="859"/>
                  </a:lnTo>
                  <a:cubicBezTo>
                    <a:pt x="2348" y="1289"/>
                    <a:pt x="2348" y="1959"/>
                    <a:pt x="2754" y="2395"/>
                  </a:cubicBezTo>
                  <a:lnTo>
                    <a:pt x="2416" y="2727"/>
                  </a:lnTo>
                  <a:cubicBezTo>
                    <a:pt x="2201" y="2527"/>
                    <a:pt x="1926" y="2428"/>
                    <a:pt x="1650" y="2428"/>
                  </a:cubicBezTo>
                  <a:cubicBezTo>
                    <a:pt x="1374" y="2428"/>
                    <a:pt x="1097" y="2527"/>
                    <a:pt x="879" y="2727"/>
                  </a:cubicBezTo>
                  <a:lnTo>
                    <a:pt x="541" y="2395"/>
                  </a:lnTo>
                  <a:cubicBezTo>
                    <a:pt x="947" y="1959"/>
                    <a:pt x="947" y="1289"/>
                    <a:pt x="541" y="859"/>
                  </a:cubicBezTo>
                  <a:lnTo>
                    <a:pt x="879" y="521"/>
                  </a:lnTo>
                  <a:cubicBezTo>
                    <a:pt x="1094" y="720"/>
                    <a:pt x="1369" y="820"/>
                    <a:pt x="1645" y="820"/>
                  </a:cubicBezTo>
                  <a:cubicBezTo>
                    <a:pt x="1921" y="820"/>
                    <a:pt x="2198" y="720"/>
                    <a:pt x="2416" y="521"/>
                  </a:cubicBezTo>
                  <a:close/>
                  <a:moveTo>
                    <a:pt x="2420" y="0"/>
                  </a:moveTo>
                  <a:cubicBezTo>
                    <a:pt x="2364" y="0"/>
                    <a:pt x="2309" y="22"/>
                    <a:pt x="2268" y="66"/>
                  </a:cubicBezTo>
                  <a:lnTo>
                    <a:pt x="2139" y="189"/>
                  </a:lnTo>
                  <a:cubicBezTo>
                    <a:pt x="2004" y="324"/>
                    <a:pt x="1826" y="391"/>
                    <a:pt x="1647" y="391"/>
                  </a:cubicBezTo>
                  <a:cubicBezTo>
                    <a:pt x="1469" y="391"/>
                    <a:pt x="1291" y="324"/>
                    <a:pt x="1156" y="189"/>
                  </a:cubicBezTo>
                  <a:lnTo>
                    <a:pt x="1033" y="66"/>
                  </a:lnTo>
                  <a:cubicBezTo>
                    <a:pt x="990" y="23"/>
                    <a:pt x="934" y="1"/>
                    <a:pt x="879" y="1"/>
                  </a:cubicBezTo>
                  <a:cubicBezTo>
                    <a:pt x="824" y="1"/>
                    <a:pt x="768" y="23"/>
                    <a:pt x="725" y="66"/>
                  </a:cubicBezTo>
                  <a:lnTo>
                    <a:pt x="86" y="705"/>
                  </a:lnTo>
                  <a:cubicBezTo>
                    <a:pt x="0" y="785"/>
                    <a:pt x="0" y="920"/>
                    <a:pt x="86" y="1006"/>
                  </a:cubicBezTo>
                  <a:lnTo>
                    <a:pt x="209" y="1129"/>
                  </a:lnTo>
                  <a:cubicBezTo>
                    <a:pt x="486" y="1400"/>
                    <a:pt x="486" y="1842"/>
                    <a:pt x="209" y="2119"/>
                  </a:cubicBezTo>
                  <a:lnTo>
                    <a:pt x="86" y="2242"/>
                  </a:lnTo>
                  <a:cubicBezTo>
                    <a:pt x="0" y="2328"/>
                    <a:pt x="0" y="2463"/>
                    <a:pt x="86" y="2543"/>
                  </a:cubicBezTo>
                  <a:lnTo>
                    <a:pt x="725" y="3182"/>
                  </a:lnTo>
                  <a:cubicBezTo>
                    <a:pt x="768" y="3225"/>
                    <a:pt x="824" y="3247"/>
                    <a:pt x="879" y="3247"/>
                  </a:cubicBezTo>
                  <a:cubicBezTo>
                    <a:pt x="934" y="3247"/>
                    <a:pt x="990" y="3225"/>
                    <a:pt x="1033" y="3182"/>
                  </a:cubicBezTo>
                  <a:lnTo>
                    <a:pt x="1156" y="3059"/>
                  </a:lnTo>
                  <a:cubicBezTo>
                    <a:pt x="1291" y="2924"/>
                    <a:pt x="1469" y="2856"/>
                    <a:pt x="1647" y="2856"/>
                  </a:cubicBezTo>
                  <a:cubicBezTo>
                    <a:pt x="1826" y="2856"/>
                    <a:pt x="2004" y="2924"/>
                    <a:pt x="2139" y="3059"/>
                  </a:cubicBezTo>
                  <a:lnTo>
                    <a:pt x="2268" y="3182"/>
                  </a:lnTo>
                  <a:cubicBezTo>
                    <a:pt x="2308" y="3225"/>
                    <a:pt x="2362" y="3247"/>
                    <a:pt x="2416" y="3247"/>
                  </a:cubicBezTo>
                  <a:cubicBezTo>
                    <a:pt x="2471" y="3247"/>
                    <a:pt x="2526" y="3225"/>
                    <a:pt x="2569" y="3182"/>
                  </a:cubicBezTo>
                  <a:lnTo>
                    <a:pt x="3209" y="2543"/>
                  </a:lnTo>
                  <a:cubicBezTo>
                    <a:pt x="3295" y="2463"/>
                    <a:pt x="3295" y="2328"/>
                    <a:pt x="3209" y="2242"/>
                  </a:cubicBezTo>
                  <a:lnTo>
                    <a:pt x="3086" y="2119"/>
                  </a:lnTo>
                  <a:cubicBezTo>
                    <a:pt x="2815" y="1842"/>
                    <a:pt x="2815" y="1400"/>
                    <a:pt x="3086" y="1129"/>
                  </a:cubicBezTo>
                  <a:lnTo>
                    <a:pt x="3209" y="1006"/>
                  </a:lnTo>
                  <a:cubicBezTo>
                    <a:pt x="3295" y="920"/>
                    <a:pt x="3295" y="785"/>
                    <a:pt x="3209" y="705"/>
                  </a:cubicBezTo>
                  <a:lnTo>
                    <a:pt x="2569" y="60"/>
                  </a:lnTo>
                  <a:cubicBezTo>
                    <a:pt x="2527" y="20"/>
                    <a:pt x="2473" y="0"/>
                    <a:pt x="2420"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26" name="Google Shape;1126;p51"/>
            <p:cNvSpPr/>
            <p:nvPr/>
          </p:nvSpPr>
          <p:spPr>
            <a:xfrm>
              <a:off x="6370414" y="1856717"/>
              <a:ext cx="54398" cy="52618"/>
            </a:xfrm>
            <a:custGeom>
              <a:avLst/>
              <a:gdLst/>
              <a:ahLst/>
              <a:cxnLst/>
              <a:rect l="l" t="t" r="r" b="b"/>
              <a:pathLst>
                <a:path w="2017" h="1951" extrusionOk="0">
                  <a:moveTo>
                    <a:pt x="1107" y="0"/>
                  </a:moveTo>
                  <a:cubicBezTo>
                    <a:pt x="1052" y="0"/>
                    <a:pt x="990" y="19"/>
                    <a:pt x="953" y="62"/>
                  </a:cubicBezTo>
                  <a:lnTo>
                    <a:pt x="62" y="953"/>
                  </a:lnTo>
                  <a:cubicBezTo>
                    <a:pt x="19" y="990"/>
                    <a:pt x="1" y="1051"/>
                    <a:pt x="1" y="1107"/>
                  </a:cubicBezTo>
                  <a:lnTo>
                    <a:pt x="1" y="1733"/>
                  </a:lnTo>
                  <a:cubicBezTo>
                    <a:pt x="1" y="1878"/>
                    <a:pt x="107" y="1950"/>
                    <a:pt x="213" y="1950"/>
                  </a:cubicBezTo>
                  <a:cubicBezTo>
                    <a:pt x="319" y="1950"/>
                    <a:pt x="425" y="1878"/>
                    <a:pt x="425" y="1733"/>
                  </a:cubicBezTo>
                  <a:lnTo>
                    <a:pt x="425" y="1199"/>
                  </a:lnTo>
                  <a:lnTo>
                    <a:pt x="1193" y="430"/>
                  </a:lnTo>
                  <a:lnTo>
                    <a:pt x="1734" y="430"/>
                  </a:lnTo>
                  <a:cubicBezTo>
                    <a:pt x="2017" y="430"/>
                    <a:pt x="2017" y="0"/>
                    <a:pt x="173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27" name="Google Shape;1127;p51"/>
            <p:cNvSpPr/>
            <p:nvPr/>
          </p:nvSpPr>
          <p:spPr>
            <a:xfrm>
              <a:off x="6246756" y="1856528"/>
              <a:ext cx="54560" cy="52753"/>
            </a:xfrm>
            <a:custGeom>
              <a:avLst/>
              <a:gdLst/>
              <a:ahLst/>
              <a:cxnLst/>
              <a:rect l="l" t="t" r="r" b="b"/>
              <a:pathLst>
                <a:path w="2023" h="1956" extrusionOk="0">
                  <a:moveTo>
                    <a:pt x="283" y="1"/>
                  </a:moveTo>
                  <a:cubicBezTo>
                    <a:pt x="0" y="1"/>
                    <a:pt x="0" y="431"/>
                    <a:pt x="283" y="431"/>
                  </a:cubicBezTo>
                  <a:lnTo>
                    <a:pt x="824" y="431"/>
                  </a:lnTo>
                  <a:lnTo>
                    <a:pt x="1592" y="1200"/>
                  </a:lnTo>
                  <a:lnTo>
                    <a:pt x="1592" y="1740"/>
                  </a:lnTo>
                  <a:cubicBezTo>
                    <a:pt x="1592" y="1857"/>
                    <a:pt x="1690" y="1956"/>
                    <a:pt x="1807" y="1956"/>
                  </a:cubicBezTo>
                  <a:cubicBezTo>
                    <a:pt x="1930" y="1956"/>
                    <a:pt x="2022" y="1857"/>
                    <a:pt x="2022" y="1740"/>
                  </a:cubicBezTo>
                  <a:lnTo>
                    <a:pt x="2022" y="1114"/>
                  </a:lnTo>
                  <a:cubicBezTo>
                    <a:pt x="2022" y="1052"/>
                    <a:pt x="2004" y="997"/>
                    <a:pt x="1961" y="960"/>
                  </a:cubicBezTo>
                  <a:lnTo>
                    <a:pt x="1070" y="69"/>
                  </a:lnTo>
                  <a:cubicBezTo>
                    <a:pt x="1027" y="26"/>
                    <a:pt x="971" y="1"/>
                    <a:pt x="916"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28" name="Google Shape;1128;p51"/>
            <p:cNvSpPr/>
            <p:nvPr/>
          </p:nvSpPr>
          <p:spPr>
            <a:xfrm>
              <a:off x="6246918" y="1734947"/>
              <a:ext cx="54398" cy="52645"/>
            </a:xfrm>
            <a:custGeom>
              <a:avLst/>
              <a:gdLst/>
              <a:ahLst/>
              <a:cxnLst/>
              <a:rect l="l" t="t" r="r" b="b"/>
              <a:pathLst>
                <a:path w="2017" h="1952" extrusionOk="0">
                  <a:moveTo>
                    <a:pt x="1804" y="0"/>
                  </a:moveTo>
                  <a:cubicBezTo>
                    <a:pt x="1698" y="0"/>
                    <a:pt x="1592" y="71"/>
                    <a:pt x="1592" y="212"/>
                  </a:cubicBezTo>
                  <a:lnTo>
                    <a:pt x="1592" y="753"/>
                  </a:lnTo>
                  <a:lnTo>
                    <a:pt x="824" y="1522"/>
                  </a:lnTo>
                  <a:lnTo>
                    <a:pt x="283" y="1522"/>
                  </a:lnTo>
                  <a:cubicBezTo>
                    <a:pt x="0" y="1522"/>
                    <a:pt x="0" y="1946"/>
                    <a:pt x="283" y="1946"/>
                  </a:cubicBezTo>
                  <a:lnTo>
                    <a:pt x="283" y="1952"/>
                  </a:lnTo>
                  <a:lnTo>
                    <a:pt x="910" y="1952"/>
                  </a:lnTo>
                  <a:cubicBezTo>
                    <a:pt x="965" y="1952"/>
                    <a:pt x="1027" y="1927"/>
                    <a:pt x="1064" y="1890"/>
                  </a:cubicBezTo>
                  <a:lnTo>
                    <a:pt x="1955" y="999"/>
                  </a:lnTo>
                  <a:cubicBezTo>
                    <a:pt x="1998" y="956"/>
                    <a:pt x="2016" y="901"/>
                    <a:pt x="2016" y="845"/>
                  </a:cubicBezTo>
                  <a:lnTo>
                    <a:pt x="2016" y="212"/>
                  </a:lnTo>
                  <a:cubicBezTo>
                    <a:pt x="2016" y="71"/>
                    <a:pt x="1910" y="0"/>
                    <a:pt x="180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29" name="Google Shape;1129;p51"/>
            <p:cNvSpPr/>
            <p:nvPr/>
          </p:nvSpPr>
          <p:spPr>
            <a:xfrm>
              <a:off x="6370414" y="1735028"/>
              <a:ext cx="54560" cy="52565"/>
            </a:xfrm>
            <a:custGeom>
              <a:avLst/>
              <a:gdLst/>
              <a:ahLst/>
              <a:cxnLst/>
              <a:rect l="l" t="t" r="r" b="b"/>
              <a:pathLst>
                <a:path w="2023" h="1949" extrusionOk="0">
                  <a:moveTo>
                    <a:pt x="226" y="0"/>
                  </a:moveTo>
                  <a:cubicBezTo>
                    <a:pt x="223" y="0"/>
                    <a:pt x="219" y="0"/>
                    <a:pt x="216" y="0"/>
                  </a:cubicBezTo>
                  <a:cubicBezTo>
                    <a:pt x="93" y="0"/>
                    <a:pt x="1" y="93"/>
                    <a:pt x="1" y="209"/>
                  </a:cubicBezTo>
                  <a:lnTo>
                    <a:pt x="1" y="842"/>
                  </a:lnTo>
                  <a:cubicBezTo>
                    <a:pt x="1" y="898"/>
                    <a:pt x="19" y="953"/>
                    <a:pt x="62" y="996"/>
                  </a:cubicBezTo>
                  <a:lnTo>
                    <a:pt x="953" y="1887"/>
                  </a:lnTo>
                  <a:cubicBezTo>
                    <a:pt x="990" y="1930"/>
                    <a:pt x="1052" y="1949"/>
                    <a:pt x="1107" y="1949"/>
                  </a:cubicBezTo>
                  <a:lnTo>
                    <a:pt x="1734" y="1949"/>
                  </a:lnTo>
                  <a:cubicBezTo>
                    <a:pt x="2023" y="1949"/>
                    <a:pt x="2023" y="1519"/>
                    <a:pt x="1734" y="1519"/>
                  </a:cubicBezTo>
                  <a:lnTo>
                    <a:pt x="1199" y="1519"/>
                  </a:lnTo>
                  <a:lnTo>
                    <a:pt x="431" y="750"/>
                  </a:lnTo>
                  <a:lnTo>
                    <a:pt x="431" y="216"/>
                  </a:lnTo>
                  <a:cubicBezTo>
                    <a:pt x="431" y="96"/>
                    <a:pt x="338" y="0"/>
                    <a:pt x="226"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30" name="Google Shape;1130;p51"/>
            <p:cNvSpPr/>
            <p:nvPr/>
          </p:nvSpPr>
          <p:spPr>
            <a:xfrm>
              <a:off x="6291499" y="1778207"/>
              <a:ext cx="88731" cy="87733"/>
            </a:xfrm>
            <a:custGeom>
              <a:avLst/>
              <a:gdLst/>
              <a:ahLst/>
              <a:cxnLst/>
              <a:rect l="l" t="t" r="r" b="b"/>
              <a:pathLst>
                <a:path w="3290" h="3253" extrusionOk="0">
                  <a:moveTo>
                    <a:pt x="2410" y="520"/>
                  </a:moveTo>
                  <a:lnTo>
                    <a:pt x="2748" y="858"/>
                  </a:lnTo>
                  <a:cubicBezTo>
                    <a:pt x="2349" y="1295"/>
                    <a:pt x="2349" y="1964"/>
                    <a:pt x="2748" y="2395"/>
                  </a:cubicBezTo>
                  <a:lnTo>
                    <a:pt x="2410" y="2733"/>
                  </a:lnTo>
                  <a:cubicBezTo>
                    <a:pt x="2195" y="2530"/>
                    <a:pt x="1920" y="2429"/>
                    <a:pt x="1644" y="2429"/>
                  </a:cubicBezTo>
                  <a:cubicBezTo>
                    <a:pt x="1368" y="2429"/>
                    <a:pt x="1092" y="2530"/>
                    <a:pt x="874" y="2733"/>
                  </a:cubicBezTo>
                  <a:lnTo>
                    <a:pt x="542" y="2395"/>
                  </a:lnTo>
                  <a:cubicBezTo>
                    <a:pt x="941" y="1964"/>
                    <a:pt x="941" y="1295"/>
                    <a:pt x="542" y="858"/>
                  </a:cubicBezTo>
                  <a:lnTo>
                    <a:pt x="874" y="520"/>
                  </a:lnTo>
                  <a:cubicBezTo>
                    <a:pt x="1092" y="723"/>
                    <a:pt x="1368" y="824"/>
                    <a:pt x="1644" y="824"/>
                  </a:cubicBezTo>
                  <a:cubicBezTo>
                    <a:pt x="1920" y="824"/>
                    <a:pt x="2195" y="723"/>
                    <a:pt x="2410" y="520"/>
                  </a:cubicBezTo>
                  <a:close/>
                  <a:moveTo>
                    <a:pt x="874" y="1"/>
                  </a:moveTo>
                  <a:cubicBezTo>
                    <a:pt x="820" y="1"/>
                    <a:pt x="766" y="22"/>
                    <a:pt x="726" y="65"/>
                  </a:cubicBezTo>
                  <a:lnTo>
                    <a:pt x="87" y="704"/>
                  </a:lnTo>
                  <a:cubicBezTo>
                    <a:pt x="1" y="790"/>
                    <a:pt x="1" y="926"/>
                    <a:pt x="87" y="1012"/>
                  </a:cubicBezTo>
                  <a:lnTo>
                    <a:pt x="210" y="1135"/>
                  </a:lnTo>
                  <a:cubicBezTo>
                    <a:pt x="480" y="1405"/>
                    <a:pt x="480" y="1848"/>
                    <a:pt x="210" y="2118"/>
                  </a:cubicBezTo>
                  <a:lnTo>
                    <a:pt x="87" y="2247"/>
                  </a:lnTo>
                  <a:cubicBezTo>
                    <a:pt x="1" y="2327"/>
                    <a:pt x="1" y="2462"/>
                    <a:pt x="87" y="2548"/>
                  </a:cubicBezTo>
                  <a:lnTo>
                    <a:pt x="726" y="3188"/>
                  </a:lnTo>
                  <a:cubicBezTo>
                    <a:pt x="766" y="3231"/>
                    <a:pt x="820" y="3252"/>
                    <a:pt x="874" y="3252"/>
                  </a:cubicBezTo>
                  <a:cubicBezTo>
                    <a:pt x="929" y="3252"/>
                    <a:pt x="984" y="3231"/>
                    <a:pt x="1027" y="3188"/>
                  </a:cubicBezTo>
                  <a:lnTo>
                    <a:pt x="1150" y="3065"/>
                  </a:lnTo>
                  <a:cubicBezTo>
                    <a:pt x="1288" y="2930"/>
                    <a:pt x="1467" y="2862"/>
                    <a:pt x="1645" y="2862"/>
                  </a:cubicBezTo>
                  <a:cubicBezTo>
                    <a:pt x="1823" y="2862"/>
                    <a:pt x="2001" y="2930"/>
                    <a:pt x="2140" y="3065"/>
                  </a:cubicBezTo>
                  <a:lnTo>
                    <a:pt x="2263" y="3188"/>
                  </a:lnTo>
                  <a:cubicBezTo>
                    <a:pt x="2306" y="3231"/>
                    <a:pt x="2361" y="3252"/>
                    <a:pt x="2416" y="3252"/>
                  </a:cubicBezTo>
                  <a:cubicBezTo>
                    <a:pt x="2470" y="3252"/>
                    <a:pt x="2524" y="3231"/>
                    <a:pt x="2564" y="3188"/>
                  </a:cubicBezTo>
                  <a:lnTo>
                    <a:pt x="3203" y="2548"/>
                  </a:lnTo>
                  <a:cubicBezTo>
                    <a:pt x="3289" y="2462"/>
                    <a:pt x="3289" y="2327"/>
                    <a:pt x="3203" y="2247"/>
                  </a:cubicBezTo>
                  <a:lnTo>
                    <a:pt x="3080" y="2118"/>
                  </a:lnTo>
                  <a:cubicBezTo>
                    <a:pt x="2810" y="1848"/>
                    <a:pt x="2810" y="1405"/>
                    <a:pt x="3080" y="1135"/>
                  </a:cubicBezTo>
                  <a:lnTo>
                    <a:pt x="3203" y="1012"/>
                  </a:lnTo>
                  <a:cubicBezTo>
                    <a:pt x="3289" y="926"/>
                    <a:pt x="3289" y="790"/>
                    <a:pt x="3203" y="704"/>
                  </a:cubicBezTo>
                  <a:lnTo>
                    <a:pt x="2564" y="65"/>
                  </a:lnTo>
                  <a:cubicBezTo>
                    <a:pt x="2524" y="22"/>
                    <a:pt x="2470" y="1"/>
                    <a:pt x="2416" y="1"/>
                  </a:cubicBezTo>
                  <a:cubicBezTo>
                    <a:pt x="2361" y="1"/>
                    <a:pt x="2306" y="22"/>
                    <a:pt x="2263" y="65"/>
                  </a:cubicBezTo>
                  <a:lnTo>
                    <a:pt x="2140" y="188"/>
                  </a:lnTo>
                  <a:cubicBezTo>
                    <a:pt x="2001" y="326"/>
                    <a:pt x="1823" y="396"/>
                    <a:pt x="1645" y="396"/>
                  </a:cubicBezTo>
                  <a:cubicBezTo>
                    <a:pt x="1467" y="396"/>
                    <a:pt x="1288" y="326"/>
                    <a:pt x="1150" y="188"/>
                  </a:cubicBezTo>
                  <a:lnTo>
                    <a:pt x="1027" y="65"/>
                  </a:lnTo>
                  <a:cubicBezTo>
                    <a:pt x="984" y="22"/>
                    <a:pt x="929" y="1"/>
                    <a:pt x="874"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31" name="Google Shape;1131;p51"/>
            <p:cNvSpPr/>
            <p:nvPr/>
          </p:nvSpPr>
          <p:spPr>
            <a:xfrm>
              <a:off x="6178765" y="1856717"/>
              <a:ext cx="54587" cy="52618"/>
            </a:xfrm>
            <a:custGeom>
              <a:avLst/>
              <a:gdLst/>
              <a:ahLst/>
              <a:cxnLst/>
              <a:rect l="l" t="t" r="r" b="b"/>
              <a:pathLst>
                <a:path w="2024" h="1951" extrusionOk="0">
                  <a:moveTo>
                    <a:pt x="1107" y="0"/>
                  </a:moveTo>
                  <a:cubicBezTo>
                    <a:pt x="1052" y="0"/>
                    <a:pt x="997" y="19"/>
                    <a:pt x="954" y="62"/>
                  </a:cubicBezTo>
                  <a:lnTo>
                    <a:pt x="62" y="953"/>
                  </a:lnTo>
                  <a:cubicBezTo>
                    <a:pt x="25" y="990"/>
                    <a:pt x="1" y="1051"/>
                    <a:pt x="1" y="1107"/>
                  </a:cubicBezTo>
                  <a:lnTo>
                    <a:pt x="1" y="1733"/>
                  </a:lnTo>
                  <a:cubicBezTo>
                    <a:pt x="1" y="1878"/>
                    <a:pt x="108" y="1950"/>
                    <a:pt x="216" y="1950"/>
                  </a:cubicBezTo>
                  <a:cubicBezTo>
                    <a:pt x="324" y="1950"/>
                    <a:pt x="431" y="1878"/>
                    <a:pt x="431" y="1733"/>
                  </a:cubicBezTo>
                  <a:lnTo>
                    <a:pt x="431" y="1199"/>
                  </a:lnTo>
                  <a:lnTo>
                    <a:pt x="1200" y="430"/>
                  </a:lnTo>
                  <a:lnTo>
                    <a:pt x="1734" y="430"/>
                  </a:lnTo>
                  <a:cubicBezTo>
                    <a:pt x="2023" y="430"/>
                    <a:pt x="2023" y="0"/>
                    <a:pt x="1734"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32" name="Google Shape;1132;p51"/>
            <p:cNvSpPr/>
            <p:nvPr/>
          </p:nvSpPr>
          <p:spPr>
            <a:xfrm>
              <a:off x="6055107" y="1856717"/>
              <a:ext cx="54560" cy="52484"/>
            </a:xfrm>
            <a:custGeom>
              <a:avLst/>
              <a:gdLst/>
              <a:ahLst/>
              <a:cxnLst/>
              <a:rect l="l" t="t" r="r" b="b"/>
              <a:pathLst>
                <a:path w="2023" h="1946" extrusionOk="0">
                  <a:moveTo>
                    <a:pt x="289" y="0"/>
                  </a:moveTo>
                  <a:cubicBezTo>
                    <a:pt x="0" y="0"/>
                    <a:pt x="0" y="424"/>
                    <a:pt x="289" y="424"/>
                  </a:cubicBezTo>
                  <a:lnTo>
                    <a:pt x="824" y="424"/>
                  </a:lnTo>
                  <a:lnTo>
                    <a:pt x="1592" y="1193"/>
                  </a:lnTo>
                  <a:lnTo>
                    <a:pt x="1592" y="1733"/>
                  </a:lnTo>
                  <a:cubicBezTo>
                    <a:pt x="1592" y="1875"/>
                    <a:pt x="1700" y="1946"/>
                    <a:pt x="1808" y="1946"/>
                  </a:cubicBezTo>
                  <a:cubicBezTo>
                    <a:pt x="1915" y="1946"/>
                    <a:pt x="2023" y="1875"/>
                    <a:pt x="2023" y="1733"/>
                  </a:cubicBezTo>
                  <a:lnTo>
                    <a:pt x="2023" y="1100"/>
                  </a:lnTo>
                  <a:cubicBezTo>
                    <a:pt x="2023" y="1045"/>
                    <a:pt x="1998" y="990"/>
                    <a:pt x="1961" y="947"/>
                  </a:cubicBezTo>
                  <a:lnTo>
                    <a:pt x="1070" y="62"/>
                  </a:lnTo>
                  <a:cubicBezTo>
                    <a:pt x="1027" y="19"/>
                    <a:pt x="972" y="0"/>
                    <a:pt x="916"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33" name="Google Shape;1133;p51"/>
            <p:cNvSpPr/>
            <p:nvPr/>
          </p:nvSpPr>
          <p:spPr>
            <a:xfrm>
              <a:off x="6055269" y="1734947"/>
              <a:ext cx="54560" cy="52645"/>
            </a:xfrm>
            <a:custGeom>
              <a:avLst/>
              <a:gdLst/>
              <a:ahLst/>
              <a:cxnLst/>
              <a:rect l="l" t="t" r="r" b="b"/>
              <a:pathLst>
                <a:path w="2023" h="1952" extrusionOk="0">
                  <a:moveTo>
                    <a:pt x="1808" y="0"/>
                  </a:moveTo>
                  <a:cubicBezTo>
                    <a:pt x="1700" y="0"/>
                    <a:pt x="1593" y="71"/>
                    <a:pt x="1593" y="212"/>
                  </a:cubicBezTo>
                  <a:lnTo>
                    <a:pt x="1593" y="753"/>
                  </a:lnTo>
                  <a:lnTo>
                    <a:pt x="824" y="1522"/>
                  </a:lnTo>
                  <a:lnTo>
                    <a:pt x="289" y="1522"/>
                  </a:lnTo>
                  <a:cubicBezTo>
                    <a:pt x="1" y="1522"/>
                    <a:pt x="1" y="1946"/>
                    <a:pt x="289" y="1946"/>
                  </a:cubicBezTo>
                  <a:lnTo>
                    <a:pt x="283" y="1952"/>
                  </a:lnTo>
                  <a:lnTo>
                    <a:pt x="916" y="1952"/>
                  </a:lnTo>
                  <a:cubicBezTo>
                    <a:pt x="972" y="1952"/>
                    <a:pt x="1027" y="1927"/>
                    <a:pt x="1070" y="1890"/>
                  </a:cubicBezTo>
                  <a:lnTo>
                    <a:pt x="1961" y="999"/>
                  </a:lnTo>
                  <a:cubicBezTo>
                    <a:pt x="1998" y="956"/>
                    <a:pt x="2023" y="901"/>
                    <a:pt x="2023" y="845"/>
                  </a:cubicBezTo>
                  <a:lnTo>
                    <a:pt x="2023" y="212"/>
                  </a:lnTo>
                  <a:cubicBezTo>
                    <a:pt x="2023" y="71"/>
                    <a:pt x="1915" y="0"/>
                    <a:pt x="1808" y="0"/>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34" name="Google Shape;1134;p51"/>
            <p:cNvSpPr/>
            <p:nvPr/>
          </p:nvSpPr>
          <p:spPr>
            <a:xfrm>
              <a:off x="6178954" y="1734974"/>
              <a:ext cx="54560" cy="52618"/>
            </a:xfrm>
            <a:custGeom>
              <a:avLst/>
              <a:gdLst/>
              <a:ahLst/>
              <a:cxnLst/>
              <a:rect l="l" t="t" r="r" b="b"/>
              <a:pathLst>
                <a:path w="2023" h="1951" extrusionOk="0">
                  <a:moveTo>
                    <a:pt x="212" y="1"/>
                  </a:moveTo>
                  <a:cubicBezTo>
                    <a:pt x="106" y="1"/>
                    <a:pt x="0" y="73"/>
                    <a:pt x="0" y="218"/>
                  </a:cubicBezTo>
                  <a:lnTo>
                    <a:pt x="0" y="844"/>
                  </a:lnTo>
                  <a:cubicBezTo>
                    <a:pt x="0" y="900"/>
                    <a:pt x="18" y="955"/>
                    <a:pt x="62" y="998"/>
                  </a:cubicBezTo>
                  <a:lnTo>
                    <a:pt x="953" y="1889"/>
                  </a:lnTo>
                  <a:cubicBezTo>
                    <a:pt x="990" y="1932"/>
                    <a:pt x="1051" y="1951"/>
                    <a:pt x="1106" y="1951"/>
                  </a:cubicBezTo>
                  <a:lnTo>
                    <a:pt x="1733" y="1951"/>
                  </a:lnTo>
                  <a:cubicBezTo>
                    <a:pt x="2022" y="1951"/>
                    <a:pt x="2022" y="1527"/>
                    <a:pt x="1733" y="1527"/>
                  </a:cubicBezTo>
                  <a:lnTo>
                    <a:pt x="1733" y="1521"/>
                  </a:lnTo>
                  <a:lnTo>
                    <a:pt x="1193" y="1521"/>
                  </a:lnTo>
                  <a:lnTo>
                    <a:pt x="424" y="752"/>
                  </a:lnTo>
                  <a:lnTo>
                    <a:pt x="424" y="218"/>
                  </a:lnTo>
                  <a:cubicBezTo>
                    <a:pt x="424" y="73"/>
                    <a:pt x="318" y="1"/>
                    <a:pt x="212"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sp>
          <p:nvSpPr>
            <p:cNvPr id="1135" name="Google Shape;1135;p51"/>
            <p:cNvSpPr/>
            <p:nvPr/>
          </p:nvSpPr>
          <p:spPr>
            <a:xfrm>
              <a:off x="6099877" y="1778207"/>
              <a:ext cx="88866" cy="87733"/>
            </a:xfrm>
            <a:custGeom>
              <a:avLst/>
              <a:gdLst/>
              <a:ahLst/>
              <a:cxnLst/>
              <a:rect l="l" t="t" r="r" b="b"/>
              <a:pathLst>
                <a:path w="3295" h="3253" extrusionOk="0">
                  <a:moveTo>
                    <a:pt x="2416" y="520"/>
                  </a:moveTo>
                  <a:lnTo>
                    <a:pt x="2754" y="858"/>
                  </a:lnTo>
                  <a:cubicBezTo>
                    <a:pt x="2348" y="1295"/>
                    <a:pt x="2348" y="1964"/>
                    <a:pt x="2754" y="2395"/>
                  </a:cubicBezTo>
                  <a:lnTo>
                    <a:pt x="2416" y="2733"/>
                  </a:lnTo>
                  <a:cubicBezTo>
                    <a:pt x="2201" y="2533"/>
                    <a:pt x="1926" y="2433"/>
                    <a:pt x="1650" y="2433"/>
                  </a:cubicBezTo>
                  <a:cubicBezTo>
                    <a:pt x="1374" y="2433"/>
                    <a:pt x="1097" y="2533"/>
                    <a:pt x="879" y="2733"/>
                  </a:cubicBezTo>
                  <a:lnTo>
                    <a:pt x="541" y="2395"/>
                  </a:lnTo>
                  <a:cubicBezTo>
                    <a:pt x="947" y="1964"/>
                    <a:pt x="947" y="1295"/>
                    <a:pt x="541" y="858"/>
                  </a:cubicBezTo>
                  <a:lnTo>
                    <a:pt x="879" y="520"/>
                  </a:lnTo>
                  <a:cubicBezTo>
                    <a:pt x="1097" y="723"/>
                    <a:pt x="1374" y="824"/>
                    <a:pt x="1650" y="824"/>
                  </a:cubicBezTo>
                  <a:cubicBezTo>
                    <a:pt x="1926" y="824"/>
                    <a:pt x="2201" y="723"/>
                    <a:pt x="2416" y="520"/>
                  </a:cubicBezTo>
                  <a:close/>
                  <a:moveTo>
                    <a:pt x="878" y="1"/>
                  </a:moveTo>
                  <a:cubicBezTo>
                    <a:pt x="824" y="1"/>
                    <a:pt x="768" y="22"/>
                    <a:pt x="725" y="65"/>
                  </a:cubicBezTo>
                  <a:lnTo>
                    <a:pt x="86" y="704"/>
                  </a:lnTo>
                  <a:cubicBezTo>
                    <a:pt x="0" y="790"/>
                    <a:pt x="0" y="926"/>
                    <a:pt x="86" y="1006"/>
                  </a:cubicBezTo>
                  <a:lnTo>
                    <a:pt x="209" y="1135"/>
                  </a:lnTo>
                  <a:cubicBezTo>
                    <a:pt x="479" y="1405"/>
                    <a:pt x="479" y="1848"/>
                    <a:pt x="209" y="2118"/>
                  </a:cubicBezTo>
                  <a:lnTo>
                    <a:pt x="86" y="2241"/>
                  </a:lnTo>
                  <a:cubicBezTo>
                    <a:pt x="0" y="2327"/>
                    <a:pt x="0" y="2462"/>
                    <a:pt x="86" y="2548"/>
                  </a:cubicBezTo>
                  <a:lnTo>
                    <a:pt x="725" y="3188"/>
                  </a:lnTo>
                  <a:cubicBezTo>
                    <a:pt x="768" y="3231"/>
                    <a:pt x="824" y="3252"/>
                    <a:pt x="878" y="3252"/>
                  </a:cubicBezTo>
                  <a:cubicBezTo>
                    <a:pt x="933" y="3252"/>
                    <a:pt x="987" y="3231"/>
                    <a:pt x="1027" y="3188"/>
                  </a:cubicBezTo>
                  <a:lnTo>
                    <a:pt x="1156" y="3065"/>
                  </a:lnTo>
                  <a:cubicBezTo>
                    <a:pt x="1291" y="2926"/>
                    <a:pt x="1469" y="2857"/>
                    <a:pt x="1647" y="2857"/>
                  </a:cubicBezTo>
                  <a:cubicBezTo>
                    <a:pt x="1826" y="2857"/>
                    <a:pt x="2004" y="2926"/>
                    <a:pt x="2139" y="3065"/>
                  </a:cubicBezTo>
                  <a:lnTo>
                    <a:pt x="2262" y="3188"/>
                  </a:lnTo>
                  <a:cubicBezTo>
                    <a:pt x="2305" y="3231"/>
                    <a:pt x="2360" y="3252"/>
                    <a:pt x="2416" y="3252"/>
                  </a:cubicBezTo>
                  <a:cubicBezTo>
                    <a:pt x="2471" y="3252"/>
                    <a:pt x="2526" y="3231"/>
                    <a:pt x="2569" y="3188"/>
                  </a:cubicBezTo>
                  <a:lnTo>
                    <a:pt x="3209" y="2548"/>
                  </a:lnTo>
                  <a:cubicBezTo>
                    <a:pt x="3246" y="2505"/>
                    <a:pt x="3270" y="2456"/>
                    <a:pt x="3270" y="2395"/>
                  </a:cubicBezTo>
                  <a:cubicBezTo>
                    <a:pt x="3270" y="2339"/>
                    <a:pt x="3252" y="2284"/>
                    <a:pt x="3209" y="2241"/>
                  </a:cubicBezTo>
                  <a:lnTo>
                    <a:pt x="3086" y="2118"/>
                  </a:lnTo>
                  <a:cubicBezTo>
                    <a:pt x="2809" y="1848"/>
                    <a:pt x="2809" y="1405"/>
                    <a:pt x="3086" y="1135"/>
                  </a:cubicBezTo>
                  <a:lnTo>
                    <a:pt x="3209" y="1006"/>
                  </a:lnTo>
                  <a:cubicBezTo>
                    <a:pt x="3295" y="926"/>
                    <a:pt x="3295" y="790"/>
                    <a:pt x="3209" y="704"/>
                  </a:cubicBezTo>
                  <a:lnTo>
                    <a:pt x="2569" y="65"/>
                  </a:lnTo>
                  <a:cubicBezTo>
                    <a:pt x="2526" y="22"/>
                    <a:pt x="2471" y="1"/>
                    <a:pt x="2416" y="1"/>
                  </a:cubicBezTo>
                  <a:cubicBezTo>
                    <a:pt x="2360" y="1"/>
                    <a:pt x="2305" y="22"/>
                    <a:pt x="2262" y="65"/>
                  </a:cubicBezTo>
                  <a:lnTo>
                    <a:pt x="2139" y="188"/>
                  </a:lnTo>
                  <a:cubicBezTo>
                    <a:pt x="2004" y="323"/>
                    <a:pt x="1826" y="391"/>
                    <a:pt x="1647" y="391"/>
                  </a:cubicBezTo>
                  <a:cubicBezTo>
                    <a:pt x="1469" y="391"/>
                    <a:pt x="1291" y="323"/>
                    <a:pt x="1156" y="188"/>
                  </a:cubicBezTo>
                  <a:lnTo>
                    <a:pt x="1027" y="65"/>
                  </a:lnTo>
                  <a:cubicBezTo>
                    <a:pt x="987" y="22"/>
                    <a:pt x="933" y="1"/>
                    <a:pt x="878" y="1"/>
                  </a:cubicBezTo>
                  <a:close/>
                </a:path>
              </a:pathLst>
            </a:custGeom>
            <a:solidFill>
              <a:srgbClr val="000000"/>
            </a:solidFill>
            <a:ln>
              <a:noFill/>
            </a:ln>
          </p:spPr>
          <p:txBody>
            <a:bodyPr spcFirstLastPara="1" wrap="square" lIns="182850" tIns="182850" rIns="182850" bIns="182850" anchor="ctr" anchorCtr="0">
              <a:noAutofit/>
            </a:bodyPr>
            <a:lstStyle/>
            <a:p>
              <a:endParaRPr sz="5600"/>
            </a:p>
          </p:txBody>
        </p:sp>
      </p:grpSp>
      <p:cxnSp>
        <p:nvCxnSpPr>
          <p:cNvPr id="1136" name="Google Shape;1136;p51"/>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2"/>
        <p:cNvGrpSpPr/>
        <p:nvPr/>
      </p:nvGrpSpPr>
      <p:grpSpPr>
        <a:xfrm>
          <a:off x="0" y="0"/>
          <a:ext cx="0" cy="0"/>
          <a:chOff x="0" y="0"/>
          <a:chExt cx="0" cy="0"/>
        </a:xfrm>
      </p:grpSpPr>
      <p:sp>
        <p:nvSpPr>
          <p:cNvPr id="1163" name="Google Shape;1163;p55"/>
          <p:cNvSpPr txBox="1">
            <a:spLocks noGrp="1"/>
          </p:cNvSpPr>
          <p:nvPr>
            <p:ph type="title" idx="4294967295"/>
          </p:nvPr>
        </p:nvSpPr>
        <p:spPr>
          <a:xfrm>
            <a:off x="2096700" y="1908800"/>
            <a:ext cx="14094600" cy="964800"/>
          </a:xfrm>
          <a:prstGeom prst="rect">
            <a:avLst/>
          </a:prstGeom>
        </p:spPr>
        <p:txBody>
          <a:bodyPr spcFirstLastPara="1" wrap="square" lIns="182850" tIns="182850" rIns="182850" bIns="182850" anchor="t" anchorCtr="0">
            <a:noAutofit/>
          </a:bodyPr>
          <a:lstStyle/>
          <a:p>
            <a:pPr>
              <a:buClr>
                <a:srgbClr val="000000"/>
              </a:buClr>
              <a:buSzPts val="1100"/>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164" name="Google Shape;1164;p55"/>
          <p:cNvSpPr txBox="1">
            <a:spLocks noGrp="1"/>
          </p:cNvSpPr>
          <p:nvPr>
            <p:ph type="body" idx="4294967295"/>
          </p:nvPr>
        </p:nvSpPr>
        <p:spPr>
          <a:xfrm>
            <a:off x="2136200" y="2915750"/>
            <a:ext cx="14094600" cy="880200"/>
          </a:xfrm>
          <a:prstGeom prst="rect">
            <a:avLst/>
          </a:prstGeom>
        </p:spPr>
        <p:txBody>
          <a:bodyPr spcFirstLastPara="1" wrap="square" lIns="182850" tIns="182850" rIns="182850" bIns="182850" anchor="t" anchorCtr="0">
            <a:noAutofit/>
          </a:bodyPr>
          <a:lstStyle/>
          <a:p>
            <a:pPr marL="0" indent="0" algn="ctr">
              <a:buNone/>
            </a:pPr>
            <a:r>
              <a:rPr lang="en" sz="2400">
                <a:solidFill>
                  <a:srgbClr val="FFFFFF"/>
                </a:solidFill>
                <a:latin typeface="Arial"/>
                <a:ea typeface="Arial"/>
                <a:cs typeface="Arial"/>
                <a:sym typeface="Arial"/>
              </a:rPr>
              <a:t>This presentation has been made using the following fonts:</a:t>
            </a:r>
            <a:endParaRPr sz="2400">
              <a:solidFill>
                <a:srgbClr val="FFFFFF"/>
              </a:solidFill>
              <a:latin typeface="Arial"/>
              <a:ea typeface="Arial"/>
              <a:cs typeface="Arial"/>
              <a:sym typeface="Arial"/>
            </a:endParaRPr>
          </a:p>
          <a:p>
            <a:pPr marL="0" indent="0">
              <a:buNone/>
            </a:pPr>
            <a:endParaRPr sz="2800">
              <a:latin typeface="Arial"/>
              <a:ea typeface="Arial"/>
              <a:cs typeface="Arial"/>
              <a:sym typeface="Arial"/>
            </a:endParaRPr>
          </a:p>
        </p:txBody>
      </p:sp>
      <p:sp>
        <p:nvSpPr>
          <p:cNvPr id="1165" name="Google Shape;1165;p55"/>
          <p:cNvSpPr txBox="1">
            <a:spLocks noGrp="1"/>
          </p:cNvSpPr>
          <p:nvPr>
            <p:ph type="body" idx="4294967295"/>
          </p:nvPr>
        </p:nvSpPr>
        <p:spPr>
          <a:xfrm>
            <a:off x="2136200" y="3838098"/>
            <a:ext cx="14094600" cy="2509800"/>
          </a:xfrm>
          <a:prstGeom prst="rect">
            <a:avLst/>
          </a:prstGeom>
        </p:spPr>
        <p:txBody>
          <a:bodyPr spcFirstLastPara="1" wrap="square" lIns="182850" tIns="182850" rIns="182850" bIns="182850" anchor="ctr" anchorCtr="0">
            <a:noAutofit/>
          </a:bodyPr>
          <a:lstStyle/>
          <a:p>
            <a:pPr marL="0" indent="0" algn="ctr">
              <a:buNone/>
            </a:pPr>
            <a:r>
              <a:rPr lang="en" b="1">
                <a:solidFill>
                  <a:schemeClr val="lt1"/>
                </a:solidFill>
                <a:latin typeface="Arial"/>
                <a:ea typeface="Arial"/>
                <a:cs typeface="Arial"/>
                <a:sym typeface="Arial"/>
              </a:rPr>
              <a:t>Abel</a:t>
            </a:r>
            <a:endParaRPr b="1">
              <a:solidFill>
                <a:schemeClr val="lt1"/>
              </a:solidFill>
              <a:latin typeface="Arial"/>
              <a:ea typeface="Arial"/>
              <a:cs typeface="Arial"/>
              <a:sym typeface="Arial"/>
            </a:endParaRPr>
          </a:p>
          <a:p>
            <a:pPr marL="0" indent="0" algn="ctr">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https://fonts.google.com/specimen/Abel</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indent="0" algn="ctr">
              <a:buNone/>
            </a:pPr>
            <a:endParaRPr sz="1600">
              <a:solidFill>
                <a:schemeClr val="lt1"/>
              </a:solidFill>
              <a:latin typeface="Arial"/>
              <a:ea typeface="Arial"/>
              <a:cs typeface="Arial"/>
              <a:sym typeface="Arial"/>
            </a:endParaRPr>
          </a:p>
          <a:p>
            <a:pPr marL="0" indent="0" algn="ctr">
              <a:buNone/>
            </a:pPr>
            <a:r>
              <a:rPr lang="en" b="1">
                <a:solidFill>
                  <a:schemeClr val="lt1"/>
                </a:solidFill>
                <a:latin typeface="Arial"/>
                <a:ea typeface="Arial"/>
                <a:cs typeface="Arial"/>
                <a:sym typeface="Arial"/>
              </a:rPr>
              <a:t>Open Sans</a:t>
            </a:r>
            <a:endParaRPr b="1">
              <a:solidFill>
                <a:schemeClr val="lt1"/>
              </a:solidFill>
              <a:latin typeface="Arial"/>
              <a:ea typeface="Arial"/>
              <a:cs typeface="Arial"/>
              <a:sym typeface="Arial"/>
            </a:endParaRPr>
          </a:p>
          <a:p>
            <a:pPr marL="0" indent="0" algn="ctr">
              <a:buClr>
                <a:schemeClr val="dk1"/>
              </a:buClr>
              <a:buNone/>
            </a:pP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https://fonts.google.com/specimen/Open+Sans</a:t>
            </a:r>
            <a:endParaRPr>
              <a:solidFill>
                <a:schemeClr val="lt1"/>
              </a:solidFill>
              <a:latin typeface="Arial"/>
              <a:ea typeface="Arial"/>
              <a:cs typeface="Arial"/>
              <a:sym typeface="Arial"/>
            </a:endParaRPr>
          </a:p>
        </p:txBody>
      </p:sp>
      <p:grpSp>
        <p:nvGrpSpPr>
          <p:cNvPr id="1166" name="Google Shape;1166;p55"/>
          <p:cNvGrpSpPr/>
          <p:nvPr/>
        </p:nvGrpSpPr>
        <p:grpSpPr>
          <a:xfrm>
            <a:off x="6228950" y="6997750"/>
            <a:ext cx="5830100" cy="1508400"/>
            <a:chOff x="2052655" y="3498875"/>
            <a:chExt cx="2915050" cy="754200"/>
          </a:xfrm>
        </p:grpSpPr>
        <p:sp>
          <p:nvSpPr>
            <p:cNvPr id="1167" name="Google Shape;1167;p55"/>
            <p:cNvSpPr/>
            <p:nvPr/>
          </p:nvSpPr>
          <p:spPr>
            <a:xfrm>
              <a:off x="3114480" y="3498875"/>
              <a:ext cx="791400" cy="754200"/>
            </a:xfrm>
            <a:prstGeom prst="roundRect">
              <a:avLst>
                <a:gd name="adj" fmla="val 16667"/>
              </a:avLst>
            </a:prstGeom>
            <a:solidFill>
              <a:srgbClr val="B3A29A"/>
            </a:solidFill>
            <a:ln w="9525" cap="flat" cmpd="sng">
              <a:solidFill>
                <a:srgbClr val="FFFFFF"/>
              </a:solidFill>
              <a:prstDash val="solid"/>
              <a:round/>
              <a:headEnd type="none" w="sm" len="sm"/>
              <a:tailEnd type="none" w="sm" len="sm"/>
            </a:ln>
          </p:spPr>
          <p:txBody>
            <a:bodyPr spcFirstLastPara="1" wrap="square" lIns="182850" tIns="182850" rIns="182850" bIns="182850" anchor="ctr" anchorCtr="0">
              <a:noAutofit/>
            </a:bodyPr>
            <a:lstStyle/>
            <a:p>
              <a:endParaRPr sz="5600"/>
            </a:p>
          </p:txBody>
        </p:sp>
        <p:sp>
          <p:nvSpPr>
            <p:cNvPr id="1168" name="Google Shape;1168;p55"/>
            <p:cNvSpPr/>
            <p:nvPr/>
          </p:nvSpPr>
          <p:spPr>
            <a:xfrm>
              <a:off x="4176300" y="3498875"/>
              <a:ext cx="791400" cy="754200"/>
            </a:xfrm>
            <a:prstGeom prst="roundRect">
              <a:avLst>
                <a:gd name="adj" fmla="val 16667"/>
              </a:avLst>
            </a:prstGeom>
            <a:solidFill>
              <a:srgbClr val="EAE5E1"/>
            </a:solidFill>
            <a:ln w="9525" cap="flat" cmpd="sng">
              <a:solidFill>
                <a:srgbClr val="FFFFFF"/>
              </a:solidFill>
              <a:prstDash val="solid"/>
              <a:round/>
              <a:headEnd type="none" w="sm" len="sm"/>
              <a:tailEnd type="none" w="sm" len="sm"/>
            </a:ln>
          </p:spPr>
          <p:txBody>
            <a:bodyPr spcFirstLastPara="1" wrap="square" lIns="182850" tIns="182850" rIns="182850" bIns="182850" anchor="ctr" anchorCtr="0">
              <a:noAutofit/>
            </a:bodyPr>
            <a:lstStyle/>
            <a:p>
              <a:endParaRPr sz="5600"/>
            </a:p>
          </p:txBody>
        </p:sp>
        <p:sp>
          <p:nvSpPr>
            <p:cNvPr id="1169" name="Google Shape;1169;p55"/>
            <p:cNvSpPr/>
            <p:nvPr/>
          </p:nvSpPr>
          <p:spPr>
            <a:xfrm>
              <a:off x="2052655" y="3498875"/>
              <a:ext cx="791400" cy="754200"/>
            </a:xfrm>
            <a:prstGeom prst="roundRect">
              <a:avLst>
                <a:gd name="adj" fmla="val 16667"/>
              </a:avLst>
            </a:prstGeom>
            <a:solidFill>
              <a:srgbClr val="2E1B11"/>
            </a:solidFill>
            <a:ln w="9525" cap="flat" cmpd="sng">
              <a:solidFill>
                <a:srgbClr val="FFFFFF"/>
              </a:solidFill>
              <a:prstDash val="solid"/>
              <a:round/>
              <a:headEnd type="none" w="sm" len="sm"/>
              <a:tailEnd type="none" w="sm" len="sm"/>
            </a:ln>
          </p:spPr>
          <p:txBody>
            <a:bodyPr spcFirstLastPara="1" wrap="square" lIns="182850" tIns="182850" rIns="182850" bIns="182850" anchor="ctr" anchorCtr="0">
              <a:noAutofit/>
            </a:bodyPr>
            <a:lstStyle/>
            <a:p>
              <a:endParaRPr sz="5600"/>
            </a:p>
          </p:txBody>
        </p:sp>
        <p:sp>
          <p:nvSpPr>
            <p:cNvPr id="1170" name="Google Shape;1170;p55"/>
            <p:cNvSpPr txBox="1"/>
            <p:nvPr/>
          </p:nvSpPr>
          <p:spPr>
            <a:xfrm>
              <a:off x="3114480" y="3655925"/>
              <a:ext cx="791400" cy="440100"/>
            </a:xfrm>
            <a:prstGeom prst="rect">
              <a:avLst/>
            </a:prstGeom>
            <a:noFill/>
            <a:ln>
              <a:noFill/>
            </a:ln>
          </p:spPr>
          <p:txBody>
            <a:bodyPr spcFirstLastPara="1" wrap="square" lIns="182850" tIns="182850" rIns="182850" bIns="182850" anchor="ctr" anchorCtr="0">
              <a:noAutofit/>
            </a:bodyPr>
            <a:lstStyle/>
            <a:p>
              <a:pPr algn="ctr"/>
              <a:r>
                <a:rPr lang="en" sz="2000">
                  <a:solidFill>
                    <a:srgbClr val="FFFFFF"/>
                  </a:solidFill>
                </a:rPr>
                <a:t>#b3a29a</a:t>
              </a:r>
              <a:endParaRPr sz="2000">
                <a:solidFill>
                  <a:srgbClr val="FFFFFF"/>
                </a:solidFill>
              </a:endParaRPr>
            </a:p>
          </p:txBody>
        </p:sp>
        <p:sp>
          <p:nvSpPr>
            <p:cNvPr id="1171" name="Google Shape;1171;p55"/>
            <p:cNvSpPr txBox="1"/>
            <p:nvPr/>
          </p:nvSpPr>
          <p:spPr>
            <a:xfrm>
              <a:off x="4176305" y="3655925"/>
              <a:ext cx="791400" cy="440100"/>
            </a:xfrm>
            <a:prstGeom prst="rect">
              <a:avLst/>
            </a:prstGeom>
            <a:noFill/>
            <a:ln>
              <a:noFill/>
            </a:ln>
          </p:spPr>
          <p:txBody>
            <a:bodyPr spcFirstLastPara="1" wrap="square" lIns="182850" tIns="182850" rIns="182850" bIns="182850" anchor="ctr" anchorCtr="0">
              <a:noAutofit/>
            </a:bodyPr>
            <a:lstStyle/>
            <a:p>
              <a:pPr algn="ctr"/>
              <a:r>
                <a:rPr lang="en" sz="2000">
                  <a:solidFill>
                    <a:schemeClr val="dk1"/>
                  </a:solidFill>
                </a:rPr>
                <a:t>#eae5e1</a:t>
              </a:r>
              <a:endParaRPr sz="2000">
                <a:solidFill>
                  <a:schemeClr val="dk1"/>
                </a:solidFill>
              </a:endParaRPr>
            </a:p>
          </p:txBody>
        </p:sp>
        <p:sp>
          <p:nvSpPr>
            <p:cNvPr id="1172" name="Google Shape;1172;p55"/>
            <p:cNvSpPr txBox="1"/>
            <p:nvPr/>
          </p:nvSpPr>
          <p:spPr>
            <a:xfrm>
              <a:off x="2052655" y="3655925"/>
              <a:ext cx="791400" cy="440100"/>
            </a:xfrm>
            <a:prstGeom prst="rect">
              <a:avLst/>
            </a:prstGeom>
            <a:noFill/>
            <a:ln>
              <a:noFill/>
            </a:ln>
          </p:spPr>
          <p:txBody>
            <a:bodyPr spcFirstLastPara="1" wrap="square" lIns="182850" tIns="182850" rIns="182850" bIns="182850" anchor="ctr" anchorCtr="0">
              <a:noAutofit/>
            </a:bodyPr>
            <a:lstStyle/>
            <a:p>
              <a:pPr algn="ctr"/>
              <a:r>
                <a:rPr lang="en" sz="2000">
                  <a:solidFill>
                    <a:srgbClr val="FFFFFF"/>
                  </a:solidFill>
                </a:rPr>
                <a:t>#2e1b11</a:t>
              </a:r>
              <a:endParaRPr sz="2000">
                <a:solidFill>
                  <a:srgbClr val="FFFFFF"/>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6"/>
        <p:cNvGrpSpPr/>
        <p:nvPr/>
      </p:nvGrpSpPr>
      <p:grpSpPr>
        <a:xfrm>
          <a:off x="0" y="0"/>
          <a:ext cx="0" cy="0"/>
          <a:chOff x="0" y="0"/>
          <a:chExt cx="0" cy="0"/>
        </a:xfrm>
      </p:grpSpPr>
      <p:sp>
        <p:nvSpPr>
          <p:cNvPr id="1177" name="Google Shape;1177;p56"/>
          <p:cNvSpPr txBox="1">
            <a:spLocks noGrp="1"/>
          </p:cNvSpPr>
          <p:nvPr>
            <p:ph type="title" idx="4294967295"/>
          </p:nvPr>
        </p:nvSpPr>
        <p:spPr>
          <a:xfrm>
            <a:off x="2136200" y="1866900"/>
            <a:ext cx="14094600" cy="964800"/>
          </a:xfrm>
          <a:prstGeom prst="rect">
            <a:avLst/>
          </a:prstGeom>
        </p:spPr>
        <p:txBody>
          <a:bodyPr spcFirstLastPara="1" wrap="square" lIns="182850" tIns="182850" rIns="182850" bIns="182850" anchor="t" anchorCtr="0">
            <a:noAutofit/>
          </a:bodyPr>
          <a:lstStyle/>
          <a:p>
            <a:pPr>
              <a:buClr>
                <a:srgbClr val="000000"/>
              </a:buClr>
              <a:buSzPts val="1100"/>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178" name="Google Shape;1178;p56"/>
          <p:cNvSpPr txBox="1">
            <a:spLocks noGrp="1"/>
          </p:cNvSpPr>
          <p:nvPr>
            <p:ph type="body" idx="4294967295"/>
          </p:nvPr>
        </p:nvSpPr>
        <p:spPr>
          <a:xfrm>
            <a:off x="2136200" y="3068152"/>
            <a:ext cx="14094600" cy="964800"/>
          </a:xfrm>
          <a:prstGeom prst="rect">
            <a:avLst/>
          </a:prstGeom>
        </p:spPr>
        <p:txBody>
          <a:bodyPr spcFirstLastPara="1" wrap="square" lIns="182850" tIns="182850" rIns="182850" bIns="182850" anchor="ctr" anchorCtr="0">
            <a:noAutofit/>
          </a:bodyPr>
          <a:lstStyle/>
          <a:p>
            <a:pPr marL="0" indent="0" algn="ctr">
              <a:buNone/>
            </a:pPr>
            <a:r>
              <a:rPr lang="en" sz="2200">
                <a:solidFill>
                  <a:srgbClr val="FFFFFF"/>
                </a:solidFill>
                <a:latin typeface="Arial"/>
                <a:ea typeface="Arial"/>
                <a:cs typeface="Arial"/>
                <a:sym typeface="Arial"/>
              </a:rPr>
              <a:t>You can easily</a:t>
            </a:r>
            <a:r>
              <a:rPr lang="en" sz="2200">
                <a:latin typeface="Arial"/>
                <a:ea typeface="Arial"/>
                <a:cs typeface="Arial"/>
                <a:sym typeface="Arial"/>
              </a:rPr>
              <a:t> </a:t>
            </a:r>
            <a:r>
              <a:rPr lang="en" sz="2200">
                <a:solidFill>
                  <a:srgbClr val="869FB2"/>
                </a:solidFill>
                <a:latin typeface="Arial"/>
                <a:ea typeface="Arial"/>
                <a:cs typeface="Arial"/>
                <a:sym typeface="Arial"/>
              </a:rPr>
              <a:t>resize</a:t>
            </a:r>
            <a:r>
              <a:rPr lang="en" sz="2200">
                <a:latin typeface="Arial"/>
                <a:ea typeface="Arial"/>
                <a:cs typeface="Arial"/>
                <a:sym typeface="Arial"/>
              </a:rPr>
              <a:t> </a:t>
            </a:r>
            <a:r>
              <a:rPr lang="en" sz="2200">
                <a:solidFill>
                  <a:srgbClr val="FFFFFF"/>
                </a:solidFill>
                <a:latin typeface="Arial"/>
                <a:ea typeface="Arial"/>
                <a:cs typeface="Arial"/>
                <a:sym typeface="Arial"/>
              </a:rPr>
              <a:t>these resources, keeping the quality. To</a:t>
            </a:r>
            <a:r>
              <a:rPr lang="en" sz="2200">
                <a:latin typeface="Arial"/>
                <a:ea typeface="Arial"/>
                <a:cs typeface="Arial"/>
                <a:sym typeface="Arial"/>
              </a:rPr>
              <a:t> </a:t>
            </a:r>
            <a:r>
              <a:rPr lang="en" sz="2200">
                <a:solidFill>
                  <a:srgbClr val="869FB2"/>
                </a:solidFill>
                <a:latin typeface="Arial"/>
                <a:ea typeface="Arial"/>
                <a:cs typeface="Arial"/>
                <a:sym typeface="Arial"/>
              </a:rPr>
              <a:t>change the color</a:t>
            </a:r>
            <a:r>
              <a:rPr lang="en" sz="22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2200">
              <a:solidFill>
                <a:srgbClr val="FFFFFF"/>
              </a:solidFill>
              <a:latin typeface="Arial"/>
              <a:ea typeface="Arial"/>
              <a:cs typeface="Arial"/>
              <a:sym typeface="Arial"/>
            </a:endParaRPr>
          </a:p>
        </p:txBody>
      </p:sp>
      <p:grpSp>
        <p:nvGrpSpPr>
          <p:cNvPr id="1179" name="Google Shape;1179;p56"/>
          <p:cNvGrpSpPr/>
          <p:nvPr/>
        </p:nvGrpSpPr>
        <p:grpSpPr>
          <a:xfrm>
            <a:off x="6482454" y="7626860"/>
            <a:ext cx="1018776" cy="1017420"/>
            <a:chOff x="3514800" y="5145975"/>
            <a:chExt cx="233525" cy="233225"/>
          </a:xfrm>
        </p:grpSpPr>
        <p:sp>
          <p:nvSpPr>
            <p:cNvPr id="1180" name="Google Shape;1180;p56"/>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181" name="Google Shape;1181;p56"/>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182" name="Google Shape;1182;p56"/>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183" name="Google Shape;1183;p56"/>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184" name="Google Shape;1184;p56"/>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185" name="Google Shape;1185;p56"/>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186" name="Google Shape;1186;p56"/>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187" name="Google Shape;1187;p56"/>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188" name="Google Shape;1188;p56"/>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189" name="Google Shape;1189;p56"/>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190" name="Google Shape;1190;p56"/>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191" name="Google Shape;1191;p56"/>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192" name="Google Shape;1192;p56"/>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grpSp>
        <p:nvGrpSpPr>
          <p:cNvPr id="1193" name="Google Shape;1193;p56"/>
          <p:cNvGrpSpPr/>
          <p:nvPr/>
        </p:nvGrpSpPr>
        <p:grpSpPr>
          <a:xfrm>
            <a:off x="7861632" y="4642723"/>
            <a:ext cx="948588" cy="1102582"/>
            <a:chOff x="4727025" y="1332775"/>
            <a:chExt cx="59900" cy="69625"/>
          </a:xfrm>
        </p:grpSpPr>
        <p:sp>
          <p:nvSpPr>
            <p:cNvPr id="1194" name="Google Shape;1194;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195" name="Google Shape;1195;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196" name="Google Shape;1196;p56"/>
          <p:cNvGrpSpPr/>
          <p:nvPr/>
        </p:nvGrpSpPr>
        <p:grpSpPr>
          <a:xfrm>
            <a:off x="9088945" y="4636983"/>
            <a:ext cx="1111306" cy="1114062"/>
            <a:chOff x="4820425" y="1329900"/>
            <a:chExt cx="70175" cy="70350"/>
          </a:xfrm>
        </p:grpSpPr>
        <p:sp>
          <p:nvSpPr>
            <p:cNvPr id="1197" name="Google Shape;1197;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198" name="Google Shape;1198;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199" name="Google Shape;1199;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1200" name="Google Shape;1200;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201" name="Google Shape;1201;p56"/>
          <p:cNvGrpSpPr/>
          <p:nvPr/>
        </p:nvGrpSpPr>
        <p:grpSpPr>
          <a:xfrm>
            <a:off x="10472630" y="4660143"/>
            <a:ext cx="1165148" cy="1067742"/>
            <a:chOff x="4903200" y="1331525"/>
            <a:chExt cx="73575" cy="67425"/>
          </a:xfrm>
        </p:grpSpPr>
        <p:sp>
          <p:nvSpPr>
            <p:cNvPr id="1202" name="Google Shape;1202;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203" name="Google Shape;1203;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204" name="Google Shape;1204;p56"/>
          <p:cNvGrpSpPr/>
          <p:nvPr/>
        </p:nvGrpSpPr>
        <p:grpSpPr>
          <a:xfrm>
            <a:off x="7743256" y="6142025"/>
            <a:ext cx="1185340" cy="1065762"/>
            <a:chOff x="4721625" y="1420750"/>
            <a:chExt cx="74850" cy="67300"/>
          </a:xfrm>
        </p:grpSpPr>
        <p:sp>
          <p:nvSpPr>
            <p:cNvPr id="1205" name="Google Shape;1205;p56"/>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206" name="Google Shape;1206;p56"/>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07" name="Google Shape;1207;p56"/>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1208" name="Google Shape;1208;p56"/>
          <p:cNvGrpSpPr/>
          <p:nvPr/>
        </p:nvGrpSpPr>
        <p:grpSpPr>
          <a:xfrm>
            <a:off x="9060636" y="6079473"/>
            <a:ext cx="1167920" cy="1130690"/>
            <a:chOff x="4815575" y="1416800"/>
            <a:chExt cx="73750" cy="71400"/>
          </a:xfrm>
        </p:grpSpPr>
        <p:sp>
          <p:nvSpPr>
            <p:cNvPr id="1209" name="Google Shape;1209;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210" name="Google Shape;1210;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11" name="Google Shape;1211;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grpSp>
        <p:nvGrpSpPr>
          <p:cNvPr id="1212" name="Google Shape;1212;p56"/>
          <p:cNvGrpSpPr/>
          <p:nvPr/>
        </p:nvGrpSpPr>
        <p:grpSpPr>
          <a:xfrm>
            <a:off x="10461150" y="6112332"/>
            <a:ext cx="1179796" cy="1009940"/>
            <a:chOff x="4902475" y="1418875"/>
            <a:chExt cx="74500" cy="63775"/>
          </a:xfrm>
        </p:grpSpPr>
        <p:sp>
          <p:nvSpPr>
            <p:cNvPr id="1213" name="Google Shape;1213;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1214" name="Google Shape;1214;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1215" name="Google Shape;1215;p56"/>
          <p:cNvGrpSpPr/>
          <p:nvPr/>
        </p:nvGrpSpPr>
        <p:grpSpPr>
          <a:xfrm>
            <a:off x="9080631" y="7518569"/>
            <a:ext cx="1127934" cy="1134254"/>
            <a:chOff x="4818100" y="1507675"/>
            <a:chExt cx="71225" cy="71625"/>
          </a:xfrm>
        </p:grpSpPr>
        <p:sp>
          <p:nvSpPr>
            <p:cNvPr id="1216" name="Google Shape;1216;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217" name="Google Shape;1217;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218" name="Google Shape;1218;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219" name="Google Shape;1219;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220" name="Google Shape;1220;p56"/>
          <p:cNvGrpSpPr/>
          <p:nvPr/>
        </p:nvGrpSpPr>
        <p:grpSpPr>
          <a:xfrm>
            <a:off x="7707625" y="7547075"/>
            <a:ext cx="1256602" cy="1177010"/>
            <a:chOff x="4721450" y="1509475"/>
            <a:chExt cx="79350" cy="74325"/>
          </a:xfrm>
        </p:grpSpPr>
        <p:sp>
          <p:nvSpPr>
            <p:cNvPr id="1221" name="Google Shape;1221;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1222" name="Google Shape;1222;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223" name="Google Shape;1223;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24" name="Google Shape;1224;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1225" name="Google Shape;1225;p56"/>
          <p:cNvGrpSpPr/>
          <p:nvPr/>
        </p:nvGrpSpPr>
        <p:grpSpPr>
          <a:xfrm>
            <a:off x="10529642" y="7515798"/>
            <a:ext cx="1114076" cy="1125544"/>
            <a:chOff x="4906800" y="1507500"/>
            <a:chExt cx="70350" cy="71075"/>
          </a:xfrm>
        </p:grpSpPr>
        <p:sp>
          <p:nvSpPr>
            <p:cNvPr id="1226" name="Google Shape;1226;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227" name="Google Shape;1227;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228" name="Google Shape;1228;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29" name="Google Shape;1229;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230" name="Google Shape;1230;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grpSp>
      <p:grpSp>
        <p:nvGrpSpPr>
          <p:cNvPr id="1231" name="Google Shape;1231;p56"/>
          <p:cNvGrpSpPr/>
          <p:nvPr/>
        </p:nvGrpSpPr>
        <p:grpSpPr>
          <a:xfrm>
            <a:off x="3782841" y="7635116"/>
            <a:ext cx="1003258" cy="1000884"/>
            <a:chOff x="2637425" y="5179000"/>
            <a:chExt cx="196725" cy="196275"/>
          </a:xfrm>
        </p:grpSpPr>
        <p:sp>
          <p:nvSpPr>
            <p:cNvPr id="1232" name="Google Shape;1232;p56"/>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33" name="Google Shape;1233;p56"/>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34" name="Google Shape;1234;p56"/>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35" name="Google Shape;1235;p56"/>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36" name="Google Shape;1236;p56"/>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37" name="Google Shape;1237;p56"/>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38" name="Google Shape;1238;p56"/>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39" name="Google Shape;1239;p56"/>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240" name="Google Shape;1240;p56"/>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241" name="Google Shape;1241;p56"/>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242" name="Google Shape;1242;p56"/>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243" name="Google Shape;1243;p56"/>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244" name="Google Shape;1244;p56"/>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45" name="Google Shape;1245;p56"/>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46" name="Google Shape;1246;p56"/>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47" name="Google Shape;1247;p56"/>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48" name="Google Shape;1248;p56"/>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49" name="Google Shape;1249;p56"/>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50" name="Google Shape;1250;p56"/>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51" name="Google Shape;1251;p56"/>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252" name="Google Shape;1252;p56"/>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253" name="Google Shape;1253;p56"/>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1254" name="Google Shape;1254;p56"/>
          <p:cNvGrpSpPr/>
          <p:nvPr/>
        </p:nvGrpSpPr>
        <p:grpSpPr>
          <a:xfrm>
            <a:off x="5085621" y="7586501"/>
            <a:ext cx="1018790" cy="1019706"/>
            <a:chOff x="3231350" y="5179700"/>
            <a:chExt cx="194775" cy="194950"/>
          </a:xfrm>
        </p:grpSpPr>
        <p:sp>
          <p:nvSpPr>
            <p:cNvPr id="1255" name="Google Shape;1255;p56"/>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56" name="Google Shape;1256;p56"/>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57" name="Google Shape;1257;p56"/>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58" name="Google Shape;1258;p56"/>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59" name="Google Shape;1259;p56"/>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60" name="Google Shape;1260;p56"/>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61" name="Google Shape;1261;p56"/>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62" name="Google Shape;1262;p56"/>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63" name="Google Shape;1263;p56"/>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64" name="Google Shape;1264;p56"/>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65" name="Google Shape;1265;p56"/>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66" name="Google Shape;1266;p56"/>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67" name="Google Shape;1267;p56"/>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68" name="Google Shape;1268;p56"/>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69" name="Google Shape;1269;p56"/>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70" name="Google Shape;1270;p56"/>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71" name="Google Shape;1271;p56"/>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72" name="Google Shape;1272;p56"/>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73" name="Google Shape;1273;p56"/>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74" name="Google Shape;1274;p56"/>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75" name="Google Shape;1275;p56"/>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76" name="Google Shape;1276;p56"/>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77" name="Google Shape;1277;p56"/>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78" name="Google Shape;1278;p56"/>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79" name="Google Shape;1279;p56"/>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80" name="Google Shape;1280;p56"/>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81" name="Google Shape;1281;p56"/>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82" name="Google Shape;1282;p56"/>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83" name="Google Shape;1283;p56"/>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84" name="Google Shape;1284;p56"/>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85" name="Google Shape;1285;p56"/>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86" name="Google Shape;1286;p56"/>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87" name="Google Shape;1287;p56"/>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88" name="Google Shape;1288;p56"/>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89" name="Google Shape;1289;p56"/>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90" name="Google Shape;1290;p56"/>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91" name="Google Shape;1291;p56"/>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92" name="Google Shape;1292;p56"/>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93" name="Google Shape;1293;p56"/>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94" name="Google Shape;1294;p56"/>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95" name="Google Shape;1295;p56"/>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96" name="Google Shape;1296;p56"/>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97" name="Google Shape;1297;p56"/>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98" name="Google Shape;1298;p56"/>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299" name="Google Shape;1299;p56"/>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00" name="Google Shape;1300;p56"/>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01" name="Google Shape;1301;p56"/>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02" name="Google Shape;1302;p56"/>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03" name="Google Shape;1303;p56"/>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04" name="Google Shape;1304;p56"/>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05" name="Google Shape;1305;p56"/>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06" name="Google Shape;1306;p56"/>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07" name="Google Shape;1307;p56"/>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08" name="Google Shape;1308;p56"/>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09" name="Google Shape;1309;p56"/>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10" name="Google Shape;1310;p56"/>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11" name="Google Shape;1311;p56"/>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12" name="Google Shape;1312;p56"/>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13" name="Google Shape;1313;p56"/>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nvGrpSpPr>
          <p:cNvPr id="1314" name="Google Shape;1314;p56"/>
          <p:cNvGrpSpPr/>
          <p:nvPr/>
        </p:nvGrpSpPr>
        <p:grpSpPr>
          <a:xfrm>
            <a:off x="2442289" y="4686059"/>
            <a:ext cx="1016246" cy="1015910"/>
            <a:chOff x="1897577" y="2802432"/>
            <a:chExt cx="492176" cy="492014"/>
          </a:xfrm>
        </p:grpSpPr>
        <p:sp>
          <p:nvSpPr>
            <p:cNvPr id="1315" name="Google Shape;1315;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16" name="Google Shape;1316;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17" name="Google Shape;1317;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18" name="Google Shape;1318;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19" name="Google Shape;1319;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20" name="Google Shape;1320;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21" name="Google Shape;1321;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22" name="Google Shape;1322;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23" name="Google Shape;1323;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24" name="Google Shape;1324;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25" name="Google Shape;1325;p56"/>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182850" tIns="182850" rIns="182850" bIns="182850" anchor="ctr" anchorCtr="0">
              <a:noAutofit/>
            </a:bodyPr>
            <a:lstStyle/>
            <a:p>
              <a:endParaRPr sz="5600"/>
            </a:p>
          </p:txBody>
        </p:sp>
        <p:sp>
          <p:nvSpPr>
            <p:cNvPr id="1326" name="Google Shape;1326;p56"/>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182850" tIns="182850" rIns="182850" bIns="182850" anchor="ctr" anchorCtr="0">
              <a:noAutofit/>
            </a:bodyPr>
            <a:lstStyle/>
            <a:p>
              <a:endParaRPr sz="5600"/>
            </a:p>
          </p:txBody>
        </p:sp>
      </p:grpSp>
      <p:grpSp>
        <p:nvGrpSpPr>
          <p:cNvPr id="1327" name="Google Shape;1327;p56"/>
          <p:cNvGrpSpPr/>
          <p:nvPr/>
        </p:nvGrpSpPr>
        <p:grpSpPr>
          <a:xfrm>
            <a:off x="3776350" y="6193130"/>
            <a:ext cx="1016236" cy="1016132"/>
            <a:chOff x="2543222" y="2802319"/>
            <a:chExt cx="492172" cy="492122"/>
          </a:xfrm>
        </p:grpSpPr>
        <p:sp>
          <p:nvSpPr>
            <p:cNvPr id="1328" name="Google Shape;1328;p56"/>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29" name="Google Shape;1329;p56"/>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30" name="Google Shape;1330;p56"/>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31" name="Google Shape;1331;p56"/>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32" name="Google Shape;1332;p56"/>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33" name="Google Shape;1333;p56"/>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34" name="Google Shape;1334;p56"/>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35" name="Google Shape;1335;p56"/>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36" name="Google Shape;1336;p56"/>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37" name="Google Shape;1337;p56"/>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338" name="Google Shape;1338;p56"/>
          <p:cNvGrpSpPr/>
          <p:nvPr/>
        </p:nvGrpSpPr>
        <p:grpSpPr>
          <a:xfrm>
            <a:off x="6473908" y="4676080"/>
            <a:ext cx="1035868" cy="1035868"/>
            <a:chOff x="3736598" y="2170606"/>
            <a:chExt cx="404889" cy="404889"/>
          </a:xfrm>
        </p:grpSpPr>
        <p:sp>
          <p:nvSpPr>
            <p:cNvPr id="1339" name="Google Shape;1339;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1340" name="Google Shape;1340;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1341" name="Google Shape;1341;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342" name="Google Shape;1342;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grpSp>
        <p:nvGrpSpPr>
          <p:cNvPr id="1343" name="Google Shape;1343;p56"/>
          <p:cNvGrpSpPr/>
          <p:nvPr/>
        </p:nvGrpSpPr>
        <p:grpSpPr>
          <a:xfrm>
            <a:off x="5008030" y="4676274"/>
            <a:ext cx="1173972" cy="1035480"/>
            <a:chOff x="3161917" y="2170682"/>
            <a:chExt cx="458870" cy="404737"/>
          </a:xfrm>
        </p:grpSpPr>
        <p:sp>
          <p:nvSpPr>
            <p:cNvPr id="1344" name="Google Shape;1344;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1345" name="Google Shape;1345;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1346" name="Google Shape;1346;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347" name="Google Shape;1347;p56"/>
          <p:cNvGrpSpPr/>
          <p:nvPr/>
        </p:nvGrpSpPr>
        <p:grpSpPr>
          <a:xfrm>
            <a:off x="5054073" y="6206865"/>
            <a:ext cx="1081886" cy="1035926"/>
            <a:chOff x="3179914" y="2889488"/>
            <a:chExt cx="422876" cy="404911"/>
          </a:xfrm>
        </p:grpSpPr>
        <p:sp>
          <p:nvSpPr>
            <p:cNvPr id="1348" name="Google Shape;1348;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349" name="Google Shape;1349;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350" name="Google Shape;1350;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1351" name="Google Shape;1351;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1352" name="Google Shape;1352;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353" name="Google Shape;1353;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354" name="Google Shape;1354;p56"/>
          <p:cNvGrpSpPr/>
          <p:nvPr/>
        </p:nvGrpSpPr>
        <p:grpSpPr>
          <a:xfrm>
            <a:off x="6455660" y="6206697"/>
            <a:ext cx="1072360" cy="1036094"/>
            <a:chOff x="3729467" y="2889422"/>
            <a:chExt cx="419153" cy="404977"/>
          </a:xfrm>
        </p:grpSpPr>
        <p:sp>
          <p:nvSpPr>
            <p:cNvPr id="1355" name="Google Shape;1355;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356" name="Google Shape;1356;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57" name="Google Shape;1357;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58" name="Google Shape;1358;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1359" name="Google Shape;1359;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1360" name="Google Shape;1360;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361" name="Google Shape;1361;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1362" name="Google Shape;1362;p56"/>
          <p:cNvGrpSpPr/>
          <p:nvPr/>
        </p:nvGrpSpPr>
        <p:grpSpPr>
          <a:xfrm>
            <a:off x="3726793" y="4679829"/>
            <a:ext cx="1115354" cy="1028370"/>
            <a:chOff x="7135920" y="3403879"/>
            <a:chExt cx="882400" cy="813584"/>
          </a:xfrm>
        </p:grpSpPr>
        <p:sp>
          <p:nvSpPr>
            <p:cNvPr id="1363" name="Google Shape;1363;p56"/>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1364" name="Google Shape;1364;p56"/>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1365" name="Google Shape;1365;p56"/>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66" name="Google Shape;1366;p56"/>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367" name="Google Shape;1367;p56"/>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nvGrpSpPr>
          <p:cNvPr id="1368" name="Google Shape;1368;p56"/>
          <p:cNvGrpSpPr/>
          <p:nvPr/>
        </p:nvGrpSpPr>
        <p:grpSpPr>
          <a:xfrm>
            <a:off x="2481843" y="6232735"/>
            <a:ext cx="937138" cy="936894"/>
            <a:chOff x="1286994" y="2840926"/>
            <a:chExt cx="453864" cy="453745"/>
          </a:xfrm>
        </p:grpSpPr>
        <p:sp>
          <p:nvSpPr>
            <p:cNvPr id="1369" name="Google Shape;1369;p56"/>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70" name="Google Shape;1370;p56"/>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71" name="Google Shape;1371;p56"/>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72" name="Google Shape;1372;p56"/>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73" name="Google Shape;1373;p56"/>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74" name="Google Shape;1374;p56"/>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75" name="Google Shape;1375;p56"/>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76" name="Google Shape;1376;p56"/>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377" name="Google Shape;1377;p56"/>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78" name="Google Shape;1378;p56"/>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sp>
        <p:nvSpPr>
          <p:cNvPr id="1379" name="Google Shape;1379;p56"/>
          <p:cNvSpPr/>
          <p:nvPr/>
        </p:nvSpPr>
        <p:spPr>
          <a:xfrm>
            <a:off x="14337337" y="4770866"/>
            <a:ext cx="357818" cy="18142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80" name="Google Shape;1380;p56"/>
          <p:cNvSpPr/>
          <p:nvPr/>
        </p:nvSpPr>
        <p:spPr>
          <a:xfrm>
            <a:off x="13736410" y="4736907"/>
            <a:ext cx="331496" cy="24933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81" name="Google Shape;1381;p56"/>
          <p:cNvSpPr/>
          <p:nvPr/>
        </p:nvSpPr>
        <p:spPr>
          <a:xfrm>
            <a:off x="14964467" y="4749363"/>
            <a:ext cx="323858" cy="225366"/>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82" name="Google Shape;1382;p56"/>
          <p:cNvSpPr/>
          <p:nvPr/>
        </p:nvSpPr>
        <p:spPr>
          <a:xfrm>
            <a:off x="15557756" y="4736907"/>
            <a:ext cx="316220" cy="24933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nvGrpSpPr>
          <p:cNvPr id="1383" name="Google Shape;1383;p56"/>
          <p:cNvGrpSpPr/>
          <p:nvPr/>
        </p:nvGrpSpPr>
        <p:grpSpPr>
          <a:xfrm>
            <a:off x="13742294" y="5204287"/>
            <a:ext cx="321272" cy="273070"/>
            <a:chOff x="4660325" y="1866850"/>
            <a:chExt cx="68350" cy="58100"/>
          </a:xfrm>
        </p:grpSpPr>
        <p:sp>
          <p:nvSpPr>
            <p:cNvPr id="1384" name="Google Shape;1384;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85" name="Google Shape;1385;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386" name="Google Shape;1386;p56"/>
          <p:cNvGrpSpPr/>
          <p:nvPr/>
        </p:nvGrpSpPr>
        <p:grpSpPr>
          <a:xfrm>
            <a:off x="14360163" y="5254341"/>
            <a:ext cx="313634" cy="173782"/>
            <a:chOff x="4791775" y="1877500"/>
            <a:chExt cx="66725" cy="36975"/>
          </a:xfrm>
        </p:grpSpPr>
        <p:sp>
          <p:nvSpPr>
            <p:cNvPr id="1387" name="Google Shape;1387;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88" name="Google Shape;1388;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389" name="Google Shape;1389;p56"/>
          <p:cNvGrpSpPr/>
          <p:nvPr/>
        </p:nvGrpSpPr>
        <p:grpSpPr>
          <a:xfrm>
            <a:off x="14981320" y="5254341"/>
            <a:ext cx="279792" cy="173782"/>
            <a:chOff x="4923925" y="1877500"/>
            <a:chExt cx="59525" cy="36975"/>
          </a:xfrm>
        </p:grpSpPr>
        <p:sp>
          <p:nvSpPr>
            <p:cNvPr id="1390" name="Google Shape;1390;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91" name="Google Shape;1391;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392" name="Google Shape;1392;p56"/>
          <p:cNvGrpSpPr/>
          <p:nvPr/>
        </p:nvGrpSpPr>
        <p:grpSpPr>
          <a:xfrm>
            <a:off x="15613642" y="5219560"/>
            <a:ext cx="272976" cy="242520"/>
            <a:chOff x="5058450" y="1870100"/>
            <a:chExt cx="58075" cy="51600"/>
          </a:xfrm>
        </p:grpSpPr>
        <p:sp>
          <p:nvSpPr>
            <p:cNvPr id="1393" name="Google Shape;1393;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94" name="Google Shape;1394;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395" name="Google Shape;1395;p56"/>
          <p:cNvGrpSpPr/>
          <p:nvPr/>
        </p:nvGrpSpPr>
        <p:grpSpPr>
          <a:xfrm>
            <a:off x="14452525" y="6135708"/>
            <a:ext cx="195066" cy="207740"/>
            <a:chOff x="4811425" y="2065025"/>
            <a:chExt cx="41500" cy="44200"/>
          </a:xfrm>
        </p:grpSpPr>
        <p:sp>
          <p:nvSpPr>
            <p:cNvPr id="1396" name="Google Shape;1396;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397" name="Google Shape;1397;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398" name="Google Shape;1398;p56"/>
          <p:cNvGrpSpPr/>
          <p:nvPr/>
        </p:nvGrpSpPr>
        <p:grpSpPr>
          <a:xfrm>
            <a:off x="15009289" y="6135709"/>
            <a:ext cx="233258" cy="206918"/>
            <a:chOff x="4929875" y="2065025"/>
            <a:chExt cx="49625" cy="44025"/>
          </a:xfrm>
        </p:grpSpPr>
        <p:sp>
          <p:nvSpPr>
            <p:cNvPr id="1399" name="Google Shape;1399;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00" name="Google Shape;1400;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01" name="Google Shape;1401;p56"/>
          <p:cNvGrpSpPr/>
          <p:nvPr/>
        </p:nvGrpSpPr>
        <p:grpSpPr>
          <a:xfrm>
            <a:off x="15733385" y="6141937"/>
            <a:ext cx="135490" cy="195286"/>
            <a:chOff x="5083925" y="2066350"/>
            <a:chExt cx="28825" cy="41550"/>
          </a:xfrm>
        </p:grpSpPr>
        <p:sp>
          <p:nvSpPr>
            <p:cNvPr id="1402" name="Google Shape;1402;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03" name="Google Shape;1403;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04" name="Google Shape;1404;p56"/>
          <p:cNvGrpSpPr/>
          <p:nvPr/>
        </p:nvGrpSpPr>
        <p:grpSpPr>
          <a:xfrm>
            <a:off x="13739711" y="6172135"/>
            <a:ext cx="349358" cy="134890"/>
            <a:chOff x="4659775" y="2072775"/>
            <a:chExt cx="74325" cy="28700"/>
          </a:xfrm>
        </p:grpSpPr>
        <p:sp>
          <p:nvSpPr>
            <p:cNvPr id="1405" name="Google Shape;1405;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06" name="Google Shape;1406;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07" name="Google Shape;1407;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08" name="Google Shape;1408;p56"/>
          <p:cNvGrpSpPr/>
          <p:nvPr/>
        </p:nvGrpSpPr>
        <p:grpSpPr>
          <a:xfrm>
            <a:off x="13752401" y="5719641"/>
            <a:ext cx="323034" cy="172138"/>
            <a:chOff x="4662475" y="1976500"/>
            <a:chExt cx="68725" cy="36625"/>
          </a:xfrm>
        </p:grpSpPr>
        <p:sp>
          <p:nvSpPr>
            <p:cNvPr id="1409" name="Google Shape;1409;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10" name="Google Shape;1410;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11" name="Google Shape;1411;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12" name="Google Shape;1412;p56"/>
          <p:cNvGrpSpPr/>
          <p:nvPr/>
        </p:nvGrpSpPr>
        <p:grpSpPr>
          <a:xfrm>
            <a:off x="15600011" y="5704366"/>
            <a:ext cx="311166" cy="201748"/>
            <a:chOff x="5055550" y="1973250"/>
            <a:chExt cx="66200" cy="42925"/>
          </a:xfrm>
        </p:grpSpPr>
        <p:sp>
          <p:nvSpPr>
            <p:cNvPr id="1413" name="Google Shape;1413;p56"/>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14" name="Google Shape;1414;p56"/>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15" name="Google Shape;1415;p56"/>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16" name="Google Shape;1416;p56"/>
          <p:cNvGrpSpPr/>
          <p:nvPr/>
        </p:nvGrpSpPr>
        <p:grpSpPr>
          <a:xfrm>
            <a:off x="14963577" y="5726104"/>
            <a:ext cx="322094" cy="158860"/>
            <a:chOff x="4920150" y="1977875"/>
            <a:chExt cx="68525" cy="33800"/>
          </a:xfrm>
        </p:grpSpPr>
        <p:sp>
          <p:nvSpPr>
            <p:cNvPr id="1417" name="Google Shape;1417;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18" name="Google Shape;1418;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19" name="Google Shape;1419;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20" name="Google Shape;1420;p56"/>
          <p:cNvGrpSpPr/>
          <p:nvPr/>
        </p:nvGrpSpPr>
        <p:grpSpPr>
          <a:xfrm>
            <a:off x="14366861" y="5739028"/>
            <a:ext cx="326442" cy="133244"/>
            <a:chOff x="4793200" y="1980625"/>
            <a:chExt cx="69450" cy="28350"/>
          </a:xfrm>
        </p:grpSpPr>
        <p:sp>
          <p:nvSpPr>
            <p:cNvPr id="1421" name="Google Shape;1421;p56"/>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22" name="Google Shape;1422;p56"/>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23" name="Google Shape;1423;p56"/>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24" name="Google Shape;1424;p56"/>
          <p:cNvGrpSpPr/>
          <p:nvPr/>
        </p:nvGrpSpPr>
        <p:grpSpPr>
          <a:xfrm>
            <a:off x="13818558" y="6584795"/>
            <a:ext cx="241600" cy="246750"/>
            <a:chOff x="4676550" y="2160575"/>
            <a:chExt cx="51400" cy="52500"/>
          </a:xfrm>
        </p:grpSpPr>
        <p:sp>
          <p:nvSpPr>
            <p:cNvPr id="1425" name="Google Shape;1425;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26" name="Google Shape;1426;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27" name="Google Shape;1427;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28" name="Google Shape;1428;p56"/>
          <p:cNvGrpSpPr/>
          <p:nvPr/>
        </p:nvGrpSpPr>
        <p:grpSpPr>
          <a:xfrm>
            <a:off x="14249939" y="6598424"/>
            <a:ext cx="280614" cy="219608"/>
            <a:chOff x="4768325" y="2163475"/>
            <a:chExt cx="59700" cy="46725"/>
          </a:xfrm>
        </p:grpSpPr>
        <p:sp>
          <p:nvSpPr>
            <p:cNvPr id="1429" name="Google Shape;1429;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30" name="Google Shape;1430;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sp>
        <p:nvSpPr>
          <p:cNvPr id="1431" name="Google Shape;1431;p56"/>
          <p:cNvSpPr/>
          <p:nvPr/>
        </p:nvSpPr>
        <p:spPr>
          <a:xfrm>
            <a:off x="14741558" y="6582215"/>
            <a:ext cx="166276" cy="252390"/>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32" name="Google Shape;1432;p56"/>
          <p:cNvSpPr/>
          <p:nvPr/>
        </p:nvSpPr>
        <p:spPr>
          <a:xfrm>
            <a:off x="15078097" y="6551426"/>
            <a:ext cx="311990" cy="314548"/>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33" name="Google Shape;1433;p56"/>
          <p:cNvSpPr/>
          <p:nvPr/>
        </p:nvSpPr>
        <p:spPr>
          <a:xfrm>
            <a:off x="15602642" y="8292154"/>
            <a:ext cx="285784" cy="314548"/>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34" name="Google Shape;1434;p56"/>
          <p:cNvSpPr/>
          <p:nvPr/>
        </p:nvSpPr>
        <p:spPr>
          <a:xfrm>
            <a:off x="14994196" y="7384541"/>
            <a:ext cx="407760" cy="349210"/>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35" name="Google Shape;1435;p56"/>
          <p:cNvSpPr/>
          <p:nvPr/>
        </p:nvSpPr>
        <p:spPr>
          <a:xfrm>
            <a:off x="13794929" y="6970099"/>
            <a:ext cx="229850" cy="315370"/>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36" name="Google Shape;1436;p56"/>
          <p:cNvSpPr/>
          <p:nvPr/>
        </p:nvSpPr>
        <p:spPr>
          <a:xfrm>
            <a:off x="14161079" y="8322704"/>
            <a:ext cx="353470" cy="253448"/>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37" name="Google Shape;1437;p56"/>
          <p:cNvSpPr/>
          <p:nvPr/>
        </p:nvSpPr>
        <p:spPr>
          <a:xfrm>
            <a:off x="13780475" y="7450578"/>
            <a:ext cx="286606" cy="21714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38" name="Google Shape;1438;p56"/>
          <p:cNvSpPr/>
          <p:nvPr/>
        </p:nvSpPr>
        <p:spPr>
          <a:xfrm>
            <a:off x="14688210" y="7910849"/>
            <a:ext cx="324680" cy="194110"/>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39" name="Google Shape;1439;p56"/>
          <p:cNvSpPr/>
          <p:nvPr/>
        </p:nvSpPr>
        <p:spPr>
          <a:xfrm>
            <a:off x="14719115" y="7414388"/>
            <a:ext cx="193774" cy="286936"/>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40" name="Google Shape;1440;p56"/>
          <p:cNvSpPr/>
          <p:nvPr/>
        </p:nvSpPr>
        <p:spPr>
          <a:xfrm>
            <a:off x="14603488" y="6985610"/>
            <a:ext cx="336548" cy="284232"/>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41" name="Google Shape;1441;p56"/>
          <p:cNvSpPr/>
          <p:nvPr/>
        </p:nvSpPr>
        <p:spPr>
          <a:xfrm>
            <a:off x="13794929" y="8328581"/>
            <a:ext cx="229850" cy="241698"/>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nvGrpSpPr>
          <p:cNvPr id="1442" name="Google Shape;1442;p56"/>
          <p:cNvGrpSpPr/>
          <p:nvPr/>
        </p:nvGrpSpPr>
        <p:grpSpPr>
          <a:xfrm>
            <a:off x="14251112" y="7023656"/>
            <a:ext cx="217628" cy="206212"/>
            <a:chOff x="4768575" y="2253950"/>
            <a:chExt cx="46300" cy="43875"/>
          </a:xfrm>
        </p:grpSpPr>
        <p:sp>
          <p:nvSpPr>
            <p:cNvPr id="1443" name="Google Shape;1443;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44" name="Google Shape;1444;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sp>
        <p:nvSpPr>
          <p:cNvPr id="1445" name="Google Shape;1445;p56"/>
          <p:cNvSpPr/>
          <p:nvPr/>
        </p:nvSpPr>
        <p:spPr>
          <a:xfrm>
            <a:off x="15513690" y="6973506"/>
            <a:ext cx="359464" cy="308556"/>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nvGrpSpPr>
          <p:cNvPr id="1446" name="Google Shape;1446;p56"/>
          <p:cNvGrpSpPr/>
          <p:nvPr/>
        </p:nvGrpSpPr>
        <p:grpSpPr>
          <a:xfrm>
            <a:off x="15155119" y="7866248"/>
            <a:ext cx="228086" cy="282236"/>
            <a:chOff x="4960900" y="2433225"/>
            <a:chExt cx="48525" cy="60050"/>
          </a:xfrm>
        </p:grpSpPr>
        <p:sp>
          <p:nvSpPr>
            <p:cNvPr id="1447" name="Google Shape;1447;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48" name="Google Shape;1448;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49" name="Google Shape;1449;p56"/>
          <p:cNvGrpSpPr/>
          <p:nvPr/>
        </p:nvGrpSpPr>
        <p:grpSpPr>
          <a:xfrm>
            <a:off x="14652999" y="8309928"/>
            <a:ext cx="263222" cy="277536"/>
            <a:chOff x="4854075" y="2527625"/>
            <a:chExt cx="56000" cy="59050"/>
          </a:xfrm>
        </p:grpSpPr>
        <p:sp>
          <p:nvSpPr>
            <p:cNvPr id="1450" name="Google Shape;1450;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51" name="Google Shape;1451;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sp>
        <p:nvSpPr>
          <p:cNvPr id="1452" name="Google Shape;1452;p56"/>
          <p:cNvSpPr/>
          <p:nvPr/>
        </p:nvSpPr>
        <p:spPr>
          <a:xfrm>
            <a:off x="14298325" y="7880296"/>
            <a:ext cx="204350" cy="256032"/>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53" name="Google Shape;1453;p56"/>
          <p:cNvSpPr/>
          <p:nvPr/>
        </p:nvSpPr>
        <p:spPr>
          <a:xfrm>
            <a:off x="15564571" y="6580216"/>
            <a:ext cx="308582" cy="256032"/>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54" name="Google Shape;1454;p56"/>
          <p:cNvSpPr/>
          <p:nvPr/>
        </p:nvSpPr>
        <p:spPr>
          <a:xfrm>
            <a:off x="13811026" y="7880296"/>
            <a:ext cx="261108" cy="256032"/>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nvGrpSpPr>
          <p:cNvPr id="1455" name="Google Shape;1455;p56"/>
          <p:cNvGrpSpPr/>
          <p:nvPr/>
        </p:nvGrpSpPr>
        <p:grpSpPr>
          <a:xfrm>
            <a:off x="15619517" y="7403535"/>
            <a:ext cx="191658" cy="310318"/>
            <a:chOff x="5059700" y="2334775"/>
            <a:chExt cx="40775" cy="66025"/>
          </a:xfrm>
        </p:grpSpPr>
        <p:sp>
          <p:nvSpPr>
            <p:cNvPr id="1456" name="Google Shape;1456;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57" name="Google Shape;1457;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58" name="Google Shape;1458;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59" name="Google Shape;1459;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60" name="Google Shape;1460;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61" name="Google Shape;1461;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62" name="Google Shape;1462;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63" name="Google Shape;1463;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64" name="Google Shape;1464;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65" name="Google Shape;1465;p56"/>
          <p:cNvGrpSpPr/>
          <p:nvPr/>
        </p:nvGrpSpPr>
        <p:grpSpPr>
          <a:xfrm>
            <a:off x="15146656" y="6973836"/>
            <a:ext cx="168744" cy="306676"/>
            <a:chOff x="4959100" y="2243350"/>
            <a:chExt cx="35900" cy="65250"/>
          </a:xfrm>
        </p:grpSpPr>
        <p:sp>
          <p:nvSpPr>
            <p:cNvPr id="1466" name="Google Shape;1466;p56"/>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67" name="Google Shape;1467;p56"/>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68" name="Google Shape;1468;p56"/>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69" name="Google Shape;1469;p56"/>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70" name="Google Shape;1470;p56"/>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71" name="Google Shape;1471;p56"/>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72" name="Google Shape;1472;p56"/>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73" name="Google Shape;1473;p56"/>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74" name="Google Shape;1474;p56"/>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75" name="Google Shape;1475;p56"/>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76" name="Google Shape;1476;p56"/>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77" name="Google Shape;1477;p56"/>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78" name="Google Shape;1478;p56"/>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79" name="Google Shape;1479;p56"/>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80" name="Google Shape;1480;p56"/>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81" name="Google Shape;1481;p56"/>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82" name="Google Shape;1482;p56"/>
          <p:cNvGrpSpPr/>
          <p:nvPr/>
        </p:nvGrpSpPr>
        <p:grpSpPr>
          <a:xfrm>
            <a:off x="15516108" y="7852619"/>
            <a:ext cx="356996" cy="309494"/>
            <a:chOff x="5037700" y="2430325"/>
            <a:chExt cx="75950" cy="65850"/>
          </a:xfrm>
        </p:grpSpPr>
        <p:sp>
          <p:nvSpPr>
            <p:cNvPr id="1483" name="Google Shape;1483;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84" name="Google Shape;1484;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485" name="Google Shape;1485;p56"/>
          <p:cNvGrpSpPr/>
          <p:nvPr/>
        </p:nvGrpSpPr>
        <p:grpSpPr>
          <a:xfrm>
            <a:off x="14196588" y="7436550"/>
            <a:ext cx="432320" cy="244048"/>
            <a:chOff x="4756975" y="2341800"/>
            <a:chExt cx="91975" cy="51925"/>
          </a:xfrm>
        </p:grpSpPr>
        <p:sp>
          <p:nvSpPr>
            <p:cNvPr id="1486" name="Google Shape;1486;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87" name="Google Shape;1487;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88" name="Google Shape;1488;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89" name="Google Shape;1489;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90" name="Google Shape;1490;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91" name="Google Shape;1491;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92" name="Google Shape;1492;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93" name="Google Shape;1493;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94" name="Google Shape;1494;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95" name="Google Shape;1495;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96" name="Google Shape;1496;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97" name="Google Shape;1497;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98" name="Google Shape;1498;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499" name="Google Shape;1499;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00" name="Google Shape;1500;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01" name="Google Shape;1501;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02" name="Google Shape;1502;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03" name="Google Shape;1503;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04" name="Google Shape;1504;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05" name="Google Shape;1505;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506" name="Google Shape;1506;p56"/>
          <p:cNvGrpSpPr/>
          <p:nvPr/>
        </p:nvGrpSpPr>
        <p:grpSpPr>
          <a:xfrm>
            <a:off x="15073682" y="8256937"/>
            <a:ext cx="463812" cy="383990"/>
            <a:chOff x="4943575" y="2516350"/>
            <a:chExt cx="98675" cy="81700"/>
          </a:xfrm>
        </p:grpSpPr>
        <p:sp>
          <p:nvSpPr>
            <p:cNvPr id="1507" name="Google Shape;1507;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08" name="Google Shape;1508;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09" name="Google Shape;1509;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10" name="Google Shape;1510;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11" name="Google Shape;1511;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12" name="Google Shape;1512;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13" name="Google Shape;1513;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14" name="Google Shape;1514;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15" name="Google Shape;1515;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16" name="Google Shape;1516;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17" name="Google Shape;1517;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18" name="Google Shape;1518;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19" name="Google Shape;1519;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20" name="Google Shape;1520;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21" name="Google Shape;1521;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22" name="Google Shape;1522;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23" name="Google Shape;1523;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24" name="Google Shape;1524;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25" name="Google Shape;1525;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26" name="Google Shape;1526;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27" name="Google Shape;1527;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28" name="Google Shape;1528;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29" name="Google Shape;1529;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30" name="Google Shape;1530;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31" name="Google Shape;1531;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32" name="Google Shape;1532;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33" name="Google Shape;1533;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34" name="Google Shape;1534;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35" name="Google Shape;1535;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36" name="Google Shape;1536;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37" name="Google Shape;1537;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38" name="Google Shape;1538;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39" name="Google Shape;1539;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40" name="Google Shape;1540;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41" name="Google Shape;1541;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42" name="Google Shape;1542;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43" name="Google Shape;1543;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44" name="Google Shape;1544;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45" name="Google Shape;1545;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46" name="Google Shape;1546;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47" name="Google Shape;1547;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48" name="Google Shape;1548;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49" name="Google Shape;1549;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50" name="Google Shape;1550;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51" name="Google Shape;1551;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52" name="Google Shape;1552;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53" name="Google Shape;1553;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54" name="Google Shape;1554;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55" name="Google Shape;1555;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56" name="Google Shape;1556;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57" name="Google Shape;1557;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58" name="Google Shape;1558;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59" name="Google Shape;1559;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60" name="Google Shape;1560;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61" name="Google Shape;1561;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62" name="Google Shape;1562;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63" name="Google Shape;1563;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64" name="Google Shape;1564;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65" name="Google Shape;1565;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66" name="Google Shape;1566;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67" name="Google Shape;1567;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68" name="Google Shape;1568;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69" name="Google Shape;1569;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70" name="Google Shape;1570;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71" name="Google Shape;1571;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72" name="Google Shape;1572;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73" name="Google Shape;1573;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74" name="Google Shape;1574;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75" name="Google Shape;1575;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76" name="Google Shape;1576;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77" name="Google Shape;1577;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78" name="Google Shape;1578;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79" name="Google Shape;1579;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80" name="Google Shape;1580;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81" name="Google Shape;1581;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82" name="Google Shape;1582;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83" name="Google Shape;1583;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84" name="Google Shape;1584;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sp>
        <p:nvSpPr>
          <p:cNvPr id="1585" name="Google Shape;1585;p56"/>
          <p:cNvSpPr/>
          <p:nvPr/>
        </p:nvSpPr>
        <p:spPr>
          <a:xfrm>
            <a:off x="12164807" y="7092755"/>
            <a:ext cx="449722" cy="588798"/>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86" name="Google Shape;1586;p56"/>
          <p:cNvSpPr/>
          <p:nvPr/>
        </p:nvSpPr>
        <p:spPr>
          <a:xfrm>
            <a:off x="12597178" y="6827902"/>
            <a:ext cx="352956" cy="612964"/>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87" name="Google Shape;1587;p56"/>
          <p:cNvSpPr/>
          <p:nvPr/>
        </p:nvSpPr>
        <p:spPr>
          <a:xfrm>
            <a:off x="12522533" y="7487482"/>
            <a:ext cx="624686" cy="20914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88" name="Google Shape;1588;p56"/>
          <p:cNvSpPr/>
          <p:nvPr/>
        </p:nvSpPr>
        <p:spPr>
          <a:xfrm>
            <a:off x="12250881" y="8352128"/>
            <a:ext cx="648886" cy="22952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89" name="Google Shape;1589;p56"/>
          <p:cNvSpPr/>
          <p:nvPr/>
        </p:nvSpPr>
        <p:spPr>
          <a:xfrm>
            <a:off x="12279650" y="7856761"/>
            <a:ext cx="804160" cy="237718"/>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90" name="Google Shape;1590;p56"/>
          <p:cNvSpPr/>
          <p:nvPr/>
        </p:nvSpPr>
        <p:spPr>
          <a:xfrm>
            <a:off x="12781070" y="4696086"/>
            <a:ext cx="321612" cy="29672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91" name="Google Shape;1591;p56"/>
          <p:cNvSpPr/>
          <p:nvPr/>
        </p:nvSpPr>
        <p:spPr>
          <a:xfrm>
            <a:off x="12193339" y="6609602"/>
            <a:ext cx="391150" cy="376136"/>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92" name="Google Shape;1592;p56"/>
          <p:cNvSpPr/>
          <p:nvPr/>
        </p:nvSpPr>
        <p:spPr>
          <a:xfrm>
            <a:off x="12782584" y="5226187"/>
            <a:ext cx="301956" cy="450874"/>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93" name="Google Shape;1593;p56"/>
          <p:cNvSpPr/>
          <p:nvPr/>
        </p:nvSpPr>
        <p:spPr>
          <a:xfrm>
            <a:off x="12592130" y="6076742"/>
            <a:ext cx="583892" cy="452456"/>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94" name="Google Shape;1594;p56"/>
          <p:cNvSpPr/>
          <p:nvPr/>
        </p:nvSpPr>
        <p:spPr>
          <a:xfrm>
            <a:off x="12130036" y="5122681"/>
            <a:ext cx="581588" cy="323126"/>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95" name="Google Shape;1595;p56"/>
          <p:cNvSpPr/>
          <p:nvPr/>
        </p:nvSpPr>
        <p:spPr>
          <a:xfrm>
            <a:off x="12221799" y="5486396"/>
            <a:ext cx="350322" cy="395264"/>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96" name="Google Shape;1596;p56"/>
          <p:cNvSpPr/>
          <p:nvPr/>
        </p:nvSpPr>
        <p:spPr>
          <a:xfrm>
            <a:off x="12149108" y="6190606"/>
            <a:ext cx="382852" cy="428684"/>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97" name="Google Shape;1597;p56"/>
          <p:cNvSpPr/>
          <p:nvPr/>
        </p:nvSpPr>
        <p:spPr>
          <a:xfrm rot="5756195">
            <a:off x="12129987" y="4786096"/>
            <a:ext cx="533922" cy="385116"/>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98" name="Google Shape;1598;p56"/>
          <p:cNvSpPr/>
          <p:nvPr/>
        </p:nvSpPr>
        <p:spPr>
          <a:xfrm>
            <a:off x="12896153" y="8254654"/>
            <a:ext cx="357894" cy="325792"/>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599" name="Google Shape;1599;p56"/>
          <p:cNvSpPr/>
          <p:nvPr/>
        </p:nvSpPr>
        <p:spPr>
          <a:xfrm>
            <a:off x="12877434" y="6110751"/>
            <a:ext cx="396" cy="1910"/>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600" name="Google Shape;1600;p56"/>
          <p:cNvSpPr/>
          <p:nvPr/>
        </p:nvSpPr>
        <p:spPr>
          <a:xfrm>
            <a:off x="12654881" y="5831873"/>
            <a:ext cx="290234" cy="503554"/>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601" name="Google Shape;1601;p56"/>
          <p:cNvSpPr/>
          <p:nvPr/>
        </p:nvSpPr>
        <p:spPr>
          <a:xfrm>
            <a:off x="12325004" y="8154138"/>
            <a:ext cx="549124" cy="189352"/>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602" name="Google Shape;1602;p56"/>
          <p:cNvSpPr/>
          <p:nvPr/>
        </p:nvSpPr>
        <p:spPr>
          <a:xfrm>
            <a:off x="12870434" y="5722229"/>
            <a:ext cx="315948" cy="243414"/>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603" name="Google Shape;1603;p56"/>
          <p:cNvSpPr/>
          <p:nvPr/>
        </p:nvSpPr>
        <p:spPr>
          <a:xfrm rot="4553285">
            <a:off x="12396707" y="4848542"/>
            <a:ext cx="222926" cy="374048"/>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604" name="Google Shape;1604;p56"/>
          <p:cNvSpPr/>
          <p:nvPr/>
        </p:nvSpPr>
        <p:spPr>
          <a:xfrm>
            <a:off x="12498545" y="6703395"/>
            <a:ext cx="546094" cy="387166"/>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605" name="Google Shape;1605;p56"/>
          <p:cNvSpPr/>
          <p:nvPr/>
        </p:nvSpPr>
        <p:spPr>
          <a:xfrm>
            <a:off x="12615176" y="4965021"/>
            <a:ext cx="659092" cy="339094"/>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606" name="Google Shape;1606;p56"/>
          <p:cNvSpPr/>
          <p:nvPr/>
        </p:nvSpPr>
        <p:spPr>
          <a:xfrm rot="-5400000">
            <a:off x="11968337" y="5566406"/>
            <a:ext cx="660574" cy="503588"/>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607" name="Google Shape;1607;p56"/>
          <p:cNvSpPr/>
          <p:nvPr/>
        </p:nvSpPr>
        <p:spPr>
          <a:xfrm>
            <a:off x="12370006" y="7543908"/>
            <a:ext cx="757704" cy="264816"/>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nvGrpSpPr>
          <p:cNvPr id="1608" name="Google Shape;1608;p56"/>
          <p:cNvGrpSpPr/>
          <p:nvPr/>
        </p:nvGrpSpPr>
        <p:grpSpPr>
          <a:xfrm>
            <a:off x="2451773" y="7556290"/>
            <a:ext cx="1010606" cy="1007936"/>
            <a:chOff x="1190625" y="238125"/>
            <a:chExt cx="5252625" cy="5238750"/>
          </a:xfrm>
        </p:grpSpPr>
        <p:sp>
          <p:nvSpPr>
            <p:cNvPr id="1609" name="Google Shape;1609;p56"/>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10" name="Google Shape;1610;p56"/>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11" name="Google Shape;1611;p56"/>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12" name="Google Shape;1612;p56"/>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13" name="Google Shape;1613;p56"/>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14" name="Google Shape;1614;p56"/>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15" name="Google Shape;1615;p56"/>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16" name="Google Shape;1616;p56"/>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17" name="Google Shape;1617;p56"/>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18" name="Google Shape;1618;p56"/>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19" name="Google Shape;1619;p56"/>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20" name="Google Shape;1620;p56"/>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21" name="Google Shape;1621;p56"/>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22" name="Google Shape;1622;p56"/>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23" name="Google Shape;1623;p56"/>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24" name="Google Shape;1624;p56"/>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25" name="Google Shape;1625;p56"/>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26" name="Google Shape;1626;p56"/>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27" name="Google Shape;1627;p56"/>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28" name="Google Shape;1628;p56"/>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29" name="Google Shape;1629;p56"/>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30" name="Google Shape;1630;p56"/>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31" name="Google Shape;1631;p56"/>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32" name="Google Shape;1632;p56"/>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33" name="Google Shape;1633;p56"/>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34" name="Google Shape;1634;p56"/>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35" name="Google Shape;1635;p56"/>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36" name="Google Shape;1636;p56"/>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37" name="Google Shape;1637;p56"/>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38" name="Google Shape;1638;p56"/>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39" name="Google Shape;1639;p56"/>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40" name="Google Shape;1640;p56"/>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41" name="Google Shape;1641;p56"/>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42" name="Google Shape;1642;p56"/>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43" name="Google Shape;1643;p56"/>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44" name="Google Shape;1644;p56"/>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45" name="Google Shape;1645;p56"/>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46" name="Google Shape;1646;p56"/>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47" name="Google Shape;1647;p56"/>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48" name="Google Shape;1648;p56"/>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49" name="Google Shape;1649;p56"/>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50" name="Google Shape;1650;p56"/>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51" name="Google Shape;1651;p56"/>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52" name="Google Shape;1652;p56"/>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53" name="Google Shape;1653;p56"/>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54" name="Google Shape;1654;p56"/>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55" name="Google Shape;1655;p56"/>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56" name="Google Shape;1656;p56"/>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57" name="Google Shape;1657;p56"/>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58" name="Google Shape;1658;p56"/>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59" name="Google Shape;1659;p56"/>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60" name="Google Shape;1660;p56"/>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61" name="Google Shape;1661;p56"/>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62" name="Google Shape;1662;p56"/>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63" name="Google Shape;1663;p56"/>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64" name="Google Shape;1664;p56"/>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65" name="Google Shape;1665;p56"/>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66" name="Google Shape;1666;p56"/>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67" name="Google Shape;1667;p56"/>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68" name="Google Shape;1668;p56"/>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69" name="Google Shape;1669;p56"/>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70" name="Google Shape;1670;p56"/>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71" name="Google Shape;1671;p56"/>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72" name="Google Shape;1672;p56"/>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73" name="Google Shape;1673;p56"/>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74" name="Google Shape;1674;p56"/>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75" name="Google Shape;1675;p56"/>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76" name="Google Shape;1676;p56"/>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77" name="Google Shape;1677;p56"/>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78" name="Google Shape;1678;p56"/>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79" name="Google Shape;1679;p56"/>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80" name="Google Shape;1680;p56"/>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81" name="Google Shape;1681;p56"/>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82" name="Google Shape;1682;p56"/>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83" name="Google Shape;1683;p56"/>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84" name="Google Shape;1684;p56"/>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85" name="Google Shape;1685;p56"/>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86" name="Google Shape;1686;p56"/>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87" name="Google Shape;1687;p56"/>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88" name="Google Shape;1688;p56"/>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89" name="Google Shape;1689;p56"/>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90" name="Google Shape;1690;p56"/>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91" name="Google Shape;1691;p56"/>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92" name="Google Shape;1692;p56"/>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93" name="Google Shape;1693;p56"/>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94" name="Google Shape;1694;p56"/>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95" name="Google Shape;1695;p56"/>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96" name="Google Shape;1696;p56"/>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97" name="Google Shape;1697;p56"/>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98" name="Google Shape;1698;p56"/>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699" name="Google Shape;1699;p56"/>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00" name="Google Shape;1700;p56"/>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01" name="Google Shape;1701;p56"/>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02" name="Google Shape;1702;p56"/>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03" name="Google Shape;1703;p56"/>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04" name="Google Shape;1704;p56"/>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05" name="Google Shape;1705;p56"/>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06" name="Google Shape;1706;p56"/>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07" name="Google Shape;1707;p56"/>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08" name="Google Shape;1708;p56"/>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09" name="Google Shape;1709;p56"/>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10" name="Google Shape;1710;p56"/>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11" name="Google Shape;1711;p56"/>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12" name="Google Shape;1712;p56"/>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13" name="Google Shape;1713;p56"/>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14" name="Google Shape;1714;p56"/>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15" name="Google Shape;1715;p56"/>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16" name="Google Shape;1716;p56"/>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17" name="Google Shape;1717;p56"/>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18" name="Google Shape;1718;p56"/>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19" name="Google Shape;1719;p56"/>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20" name="Google Shape;1720;p56"/>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21" name="Google Shape;1721;p56"/>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22" name="Google Shape;1722;p56"/>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23" name="Google Shape;1723;p56"/>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24" name="Google Shape;1724;p56"/>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25" name="Google Shape;1725;p56"/>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26" name="Google Shape;1726;p56"/>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27" name="Google Shape;1727;p56"/>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28" name="Google Shape;1728;p56"/>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29" name="Google Shape;1729;p56"/>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30" name="Google Shape;1730;p56"/>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31" name="Google Shape;1731;p56"/>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32" name="Google Shape;1732;p56"/>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33" name="Google Shape;1733;p56"/>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34" name="Google Shape;1734;p56"/>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35" name="Google Shape;1735;p56"/>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36" name="Google Shape;1736;p56"/>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37" name="Google Shape;1737;p56"/>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38" name="Google Shape;1738;p56"/>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39" name="Google Shape;1739;p56"/>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40" name="Google Shape;1740;p56"/>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41" name="Google Shape;1741;p56"/>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42" name="Google Shape;1742;p56"/>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43" name="Google Shape;1743;p56"/>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44" name="Google Shape;1744;p56"/>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45" name="Google Shape;1745;p56"/>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46" name="Google Shape;1746;p56"/>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47" name="Google Shape;1747;p56"/>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48" name="Google Shape;1748;p56"/>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49" name="Google Shape;1749;p56"/>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50" name="Google Shape;1750;p56"/>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51" name="Google Shape;1751;p56"/>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52" name="Google Shape;1752;p56"/>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53" name="Google Shape;1753;p56"/>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54" name="Google Shape;1754;p56"/>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55" name="Google Shape;1755;p56"/>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56" name="Google Shape;1756;p56"/>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57" name="Google Shape;1757;p56"/>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58" name="Google Shape;1758;p56"/>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59" name="Google Shape;1759;p56"/>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60" name="Google Shape;1760;p56"/>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61" name="Google Shape;1761;p56"/>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62" name="Google Shape;1762;p56"/>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63" name="Google Shape;1763;p56"/>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64" name="Google Shape;1764;p56"/>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65" name="Google Shape;1765;p56"/>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66" name="Google Shape;1766;p56"/>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67" name="Google Shape;1767;p56"/>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68" name="Google Shape;1768;p56"/>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69" name="Google Shape;1769;p56"/>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70" name="Google Shape;1770;p56"/>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71" name="Google Shape;1771;p56"/>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72" name="Google Shape;1772;p56"/>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73" name="Google Shape;1773;p56"/>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74" name="Google Shape;1774;p56"/>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75" name="Google Shape;1775;p56"/>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76" name="Google Shape;1776;p56"/>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77" name="Google Shape;1777;p56"/>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78" name="Google Shape;1778;p56"/>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79" name="Google Shape;1779;p56"/>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80" name="Google Shape;1780;p56"/>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81" name="Google Shape;1781;p56"/>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82" name="Google Shape;1782;p56"/>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83" name="Google Shape;1783;p56"/>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84" name="Google Shape;1784;p56"/>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85" name="Google Shape;1785;p56"/>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86" name="Google Shape;1786;p56"/>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87" name="Google Shape;1787;p56"/>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788" name="Google Shape;1788;p56"/>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92"/>
        <p:cNvGrpSpPr/>
        <p:nvPr/>
      </p:nvGrpSpPr>
      <p:grpSpPr>
        <a:xfrm>
          <a:off x="0" y="0"/>
          <a:ext cx="0" cy="0"/>
          <a:chOff x="0" y="0"/>
          <a:chExt cx="0" cy="0"/>
        </a:xfrm>
      </p:grpSpPr>
      <p:grpSp>
        <p:nvGrpSpPr>
          <p:cNvPr id="1793" name="Google Shape;1793;p57"/>
          <p:cNvGrpSpPr/>
          <p:nvPr/>
        </p:nvGrpSpPr>
        <p:grpSpPr>
          <a:xfrm>
            <a:off x="2190286" y="4483200"/>
            <a:ext cx="1461792" cy="306296"/>
            <a:chOff x="4635250" y="3790225"/>
            <a:chExt cx="415825" cy="87125"/>
          </a:xfrm>
        </p:grpSpPr>
        <p:sp>
          <p:nvSpPr>
            <p:cNvPr id="1794" name="Google Shape;1794;p57"/>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1795" name="Google Shape;1795;p57"/>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796" name="Google Shape;1796;p57"/>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grpSp>
        <p:nvGrpSpPr>
          <p:cNvPr id="1797" name="Google Shape;1797;p57"/>
          <p:cNvGrpSpPr/>
          <p:nvPr/>
        </p:nvGrpSpPr>
        <p:grpSpPr>
          <a:xfrm>
            <a:off x="3333666" y="8075704"/>
            <a:ext cx="351752" cy="359992"/>
            <a:chOff x="4280575" y="2131725"/>
            <a:chExt cx="141950" cy="145275"/>
          </a:xfrm>
        </p:grpSpPr>
        <p:sp>
          <p:nvSpPr>
            <p:cNvPr id="1798" name="Google Shape;1798;p57"/>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799" name="Google Shape;1799;p57"/>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800" name="Google Shape;1800;p57"/>
          <p:cNvGrpSpPr/>
          <p:nvPr/>
        </p:nvGrpSpPr>
        <p:grpSpPr>
          <a:xfrm>
            <a:off x="3335853" y="8530566"/>
            <a:ext cx="351854" cy="304504"/>
            <a:chOff x="4088738" y="4379875"/>
            <a:chExt cx="176900" cy="153125"/>
          </a:xfrm>
        </p:grpSpPr>
        <p:sp>
          <p:nvSpPr>
            <p:cNvPr id="1801" name="Google Shape;1801;p57"/>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802" name="Google Shape;1802;p57"/>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1803" name="Google Shape;1803;p57"/>
          <p:cNvGrpSpPr/>
          <p:nvPr/>
        </p:nvGrpSpPr>
        <p:grpSpPr>
          <a:xfrm rot="10800000" flipH="1">
            <a:off x="2173141" y="8582856"/>
            <a:ext cx="973250" cy="253968"/>
            <a:chOff x="4173650" y="2515975"/>
            <a:chExt cx="216413" cy="56475"/>
          </a:xfrm>
        </p:grpSpPr>
        <p:sp>
          <p:nvSpPr>
            <p:cNvPr id="1804" name="Google Shape;1804;p57"/>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805" name="Google Shape;1805;p57"/>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1806" name="Google Shape;1806;p57"/>
          <p:cNvGrpSpPr/>
          <p:nvPr/>
        </p:nvGrpSpPr>
        <p:grpSpPr>
          <a:xfrm>
            <a:off x="2177515" y="3453124"/>
            <a:ext cx="1487594" cy="342732"/>
            <a:chOff x="4109513" y="1964562"/>
            <a:chExt cx="501313" cy="117575"/>
          </a:xfrm>
        </p:grpSpPr>
        <p:sp>
          <p:nvSpPr>
            <p:cNvPr id="1807" name="Google Shape;1807;p57"/>
            <p:cNvSpPr/>
            <p:nvPr/>
          </p:nvSpPr>
          <p:spPr>
            <a:xfrm>
              <a:off x="4230425" y="1964850"/>
              <a:ext cx="380400" cy="117000"/>
            </a:xfrm>
            <a:prstGeom prst="rect">
              <a:avLst/>
            </a:prstGeom>
            <a:solidFill>
              <a:schemeClr val="lt2"/>
            </a:solidFill>
            <a:ln>
              <a:noFill/>
            </a:ln>
          </p:spPr>
          <p:txBody>
            <a:bodyPr spcFirstLastPara="1" wrap="square" lIns="182850" tIns="182850" rIns="182850" bIns="182850" anchor="ctr" anchorCtr="0">
              <a:noAutofit/>
            </a:bodyPr>
            <a:lstStyle/>
            <a:p>
              <a:endParaRPr sz="5600"/>
            </a:p>
          </p:txBody>
        </p:sp>
        <p:grpSp>
          <p:nvGrpSpPr>
            <p:cNvPr id="1808" name="Google Shape;1808;p57"/>
            <p:cNvGrpSpPr/>
            <p:nvPr/>
          </p:nvGrpSpPr>
          <p:grpSpPr>
            <a:xfrm rot="-5400000">
              <a:off x="4154963" y="1919112"/>
              <a:ext cx="117575" cy="208475"/>
              <a:chOff x="3314125" y="1799775"/>
              <a:chExt cx="117575" cy="208475"/>
            </a:xfrm>
          </p:grpSpPr>
          <p:sp>
            <p:nvSpPr>
              <p:cNvPr id="1809" name="Google Shape;1809;p57"/>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810" name="Google Shape;1810;p57"/>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1811" name="Google Shape;1811;p57"/>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grpSp>
        <p:nvGrpSpPr>
          <p:cNvPr id="1812" name="Google Shape;1812;p57"/>
          <p:cNvGrpSpPr/>
          <p:nvPr/>
        </p:nvGrpSpPr>
        <p:grpSpPr>
          <a:xfrm>
            <a:off x="2202139" y="5437051"/>
            <a:ext cx="1439022" cy="556778"/>
            <a:chOff x="3515000" y="3200728"/>
            <a:chExt cx="338100" cy="130822"/>
          </a:xfrm>
        </p:grpSpPr>
        <p:sp>
          <p:nvSpPr>
            <p:cNvPr id="1813" name="Google Shape;1813;p57"/>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nvGrpSpPr>
            <p:cNvPr id="1814" name="Google Shape;1814;p57"/>
            <p:cNvGrpSpPr/>
            <p:nvPr/>
          </p:nvGrpSpPr>
          <p:grpSpPr>
            <a:xfrm>
              <a:off x="3515000" y="3200728"/>
              <a:ext cx="282025" cy="67650"/>
              <a:chOff x="3515000" y="3112625"/>
              <a:chExt cx="282025" cy="67650"/>
            </a:xfrm>
          </p:grpSpPr>
          <p:sp>
            <p:nvSpPr>
              <p:cNvPr id="1815" name="Google Shape;1815;p57"/>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816" name="Google Shape;1816;p57"/>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grpSp>
        <p:nvGrpSpPr>
          <p:cNvPr id="1817" name="Google Shape;1817;p57"/>
          <p:cNvGrpSpPr/>
          <p:nvPr/>
        </p:nvGrpSpPr>
        <p:grpSpPr>
          <a:xfrm rot="10800000" flipH="1">
            <a:off x="2165108" y="1855837"/>
            <a:ext cx="1513496" cy="377422"/>
            <a:chOff x="3199075" y="3739025"/>
            <a:chExt cx="448629" cy="111875"/>
          </a:xfrm>
        </p:grpSpPr>
        <p:sp>
          <p:nvSpPr>
            <p:cNvPr id="1818" name="Google Shape;1818;p57"/>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819" name="Google Shape;1819;p57"/>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nvGrpSpPr>
          <p:cNvPr id="1820" name="Google Shape;1820;p57"/>
          <p:cNvGrpSpPr/>
          <p:nvPr/>
        </p:nvGrpSpPr>
        <p:grpSpPr>
          <a:xfrm>
            <a:off x="2186669" y="6154738"/>
            <a:ext cx="1469818" cy="565408"/>
            <a:chOff x="4047975" y="3769179"/>
            <a:chExt cx="343175" cy="132000"/>
          </a:xfrm>
        </p:grpSpPr>
        <p:grpSp>
          <p:nvGrpSpPr>
            <p:cNvPr id="1821" name="Google Shape;1821;p57"/>
            <p:cNvGrpSpPr/>
            <p:nvPr/>
          </p:nvGrpSpPr>
          <p:grpSpPr>
            <a:xfrm>
              <a:off x="4047975" y="3769179"/>
              <a:ext cx="343175" cy="132000"/>
              <a:chOff x="4047975" y="3769179"/>
              <a:chExt cx="343175" cy="132000"/>
            </a:xfrm>
          </p:grpSpPr>
          <p:sp>
            <p:nvSpPr>
              <p:cNvPr id="1822" name="Google Shape;1822;p57"/>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nvGrpSpPr>
              <p:cNvPr id="1823" name="Google Shape;1823;p57"/>
              <p:cNvGrpSpPr/>
              <p:nvPr/>
            </p:nvGrpSpPr>
            <p:grpSpPr>
              <a:xfrm>
                <a:off x="4047975" y="3769179"/>
                <a:ext cx="288175" cy="132000"/>
                <a:chOff x="4047975" y="3635175"/>
                <a:chExt cx="288175" cy="132000"/>
              </a:xfrm>
            </p:grpSpPr>
            <p:sp>
              <p:nvSpPr>
                <p:cNvPr id="1824" name="Google Shape;1824;p57"/>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825" name="Google Shape;1825;p57"/>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grpSp>
        <p:sp>
          <p:nvSpPr>
            <p:cNvPr id="1826" name="Google Shape;1826;p57"/>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grpSp>
      <p:grpSp>
        <p:nvGrpSpPr>
          <p:cNvPr id="1827" name="Google Shape;1827;p57"/>
          <p:cNvGrpSpPr/>
          <p:nvPr/>
        </p:nvGrpSpPr>
        <p:grpSpPr>
          <a:xfrm>
            <a:off x="2164752" y="4948802"/>
            <a:ext cx="1513480" cy="419556"/>
            <a:chOff x="3176563" y="1380375"/>
            <a:chExt cx="844388" cy="234075"/>
          </a:xfrm>
        </p:grpSpPr>
        <p:sp>
          <p:nvSpPr>
            <p:cNvPr id="1828" name="Google Shape;1828;p57"/>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1829" name="Google Shape;1829;p5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182850" tIns="182850" rIns="182850" bIns="182850" anchor="ctr" anchorCtr="0">
              <a:noAutofit/>
            </a:bodyPr>
            <a:lstStyle/>
            <a:p>
              <a:endParaRPr sz="5600"/>
            </a:p>
          </p:txBody>
        </p:sp>
        <p:sp>
          <p:nvSpPr>
            <p:cNvPr id="1830" name="Google Shape;1830;p5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831" name="Google Shape;1831;p57"/>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nvGrpSpPr>
            <p:cNvPr id="1832" name="Google Shape;1832;p57"/>
            <p:cNvGrpSpPr/>
            <p:nvPr/>
          </p:nvGrpSpPr>
          <p:grpSpPr>
            <a:xfrm>
              <a:off x="3176563" y="1380375"/>
              <a:ext cx="196550" cy="234075"/>
              <a:chOff x="3077200" y="1380375"/>
              <a:chExt cx="196550" cy="234075"/>
            </a:xfrm>
          </p:grpSpPr>
          <p:sp>
            <p:nvSpPr>
              <p:cNvPr id="1833" name="Google Shape;1833;p57"/>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834" name="Google Shape;1834;p57"/>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835" name="Google Shape;1835;p57"/>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1836" name="Google Shape;1836;p57"/>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grpSp>
        <p:nvGrpSpPr>
          <p:cNvPr id="1837" name="Google Shape;1837;p57"/>
          <p:cNvGrpSpPr/>
          <p:nvPr/>
        </p:nvGrpSpPr>
        <p:grpSpPr>
          <a:xfrm>
            <a:off x="2337933" y="6856567"/>
            <a:ext cx="1167366" cy="1030082"/>
            <a:chOff x="4150855" y="3304766"/>
            <a:chExt cx="400468" cy="353373"/>
          </a:xfrm>
        </p:grpSpPr>
        <p:grpSp>
          <p:nvGrpSpPr>
            <p:cNvPr id="1838" name="Google Shape;1838;p57"/>
            <p:cNvGrpSpPr/>
            <p:nvPr/>
          </p:nvGrpSpPr>
          <p:grpSpPr>
            <a:xfrm rot="5400000">
              <a:off x="4069042" y="3402899"/>
              <a:ext cx="320732" cy="157107"/>
              <a:chOff x="2578246" y="3661125"/>
              <a:chExt cx="226794" cy="111100"/>
            </a:xfrm>
          </p:grpSpPr>
          <p:grpSp>
            <p:nvGrpSpPr>
              <p:cNvPr id="1839" name="Google Shape;1839;p57"/>
              <p:cNvGrpSpPr/>
              <p:nvPr/>
            </p:nvGrpSpPr>
            <p:grpSpPr>
              <a:xfrm>
                <a:off x="2610652" y="3685297"/>
                <a:ext cx="194387" cy="60778"/>
                <a:chOff x="2610652" y="3685297"/>
                <a:chExt cx="194387" cy="60778"/>
              </a:xfrm>
            </p:grpSpPr>
            <p:sp>
              <p:nvSpPr>
                <p:cNvPr id="1840" name="Google Shape;1840;p57"/>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841" name="Google Shape;1841;p57"/>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grpSp>
          <p:grpSp>
            <p:nvGrpSpPr>
              <p:cNvPr id="1842" name="Google Shape;1842;p57"/>
              <p:cNvGrpSpPr/>
              <p:nvPr/>
            </p:nvGrpSpPr>
            <p:grpSpPr>
              <a:xfrm>
                <a:off x="2578246" y="3661125"/>
                <a:ext cx="128225" cy="111100"/>
                <a:chOff x="2578246" y="3661125"/>
                <a:chExt cx="128225" cy="111100"/>
              </a:xfrm>
            </p:grpSpPr>
            <p:sp>
              <p:nvSpPr>
                <p:cNvPr id="1843" name="Google Shape;1843;p57"/>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nvGrpSpPr>
                <p:cNvPr id="1844" name="Google Shape;1844;p57"/>
                <p:cNvGrpSpPr/>
                <p:nvPr/>
              </p:nvGrpSpPr>
              <p:grpSpPr>
                <a:xfrm>
                  <a:off x="2596850" y="3677550"/>
                  <a:ext cx="102450" cy="94675"/>
                  <a:chOff x="2596850" y="3677550"/>
                  <a:chExt cx="102450" cy="94675"/>
                </a:xfrm>
              </p:grpSpPr>
              <p:sp>
                <p:nvSpPr>
                  <p:cNvPr id="1845" name="Google Shape;1845;p57"/>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1846" name="Google Shape;1846;p57"/>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grpSp>
          </p:grpSp>
        </p:grpSp>
        <p:grpSp>
          <p:nvGrpSpPr>
            <p:cNvPr id="1847" name="Google Shape;1847;p57"/>
            <p:cNvGrpSpPr/>
            <p:nvPr/>
          </p:nvGrpSpPr>
          <p:grpSpPr>
            <a:xfrm rot="5400000">
              <a:off x="4302139" y="3408954"/>
              <a:ext cx="353373" cy="144996"/>
              <a:chOff x="5075685" y="2271925"/>
              <a:chExt cx="492712" cy="202254"/>
            </a:xfrm>
          </p:grpSpPr>
          <p:sp>
            <p:nvSpPr>
              <p:cNvPr id="1848" name="Google Shape;1848;p57"/>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1849" name="Google Shape;1849;p57"/>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grpSp>
      </p:grpSp>
      <p:grpSp>
        <p:nvGrpSpPr>
          <p:cNvPr id="1850" name="Google Shape;1850;p57"/>
          <p:cNvGrpSpPr/>
          <p:nvPr/>
        </p:nvGrpSpPr>
        <p:grpSpPr>
          <a:xfrm>
            <a:off x="2178191" y="8030907"/>
            <a:ext cx="934958" cy="386962"/>
            <a:chOff x="4260510" y="2242993"/>
            <a:chExt cx="628501" cy="260125"/>
          </a:xfrm>
        </p:grpSpPr>
        <p:grpSp>
          <p:nvGrpSpPr>
            <p:cNvPr id="1851" name="Google Shape;1851;p57"/>
            <p:cNvGrpSpPr/>
            <p:nvPr/>
          </p:nvGrpSpPr>
          <p:grpSpPr>
            <a:xfrm>
              <a:off x="4260510" y="2286954"/>
              <a:ext cx="628501" cy="172421"/>
              <a:chOff x="4260510" y="2286954"/>
              <a:chExt cx="628501" cy="172421"/>
            </a:xfrm>
          </p:grpSpPr>
          <p:sp>
            <p:nvSpPr>
              <p:cNvPr id="1852" name="Google Shape;1852;p57"/>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853" name="Google Shape;1853;p57"/>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854" name="Google Shape;1854;p57"/>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1855" name="Google Shape;1855;p57"/>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1856" name="Google Shape;1856;p57"/>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857" name="Google Shape;1857;p57"/>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grpSp>
      <p:grpSp>
        <p:nvGrpSpPr>
          <p:cNvPr id="1858" name="Google Shape;1858;p57"/>
          <p:cNvGrpSpPr/>
          <p:nvPr/>
        </p:nvGrpSpPr>
        <p:grpSpPr>
          <a:xfrm>
            <a:off x="2190357" y="2383950"/>
            <a:ext cx="1461846" cy="391388"/>
            <a:chOff x="3099239" y="3615343"/>
            <a:chExt cx="689745" cy="184687"/>
          </a:xfrm>
        </p:grpSpPr>
        <p:sp>
          <p:nvSpPr>
            <p:cNvPr id="1859" name="Google Shape;1859;p57"/>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182850" tIns="182850" rIns="182850" bIns="182850" anchor="ctr" anchorCtr="0">
              <a:noAutofit/>
            </a:bodyPr>
            <a:lstStyle/>
            <a:p>
              <a:endParaRPr sz="5600"/>
            </a:p>
          </p:txBody>
        </p:sp>
        <p:sp>
          <p:nvSpPr>
            <p:cNvPr id="1860" name="Google Shape;1860;p57"/>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1861" name="Google Shape;1861;p57"/>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862" name="Google Shape;1862;p57"/>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863" name="Google Shape;1863;p57"/>
          <p:cNvGrpSpPr/>
          <p:nvPr/>
        </p:nvGrpSpPr>
        <p:grpSpPr>
          <a:xfrm rot="10800000" flipH="1">
            <a:off x="2164850" y="4012453"/>
            <a:ext cx="1513480" cy="253970"/>
            <a:chOff x="1154425" y="3251263"/>
            <a:chExt cx="695150" cy="116650"/>
          </a:xfrm>
        </p:grpSpPr>
        <p:sp>
          <p:nvSpPr>
            <p:cNvPr id="1864" name="Google Shape;1864;p57"/>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182850" tIns="182850" rIns="182850" bIns="182850" anchor="ctr" anchorCtr="0">
              <a:noAutofit/>
            </a:bodyPr>
            <a:lstStyle/>
            <a:p>
              <a:endParaRPr sz="5600"/>
            </a:p>
          </p:txBody>
        </p:sp>
        <p:sp>
          <p:nvSpPr>
            <p:cNvPr id="1865" name="Google Shape;1865;p57"/>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866" name="Google Shape;1866;p57"/>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1867" name="Google Shape;1867;p57"/>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1868" name="Google Shape;1868;p57"/>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869" name="Google Shape;1869;p57"/>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870" name="Google Shape;1870;p57"/>
          <p:cNvGrpSpPr/>
          <p:nvPr/>
        </p:nvGrpSpPr>
        <p:grpSpPr>
          <a:xfrm>
            <a:off x="2177791" y="2920632"/>
            <a:ext cx="1487650" cy="344996"/>
            <a:chOff x="4100207" y="2107304"/>
            <a:chExt cx="510343" cy="118352"/>
          </a:xfrm>
        </p:grpSpPr>
        <p:sp>
          <p:nvSpPr>
            <p:cNvPr id="1871" name="Google Shape;1871;p57"/>
            <p:cNvSpPr/>
            <p:nvPr/>
          </p:nvSpPr>
          <p:spPr>
            <a:xfrm>
              <a:off x="4171350" y="2107375"/>
              <a:ext cx="439200" cy="118200"/>
            </a:xfrm>
            <a:prstGeom prst="rect">
              <a:avLst/>
            </a:prstGeom>
            <a:solidFill>
              <a:srgbClr val="E3E9ED"/>
            </a:solidFill>
            <a:ln>
              <a:noFill/>
            </a:ln>
          </p:spPr>
          <p:txBody>
            <a:bodyPr spcFirstLastPara="1" wrap="square" lIns="182850" tIns="182850" rIns="182850" bIns="182850" anchor="ctr" anchorCtr="0">
              <a:noAutofit/>
            </a:bodyPr>
            <a:lstStyle/>
            <a:p>
              <a:endParaRPr sz="5600"/>
            </a:p>
          </p:txBody>
        </p:sp>
        <p:sp>
          <p:nvSpPr>
            <p:cNvPr id="1872" name="Google Shape;1872;p57"/>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873" name="Google Shape;1873;p57"/>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grpSp>
        <p:nvGrpSpPr>
          <p:cNvPr id="1874" name="Google Shape;1874;p57"/>
          <p:cNvGrpSpPr/>
          <p:nvPr/>
        </p:nvGrpSpPr>
        <p:grpSpPr>
          <a:xfrm>
            <a:off x="4065480" y="3057950"/>
            <a:ext cx="1246128" cy="812260"/>
            <a:chOff x="2525450" y="2505350"/>
            <a:chExt cx="373450" cy="243425"/>
          </a:xfrm>
        </p:grpSpPr>
        <p:grpSp>
          <p:nvGrpSpPr>
            <p:cNvPr id="1875" name="Google Shape;1875;p57"/>
            <p:cNvGrpSpPr/>
            <p:nvPr/>
          </p:nvGrpSpPr>
          <p:grpSpPr>
            <a:xfrm>
              <a:off x="2525450" y="2505350"/>
              <a:ext cx="373450" cy="107475"/>
              <a:chOff x="2525450" y="2505350"/>
              <a:chExt cx="373450" cy="107475"/>
            </a:xfrm>
          </p:grpSpPr>
          <p:sp>
            <p:nvSpPr>
              <p:cNvPr id="1876" name="Google Shape;1876;p57"/>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877" name="Google Shape;1877;p57"/>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878" name="Google Shape;1878;p57"/>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1879" name="Google Shape;1879;p57"/>
            <p:cNvGrpSpPr/>
            <p:nvPr/>
          </p:nvGrpSpPr>
          <p:grpSpPr>
            <a:xfrm>
              <a:off x="2525450" y="2586475"/>
              <a:ext cx="373450" cy="81175"/>
              <a:chOff x="2525450" y="2586475"/>
              <a:chExt cx="373450" cy="81175"/>
            </a:xfrm>
          </p:grpSpPr>
          <p:sp>
            <p:nvSpPr>
              <p:cNvPr id="1880" name="Google Shape;1880;p57"/>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881" name="Google Shape;1881;p57"/>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882" name="Google Shape;1882;p57"/>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883" name="Google Shape;1883;p57"/>
            <p:cNvGrpSpPr/>
            <p:nvPr/>
          </p:nvGrpSpPr>
          <p:grpSpPr>
            <a:xfrm>
              <a:off x="2525450" y="2667625"/>
              <a:ext cx="373450" cy="81150"/>
              <a:chOff x="2525450" y="2667625"/>
              <a:chExt cx="373450" cy="81150"/>
            </a:xfrm>
          </p:grpSpPr>
          <p:sp>
            <p:nvSpPr>
              <p:cNvPr id="1884" name="Google Shape;1884;p57"/>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885" name="Google Shape;1885;p57"/>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886" name="Google Shape;1886;p57"/>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grpSp>
        <p:nvGrpSpPr>
          <p:cNvPr id="1887" name="Google Shape;1887;p57"/>
          <p:cNvGrpSpPr/>
          <p:nvPr/>
        </p:nvGrpSpPr>
        <p:grpSpPr>
          <a:xfrm>
            <a:off x="4043985" y="2458868"/>
            <a:ext cx="1412670" cy="511096"/>
            <a:chOff x="2600813" y="2069700"/>
            <a:chExt cx="448638" cy="162325"/>
          </a:xfrm>
        </p:grpSpPr>
        <p:sp>
          <p:nvSpPr>
            <p:cNvPr id="1888" name="Google Shape;1888;p57"/>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889" name="Google Shape;1889;p57"/>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1890" name="Google Shape;1890;p57"/>
          <p:cNvGrpSpPr/>
          <p:nvPr/>
        </p:nvGrpSpPr>
        <p:grpSpPr>
          <a:xfrm>
            <a:off x="5351975" y="2951063"/>
            <a:ext cx="710970" cy="661454"/>
            <a:chOff x="3631100" y="1774000"/>
            <a:chExt cx="380850" cy="354325"/>
          </a:xfrm>
        </p:grpSpPr>
        <p:grpSp>
          <p:nvGrpSpPr>
            <p:cNvPr id="1891" name="Google Shape;1891;p57"/>
            <p:cNvGrpSpPr/>
            <p:nvPr/>
          </p:nvGrpSpPr>
          <p:grpSpPr>
            <a:xfrm>
              <a:off x="3750225" y="1774000"/>
              <a:ext cx="149575" cy="145525"/>
              <a:chOff x="3750225" y="1774000"/>
              <a:chExt cx="149575" cy="145525"/>
            </a:xfrm>
          </p:grpSpPr>
          <p:sp>
            <p:nvSpPr>
              <p:cNvPr id="1892" name="Google Shape;1892;p5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893" name="Google Shape;1893;p5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nvGrpSpPr>
            <p:cNvPr id="1894" name="Google Shape;1894;p57"/>
            <p:cNvGrpSpPr/>
            <p:nvPr/>
          </p:nvGrpSpPr>
          <p:grpSpPr>
            <a:xfrm>
              <a:off x="3847850" y="1889150"/>
              <a:ext cx="164100" cy="145600"/>
              <a:chOff x="3847850" y="1889150"/>
              <a:chExt cx="164100" cy="145600"/>
            </a:xfrm>
          </p:grpSpPr>
          <p:sp>
            <p:nvSpPr>
              <p:cNvPr id="1895" name="Google Shape;1895;p5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896" name="Google Shape;1896;p5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nvGrpSpPr>
            <p:cNvPr id="1897" name="Google Shape;1897;p57"/>
            <p:cNvGrpSpPr/>
            <p:nvPr/>
          </p:nvGrpSpPr>
          <p:grpSpPr>
            <a:xfrm>
              <a:off x="3631100" y="1866150"/>
              <a:ext cx="149875" cy="144800"/>
              <a:chOff x="3631100" y="1866150"/>
              <a:chExt cx="149875" cy="144800"/>
            </a:xfrm>
          </p:grpSpPr>
          <p:sp>
            <p:nvSpPr>
              <p:cNvPr id="1898" name="Google Shape;1898;p5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1899" name="Google Shape;1899;p5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nvGrpSpPr>
            <p:cNvPr id="1900" name="Google Shape;1900;p57"/>
            <p:cNvGrpSpPr/>
            <p:nvPr/>
          </p:nvGrpSpPr>
          <p:grpSpPr>
            <a:xfrm>
              <a:off x="3730650" y="1982800"/>
              <a:ext cx="149550" cy="145525"/>
              <a:chOff x="3730650" y="1982800"/>
              <a:chExt cx="149550" cy="145525"/>
            </a:xfrm>
          </p:grpSpPr>
          <p:sp>
            <p:nvSpPr>
              <p:cNvPr id="1901" name="Google Shape;1901;p5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902" name="Google Shape;1902;p5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grpSp>
        <p:nvGrpSpPr>
          <p:cNvPr id="1903" name="Google Shape;1903;p57"/>
          <p:cNvGrpSpPr/>
          <p:nvPr/>
        </p:nvGrpSpPr>
        <p:grpSpPr>
          <a:xfrm rot="5400000">
            <a:off x="4233773" y="1618910"/>
            <a:ext cx="430578" cy="905164"/>
            <a:chOff x="2506150" y="1152650"/>
            <a:chExt cx="230650" cy="484875"/>
          </a:xfrm>
        </p:grpSpPr>
        <p:sp>
          <p:nvSpPr>
            <p:cNvPr id="1904" name="Google Shape;1904;p57"/>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905" name="Google Shape;1905;p57"/>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906" name="Google Shape;1906;p57"/>
          <p:cNvGrpSpPr/>
          <p:nvPr/>
        </p:nvGrpSpPr>
        <p:grpSpPr>
          <a:xfrm>
            <a:off x="13616368" y="1932829"/>
            <a:ext cx="1220260" cy="76862"/>
            <a:chOff x="2521850" y="1810250"/>
            <a:chExt cx="540225" cy="34025"/>
          </a:xfrm>
        </p:grpSpPr>
        <p:sp>
          <p:nvSpPr>
            <p:cNvPr id="1907" name="Google Shape;1907;p57"/>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908" name="Google Shape;1908;p57"/>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909" name="Google Shape;1909;p57"/>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910" name="Google Shape;1910;p57"/>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911" name="Google Shape;1911;p57"/>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912" name="Google Shape;1912;p57"/>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913" name="Google Shape;1913;p57"/>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914" name="Google Shape;1914;p57"/>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915" name="Google Shape;1915;p57"/>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916" name="Google Shape;1916;p57"/>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1917" name="Google Shape;1917;p57"/>
          <p:cNvGrpSpPr/>
          <p:nvPr/>
        </p:nvGrpSpPr>
        <p:grpSpPr>
          <a:xfrm>
            <a:off x="5726794" y="2451750"/>
            <a:ext cx="1246260" cy="878048"/>
            <a:chOff x="2196556" y="2995700"/>
            <a:chExt cx="636756" cy="448625"/>
          </a:xfrm>
        </p:grpSpPr>
        <p:grpSp>
          <p:nvGrpSpPr>
            <p:cNvPr id="1918" name="Google Shape;1918;p57"/>
            <p:cNvGrpSpPr/>
            <p:nvPr/>
          </p:nvGrpSpPr>
          <p:grpSpPr>
            <a:xfrm flipH="1">
              <a:off x="2437481" y="3288975"/>
              <a:ext cx="226125" cy="154175"/>
              <a:chOff x="4472075" y="2905100"/>
              <a:chExt cx="226125" cy="154175"/>
            </a:xfrm>
          </p:grpSpPr>
          <p:sp>
            <p:nvSpPr>
              <p:cNvPr id="1919" name="Google Shape;1919;p5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920" name="Google Shape;1920;p57"/>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1921" name="Google Shape;1921;p57"/>
            <p:cNvGrpSpPr/>
            <p:nvPr/>
          </p:nvGrpSpPr>
          <p:grpSpPr>
            <a:xfrm>
              <a:off x="2196556" y="2995700"/>
              <a:ext cx="636756" cy="448625"/>
              <a:chOff x="4407819" y="2905100"/>
              <a:chExt cx="636756" cy="448625"/>
            </a:xfrm>
          </p:grpSpPr>
          <p:grpSp>
            <p:nvGrpSpPr>
              <p:cNvPr id="1922" name="Google Shape;1922;p57"/>
              <p:cNvGrpSpPr/>
              <p:nvPr/>
            </p:nvGrpSpPr>
            <p:grpSpPr>
              <a:xfrm>
                <a:off x="4825475" y="3136075"/>
                <a:ext cx="187000" cy="217650"/>
                <a:chOff x="4825475" y="3136075"/>
                <a:chExt cx="187000" cy="217650"/>
              </a:xfrm>
            </p:grpSpPr>
            <p:sp>
              <p:nvSpPr>
                <p:cNvPr id="1923" name="Google Shape;1923;p57"/>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1924" name="Google Shape;1924;p57"/>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grpSp>
          <p:grpSp>
            <p:nvGrpSpPr>
              <p:cNvPr id="1925" name="Google Shape;1925;p57"/>
              <p:cNvGrpSpPr/>
              <p:nvPr/>
            </p:nvGrpSpPr>
            <p:grpSpPr>
              <a:xfrm>
                <a:off x="4882275" y="2949625"/>
                <a:ext cx="162300" cy="235875"/>
                <a:chOff x="4882275" y="2949625"/>
                <a:chExt cx="162300" cy="235875"/>
              </a:xfrm>
            </p:grpSpPr>
            <p:sp>
              <p:nvSpPr>
                <p:cNvPr id="1926" name="Google Shape;1926;p57"/>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927" name="Google Shape;1927;p57"/>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grpSp>
            <p:nvGrpSpPr>
              <p:cNvPr id="1928" name="Google Shape;1928;p57"/>
              <p:cNvGrpSpPr/>
              <p:nvPr/>
            </p:nvGrpSpPr>
            <p:grpSpPr>
              <a:xfrm>
                <a:off x="4705225" y="2937550"/>
                <a:ext cx="221425" cy="133450"/>
                <a:chOff x="4705225" y="2937550"/>
                <a:chExt cx="221425" cy="133450"/>
              </a:xfrm>
            </p:grpSpPr>
            <p:sp>
              <p:nvSpPr>
                <p:cNvPr id="1929" name="Google Shape;1929;p57"/>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930" name="Google Shape;1930;p57"/>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1931" name="Google Shape;1931;p57"/>
              <p:cNvGrpSpPr/>
              <p:nvPr/>
            </p:nvGrpSpPr>
            <p:grpSpPr>
              <a:xfrm>
                <a:off x="4528269" y="2905100"/>
                <a:ext cx="226125" cy="154175"/>
                <a:chOff x="4472075" y="2905100"/>
                <a:chExt cx="226125" cy="154175"/>
              </a:xfrm>
            </p:grpSpPr>
            <p:sp>
              <p:nvSpPr>
                <p:cNvPr id="1932" name="Google Shape;1932;p5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933" name="Google Shape;1933;p57"/>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sp>
            <p:nvSpPr>
              <p:cNvPr id="1934" name="Google Shape;1934;p57"/>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grpSp>
        <p:nvGrpSpPr>
          <p:cNvPr id="1935" name="Google Shape;1935;p57"/>
          <p:cNvGrpSpPr/>
          <p:nvPr/>
        </p:nvGrpSpPr>
        <p:grpSpPr>
          <a:xfrm>
            <a:off x="5803036" y="3434124"/>
            <a:ext cx="1118452" cy="455756"/>
            <a:chOff x="5793270" y="3739034"/>
            <a:chExt cx="1174105" cy="478433"/>
          </a:xfrm>
        </p:grpSpPr>
        <p:grpSp>
          <p:nvGrpSpPr>
            <p:cNvPr id="1936" name="Google Shape;1936;p57"/>
            <p:cNvGrpSpPr/>
            <p:nvPr/>
          </p:nvGrpSpPr>
          <p:grpSpPr>
            <a:xfrm>
              <a:off x="5793269" y="3739034"/>
              <a:ext cx="368725" cy="478433"/>
              <a:chOff x="5793270" y="3739034"/>
              <a:chExt cx="368725" cy="478433"/>
            </a:xfrm>
          </p:grpSpPr>
          <p:sp>
            <p:nvSpPr>
              <p:cNvPr id="1937" name="Google Shape;1937;p57"/>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938" name="Google Shape;1938;p57"/>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939" name="Google Shape;1939;p57"/>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1940" name="Google Shape;1940;p57"/>
            <p:cNvGrpSpPr/>
            <p:nvPr/>
          </p:nvGrpSpPr>
          <p:grpSpPr>
            <a:xfrm>
              <a:off x="6034165" y="3739034"/>
              <a:ext cx="263339" cy="478433"/>
              <a:chOff x="6034165" y="3739034"/>
              <a:chExt cx="263339" cy="478433"/>
            </a:xfrm>
          </p:grpSpPr>
          <p:sp>
            <p:nvSpPr>
              <p:cNvPr id="1941" name="Google Shape;1941;p57"/>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942" name="Google Shape;1942;p57"/>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1943" name="Google Shape;1943;p57"/>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grpSp>
        <p:grpSp>
          <p:nvGrpSpPr>
            <p:cNvPr id="1944" name="Google Shape;1944;p57"/>
            <p:cNvGrpSpPr/>
            <p:nvPr/>
          </p:nvGrpSpPr>
          <p:grpSpPr>
            <a:xfrm>
              <a:off x="6274808" y="3739034"/>
              <a:ext cx="210793" cy="478433"/>
              <a:chOff x="6274808" y="3739034"/>
              <a:chExt cx="210793" cy="478433"/>
            </a:xfrm>
          </p:grpSpPr>
          <p:sp>
            <p:nvSpPr>
              <p:cNvPr id="1945" name="Google Shape;1945;p57"/>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946" name="Google Shape;1946;p57"/>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947" name="Google Shape;1947;p57"/>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1948" name="Google Shape;1948;p57"/>
            <p:cNvGrpSpPr/>
            <p:nvPr/>
          </p:nvGrpSpPr>
          <p:grpSpPr>
            <a:xfrm>
              <a:off x="6463133" y="3739034"/>
              <a:ext cx="263344" cy="478433"/>
              <a:chOff x="6463133" y="3739034"/>
              <a:chExt cx="263344" cy="478433"/>
            </a:xfrm>
          </p:grpSpPr>
          <p:sp>
            <p:nvSpPr>
              <p:cNvPr id="1949" name="Google Shape;1949;p57"/>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950" name="Google Shape;1950;p57"/>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1951" name="Google Shape;1951;p57"/>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grpSp>
        <p:grpSp>
          <p:nvGrpSpPr>
            <p:cNvPr id="1952" name="Google Shape;1952;p57"/>
            <p:cNvGrpSpPr/>
            <p:nvPr/>
          </p:nvGrpSpPr>
          <p:grpSpPr>
            <a:xfrm>
              <a:off x="6598649" y="3739034"/>
              <a:ext cx="368726" cy="478433"/>
              <a:chOff x="6598649" y="3739034"/>
              <a:chExt cx="368726" cy="478433"/>
            </a:xfrm>
          </p:grpSpPr>
          <p:sp>
            <p:nvSpPr>
              <p:cNvPr id="1953" name="Google Shape;1953;p57"/>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954" name="Google Shape;1954;p57"/>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955" name="Google Shape;1955;p57"/>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grpSp>
        <p:nvGrpSpPr>
          <p:cNvPr id="1956" name="Google Shape;1956;p57"/>
          <p:cNvGrpSpPr/>
          <p:nvPr/>
        </p:nvGrpSpPr>
        <p:grpSpPr>
          <a:xfrm>
            <a:off x="4062487" y="7559617"/>
            <a:ext cx="2907322" cy="732098"/>
            <a:chOff x="5778536" y="3183751"/>
            <a:chExt cx="1203561" cy="303071"/>
          </a:xfrm>
        </p:grpSpPr>
        <p:sp>
          <p:nvSpPr>
            <p:cNvPr id="1957" name="Google Shape;1957;p57"/>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182850" tIns="182850" rIns="182850" bIns="182850" anchor="ctr" anchorCtr="0">
              <a:noAutofit/>
            </a:bodyPr>
            <a:lstStyle/>
            <a:p>
              <a:endParaRPr sz="5600"/>
            </a:p>
          </p:txBody>
        </p:sp>
        <p:sp>
          <p:nvSpPr>
            <p:cNvPr id="1958" name="Google Shape;1958;p57"/>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182850" tIns="182850" rIns="182850" bIns="182850" anchor="ctr" anchorCtr="0">
              <a:noAutofit/>
            </a:bodyPr>
            <a:lstStyle/>
            <a:p>
              <a:endParaRPr sz="5600"/>
            </a:p>
          </p:txBody>
        </p:sp>
        <p:sp>
          <p:nvSpPr>
            <p:cNvPr id="1959" name="Google Shape;1959;p57"/>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182850" tIns="182850" rIns="182850" bIns="182850" anchor="ctr" anchorCtr="0">
              <a:noAutofit/>
            </a:bodyPr>
            <a:lstStyle/>
            <a:p>
              <a:endParaRPr sz="5600"/>
            </a:p>
          </p:txBody>
        </p:sp>
        <p:sp>
          <p:nvSpPr>
            <p:cNvPr id="1960" name="Google Shape;1960;p57"/>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182850" tIns="182850" rIns="182850" bIns="182850" anchor="ctr" anchorCtr="0">
              <a:noAutofit/>
            </a:bodyPr>
            <a:lstStyle/>
            <a:p>
              <a:endParaRPr sz="5600"/>
            </a:p>
          </p:txBody>
        </p:sp>
        <p:sp>
          <p:nvSpPr>
            <p:cNvPr id="1961" name="Google Shape;1961;p57"/>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182850" tIns="182850" rIns="182850" bIns="182850" anchor="ctr" anchorCtr="0">
              <a:noAutofit/>
            </a:bodyPr>
            <a:lstStyle/>
            <a:p>
              <a:endParaRPr sz="5600"/>
            </a:p>
          </p:txBody>
        </p:sp>
        <p:sp>
          <p:nvSpPr>
            <p:cNvPr id="1962" name="Google Shape;1962;p57"/>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963" name="Google Shape;1963;p57"/>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964" name="Google Shape;1964;p57"/>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965" name="Google Shape;1965;p57"/>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1966" name="Google Shape;1966;p57"/>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1967" name="Google Shape;1967;p57"/>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968" name="Google Shape;1968;p57"/>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1969" name="Google Shape;1969;p57"/>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970" name="Google Shape;1970;p57"/>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1971" name="Google Shape;1971;p57"/>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1972" name="Google Shape;1972;p57"/>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1973" name="Google Shape;1973;p57"/>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sp>
        <p:nvSpPr>
          <p:cNvPr id="1974" name="Google Shape;1974;p57"/>
          <p:cNvSpPr/>
          <p:nvPr/>
        </p:nvSpPr>
        <p:spPr>
          <a:xfrm rot="-5400000">
            <a:off x="6301707" y="1744601"/>
            <a:ext cx="424338" cy="647266"/>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nvGrpSpPr>
          <p:cNvPr id="1975" name="Google Shape;1975;p57"/>
          <p:cNvGrpSpPr/>
          <p:nvPr/>
        </p:nvGrpSpPr>
        <p:grpSpPr>
          <a:xfrm rot="-5400000">
            <a:off x="5325889" y="1650844"/>
            <a:ext cx="427190" cy="837732"/>
            <a:chOff x="4379261" y="3450715"/>
            <a:chExt cx="390984" cy="766732"/>
          </a:xfrm>
        </p:grpSpPr>
        <p:sp>
          <p:nvSpPr>
            <p:cNvPr id="1976" name="Google Shape;1976;p57"/>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977" name="Google Shape;1977;p57"/>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nvGrpSpPr>
          <p:cNvPr id="1978" name="Google Shape;1978;p57"/>
          <p:cNvGrpSpPr/>
          <p:nvPr/>
        </p:nvGrpSpPr>
        <p:grpSpPr>
          <a:xfrm>
            <a:off x="4019179" y="5718651"/>
            <a:ext cx="2993534" cy="1604938"/>
            <a:chOff x="5793258" y="2247269"/>
            <a:chExt cx="1174119" cy="629486"/>
          </a:xfrm>
        </p:grpSpPr>
        <p:sp>
          <p:nvSpPr>
            <p:cNvPr id="1979" name="Google Shape;1979;p57"/>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1980" name="Google Shape;1980;p57"/>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981" name="Google Shape;1981;p57"/>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982" name="Google Shape;1982;p57"/>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1983" name="Google Shape;1983;p57"/>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1984" name="Google Shape;1984;p57"/>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1985" name="Google Shape;1985;p57"/>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1986" name="Google Shape;1986;p57"/>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1987" name="Google Shape;1987;p57"/>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1988" name="Google Shape;1988;p57"/>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1989" name="Google Shape;1989;p57"/>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grpSp>
      <p:grpSp>
        <p:nvGrpSpPr>
          <p:cNvPr id="1990" name="Google Shape;1990;p57"/>
          <p:cNvGrpSpPr/>
          <p:nvPr/>
        </p:nvGrpSpPr>
        <p:grpSpPr>
          <a:xfrm rot="5400000">
            <a:off x="4716921" y="3400115"/>
            <a:ext cx="1598682" cy="2872262"/>
            <a:chOff x="3088670" y="1930338"/>
            <a:chExt cx="380983" cy="684491"/>
          </a:xfrm>
        </p:grpSpPr>
        <p:sp>
          <p:nvSpPr>
            <p:cNvPr id="1991" name="Google Shape;1991;p57"/>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182850" tIns="182850" rIns="182850" bIns="182850" anchor="ctr" anchorCtr="0">
              <a:noAutofit/>
            </a:bodyPr>
            <a:lstStyle/>
            <a:p>
              <a:endParaRPr sz="5600"/>
            </a:p>
          </p:txBody>
        </p:sp>
        <p:sp>
          <p:nvSpPr>
            <p:cNvPr id="1992" name="Google Shape;1992;p57"/>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1993" name="Google Shape;1993;p57"/>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1994" name="Google Shape;1994;p57"/>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995" name="Google Shape;1995;p57"/>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996" name="Google Shape;1996;p57"/>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1997" name="Google Shape;1997;p57"/>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1998" name="Google Shape;1998;p57"/>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1999" name="Google Shape;1999;p57"/>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00" name="Google Shape;2000;p57"/>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001" name="Google Shape;2001;p57"/>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2002" name="Google Shape;2002;p57"/>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03" name="Google Shape;2003;p57"/>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04" name="Google Shape;2004;p57"/>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005" name="Google Shape;2005;p57"/>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2006" name="Google Shape;2006;p57"/>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07" name="Google Shape;2007;p57"/>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08" name="Google Shape;2008;p57"/>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009" name="Google Shape;2009;p57"/>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2010" name="Google Shape;2010;p57"/>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11" name="Google Shape;2011;p57"/>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12" name="Google Shape;2012;p57"/>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013" name="Google Shape;2013;p57"/>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2014" name="Google Shape;2014;p57"/>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15" name="Google Shape;2015;p57"/>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16" name="Google Shape;2016;p57"/>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017" name="Google Shape;2017;p57"/>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grpSp>
      <p:grpSp>
        <p:nvGrpSpPr>
          <p:cNvPr id="2018" name="Google Shape;2018;p57"/>
          <p:cNvGrpSpPr/>
          <p:nvPr/>
        </p:nvGrpSpPr>
        <p:grpSpPr>
          <a:xfrm>
            <a:off x="3996610" y="8440307"/>
            <a:ext cx="3038976" cy="396578"/>
            <a:chOff x="504546" y="564561"/>
            <a:chExt cx="1627907" cy="212437"/>
          </a:xfrm>
        </p:grpSpPr>
        <p:sp>
          <p:nvSpPr>
            <p:cNvPr id="2019" name="Google Shape;2019;p57"/>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020" name="Google Shape;2020;p57"/>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021" name="Google Shape;2021;p57"/>
            <p:cNvSpPr/>
            <p:nvPr/>
          </p:nvSpPr>
          <p:spPr>
            <a:xfrm>
              <a:off x="1730956" y="636576"/>
              <a:ext cx="261900" cy="69600"/>
            </a:xfrm>
            <a:prstGeom prst="rect">
              <a:avLst/>
            </a:prstGeom>
            <a:solidFill>
              <a:srgbClr val="6C7E95"/>
            </a:solidFill>
            <a:ln>
              <a:noFill/>
            </a:ln>
          </p:spPr>
          <p:txBody>
            <a:bodyPr spcFirstLastPara="1" wrap="square" lIns="182850" tIns="182850" rIns="182850" bIns="182850" anchor="ctr" anchorCtr="0">
              <a:noAutofit/>
            </a:bodyPr>
            <a:lstStyle/>
            <a:p>
              <a:endParaRPr sz="5600"/>
            </a:p>
          </p:txBody>
        </p:sp>
        <p:sp>
          <p:nvSpPr>
            <p:cNvPr id="2022" name="Google Shape;2022;p57"/>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023" name="Google Shape;2023;p57"/>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024" name="Google Shape;2024;p57"/>
            <p:cNvSpPr/>
            <p:nvPr/>
          </p:nvSpPr>
          <p:spPr>
            <a:xfrm>
              <a:off x="1358412" y="635738"/>
              <a:ext cx="184800" cy="69600"/>
            </a:xfrm>
            <a:prstGeom prst="rect">
              <a:avLst/>
            </a:prstGeom>
            <a:solidFill>
              <a:srgbClr val="6C7E95"/>
            </a:solidFill>
            <a:ln>
              <a:noFill/>
            </a:ln>
          </p:spPr>
          <p:txBody>
            <a:bodyPr spcFirstLastPara="1" wrap="square" lIns="182850" tIns="182850" rIns="182850" bIns="182850" anchor="ctr" anchorCtr="0">
              <a:noAutofit/>
            </a:bodyPr>
            <a:lstStyle/>
            <a:p>
              <a:endParaRPr sz="5600"/>
            </a:p>
          </p:txBody>
        </p:sp>
        <p:sp>
          <p:nvSpPr>
            <p:cNvPr id="2025" name="Google Shape;2025;p57"/>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026" name="Google Shape;2026;p57"/>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027" name="Google Shape;2027;p57"/>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028" name="Google Shape;2028;p57"/>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029" name="Google Shape;2029;p57"/>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030" name="Google Shape;2030;p57"/>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031" name="Google Shape;2031;p57"/>
            <p:cNvSpPr/>
            <p:nvPr/>
          </p:nvSpPr>
          <p:spPr>
            <a:xfrm>
              <a:off x="1063422" y="636133"/>
              <a:ext cx="108600" cy="69600"/>
            </a:xfrm>
            <a:prstGeom prst="rect">
              <a:avLst/>
            </a:prstGeom>
            <a:solidFill>
              <a:srgbClr val="6C7E95"/>
            </a:solidFill>
            <a:ln>
              <a:noFill/>
            </a:ln>
          </p:spPr>
          <p:txBody>
            <a:bodyPr spcFirstLastPara="1" wrap="square" lIns="182850" tIns="182850" rIns="182850" bIns="182850" anchor="ctr" anchorCtr="0">
              <a:noAutofit/>
            </a:bodyPr>
            <a:lstStyle/>
            <a:p>
              <a:endParaRPr sz="5600"/>
            </a:p>
          </p:txBody>
        </p:sp>
        <p:sp>
          <p:nvSpPr>
            <p:cNvPr id="2032" name="Google Shape;2032;p57"/>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033" name="Google Shape;2033;p57"/>
            <p:cNvSpPr/>
            <p:nvPr/>
          </p:nvSpPr>
          <p:spPr>
            <a:xfrm>
              <a:off x="792967" y="638429"/>
              <a:ext cx="42600" cy="65100"/>
            </a:xfrm>
            <a:prstGeom prst="rect">
              <a:avLst/>
            </a:prstGeom>
            <a:solidFill>
              <a:srgbClr val="6C7E95"/>
            </a:solidFill>
            <a:ln>
              <a:noFill/>
            </a:ln>
          </p:spPr>
          <p:txBody>
            <a:bodyPr spcFirstLastPara="1" wrap="square" lIns="182850" tIns="182850" rIns="182850" bIns="182850" anchor="ctr" anchorCtr="0">
              <a:noAutofit/>
            </a:bodyPr>
            <a:lstStyle/>
            <a:p>
              <a:endParaRPr sz="5600"/>
            </a:p>
          </p:txBody>
        </p:sp>
        <p:sp>
          <p:nvSpPr>
            <p:cNvPr id="2034" name="Google Shape;2034;p57"/>
            <p:cNvSpPr/>
            <p:nvPr/>
          </p:nvSpPr>
          <p:spPr>
            <a:xfrm>
              <a:off x="730243" y="635553"/>
              <a:ext cx="66000" cy="70200"/>
            </a:xfrm>
            <a:prstGeom prst="rect">
              <a:avLst/>
            </a:prstGeom>
            <a:solidFill>
              <a:srgbClr val="EFD67E"/>
            </a:solidFill>
            <a:ln>
              <a:noFill/>
            </a:ln>
          </p:spPr>
          <p:txBody>
            <a:bodyPr spcFirstLastPara="1" wrap="square" lIns="182850" tIns="182850" rIns="182850" bIns="182850" anchor="ctr" anchorCtr="0">
              <a:noAutofit/>
            </a:bodyPr>
            <a:lstStyle/>
            <a:p>
              <a:endParaRPr sz="5600"/>
            </a:p>
          </p:txBody>
        </p:sp>
        <p:sp>
          <p:nvSpPr>
            <p:cNvPr id="2035" name="Google Shape;2035;p57"/>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036" name="Google Shape;2036;p57"/>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037" name="Google Shape;2037;p57"/>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038" name="Google Shape;2038;p57"/>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039" name="Google Shape;2039;p57"/>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040" name="Google Shape;2040;p57"/>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041" name="Google Shape;2041;p57"/>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042" name="Google Shape;2042;p57"/>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043" name="Google Shape;2043;p57"/>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044" name="Google Shape;2044;p57"/>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45" name="Google Shape;2045;p57"/>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46" name="Google Shape;2046;p57"/>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47" name="Google Shape;2047;p57"/>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182850" tIns="182850" rIns="182850" bIns="182850" anchor="ctr" anchorCtr="0">
              <a:noAutofit/>
            </a:bodyPr>
            <a:lstStyle/>
            <a:p>
              <a:endParaRPr sz="5600"/>
            </a:p>
          </p:txBody>
        </p:sp>
        <p:sp>
          <p:nvSpPr>
            <p:cNvPr id="2048" name="Google Shape;2048;p57"/>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182850" tIns="182850" rIns="182850" bIns="182850" anchor="ctr" anchorCtr="0">
              <a:noAutofit/>
            </a:bodyPr>
            <a:lstStyle/>
            <a:p>
              <a:endParaRPr sz="5600"/>
            </a:p>
          </p:txBody>
        </p:sp>
        <p:sp>
          <p:nvSpPr>
            <p:cNvPr id="2049" name="Google Shape;2049;p57"/>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182850" tIns="182850" rIns="182850" bIns="182850" anchor="ctr" anchorCtr="0">
              <a:noAutofit/>
            </a:bodyPr>
            <a:lstStyle/>
            <a:p>
              <a:endParaRPr sz="5600"/>
            </a:p>
          </p:txBody>
        </p:sp>
        <p:sp>
          <p:nvSpPr>
            <p:cNvPr id="2050" name="Google Shape;2050;p57"/>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182850" tIns="182850" rIns="182850" bIns="182850" anchor="ctr" anchorCtr="0">
              <a:noAutofit/>
            </a:bodyPr>
            <a:lstStyle/>
            <a:p>
              <a:endParaRPr sz="5600"/>
            </a:p>
          </p:txBody>
        </p:sp>
        <p:sp>
          <p:nvSpPr>
            <p:cNvPr id="2051" name="Google Shape;2051;p5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182850" tIns="182850" rIns="182850" bIns="182850" anchor="ctr" anchorCtr="0">
              <a:noAutofit/>
            </a:bodyPr>
            <a:lstStyle/>
            <a:p>
              <a:endParaRPr sz="5600"/>
            </a:p>
          </p:txBody>
        </p:sp>
        <p:sp>
          <p:nvSpPr>
            <p:cNvPr id="2052" name="Google Shape;2052;p5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053" name="Google Shape;2053;p57"/>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182850" tIns="182850" rIns="182850" bIns="182850" anchor="ctr" anchorCtr="0">
              <a:noAutofit/>
            </a:bodyPr>
            <a:lstStyle/>
            <a:p>
              <a:endParaRPr sz="5600"/>
            </a:p>
          </p:txBody>
        </p:sp>
        <p:sp>
          <p:nvSpPr>
            <p:cNvPr id="2054" name="Google Shape;2054;p57"/>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182850" tIns="182850" rIns="182850" bIns="182850" anchor="ctr" anchorCtr="0">
              <a:noAutofit/>
            </a:bodyPr>
            <a:lstStyle/>
            <a:p>
              <a:endParaRPr sz="5600"/>
            </a:p>
          </p:txBody>
        </p:sp>
        <p:sp>
          <p:nvSpPr>
            <p:cNvPr id="2055" name="Google Shape;2055;p5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182850" tIns="182850" rIns="182850" bIns="182850" anchor="ctr" anchorCtr="0">
              <a:noAutofit/>
            </a:bodyPr>
            <a:lstStyle/>
            <a:p>
              <a:endParaRPr sz="5600"/>
            </a:p>
          </p:txBody>
        </p:sp>
        <p:sp>
          <p:nvSpPr>
            <p:cNvPr id="2056" name="Google Shape;2056;p5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057" name="Google Shape;2057;p57"/>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182850" tIns="182850" rIns="182850" bIns="182850" anchor="ctr" anchorCtr="0">
              <a:noAutofit/>
            </a:bodyPr>
            <a:lstStyle/>
            <a:p>
              <a:endParaRPr sz="5600"/>
            </a:p>
          </p:txBody>
        </p:sp>
        <p:sp>
          <p:nvSpPr>
            <p:cNvPr id="2058" name="Google Shape;2058;p57"/>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182850" tIns="182850" rIns="182850" bIns="182850" anchor="ctr" anchorCtr="0">
              <a:noAutofit/>
            </a:bodyPr>
            <a:lstStyle/>
            <a:p>
              <a:endParaRPr sz="5600"/>
            </a:p>
          </p:txBody>
        </p:sp>
        <p:sp>
          <p:nvSpPr>
            <p:cNvPr id="2059" name="Google Shape;2059;p57"/>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182850" tIns="182850" rIns="182850" bIns="182850" anchor="ctr" anchorCtr="0">
              <a:noAutofit/>
            </a:bodyPr>
            <a:lstStyle/>
            <a:p>
              <a:endParaRPr sz="5600"/>
            </a:p>
          </p:txBody>
        </p:sp>
        <p:sp>
          <p:nvSpPr>
            <p:cNvPr id="2060" name="Google Shape;2060;p57"/>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182850" tIns="182850" rIns="182850" bIns="182850" anchor="ctr" anchorCtr="0">
              <a:noAutofit/>
            </a:bodyPr>
            <a:lstStyle/>
            <a:p>
              <a:endParaRPr sz="5600"/>
            </a:p>
          </p:txBody>
        </p:sp>
        <p:sp>
          <p:nvSpPr>
            <p:cNvPr id="2061" name="Google Shape;2061;p57"/>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62" name="Google Shape;2062;p57"/>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182850" tIns="182850" rIns="182850" bIns="182850" anchor="ctr" anchorCtr="0">
              <a:noAutofit/>
            </a:bodyPr>
            <a:lstStyle/>
            <a:p>
              <a:endParaRPr sz="5600"/>
            </a:p>
          </p:txBody>
        </p:sp>
        <p:sp>
          <p:nvSpPr>
            <p:cNvPr id="2063" name="Google Shape;2063;p57"/>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182850" tIns="182850" rIns="182850" bIns="182850" anchor="ctr" anchorCtr="0">
              <a:noAutofit/>
            </a:bodyPr>
            <a:lstStyle/>
            <a:p>
              <a:endParaRPr sz="5600"/>
            </a:p>
          </p:txBody>
        </p:sp>
        <p:sp>
          <p:nvSpPr>
            <p:cNvPr id="2064" name="Google Shape;2064;p57"/>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65" name="Google Shape;2065;p57"/>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182850" tIns="182850" rIns="182850" bIns="182850" anchor="ctr" anchorCtr="0">
              <a:noAutofit/>
            </a:bodyPr>
            <a:lstStyle/>
            <a:p>
              <a:endParaRPr sz="5600"/>
            </a:p>
          </p:txBody>
        </p:sp>
        <p:sp>
          <p:nvSpPr>
            <p:cNvPr id="2066" name="Google Shape;2066;p57"/>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67" name="Google Shape;2067;p57"/>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182850" tIns="182850" rIns="182850" bIns="182850" anchor="ctr" anchorCtr="0">
              <a:noAutofit/>
            </a:bodyPr>
            <a:lstStyle/>
            <a:p>
              <a:endParaRPr sz="5600"/>
            </a:p>
          </p:txBody>
        </p:sp>
        <p:sp>
          <p:nvSpPr>
            <p:cNvPr id="2068" name="Google Shape;2068;p57"/>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69" name="Google Shape;2069;p57"/>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70" name="Google Shape;2070;p57"/>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182850" tIns="182850" rIns="182850" bIns="182850" anchor="ctr" anchorCtr="0">
              <a:noAutofit/>
            </a:bodyPr>
            <a:lstStyle/>
            <a:p>
              <a:endParaRPr sz="5600"/>
            </a:p>
          </p:txBody>
        </p:sp>
        <p:sp>
          <p:nvSpPr>
            <p:cNvPr id="2071" name="Google Shape;2071;p57"/>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72" name="Google Shape;2072;p57"/>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073" name="Google Shape;2073;p57"/>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2074" name="Google Shape;2074;p57"/>
          <p:cNvGrpSpPr/>
          <p:nvPr/>
        </p:nvGrpSpPr>
        <p:grpSpPr>
          <a:xfrm flipH="1">
            <a:off x="7409336" y="5689911"/>
            <a:ext cx="821616" cy="1662394"/>
            <a:chOff x="3564075" y="2091586"/>
            <a:chExt cx="329966" cy="667521"/>
          </a:xfrm>
        </p:grpSpPr>
        <p:sp>
          <p:nvSpPr>
            <p:cNvPr id="2075" name="Google Shape;2075;p57"/>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182850" tIns="182850" rIns="182850" bIns="182850" anchor="ctr" anchorCtr="0">
              <a:noAutofit/>
            </a:bodyPr>
            <a:lstStyle/>
            <a:p>
              <a:endParaRPr sz="5600"/>
            </a:p>
          </p:txBody>
        </p:sp>
        <p:grpSp>
          <p:nvGrpSpPr>
            <p:cNvPr id="2076" name="Google Shape;2076;p57"/>
            <p:cNvGrpSpPr/>
            <p:nvPr/>
          </p:nvGrpSpPr>
          <p:grpSpPr>
            <a:xfrm>
              <a:off x="3577470" y="2091586"/>
              <a:ext cx="203196" cy="352319"/>
              <a:chOff x="3976450" y="5044825"/>
              <a:chExt cx="107625" cy="186600"/>
            </a:xfrm>
          </p:grpSpPr>
          <p:sp>
            <p:nvSpPr>
              <p:cNvPr id="2077" name="Google Shape;2077;p57"/>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182850" tIns="182850" rIns="182850" bIns="182850" anchor="ctr" anchorCtr="0">
                <a:noAutofit/>
              </a:bodyPr>
              <a:lstStyle/>
              <a:p>
                <a:endParaRPr sz="5600"/>
              </a:p>
            </p:txBody>
          </p:sp>
          <p:sp>
            <p:nvSpPr>
              <p:cNvPr id="2078" name="Google Shape;2078;p57"/>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079" name="Google Shape;2079;p57"/>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2080" name="Google Shape;2080;p57"/>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2081" name="Google Shape;2081;p57"/>
            <p:cNvGrpSpPr/>
            <p:nvPr/>
          </p:nvGrpSpPr>
          <p:grpSpPr>
            <a:xfrm>
              <a:off x="3690750" y="2391589"/>
              <a:ext cx="203290" cy="367519"/>
              <a:chOff x="4036450" y="5279050"/>
              <a:chExt cx="107675" cy="194650"/>
            </a:xfrm>
          </p:grpSpPr>
          <p:sp>
            <p:nvSpPr>
              <p:cNvPr id="2082" name="Google Shape;2082;p57"/>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182850" tIns="182850" rIns="182850" bIns="182850" anchor="ctr" anchorCtr="0">
                <a:noAutofit/>
              </a:bodyPr>
              <a:lstStyle/>
              <a:p>
                <a:endParaRPr sz="5600"/>
              </a:p>
            </p:txBody>
          </p:sp>
          <p:sp>
            <p:nvSpPr>
              <p:cNvPr id="2083" name="Google Shape;2083;p57"/>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084" name="Google Shape;2084;p57"/>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182850" tIns="182850" rIns="182850" bIns="182850" anchor="ctr" anchorCtr="0">
                <a:noAutofit/>
              </a:bodyPr>
              <a:lstStyle/>
              <a:p>
                <a:endParaRPr sz="5600"/>
              </a:p>
            </p:txBody>
          </p:sp>
          <p:sp>
            <p:nvSpPr>
              <p:cNvPr id="2085" name="Google Shape;2085;p57"/>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grpSp>
        <p:nvGrpSpPr>
          <p:cNvPr id="2086" name="Google Shape;2086;p57"/>
          <p:cNvGrpSpPr/>
          <p:nvPr/>
        </p:nvGrpSpPr>
        <p:grpSpPr>
          <a:xfrm>
            <a:off x="13754940" y="2163430"/>
            <a:ext cx="946296" cy="297740"/>
            <a:chOff x="4458420" y="5169625"/>
            <a:chExt cx="178850" cy="56275"/>
          </a:xfrm>
        </p:grpSpPr>
        <p:sp>
          <p:nvSpPr>
            <p:cNvPr id="2087" name="Google Shape;2087;p57"/>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088" name="Google Shape;2088;p57"/>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089" name="Google Shape;2089;p57"/>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090" name="Google Shape;2090;p57"/>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2091" name="Google Shape;2091;p57"/>
          <p:cNvGrpSpPr/>
          <p:nvPr/>
        </p:nvGrpSpPr>
        <p:grpSpPr>
          <a:xfrm>
            <a:off x="10644929" y="1933008"/>
            <a:ext cx="1516166" cy="1383768"/>
            <a:chOff x="5976993" y="238644"/>
            <a:chExt cx="671226" cy="612558"/>
          </a:xfrm>
        </p:grpSpPr>
        <p:grpSp>
          <p:nvGrpSpPr>
            <p:cNvPr id="2092" name="Google Shape;2092;p57"/>
            <p:cNvGrpSpPr/>
            <p:nvPr/>
          </p:nvGrpSpPr>
          <p:grpSpPr>
            <a:xfrm>
              <a:off x="6207869" y="264821"/>
              <a:ext cx="255900" cy="309550"/>
              <a:chOff x="4721075" y="260350"/>
              <a:chExt cx="255900" cy="309550"/>
            </a:xfrm>
          </p:grpSpPr>
          <p:sp>
            <p:nvSpPr>
              <p:cNvPr id="2093" name="Google Shape;2093;p57"/>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094" name="Google Shape;2094;p57"/>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095" name="Google Shape;2095;p57"/>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096" name="Google Shape;2096;p57"/>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2097" name="Google Shape;2097;p57"/>
            <p:cNvGrpSpPr/>
            <p:nvPr/>
          </p:nvGrpSpPr>
          <p:grpSpPr>
            <a:xfrm>
              <a:off x="6014775" y="319425"/>
              <a:ext cx="267975" cy="297900"/>
              <a:chOff x="4428250" y="314750"/>
              <a:chExt cx="267975" cy="297900"/>
            </a:xfrm>
          </p:grpSpPr>
          <p:sp>
            <p:nvSpPr>
              <p:cNvPr id="2098" name="Google Shape;2098;p57"/>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099" name="Google Shape;2099;p57"/>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100" name="Google Shape;2100;p57"/>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grpSp>
          <p:nvGrpSpPr>
            <p:cNvPr id="2101" name="Google Shape;2101;p57"/>
            <p:cNvGrpSpPr/>
            <p:nvPr/>
          </p:nvGrpSpPr>
          <p:grpSpPr>
            <a:xfrm>
              <a:off x="6384394" y="238644"/>
              <a:ext cx="263825" cy="384100"/>
              <a:chOff x="4897600" y="530925"/>
              <a:chExt cx="263825" cy="384100"/>
            </a:xfrm>
          </p:grpSpPr>
          <p:sp>
            <p:nvSpPr>
              <p:cNvPr id="2102" name="Google Shape;2102;p57"/>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103" name="Google Shape;2103;p57"/>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104" name="Google Shape;2104;p57"/>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182850" tIns="182850" rIns="182850" bIns="182850" anchor="ctr" anchorCtr="0">
                <a:noAutofit/>
              </a:bodyPr>
              <a:lstStyle/>
              <a:p>
                <a:endParaRPr sz="5600"/>
              </a:p>
            </p:txBody>
          </p:sp>
        </p:grpSp>
        <p:grpSp>
          <p:nvGrpSpPr>
            <p:cNvPr id="2105" name="Google Shape;2105;p57"/>
            <p:cNvGrpSpPr/>
            <p:nvPr/>
          </p:nvGrpSpPr>
          <p:grpSpPr>
            <a:xfrm>
              <a:off x="5976993" y="471107"/>
              <a:ext cx="222175" cy="258225"/>
              <a:chOff x="4390750" y="609200"/>
              <a:chExt cx="222175" cy="258225"/>
            </a:xfrm>
          </p:grpSpPr>
          <p:sp>
            <p:nvSpPr>
              <p:cNvPr id="2106" name="Google Shape;2106;p57"/>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107" name="Google Shape;2107;p57"/>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108" name="Google Shape;2108;p57"/>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109" name="Google Shape;2109;p57"/>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2110" name="Google Shape;2110;p57"/>
            <p:cNvGrpSpPr/>
            <p:nvPr/>
          </p:nvGrpSpPr>
          <p:grpSpPr>
            <a:xfrm>
              <a:off x="6012699" y="624883"/>
              <a:ext cx="258950" cy="209025"/>
              <a:chOff x="4427350" y="850800"/>
              <a:chExt cx="258950" cy="209025"/>
            </a:xfrm>
          </p:grpSpPr>
          <p:sp>
            <p:nvSpPr>
              <p:cNvPr id="2111" name="Google Shape;2111;p57"/>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112" name="Google Shape;2112;p57"/>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113" name="Google Shape;2113;p57"/>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grpSp>
        <p:grpSp>
          <p:nvGrpSpPr>
            <p:cNvPr id="2114" name="Google Shape;2114;p57"/>
            <p:cNvGrpSpPr/>
            <p:nvPr/>
          </p:nvGrpSpPr>
          <p:grpSpPr>
            <a:xfrm>
              <a:off x="6192527" y="709277"/>
              <a:ext cx="269050" cy="141925"/>
              <a:chOff x="4703050" y="934300"/>
              <a:chExt cx="269050" cy="141925"/>
            </a:xfrm>
          </p:grpSpPr>
          <p:sp>
            <p:nvSpPr>
              <p:cNvPr id="2115" name="Google Shape;2115;p57"/>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116" name="Google Shape;2116;p57"/>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grpSp>
      </p:grpSp>
      <p:grpSp>
        <p:nvGrpSpPr>
          <p:cNvPr id="2117" name="Google Shape;2117;p57"/>
          <p:cNvGrpSpPr/>
          <p:nvPr/>
        </p:nvGrpSpPr>
        <p:grpSpPr>
          <a:xfrm rot="5400000">
            <a:off x="15623729" y="1505831"/>
            <a:ext cx="174790" cy="1034982"/>
            <a:chOff x="4427900" y="1369375"/>
            <a:chExt cx="77375" cy="458200"/>
          </a:xfrm>
        </p:grpSpPr>
        <p:grpSp>
          <p:nvGrpSpPr>
            <p:cNvPr id="2118" name="Google Shape;2118;p57"/>
            <p:cNvGrpSpPr/>
            <p:nvPr/>
          </p:nvGrpSpPr>
          <p:grpSpPr>
            <a:xfrm>
              <a:off x="4427900" y="1369375"/>
              <a:ext cx="36800" cy="458200"/>
              <a:chOff x="4427900" y="1369375"/>
              <a:chExt cx="36800" cy="458200"/>
            </a:xfrm>
          </p:grpSpPr>
          <p:sp>
            <p:nvSpPr>
              <p:cNvPr id="2119" name="Google Shape;2119;p57"/>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20" name="Google Shape;2120;p57"/>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21" name="Google Shape;2121;p57"/>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22" name="Google Shape;2122;p57"/>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23" name="Google Shape;2123;p57"/>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24" name="Google Shape;2124;p57"/>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25" name="Google Shape;2125;p57"/>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26" name="Google Shape;2126;p57"/>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27" name="Google Shape;2127;p57"/>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28" name="Google Shape;2128;p57"/>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29" name="Google Shape;2129;p57"/>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30" name="Google Shape;2130;p57"/>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31" name="Google Shape;2131;p57"/>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32" name="Google Shape;2132;p57"/>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33" name="Google Shape;2133;p57"/>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34" name="Google Shape;2134;p57"/>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35" name="Google Shape;2135;p57"/>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36" name="Google Shape;2136;p57"/>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37" name="Google Shape;2137;p57"/>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38" name="Google Shape;2138;p57"/>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39" name="Google Shape;2139;p57"/>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40" name="Google Shape;2140;p57"/>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41" name="Google Shape;2141;p57"/>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42" name="Google Shape;2142;p57"/>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43" name="Google Shape;2143;p57"/>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44" name="Google Shape;2144;p57"/>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45" name="Google Shape;2145;p57"/>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46" name="Google Shape;2146;p57"/>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47" name="Google Shape;2147;p57"/>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48" name="Google Shape;2148;p57"/>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49" name="Google Shape;2149;p57"/>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50" name="Google Shape;2150;p57"/>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51" name="Google Shape;2151;p57"/>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2152" name="Google Shape;2152;p57"/>
            <p:cNvGrpSpPr/>
            <p:nvPr/>
          </p:nvGrpSpPr>
          <p:grpSpPr>
            <a:xfrm>
              <a:off x="4488850" y="1372625"/>
              <a:ext cx="16425" cy="169875"/>
              <a:chOff x="4488850" y="1372625"/>
              <a:chExt cx="16425" cy="169875"/>
            </a:xfrm>
          </p:grpSpPr>
          <p:sp>
            <p:nvSpPr>
              <p:cNvPr id="2153" name="Google Shape;2153;p57"/>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182850" tIns="182850" rIns="182850" bIns="182850" anchor="ctr" anchorCtr="0">
                <a:noAutofit/>
              </a:bodyPr>
              <a:lstStyle/>
              <a:p>
                <a:endParaRPr sz="5600"/>
              </a:p>
            </p:txBody>
          </p:sp>
          <p:sp>
            <p:nvSpPr>
              <p:cNvPr id="2154" name="Google Shape;2154;p57"/>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155" name="Google Shape;2155;p57"/>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156" name="Google Shape;2156;p57"/>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157" name="Google Shape;2157;p57"/>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158" name="Google Shape;2158;p57"/>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159" name="Google Shape;2159;p57"/>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182850" tIns="182850" rIns="182850" bIns="182850" anchor="ctr" anchorCtr="0">
                <a:noAutofit/>
              </a:bodyPr>
              <a:lstStyle/>
              <a:p>
                <a:endParaRPr sz="5600"/>
              </a:p>
            </p:txBody>
          </p:sp>
        </p:grpSp>
      </p:grpSp>
      <p:grpSp>
        <p:nvGrpSpPr>
          <p:cNvPr id="2160" name="Google Shape;2160;p57"/>
          <p:cNvGrpSpPr/>
          <p:nvPr/>
        </p:nvGrpSpPr>
        <p:grpSpPr>
          <a:xfrm>
            <a:off x="9107307" y="2806221"/>
            <a:ext cx="575994" cy="438134"/>
            <a:chOff x="5023100" y="253750"/>
            <a:chExt cx="255000" cy="193950"/>
          </a:xfrm>
        </p:grpSpPr>
        <p:sp>
          <p:nvSpPr>
            <p:cNvPr id="2161" name="Google Shape;2161;p57"/>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182850" tIns="182850" rIns="182850" bIns="182850" anchor="ctr" anchorCtr="0">
              <a:noAutofit/>
            </a:bodyPr>
            <a:lstStyle/>
            <a:p>
              <a:endParaRPr sz="5600"/>
            </a:p>
          </p:txBody>
        </p:sp>
        <p:sp>
          <p:nvSpPr>
            <p:cNvPr id="2162" name="Google Shape;2162;p57"/>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163" name="Google Shape;2163;p57"/>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164" name="Google Shape;2164;p57"/>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165" name="Google Shape;2165;p57"/>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166" name="Google Shape;2166;p57"/>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nvGrpSpPr>
          <p:cNvPr id="2167" name="Google Shape;2167;p57"/>
          <p:cNvGrpSpPr/>
          <p:nvPr/>
        </p:nvGrpSpPr>
        <p:grpSpPr>
          <a:xfrm>
            <a:off x="9003531" y="2058121"/>
            <a:ext cx="327922" cy="487210"/>
            <a:chOff x="3431675" y="243350"/>
            <a:chExt cx="145175" cy="215675"/>
          </a:xfrm>
        </p:grpSpPr>
        <p:sp>
          <p:nvSpPr>
            <p:cNvPr id="2168" name="Google Shape;2168;p57"/>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169" name="Google Shape;2169;p57"/>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170" name="Google Shape;2170;p57"/>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171" name="Google Shape;2171;p57"/>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2172" name="Google Shape;2172;p57"/>
          <p:cNvGrpSpPr/>
          <p:nvPr/>
        </p:nvGrpSpPr>
        <p:grpSpPr>
          <a:xfrm>
            <a:off x="10018086" y="2087035"/>
            <a:ext cx="402856" cy="441974"/>
            <a:chOff x="3782200" y="256150"/>
            <a:chExt cx="178350" cy="195650"/>
          </a:xfrm>
        </p:grpSpPr>
        <p:sp>
          <p:nvSpPr>
            <p:cNvPr id="2173" name="Google Shape;2173;p57"/>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174" name="Google Shape;2174;p57"/>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175" name="Google Shape;2175;p57"/>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2176" name="Google Shape;2176;p57"/>
          <p:cNvGrpSpPr/>
          <p:nvPr/>
        </p:nvGrpSpPr>
        <p:grpSpPr>
          <a:xfrm>
            <a:off x="11962035" y="2902661"/>
            <a:ext cx="383714" cy="414074"/>
            <a:chOff x="3189900" y="762150"/>
            <a:chExt cx="169875" cy="183300"/>
          </a:xfrm>
        </p:grpSpPr>
        <p:grpSp>
          <p:nvGrpSpPr>
            <p:cNvPr id="2177" name="Google Shape;2177;p57"/>
            <p:cNvGrpSpPr/>
            <p:nvPr/>
          </p:nvGrpSpPr>
          <p:grpSpPr>
            <a:xfrm>
              <a:off x="3192775" y="894450"/>
              <a:ext cx="164100" cy="51000"/>
              <a:chOff x="3192775" y="894450"/>
              <a:chExt cx="164100" cy="51000"/>
            </a:xfrm>
          </p:grpSpPr>
          <p:sp>
            <p:nvSpPr>
              <p:cNvPr id="2178" name="Google Shape;2178;p57"/>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179" name="Google Shape;2179;p57"/>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grpSp>
          <p:nvGrpSpPr>
            <p:cNvPr id="2180" name="Google Shape;2180;p57"/>
            <p:cNvGrpSpPr/>
            <p:nvPr/>
          </p:nvGrpSpPr>
          <p:grpSpPr>
            <a:xfrm>
              <a:off x="3192775" y="862421"/>
              <a:ext cx="164100" cy="34915"/>
              <a:chOff x="3192775" y="867225"/>
              <a:chExt cx="164100" cy="25450"/>
            </a:xfrm>
          </p:grpSpPr>
          <p:sp>
            <p:nvSpPr>
              <p:cNvPr id="2181" name="Google Shape;2181;p57"/>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182" name="Google Shape;2182;p57"/>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grpSp>
          <p:nvGrpSpPr>
            <p:cNvPr id="2183" name="Google Shape;2183;p57"/>
            <p:cNvGrpSpPr/>
            <p:nvPr/>
          </p:nvGrpSpPr>
          <p:grpSpPr>
            <a:xfrm>
              <a:off x="3189900" y="762150"/>
              <a:ext cx="169875" cy="102375"/>
              <a:chOff x="3189900" y="762150"/>
              <a:chExt cx="169875" cy="102375"/>
            </a:xfrm>
          </p:grpSpPr>
          <p:sp>
            <p:nvSpPr>
              <p:cNvPr id="2184" name="Google Shape;2184;p57"/>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185" name="Google Shape;2185;p57"/>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186" name="Google Shape;2186;p57"/>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grpSp>
        <p:nvGrpSpPr>
          <p:cNvPr id="2187" name="Google Shape;2187;p57"/>
          <p:cNvGrpSpPr/>
          <p:nvPr/>
        </p:nvGrpSpPr>
        <p:grpSpPr>
          <a:xfrm>
            <a:off x="8401649" y="2848415"/>
            <a:ext cx="405002" cy="347042"/>
            <a:chOff x="2862744" y="750125"/>
            <a:chExt cx="179300" cy="153627"/>
          </a:xfrm>
        </p:grpSpPr>
        <p:grpSp>
          <p:nvGrpSpPr>
            <p:cNvPr id="2188" name="Google Shape;2188;p57"/>
            <p:cNvGrpSpPr/>
            <p:nvPr/>
          </p:nvGrpSpPr>
          <p:grpSpPr>
            <a:xfrm>
              <a:off x="2934544" y="750125"/>
              <a:ext cx="107500" cy="112300"/>
              <a:chOff x="2934750" y="687150"/>
              <a:chExt cx="107500" cy="112300"/>
            </a:xfrm>
          </p:grpSpPr>
          <p:sp>
            <p:nvSpPr>
              <p:cNvPr id="2189" name="Google Shape;2189;p57"/>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190" name="Google Shape;2190;p57"/>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191" name="Google Shape;2191;p57"/>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2192" name="Google Shape;2192;p57"/>
            <p:cNvGrpSpPr/>
            <p:nvPr/>
          </p:nvGrpSpPr>
          <p:grpSpPr>
            <a:xfrm>
              <a:off x="2896875" y="767675"/>
              <a:ext cx="114700" cy="116325"/>
              <a:chOff x="2896875" y="767675"/>
              <a:chExt cx="114700" cy="116325"/>
            </a:xfrm>
          </p:grpSpPr>
          <p:sp>
            <p:nvSpPr>
              <p:cNvPr id="2193" name="Google Shape;2193;p57"/>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194" name="Google Shape;2194;p57"/>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195" name="Google Shape;2195;p57"/>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182850" tIns="182850" rIns="182850" bIns="182850" anchor="ctr" anchorCtr="0">
                <a:noAutofit/>
              </a:bodyPr>
              <a:lstStyle/>
              <a:p>
                <a:endParaRPr sz="5600"/>
              </a:p>
            </p:txBody>
          </p:sp>
        </p:grpSp>
        <p:grpSp>
          <p:nvGrpSpPr>
            <p:cNvPr id="2196" name="Google Shape;2196;p57"/>
            <p:cNvGrpSpPr/>
            <p:nvPr/>
          </p:nvGrpSpPr>
          <p:grpSpPr>
            <a:xfrm>
              <a:off x="2862744" y="789602"/>
              <a:ext cx="110750" cy="114150"/>
              <a:chOff x="2862975" y="845225"/>
              <a:chExt cx="110750" cy="114150"/>
            </a:xfrm>
          </p:grpSpPr>
          <p:sp>
            <p:nvSpPr>
              <p:cNvPr id="2197" name="Google Shape;2197;p57"/>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198" name="Google Shape;2198;p57"/>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grpSp>
        <p:nvGrpSpPr>
          <p:cNvPr id="2199" name="Google Shape;2199;p57"/>
          <p:cNvGrpSpPr/>
          <p:nvPr/>
        </p:nvGrpSpPr>
        <p:grpSpPr>
          <a:xfrm>
            <a:off x="7036373" y="2142749"/>
            <a:ext cx="1220426" cy="1128906"/>
            <a:chOff x="2431875" y="700600"/>
            <a:chExt cx="264700" cy="244850"/>
          </a:xfrm>
        </p:grpSpPr>
        <p:sp>
          <p:nvSpPr>
            <p:cNvPr id="2200" name="Google Shape;2200;p57"/>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201" name="Google Shape;2201;p57"/>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02" name="Google Shape;2202;p57"/>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203" name="Google Shape;2203;p57"/>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204" name="Google Shape;2204;p57"/>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05" name="Google Shape;2205;p57"/>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06" name="Google Shape;2206;p57"/>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207" name="Google Shape;2207;p57"/>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08" name="Google Shape;2208;p57"/>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209" name="Google Shape;2209;p57"/>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210" name="Google Shape;2210;p57"/>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211" name="Google Shape;2211;p57"/>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212" name="Google Shape;2212;p57"/>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2213" name="Google Shape;2213;p57"/>
          <p:cNvGrpSpPr/>
          <p:nvPr/>
        </p:nvGrpSpPr>
        <p:grpSpPr>
          <a:xfrm>
            <a:off x="8387803" y="2087036"/>
            <a:ext cx="432694" cy="530788"/>
            <a:chOff x="4722841" y="238125"/>
            <a:chExt cx="191559" cy="234966"/>
          </a:xfrm>
        </p:grpSpPr>
        <p:grpSp>
          <p:nvGrpSpPr>
            <p:cNvPr id="2214" name="Google Shape;2214;p57"/>
            <p:cNvGrpSpPr/>
            <p:nvPr/>
          </p:nvGrpSpPr>
          <p:grpSpPr>
            <a:xfrm>
              <a:off x="4818100" y="238125"/>
              <a:ext cx="96300" cy="179775"/>
              <a:chOff x="2798800" y="238125"/>
              <a:chExt cx="96300" cy="179775"/>
            </a:xfrm>
          </p:grpSpPr>
          <p:sp>
            <p:nvSpPr>
              <p:cNvPr id="2215" name="Google Shape;2215;p57"/>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16" name="Google Shape;2216;p57"/>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17" name="Google Shape;2217;p57"/>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2218" name="Google Shape;2218;p57"/>
            <p:cNvGrpSpPr/>
            <p:nvPr/>
          </p:nvGrpSpPr>
          <p:grpSpPr>
            <a:xfrm>
              <a:off x="4769812" y="311347"/>
              <a:ext cx="96300" cy="134375"/>
              <a:chOff x="2698550" y="350800"/>
              <a:chExt cx="96300" cy="134375"/>
            </a:xfrm>
          </p:grpSpPr>
          <p:sp>
            <p:nvSpPr>
              <p:cNvPr id="2219" name="Google Shape;2219;p57"/>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20" name="Google Shape;2220;p57"/>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21" name="Google Shape;2221;p57"/>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2222" name="Google Shape;2222;p57"/>
            <p:cNvGrpSpPr/>
            <p:nvPr/>
          </p:nvGrpSpPr>
          <p:grpSpPr>
            <a:xfrm>
              <a:off x="4722841" y="379141"/>
              <a:ext cx="96125" cy="93950"/>
              <a:chOff x="2615975" y="444575"/>
              <a:chExt cx="96125" cy="93950"/>
            </a:xfrm>
          </p:grpSpPr>
          <p:sp>
            <p:nvSpPr>
              <p:cNvPr id="2223" name="Google Shape;2223;p57"/>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24" name="Google Shape;2224;p57"/>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25" name="Google Shape;2225;p57"/>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grpSp>
        <p:nvGrpSpPr>
          <p:cNvPr id="2226" name="Google Shape;2226;p57"/>
          <p:cNvGrpSpPr/>
          <p:nvPr/>
        </p:nvGrpSpPr>
        <p:grpSpPr>
          <a:xfrm>
            <a:off x="9918501" y="2717023"/>
            <a:ext cx="602026" cy="558990"/>
            <a:chOff x="3506875" y="724175"/>
            <a:chExt cx="266525" cy="247450"/>
          </a:xfrm>
        </p:grpSpPr>
        <p:sp>
          <p:nvSpPr>
            <p:cNvPr id="2227" name="Google Shape;2227;p57"/>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228" name="Google Shape;2228;p57"/>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29" name="Google Shape;2229;p57"/>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230" name="Google Shape;2230;p57"/>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31" name="Google Shape;2231;p57"/>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232" name="Google Shape;2232;p57"/>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33" name="Google Shape;2233;p57"/>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234" name="Google Shape;2234;p57"/>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235" name="Google Shape;2235;p57"/>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2236" name="Google Shape;2236;p57"/>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237" name="Google Shape;2237;p57"/>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182850" tIns="182850" rIns="182850" bIns="182850" anchor="ctr" anchorCtr="0">
              <a:noAutofit/>
            </a:bodyPr>
            <a:lstStyle/>
            <a:p>
              <a:endParaRPr sz="5600"/>
            </a:p>
          </p:txBody>
        </p:sp>
      </p:grpSp>
      <p:grpSp>
        <p:nvGrpSpPr>
          <p:cNvPr id="2238" name="Google Shape;2238;p57"/>
          <p:cNvGrpSpPr/>
          <p:nvPr/>
        </p:nvGrpSpPr>
        <p:grpSpPr>
          <a:xfrm>
            <a:off x="9514493" y="2079525"/>
            <a:ext cx="341362" cy="502062"/>
            <a:chOff x="3608400" y="252825"/>
            <a:chExt cx="151125" cy="222250"/>
          </a:xfrm>
        </p:grpSpPr>
        <p:sp>
          <p:nvSpPr>
            <p:cNvPr id="2239" name="Google Shape;2239;p57"/>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40" name="Google Shape;2240;p57"/>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182850" tIns="182850" rIns="182850" bIns="182850" anchor="ctr" anchorCtr="0">
              <a:noAutofit/>
            </a:bodyPr>
            <a:lstStyle/>
            <a:p>
              <a:endParaRPr sz="5600"/>
            </a:p>
          </p:txBody>
        </p:sp>
      </p:grpSp>
      <p:grpSp>
        <p:nvGrpSpPr>
          <p:cNvPr id="2241" name="Google Shape;2241;p57"/>
          <p:cNvGrpSpPr/>
          <p:nvPr/>
        </p:nvGrpSpPr>
        <p:grpSpPr>
          <a:xfrm>
            <a:off x="7448002" y="8252640"/>
            <a:ext cx="659780" cy="452328"/>
            <a:chOff x="1267553" y="2204175"/>
            <a:chExt cx="492740" cy="337759"/>
          </a:xfrm>
        </p:grpSpPr>
        <p:sp>
          <p:nvSpPr>
            <p:cNvPr id="2242" name="Google Shape;2242;p57"/>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43" name="Google Shape;2243;p57"/>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44" name="Google Shape;2244;p57"/>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245" name="Google Shape;2245;p57"/>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46" name="Google Shape;2246;p57"/>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47" name="Google Shape;2247;p57"/>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48" name="Google Shape;2248;p57"/>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49" name="Google Shape;2249;p57"/>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50" name="Google Shape;2250;p57"/>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51" name="Google Shape;2251;p57"/>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52" name="Google Shape;2252;p57"/>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53" name="Google Shape;2253;p57"/>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54" name="Google Shape;2254;p57"/>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55" name="Google Shape;2255;p57"/>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256" name="Google Shape;2256;p57"/>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57" name="Google Shape;2257;p57"/>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58" name="Google Shape;2258;p57"/>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182850" tIns="182850" rIns="182850" bIns="182850" anchor="ctr" anchorCtr="0">
              <a:noAutofit/>
            </a:bodyPr>
            <a:lstStyle/>
            <a:p>
              <a:endParaRPr sz="5600"/>
            </a:p>
          </p:txBody>
        </p:sp>
        <p:sp>
          <p:nvSpPr>
            <p:cNvPr id="2259" name="Google Shape;2259;p57"/>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182850" tIns="182850" rIns="182850" bIns="182850" anchor="ctr" anchorCtr="0">
              <a:noAutofit/>
            </a:bodyPr>
            <a:lstStyle/>
            <a:p>
              <a:endParaRPr sz="5600"/>
            </a:p>
          </p:txBody>
        </p:sp>
        <p:sp>
          <p:nvSpPr>
            <p:cNvPr id="2260" name="Google Shape;2260;p57"/>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182850" tIns="182850" rIns="182850" bIns="182850" anchor="ctr" anchorCtr="0">
              <a:noAutofit/>
            </a:bodyPr>
            <a:lstStyle/>
            <a:p>
              <a:endParaRPr sz="5600"/>
            </a:p>
          </p:txBody>
        </p:sp>
        <p:sp>
          <p:nvSpPr>
            <p:cNvPr id="2261" name="Google Shape;2261;p57"/>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182850" tIns="182850" rIns="182850" bIns="182850" anchor="ctr" anchorCtr="0">
              <a:noAutofit/>
            </a:bodyPr>
            <a:lstStyle/>
            <a:p>
              <a:endParaRPr sz="5600"/>
            </a:p>
          </p:txBody>
        </p:sp>
        <p:sp>
          <p:nvSpPr>
            <p:cNvPr id="2262" name="Google Shape;2262;p57"/>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182850" tIns="182850" rIns="182850" bIns="182850" anchor="ctr" anchorCtr="0">
              <a:noAutofit/>
            </a:bodyPr>
            <a:lstStyle/>
            <a:p>
              <a:endParaRPr sz="5600"/>
            </a:p>
          </p:txBody>
        </p:sp>
        <p:sp>
          <p:nvSpPr>
            <p:cNvPr id="2263" name="Google Shape;2263;p57"/>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182850" tIns="182850" rIns="182850" bIns="182850" anchor="ctr" anchorCtr="0">
              <a:noAutofit/>
            </a:bodyPr>
            <a:lstStyle/>
            <a:p>
              <a:endParaRPr sz="5600"/>
            </a:p>
          </p:txBody>
        </p:sp>
        <p:sp>
          <p:nvSpPr>
            <p:cNvPr id="2264" name="Google Shape;2264;p57"/>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65" name="Google Shape;2265;p57"/>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66" name="Google Shape;2266;p57"/>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67" name="Google Shape;2267;p57"/>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268" name="Google Shape;2268;p57"/>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69" name="Google Shape;2269;p57"/>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70" name="Google Shape;2270;p57"/>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71" name="Google Shape;2271;p57"/>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272" name="Google Shape;2272;p57"/>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73" name="Google Shape;2273;p57"/>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74" name="Google Shape;2274;p57"/>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75" name="Google Shape;2275;p57"/>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76" name="Google Shape;2276;p57"/>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77" name="Google Shape;2277;p57"/>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278" name="Google Shape;2278;p57"/>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2279" name="Google Shape;2279;p57"/>
          <p:cNvGrpSpPr/>
          <p:nvPr/>
        </p:nvGrpSpPr>
        <p:grpSpPr>
          <a:xfrm>
            <a:off x="7473915" y="7559615"/>
            <a:ext cx="607982" cy="422610"/>
            <a:chOff x="1916639" y="2215270"/>
            <a:chExt cx="454057" cy="315569"/>
          </a:xfrm>
        </p:grpSpPr>
        <p:sp>
          <p:nvSpPr>
            <p:cNvPr id="2280" name="Google Shape;2280;p57"/>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81" name="Google Shape;2281;p57"/>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282" name="Google Shape;2282;p57"/>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83" name="Google Shape;2283;p57"/>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84" name="Google Shape;2284;p57"/>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85" name="Google Shape;2285;p57"/>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86" name="Google Shape;2286;p57"/>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182850" tIns="182850" rIns="182850" bIns="182850" anchor="ctr" anchorCtr="0">
              <a:noAutofit/>
            </a:bodyPr>
            <a:lstStyle/>
            <a:p>
              <a:endParaRPr sz="5600"/>
            </a:p>
          </p:txBody>
        </p:sp>
        <p:sp>
          <p:nvSpPr>
            <p:cNvPr id="2287" name="Google Shape;2287;p57"/>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88" name="Google Shape;2288;p57"/>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289" name="Google Shape;2289;p57"/>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90" name="Google Shape;2290;p57"/>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91" name="Google Shape;2291;p57"/>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292" name="Google Shape;2292;p57"/>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293" name="Google Shape;2293;p57"/>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294" name="Google Shape;2294;p57"/>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grpSp>
      <p:grpSp>
        <p:nvGrpSpPr>
          <p:cNvPr id="2295" name="Google Shape;2295;p57"/>
          <p:cNvGrpSpPr/>
          <p:nvPr/>
        </p:nvGrpSpPr>
        <p:grpSpPr>
          <a:xfrm>
            <a:off x="12378174" y="1921220"/>
            <a:ext cx="1024576" cy="863168"/>
            <a:chOff x="2577764" y="2194918"/>
            <a:chExt cx="422855" cy="356269"/>
          </a:xfrm>
        </p:grpSpPr>
        <p:grpSp>
          <p:nvGrpSpPr>
            <p:cNvPr id="2296" name="Google Shape;2296;p57"/>
            <p:cNvGrpSpPr/>
            <p:nvPr/>
          </p:nvGrpSpPr>
          <p:grpSpPr>
            <a:xfrm>
              <a:off x="2577764" y="2355085"/>
              <a:ext cx="422855" cy="196102"/>
              <a:chOff x="1957711" y="1893712"/>
              <a:chExt cx="429818" cy="199311"/>
            </a:xfrm>
          </p:grpSpPr>
          <p:sp>
            <p:nvSpPr>
              <p:cNvPr id="2297" name="Google Shape;2297;p5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298" name="Google Shape;2298;p5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82850" tIns="182850" rIns="182850" bIns="182850" anchor="ctr" anchorCtr="0">
                <a:noAutofit/>
              </a:bodyPr>
              <a:lstStyle/>
              <a:p>
                <a:endParaRPr sz="5600"/>
              </a:p>
            </p:txBody>
          </p:sp>
        </p:grpSp>
        <p:grpSp>
          <p:nvGrpSpPr>
            <p:cNvPr id="2299" name="Google Shape;2299;p57"/>
            <p:cNvGrpSpPr/>
            <p:nvPr/>
          </p:nvGrpSpPr>
          <p:grpSpPr>
            <a:xfrm>
              <a:off x="2577764" y="2301696"/>
              <a:ext cx="422855" cy="196102"/>
              <a:chOff x="1957711" y="1893712"/>
              <a:chExt cx="429818" cy="199311"/>
            </a:xfrm>
          </p:grpSpPr>
          <p:sp>
            <p:nvSpPr>
              <p:cNvPr id="2300" name="Google Shape;2300;p5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301" name="Google Shape;2301;p5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2302" name="Google Shape;2302;p57"/>
            <p:cNvGrpSpPr/>
            <p:nvPr/>
          </p:nvGrpSpPr>
          <p:grpSpPr>
            <a:xfrm>
              <a:off x="2577764" y="2248307"/>
              <a:ext cx="422855" cy="196102"/>
              <a:chOff x="1957711" y="1893712"/>
              <a:chExt cx="429818" cy="199311"/>
            </a:xfrm>
          </p:grpSpPr>
          <p:sp>
            <p:nvSpPr>
              <p:cNvPr id="2303" name="Google Shape;2303;p5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304" name="Google Shape;2304;p5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2305" name="Google Shape;2305;p57"/>
            <p:cNvGrpSpPr/>
            <p:nvPr/>
          </p:nvGrpSpPr>
          <p:grpSpPr>
            <a:xfrm>
              <a:off x="2577764" y="2194918"/>
              <a:ext cx="422855" cy="196102"/>
              <a:chOff x="1957711" y="1893712"/>
              <a:chExt cx="429818" cy="199311"/>
            </a:xfrm>
          </p:grpSpPr>
          <p:sp>
            <p:nvSpPr>
              <p:cNvPr id="2306" name="Google Shape;2306;p5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307" name="Google Shape;2307;p5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grpSp>
        <p:nvGrpSpPr>
          <p:cNvPr id="2308" name="Google Shape;2308;p57"/>
          <p:cNvGrpSpPr/>
          <p:nvPr/>
        </p:nvGrpSpPr>
        <p:grpSpPr>
          <a:xfrm>
            <a:off x="12498452" y="2545913"/>
            <a:ext cx="1162648" cy="712290"/>
            <a:chOff x="1293855" y="3668534"/>
            <a:chExt cx="896137" cy="548930"/>
          </a:xfrm>
        </p:grpSpPr>
        <p:grpSp>
          <p:nvGrpSpPr>
            <p:cNvPr id="2309" name="Google Shape;2309;p57"/>
            <p:cNvGrpSpPr/>
            <p:nvPr/>
          </p:nvGrpSpPr>
          <p:grpSpPr>
            <a:xfrm>
              <a:off x="2109599" y="3668534"/>
              <a:ext cx="80392" cy="527901"/>
              <a:chOff x="2109599" y="3668534"/>
              <a:chExt cx="80392" cy="527901"/>
            </a:xfrm>
          </p:grpSpPr>
          <p:sp>
            <p:nvSpPr>
              <p:cNvPr id="2310" name="Google Shape;2310;p57"/>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11" name="Google Shape;2311;p57"/>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12" name="Google Shape;2312;p57"/>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2313" name="Google Shape;2313;p57"/>
            <p:cNvGrpSpPr/>
            <p:nvPr/>
          </p:nvGrpSpPr>
          <p:grpSpPr>
            <a:xfrm>
              <a:off x="2019021" y="3719234"/>
              <a:ext cx="80180" cy="479631"/>
              <a:chOff x="2019021" y="3719234"/>
              <a:chExt cx="80180" cy="479631"/>
            </a:xfrm>
          </p:grpSpPr>
          <p:sp>
            <p:nvSpPr>
              <p:cNvPr id="2314" name="Google Shape;2314;p57"/>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315" name="Google Shape;2315;p57"/>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316" name="Google Shape;2316;p57"/>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2317" name="Google Shape;2317;p57"/>
            <p:cNvGrpSpPr/>
            <p:nvPr/>
          </p:nvGrpSpPr>
          <p:grpSpPr>
            <a:xfrm>
              <a:off x="1928250" y="3769723"/>
              <a:ext cx="80392" cy="431573"/>
              <a:chOff x="1928250" y="3769723"/>
              <a:chExt cx="80392" cy="431573"/>
            </a:xfrm>
          </p:grpSpPr>
          <p:sp>
            <p:nvSpPr>
              <p:cNvPr id="2318" name="Google Shape;2318;p57"/>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19" name="Google Shape;2319;p57"/>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20" name="Google Shape;2320;p57"/>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2321" name="Google Shape;2321;p57"/>
            <p:cNvGrpSpPr/>
            <p:nvPr/>
          </p:nvGrpSpPr>
          <p:grpSpPr>
            <a:xfrm>
              <a:off x="1837672" y="3820443"/>
              <a:ext cx="80411" cy="383072"/>
              <a:chOff x="1837672" y="3820443"/>
              <a:chExt cx="80411" cy="383072"/>
            </a:xfrm>
          </p:grpSpPr>
          <p:sp>
            <p:nvSpPr>
              <p:cNvPr id="2322" name="Google Shape;2322;p57"/>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323" name="Google Shape;2323;p57"/>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324" name="Google Shape;2324;p57"/>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2325" name="Google Shape;2325;p57"/>
            <p:cNvGrpSpPr/>
            <p:nvPr/>
          </p:nvGrpSpPr>
          <p:grpSpPr>
            <a:xfrm>
              <a:off x="1747113" y="3870912"/>
              <a:ext cx="80411" cy="335034"/>
              <a:chOff x="1747113" y="3870912"/>
              <a:chExt cx="80411" cy="335034"/>
            </a:xfrm>
          </p:grpSpPr>
          <p:sp>
            <p:nvSpPr>
              <p:cNvPr id="2326" name="Google Shape;2326;p57"/>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27" name="Google Shape;2327;p57"/>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28" name="Google Shape;2328;p57"/>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2329" name="Google Shape;2329;p57"/>
            <p:cNvGrpSpPr/>
            <p:nvPr/>
          </p:nvGrpSpPr>
          <p:grpSpPr>
            <a:xfrm>
              <a:off x="1656341" y="3921632"/>
              <a:ext cx="80392" cy="286532"/>
              <a:chOff x="1656341" y="3921632"/>
              <a:chExt cx="80392" cy="286532"/>
            </a:xfrm>
          </p:grpSpPr>
          <p:sp>
            <p:nvSpPr>
              <p:cNvPr id="2330" name="Google Shape;2330;p57"/>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331" name="Google Shape;2331;p57"/>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332" name="Google Shape;2332;p57"/>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2333" name="Google Shape;2333;p57"/>
            <p:cNvGrpSpPr/>
            <p:nvPr/>
          </p:nvGrpSpPr>
          <p:grpSpPr>
            <a:xfrm>
              <a:off x="1565763" y="3972101"/>
              <a:ext cx="80411" cy="238494"/>
              <a:chOff x="1565763" y="3972101"/>
              <a:chExt cx="80411" cy="238494"/>
            </a:xfrm>
          </p:grpSpPr>
          <p:sp>
            <p:nvSpPr>
              <p:cNvPr id="2334" name="Google Shape;2334;p57"/>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35" name="Google Shape;2335;p57"/>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36" name="Google Shape;2336;p57"/>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2337" name="Google Shape;2337;p57"/>
            <p:cNvGrpSpPr/>
            <p:nvPr/>
          </p:nvGrpSpPr>
          <p:grpSpPr>
            <a:xfrm>
              <a:off x="1475204" y="4022821"/>
              <a:ext cx="80392" cy="189993"/>
              <a:chOff x="1475204" y="4022821"/>
              <a:chExt cx="80392" cy="189993"/>
            </a:xfrm>
          </p:grpSpPr>
          <p:sp>
            <p:nvSpPr>
              <p:cNvPr id="2338" name="Google Shape;2338;p57"/>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339" name="Google Shape;2339;p57"/>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340" name="Google Shape;2340;p57"/>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2341" name="Google Shape;2341;p57"/>
            <p:cNvGrpSpPr/>
            <p:nvPr/>
          </p:nvGrpSpPr>
          <p:grpSpPr>
            <a:xfrm>
              <a:off x="1384645" y="4073310"/>
              <a:ext cx="80180" cy="141935"/>
              <a:chOff x="1384645" y="4073310"/>
              <a:chExt cx="80180" cy="141935"/>
            </a:xfrm>
          </p:grpSpPr>
          <p:sp>
            <p:nvSpPr>
              <p:cNvPr id="2342" name="Google Shape;2342;p57"/>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43" name="Google Shape;2343;p57"/>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44" name="Google Shape;2344;p57"/>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2345" name="Google Shape;2345;p57"/>
            <p:cNvGrpSpPr/>
            <p:nvPr/>
          </p:nvGrpSpPr>
          <p:grpSpPr>
            <a:xfrm>
              <a:off x="1293855" y="4123779"/>
              <a:ext cx="80411" cy="93684"/>
              <a:chOff x="1293855" y="4123779"/>
              <a:chExt cx="80411" cy="93684"/>
            </a:xfrm>
          </p:grpSpPr>
          <p:sp>
            <p:nvSpPr>
              <p:cNvPr id="2346" name="Google Shape;2346;p57"/>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347" name="Google Shape;2347;p57"/>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182850" tIns="182850" rIns="182850" bIns="182850" anchor="ctr" anchorCtr="0">
                <a:noAutofit/>
              </a:bodyPr>
              <a:lstStyle/>
              <a:p>
                <a:endParaRPr sz="5600"/>
              </a:p>
            </p:txBody>
          </p:sp>
          <p:sp>
            <p:nvSpPr>
              <p:cNvPr id="2348" name="Google Shape;2348;p57"/>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grpSp>
        <p:nvGrpSpPr>
          <p:cNvPr id="2349" name="Google Shape;2349;p57"/>
          <p:cNvGrpSpPr/>
          <p:nvPr/>
        </p:nvGrpSpPr>
        <p:grpSpPr>
          <a:xfrm>
            <a:off x="13812157" y="2614881"/>
            <a:ext cx="1152310" cy="643322"/>
            <a:chOff x="2306421" y="3721685"/>
            <a:chExt cx="888169" cy="495779"/>
          </a:xfrm>
        </p:grpSpPr>
        <p:grpSp>
          <p:nvGrpSpPr>
            <p:cNvPr id="2350" name="Google Shape;2350;p57"/>
            <p:cNvGrpSpPr/>
            <p:nvPr/>
          </p:nvGrpSpPr>
          <p:grpSpPr>
            <a:xfrm>
              <a:off x="3123054" y="3721685"/>
              <a:ext cx="71537" cy="495779"/>
              <a:chOff x="3123054" y="3721685"/>
              <a:chExt cx="71537" cy="495779"/>
            </a:xfrm>
          </p:grpSpPr>
          <p:sp>
            <p:nvSpPr>
              <p:cNvPr id="2351" name="Google Shape;2351;p57"/>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352" name="Google Shape;2352;p57"/>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2353" name="Google Shape;2353;p57"/>
            <p:cNvGrpSpPr/>
            <p:nvPr/>
          </p:nvGrpSpPr>
          <p:grpSpPr>
            <a:xfrm>
              <a:off x="3032475" y="3769067"/>
              <a:ext cx="71324" cy="448396"/>
              <a:chOff x="3032475" y="3769067"/>
              <a:chExt cx="71324" cy="448396"/>
            </a:xfrm>
          </p:grpSpPr>
          <p:sp>
            <p:nvSpPr>
              <p:cNvPr id="2354" name="Google Shape;2354;p57"/>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55" name="Google Shape;2355;p57"/>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grpSp>
        <p:grpSp>
          <p:nvGrpSpPr>
            <p:cNvPr id="2356" name="Google Shape;2356;p57"/>
            <p:cNvGrpSpPr/>
            <p:nvPr/>
          </p:nvGrpSpPr>
          <p:grpSpPr>
            <a:xfrm>
              <a:off x="2941704" y="3816218"/>
              <a:ext cx="71305" cy="401245"/>
              <a:chOff x="2941704" y="3816218"/>
              <a:chExt cx="71305" cy="401245"/>
            </a:xfrm>
          </p:grpSpPr>
          <p:sp>
            <p:nvSpPr>
              <p:cNvPr id="2357" name="Google Shape;2357;p57"/>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358" name="Google Shape;2358;p57"/>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2359" name="Google Shape;2359;p57"/>
            <p:cNvGrpSpPr/>
            <p:nvPr/>
          </p:nvGrpSpPr>
          <p:grpSpPr>
            <a:xfrm>
              <a:off x="2850914" y="3863600"/>
              <a:ext cx="71324" cy="353863"/>
              <a:chOff x="2850914" y="3863600"/>
              <a:chExt cx="71324" cy="353863"/>
            </a:xfrm>
          </p:grpSpPr>
          <p:sp>
            <p:nvSpPr>
              <p:cNvPr id="2360" name="Google Shape;2360;p57"/>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61" name="Google Shape;2361;p57"/>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grpSp>
        <p:grpSp>
          <p:nvGrpSpPr>
            <p:cNvPr id="2362" name="Google Shape;2362;p57"/>
            <p:cNvGrpSpPr/>
            <p:nvPr/>
          </p:nvGrpSpPr>
          <p:grpSpPr>
            <a:xfrm>
              <a:off x="2760123" y="3910770"/>
              <a:ext cx="71537" cy="306693"/>
              <a:chOff x="2760123" y="3910770"/>
              <a:chExt cx="71537" cy="306693"/>
            </a:xfrm>
          </p:grpSpPr>
          <p:sp>
            <p:nvSpPr>
              <p:cNvPr id="2363" name="Google Shape;2363;p57"/>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364" name="Google Shape;2364;p57"/>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2365" name="Google Shape;2365;p57"/>
            <p:cNvGrpSpPr/>
            <p:nvPr/>
          </p:nvGrpSpPr>
          <p:grpSpPr>
            <a:xfrm>
              <a:off x="2669352" y="3958153"/>
              <a:ext cx="71537" cy="259310"/>
              <a:chOff x="2669352" y="3958153"/>
              <a:chExt cx="71537" cy="259310"/>
            </a:xfrm>
          </p:grpSpPr>
          <p:sp>
            <p:nvSpPr>
              <p:cNvPr id="2366" name="Google Shape;2366;p57"/>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67" name="Google Shape;2367;p57"/>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grpSp>
        <p:grpSp>
          <p:nvGrpSpPr>
            <p:cNvPr id="2368" name="Google Shape;2368;p57"/>
            <p:cNvGrpSpPr/>
            <p:nvPr/>
          </p:nvGrpSpPr>
          <p:grpSpPr>
            <a:xfrm>
              <a:off x="2578561" y="4005323"/>
              <a:ext cx="71537" cy="212140"/>
              <a:chOff x="2578561" y="4005323"/>
              <a:chExt cx="71537" cy="212140"/>
            </a:xfrm>
          </p:grpSpPr>
          <p:sp>
            <p:nvSpPr>
              <p:cNvPr id="2369" name="Google Shape;2369;p57"/>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370" name="Google Shape;2370;p57"/>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2371" name="Google Shape;2371;p57"/>
            <p:cNvGrpSpPr/>
            <p:nvPr/>
          </p:nvGrpSpPr>
          <p:grpSpPr>
            <a:xfrm>
              <a:off x="2488002" y="4052705"/>
              <a:ext cx="71305" cy="164758"/>
              <a:chOff x="2488002" y="4052705"/>
              <a:chExt cx="71305" cy="164758"/>
            </a:xfrm>
          </p:grpSpPr>
          <p:sp>
            <p:nvSpPr>
              <p:cNvPr id="2372" name="Google Shape;2372;p57"/>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73" name="Google Shape;2373;p57"/>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grpSp>
        <p:grpSp>
          <p:nvGrpSpPr>
            <p:cNvPr id="2374" name="Google Shape;2374;p57"/>
            <p:cNvGrpSpPr/>
            <p:nvPr/>
          </p:nvGrpSpPr>
          <p:grpSpPr>
            <a:xfrm>
              <a:off x="2397212" y="4100088"/>
              <a:ext cx="71537" cy="117376"/>
              <a:chOff x="2397212" y="4100088"/>
              <a:chExt cx="71537" cy="117376"/>
            </a:xfrm>
          </p:grpSpPr>
          <p:sp>
            <p:nvSpPr>
              <p:cNvPr id="2375" name="Google Shape;2375;p57"/>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376" name="Google Shape;2376;p57"/>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2377" name="Google Shape;2377;p57"/>
            <p:cNvGrpSpPr/>
            <p:nvPr/>
          </p:nvGrpSpPr>
          <p:grpSpPr>
            <a:xfrm>
              <a:off x="2306421" y="4147258"/>
              <a:ext cx="71537" cy="70205"/>
              <a:chOff x="2306421" y="4147258"/>
              <a:chExt cx="71537" cy="70205"/>
            </a:xfrm>
          </p:grpSpPr>
          <p:sp>
            <p:nvSpPr>
              <p:cNvPr id="2378" name="Google Shape;2378;p57"/>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79" name="Google Shape;2379;p57"/>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grpSp>
      </p:grpSp>
      <p:sp>
        <p:nvSpPr>
          <p:cNvPr id="2380" name="Google Shape;2380;p57"/>
          <p:cNvSpPr/>
          <p:nvPr/>
        </p:nvSpPr>
        <p:spPr>
          <a:xfrm>
            <a:off x="15116498" y="2801363"/>
            <a:ext cx="42004" cy="32018"/>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81" name="Google Shape;2381;p57"/>
          <p:cNvSpPr/>
          <p:nvPr/>
        </p:nvSpPr>
        <p:spPr>
          <a:xfrm>
            <a:off x="15158481" y="2767004"/>
            <a:ext cx="101522" cy="66372"/>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382" name="Google Shape;2382;p57"/>
          <p:cNvSpPr/>
          <p:nvPr/>
        </p:nvSpPr>
        <p:spPr>
          <a:xfrm>
            <a:off x="15116499" y="2720645"/>
            <a:ext cx="180274" cy="105138"/>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383" name="Google Shape;2383;p57"/>
          <p:cNvSpPr/>
          <p:nvPr/>
        </p:nvSpPr>
        <p:spPr>
          <a:xfrm>
            <a:off x="15259993" y="2767005"/>
            <a:ext cx="36814" cy="27218"/>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84" name="Google Shape;2384;p57"/>
          <p:cNvSpPr/>
          <p:nvPr/>
        </p:nvSpPr>
        <p:spPr>
          <a:xfrm>
            <a:off x="15193259" y="2723013"/>
            <a:ext cx="26402" cy="21638"/>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85" name="Google Shape;2385;p57"/>
          <p:cNvSpPr/>
          <p:nvPr/>
        </p:nvSpPr>
        <p:spPr>
          <a:xfrm>
            <a:off x="15304763" y="2434821"/>
            <a:ext cx="153514" cy="284206"/>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86" name="Google Shape;2386;p57"/>
          <p:cNvSpPr/>
          <p:nvPr/>
        </p:nvSpPr>
        <p:spPr>
          <a:xfrm>
            <a:off x="15304763" y="2395630"/>
            <a:ext cx="153514" cy="78376"/>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387" name="Google Shape;2387;p57"/>
          <p:cNvSpPr/>
          <p:nvPr/>
        </p:nvSpPr>
        <p:spPr>
          <a:xfrm>
            <a:off x="15299182" y="2908520"/>
            <a:ext cx="42392" cy="32408"/>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388" name="Google Shape;2388;p57"/>
          <p:cNvSpPr/>
          <p:nvPr/>
        </p:nvSpPr>
        <p:spPr>
          <a:xfrm>
            <a:off x="15341553" y="2874520"/>
            <a:ext cx="101522" cy="66404"/>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89" name="Google Shape;2389;p57"/>
          <p:cNvSpPr/>
          <p:nvPr/>
        </p:nvSpPr>
        <p:spPr>
          <a:xfrm>
            <a:off x="15299183" y="2828161"/>
            <a:ext cx="180662" cy="105170"/>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390" name="Google Shape;2390;p57"/>
          <p:cNvSpPr/>
          <p:nvPr/>
        </p:nvSpPr>
        <p:spPr>
          <a:xfrm>
            <a:off x="15443065" y="2874521"/>
            <a:ext cx="36814" cy="27218"/>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391" name="Google Shape;2391;p57"/>
          <p:cNvSpPr/>
          <p:nvPr/>
        </p:nvSpPr>
        <p:spPr>
          <a:xfrm>
            <a:off x="15375940" y="2830561"/>
            <a:ext cx="26792" cy="21606"/>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392" name="Google Shape;2392;p57"/>
          <p:cNvSpPr/>
          <p:nvPr/>
        </p:nvSpPr>
        <p:spPr>
          <a:xfrm>
            <a:off x="15487835" y="2541948"/>
            <a:ext cx="153126" cy="284628"/>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393" name="Google Shape;2393;p57"/>
          <p:cNvSpPr/>
          <p:nvPr/>
        </p:nvSpPr>
        <p:spPr>
          <a:xfrm>
            <a:off x="15487835" y="2503178"/>
            <a:ext cx="153126" cy="78376"/>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394" name="Google Shape;2394;p57"/>
          <p:cNvSpPr/>
          <p:nvPr/>
        </p:nvSpPr>
        <p:spPr>
          <a:xfrm>
            <a:off x="15483844" y="3014027"/>
            <a:ext cx="42392" cy="32018"/>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95" name="Google Shape;2395;p57"/>
          <p:cNvSpPr/>
          <p:nvPr/>
        </p:nvSpPr>
        <p:spPr>
          <a:xfrm>
            <a:off x="15526215" y="2979668"/>
            <a:ext cx="101554" cy="66372"/>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396" name="Google Shape;2396;p57"/>
          <p:cNvSpPr/>
          <p:nvPr/>
        </p:nvSpPr>
        <p:spPr>
          <a:xfrm>
            <a:off x="15483844" y="2933696"/>
            <a:ext cx="180696" cy="104748"/>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397" name="Google Shape;2397;p57"/>
          <p:cNvSpPr/>
          <p:nvPr/>
        </p:nvSpPr>
        <p:spPr>
          <a:xfrm>
            <a:off x="15627759" y="2979669"/>
            <a:ext cx="36814" cy="27218"/>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98" name="Google Shape;2398;p57"/>
          <p:cNvSpPr/>
          <p:nvPr/>
        </p:nvSpPr>
        <p:spPr>
          <a:xfrm>
            <a:off x="15560993" y="2935677"/>
            <a:ext cx="26402" cy="21638"/>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399" name="Google Shape;2399;p57"/>
          <p:cNvSpPr/>
          <p:nvPr/>
        </p:nvSpPr>
        <p:spPr>
          <a:xfrm>
            <a:off x="15672529" y="2647485"/>
            <a:ext cx="153482" cy="284206"/>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400" name="Google Shape;2400;p57"/>
          <p:cNvSpPr/>
          <p:nvPr/>
        </p:nvSpPr>
        <p:spPr>
          <a:xfrm>
            <a:off x="15672529" y="2608294"/>
            <a:ext cx="153094" cy="78376"/>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01" name="Google Shape;2401;p57"/>
          <p:cNvSpPr/>
          <p:nvPr/>
        </p:nvSpPr>
        <p:spPr>
          <a:xfrm>
            <a:off x="15667726" y="3120375"/>
            <a:ext cx="42392" cy="32018"/>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402" name="Google Shape;2402;p57"/>
          <p:cNvSpPr/>
          <p:nvPr/>
        </p:nvSpPr>
        <p:spPr>
          <a:xfrm>
            <a:off x="15710096" y="3085984"/>
            <a:ext cx="101132" cy="66404"/>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403" name="Google Shape;2403;p57"/>
          <p:cNvSpPr/>
          <p:nvPr/>
        </p:nvSpPr>
        <p:spPr>
          <a:xfrm>
            <a:off x="15667727" y="3040013"/>
            <a:ext cx="180274" cy="104782"/>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04" name="Google Shape;2404;p57"/>
          <p:cNvSpPr/>
          <p:nvPr/>
        </p:nvSpPr>
        <p:spPr>
          <a:xfrm>
            <a:off x="15811219" y="3085985"/>
            <a:ext cx="36814" cy="27218"/>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405" name="Google Shape;2405;p57"/>
          <p:cNvSpPr/>
          <p:nvPr/>
        </p:nvSpPr>
        <p:spPr>
          <a:xfrm>
            <a:off x="15744486" y="3042025"/>
            <a:ext cx="26792" cy="21606"/>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182850" tIns="182850" rIns="182850" bIns="182850" anchor="ctr" anchorCtr="0">
            <a:noAutofit/>
          </a:bodyPr>
          <a:lstStyle/>
          <a:p>
            <a:endParaRPr sz="5600"/>
          </a:p>
        </p:txBody>
      </p:sp>
      <p:sp>
        <p:nvSpPr>
          <p:cNvPr id="2406" name="Google Shape;2406;p57"/>
          <p:cNvSpPr/>
          <p:nvPr/>
        </p:nvSpPr>
        <p:spPr>
          <a:xfrm>
            <a:off x="15855991" y="2753800"/>
            <a:ext cx="153514" cy="28424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07" name="Google Shape;2407;p57"/>
          <p:cNvSpPr/>
          <p:nvPr/>
        </p:nvSpPr>
        <p:spPr>
          <a:xfrm>
            <a:off x="15855991" y="2714642"/>
            <a:ext cx="153514" cy="78376"/>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408" name="Google Shape;2408;p57"/>
          <p:cNvSpPr/>
          <p:nvPr/>
        </p:nvSpPr>
        <p:spPr>
          <a:xfrm>
            <a:off x="15852420" y="3226691"/>
            <a:ext cx="42392" cy="32018"/>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409" name="Google Shape;2409;p57"/>
          <p:cNvSpPr/>
          <p:nvPr/>
        </p:nvSpPr>
        <p:spPr>
          <a:xfrm>
            <a:off x="15894790" y="3192332"/>
            <a:ext cx="101132" cy="66372"/>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2410" name="Google Shape;2410;p57"/>
          <p:cNvSpPr/>
          <p:nvPr/>
        </p:nvSpPr>
        <p:spPr>
          <a:xfrm>
            <a:off x="15852421" y="3146360"/>
            <a:ext cx="180274" cy="104748"/>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2411" name="Google Shape;2411;p57"/>
          <p:cNvSpPr/>
          <p:nvPr/>
        </p:nvSpPr>
        <p:spPr>
          <a:xfrm>
            <a:off x="15995915" y="3192333"/>
            <a:ext cx="36814" cy="27218"/>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412" name="Google Shape;2412;p57"/>
          <p:cNvSpPr/>
          <p:nvPr/>
        </p:nvSpPr>
        <p:spPr>
          <a:xfrm>
            <a:off x="15929146" y="3148341"/>
            <a:ext cx="26824" cy="22026"/>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182850" tIns="182850" rIns="182850" bIns="182850" anchor="ctr" anchorCtr="0">
            <a:noAutofit/>
          </a:bodyPr>
          <a:lstStyle/>
          <a:p>
            <a:endParaRPr sz="5600"/>
          </a:p>
        </p:txBody>
      </p:sp>
      <p:sp>
        <p:nvSpPr>
          <p:cNvPr id="2413" name="Google Shape;2413;p57"/>
          <p:cNvSpPr/>
          <p:nvPr/>
        </p:nvSpPr>
        <p:spPr>
          <a:xfrm>
            <a:off x="16041073" y="2860149"/>
            <a:ext cx="153094" cy="284206"/>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2414" name="Google Shape;2414;p57"/>
          <p:cNvSpPr/>
          <p:nvPr/>
        </p:nvSpPr>
        <p:spPr>
          <a:xfrm>
            <a:off x="16041073" y="2820958"/>
            <a:ext cx="153094" cy="78376"/>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grpSp>
        <p:nvGrpSpPr>
          <p:cNvPr id="2415" name="Google Shape;2415;p57"/>
          <p:cNvGrpSpPr/>
          <p:nvPr/>
        </p:nvGrpSpPr>
        <p:grpSpPr>
          <a:xfrm>
            <a:off x="12455776" y="3796742"/>
            <a:ext cx="3764876" cy="2287128"/>
            <a:chOff x="2529950" y="4155175"/>
            <a:chExt cx="1137425" cy="690975"/>
          </a:xfrm>
        </p:grpSpPr>
        <p:sp>
          <p:nvSpPr>
            <p:cNvPr id="2416" name="Google Shape;2416;p57"/>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17" name="Google Shape;2417;p57"/>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18" name="Google Shape;2418;p57"/>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19" name="Google Shape;2419;p57"/>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20" name="Google Shape;2420;p57"/>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21" name="Google Shape;2421;p57"/>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22" name="Google Shape;2422;p57"/>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23" name="Google Shape;2423;p57"/>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24" name="Google Shape;2424;p57"/>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25" name="Google Shape;2425;p57"/>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26" name="Google Shape;2426;p57"/>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27" name="Google Shape;2427;p57"/>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28" name="Google Shape;2428;p57"/>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29" name="Google Shape;2429;p57"/>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30" name="Google Shape;2430;p57"/>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31" name="Google Shape;2431;p57"/>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32" name="Google Shape;2432;p57"/>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33" name="Google Shape;2433;p57"/>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34" name="Google Shape;2434;p57"/>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35" name="Google Shape;2435;p57"/>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36" name="Google Shape;2436;p57"/>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37" name="Google Shape;2437;p57"/>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38" name="Google Shape;2438;p57"/>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39" name="Google Shape;2439;p57"/>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40" name="Google Shape;2440;p57"/>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41" name="Google Shape;2441;p57"/>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42" name="Google Shape;2442;p57"/>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43" name="Google Shape;2443;p57"/>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44" name="Google Shape;2444;p57"/>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45" name="Google Shape;2445;p57"/>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46" name="Google Shape;2446;p57"/>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47" name="Google Shape;2447;p57"/>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48" name="Google Shape;2448;p57"/>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49" name="Google Shape;2449;p57"/>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50" name="Google Shape;2450;p57"/>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51" name="Google Shape;2451;p57"/>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52" name="Google Shape;2452;p57"/>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53" name="Google Shape;2453;p57"/>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54" name="Google Shape;2454;p57"/>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55" name="Google Shape;2455;p57"/>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56" name="Google Shape;2456;p57"/>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57" name="Google Shape;2457;p57"/>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58" name="Google Shape;2458;p57"/>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59" name="Google Shape;2459;p57"/>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60" name="Google Shape;2460;p57"/>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61" name="Google Shape;2461;p57"/>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62" name="Google Shape;2462;p57"/>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63" name="Google Shape;2463;p57"/>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64" name="Google Shape;2464;p57"/>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65" name="Google Shape;2465;p57"/>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66" name="Google Shape;2466;p57"/>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67" name="Google Shape;2467;p57"/>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68" name="Google Shape;2468;p57"/>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69" name="Google Shape;2469;p57"/>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70" name="Google Shape;2470;p57"/>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71" name="Google Shape;2471;p57"/>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72" name="Google Shape;2472;p57"/>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73" name="Google Shape;2473;p57"/>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74" name="Google Shape;2474;p57"/>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75" name="Google Shape;2475;p57"/>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76" name="Google Shape;2476;p57"/>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77" name="Google Shape;2477;p57"/>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78" name="Google Shape;2478;p57"/>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79" name="Google Shape;2479;p57"/>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80" name="Google Shape;2480;p57"/>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81" name="Google Shape;2481;p57"/>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82" name="Google Shape;2482;p57"/>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83" name="Google Shape;2483;p57"/>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84" name="Google Shape;2484;p57"/>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85" name="Google Shape;2485;p57"/>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86" name="Google Shape;2486;p57"/>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87" name="Google Shape;2487;p57"/>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88" name="Google Shape;2488;p57"/>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89" name="Google Shape;2489;p57"/>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90" name="Google Shape;2490;p57"/>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91" name="Google Shape;2491;p57"/>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92" name="Google Shape;2492;p57"/>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93" name="Google Shape;2493;p57"/>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94" name="Google Shape;2494;p57"/>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495" name="Google Shape;2495;p57"/>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96" name="Google Shape;2496;p57"/>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97" name="Google Shape;2497;p57"/>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98" name="Google Shape;2498;p57"/>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499" name="Google Shape;2499;p57"/>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00" name="Google Shape;2500;p57"/>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01" name="Google Shape;2501;p57"/>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02" name="Google Shape;2502;p57"/>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03" name="Google Shape;2503;p57"/>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04" name="Google Shape;2504;p57"/>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05" name="Google Shape;2505;p57"/>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06" name="Google Shape;2506;p57"/>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07" name="Google Shape;2507;p57"/>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08" name="Google Shape;2508;p57"/>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09" name="Google Shape;2509;p57"/>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10" name="Google Shape;2510;p57"/>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11" name="Google Shape;2511;p57"/>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12" name="Google Shape;2512;p57"/>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13" name="Google Shape;2513;p57"/>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14" name="Google Shape;2514;p57"/>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15" name="Google Shape;2515;p57"/>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16" name="Google Shape;2516;p57"/>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17" name="Google Shape;2517;p57"/>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18" name="Google Shape;2518;p57"/>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19" name="Google Shape;2519;p57"/>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20" name="Google Shape;2520;p57"/>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21" name="Google Shape;2521;p57"/>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22" name="Google Shape;2522;p57"/>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23" name="Google Shape;2523;p57"/>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24" name="Google Shape;2524;p57"/>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25" name="Google Shape;2525;p57"/>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26" name="Google Shape;2526;p57"/>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27" name="Google Shape;2527;p57"/>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28" name="Google Shape;2528;p57"/>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29" name="Google Shape;2529;p57"/>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30" name="Google Shape;2530;p57"/>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31" name="Google Shape;2531;p57"/>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32" name="Google Shape;2532;p57"/>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33" name="Google Shape;2533;p57"/>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34" name="Google Shape;2534;p57"/>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35" name="Google Shape;2535;p57"/>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36" name="Google Shape;2536;p57"/>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37" name="Google Shape;2537;p57"/>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38" name="Google Shape;2538;p57"/>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39" name="Google Shape;2539;p57"/>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40" name="Google Shape;2540;p57"/>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41" name="Google Shape;2541;p57"/>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42" name="Google Shape;2542;p57"/>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43" name="Google Shape;2543;p57"/>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44" name="Google Shape;2544;p57"/>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45" name="Google Shape;2545;p57"/>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46" name="Google Shape;2546;p57"/>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47" name="Google Shape;2547;p57"/>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48" name="Google Shape;2548;p57"/>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49" name="Google Shape;2549;p57"/>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50" name="Google Shape;2550;p57"/>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51" name="Google Shape;2551;p57"/>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52" name="Google Shape;2552;p57"/>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53" name="Google Shape;2553;p57"/>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54" name="Google Shape;2554;p57"/>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55" name="Google Shape;2555;p57"/>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56" name="Google Shape;2556;p57"/>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57" name="Google Shape;2557;p57"/>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58" name="Google Shape;2558;p57"/>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59" name="Google Shape;2559;p57"/>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60" name="Google Shape;2560;p57"/>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61" name="Google Shape;2561;p57"/>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62" name="Google Shape;2562;p57"/>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63" name="Google Shape;2563;p57"/>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64" name="Google Shape;2564;p57"/>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65" name="Google Shape;2565;p57"/>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66" name="Google Shape;2566;p57"/>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67" name="Google Shape;2567;p57"/>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68" name="Google Shape;2568;p57"/>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69" name="Google Shape;2569;p57"/>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70" name="Google Shape;2570;p57"/>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71" name="Google Shape;2571;p57"/>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72" name="Google Shape;2572;p57"/>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73" name="Google Shape;2573;p57"/>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74" name="Google Shape;2574;p57"/>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75" name="Google Shape;2575;p57"/>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76" name="Google Shape;2576;p57"/>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77" name="Google Shape;2577;p57"/>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78" name="Google Shape;2578;p57"/>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79" name="Google Shape;2579;p57"/>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80" name="Google Shape;2580;p57"/>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581" name="Google Shape;2581;p57"/>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82" name="Google Shape;2582;p57"/>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83" name="Google Shape;2583;p57"/>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84" name="Google Shape;2584;p57"/>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85" name="Google Shape;2585;p57"/>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86" name="Google Shape;2586;p57"/>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87" name="Google Shape;2587;p57"/>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88" name="Google Shape;2588;p57"/>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89" name="Google Shape;2589;p57"/>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90" name="Google Shape;2590;p57"/>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91" name="Google Shape;2591;p57"/>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92" name="Google Shape;2592;p57"/>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93" name="Google Shape;2593;p57"/>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94" name="Google Shape;2594;p57"/>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95" name="Google Shape;2595;p57"/>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96" name="Google Shape;2596;p57"/>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97" name="Google Shape;2597;p57"/>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98" name="Google Shape;2598;p57"/>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599" name="Google Shape;2599;p57"/>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00" name="Google Shape;2600;p57"/>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01" name="Google Shape;2601;p57"/>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02" name="Google Shape;2602;p57"/>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03" name="Google Shape;2603;p57"/>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04" name="Google Shape;2604;p57"/>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05" name="Google Shape;2605;p57"/>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06" name="Google Shape;2606;p57"/>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07" name="Google Shape;2607;p57"/>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08" name="Google Shape;2608;p57"/>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09" name="Google Shape;2609;p57"/>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10" name="Google Shape;2610;p57"/>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11" name="Google Shape;2611;p57"/>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12" name="Google Shape;2612;p57"/>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13" name="Google Shape;2613;p57"/>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14" name="Google Shape;2614;p57"/>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15" name="Google Shape;2615;p57"/>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16" name="Google Shape;2616;p57"/>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17" name="Google Shape;2617;p57"/>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18" name="Google Shape;2618;p57"/>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19" name="Google Shape;2619;p57"/>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20" name="Google Shape;2620;p57"/>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21" name="Google Shape;2621;p57"/>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22" name="Google Shape;2622;p57"/>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23" name="Google Shape;2623;p57"/>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24" name="Google Shape;2624;p57"/>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25" name="Google Shape;2625;p57"/>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26" name="Google Shape;2626;p57"/>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27" name="Google Shape;2627;p57"/>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28" name="Google Shape;2628;p57"/>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29" name="Google Shape;2629;p57"/>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30" name="Google Shape;2630;p57"/>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31" name="Google Shape;2631;p57"/>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32" name="Google Shape;2632;p57"/>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33" name="Google Shape;2633;p57"/>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34" name="Google Shape;2634;p57"/>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35" name="Google Shape;2635;p57"/>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36" name="Google Shape;2636;p57"/>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37" name="Google Shape;2637;p57"/>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38" name="Google Shape;2638;p57"/>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39" name="Google Shape;2639;p57"/>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40" name="Google Shape;2640;p57"/>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41" name="Google Shape;2641;p57"/>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42" name="Google Shape;2642;p57"/>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43" name="Google Shape;2643;p57"/>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44" name="Google Shape;2644;p57"/>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45" name="Google Shape;2645;p57"/>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46" name="Google Shape;2646;p57"/>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47" name="Google Shape;2647;p57"/>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48" name="Google Shape;2648;p57"/>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49" name="Google Shape;2649;p57"/>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50" name="Google Shape;2650;p57"/>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51" name="Google Shape;2651;p57"/>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52" name="Google Shape;2652;p57"/>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53" name="Google Shape;2653;p57"/>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54" name="Google Shape;2654;p57"/>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55" name="Google Shape;2655;p57"/>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56" name="Google Shape;2656;p57"/>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57" name="Google Shape;2657;p57"/>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58" name="Google Shape;2658;p57"/>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59" name="Google Shape;2659;p57"/>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60" name="Google Shape;2660;p57"/>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61" name="Google Shape;2661;p57"/>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62" name="Google Shape;2662;p57"/>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63" name="Google Shape;2663;p57"/>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64" name="Google Shape;2664;p57"/>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65" name="Google Shape;2665;p57"/>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66" name="Google Shape;2666;p57"/>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67" name="Google Shape;2667;p57"/>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68" name="Google Shape;2668;p57"/>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69" name="Google Shape;2669;p57"/>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70" name="Google Shape;2670;p57"/>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71" name="Google Shape;2671;p57"/>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72" name="Google Shape;2672;p57"/>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73" name="Google Shape;2673;p57"/>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74" name="Google Shape;2674;p57"/>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75" name="Google Shape;2675;p57"/>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76" name="Google Shape;2676;p57"/>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77" name="Google Shape;2677;p57"/>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78" name="Google Shape;2678;p57"/>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79" name="Google Shape;2679;p57"/>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80" name="Google Shape;2680;p57"/>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81" name="Google Shape;2681;p57"/>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82" name="Google Shape;2682;p57"/>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83" name="Google Shape;2683;p57"/>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84" name="Google Shape;2684;p57"/>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685" name="Google Shape;2685;p57"/>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86" name="Google Shape;2686;p57"/>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87" name="Google Shape;2687;p57"/>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88" name="Google Shape;2688;p57"/>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89" name="Google Shape;2689;p57"/>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90" name="Google Shape;2690;p57"/>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91" name="Google Shape;2691;p57"/>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92" name="Google Shape;2692;p57"/>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93" name="Google Shape;2693;p57"/>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94" name="Google Shape;2694;p57"/>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95" name="Google Shape;2695;p57"/>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96" name="Google Shape;2696;p57"/>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97" name="Google Shape;2697;p57"/>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98" name="Google Shape;2698;p57"/>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699" name="Google Shape;2699;p57"/>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00" name="Google Shape;2700;p57"/>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01" name="Google Shape;2701;p57"/>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02" name="Google Shape;2702;p57"/>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03" name="Google Shape;2703;p57"/>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04" name="Google Shape;2704;p57"/>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05" name="Google Shape;2705;p57"/>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06" name="Google Shape;2706;p57"/>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07" name="Google Shape;2707;p57"/>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08" name="Google Shape;2708;p57"/>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09" name="Google Shape;2709;p57"/>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10" name="Google Shape;2710;p57"/>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11" name="Google Shape;2711;p57"/>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12" name="Google Shape;2712;p57"/>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13" name="Google Shape;2713;p57"/>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14" name="Google Shape;2714;p57"/>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15" name="Google Shape;2715;p57"/>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16" name="Google Shape;2716;p57"/>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17" name="Google Shape;2717;p57"/>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18" name="Google Shape;2718;p57"/>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19" name="Google Shape;2719;p57"/>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20" name="Google Shape;2720;p57"/>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21" name="Google Shape;2721;p57"/>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22" name="Google Shape;2722;p57"/>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23" name="Google Shape;2723;p57"/>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24" name="Google Shape;2724;p57"/>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25" name="Google Shape;2725;p57"/>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26" name="Google Shape;2726;p57"/>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27" name="Google Shape;2727;p57"/>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28" name="Google Shape;2728;p57"/>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29" name="Google Shape;2729;p57"/>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30" name="Google Shape;2730;p57"/>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31" name="Google Shape;2731;p57"/>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32" name="Google Shape;2732;p57"/>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33" name="Google Shape;2733;p57"/>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34" name="Google Shape;2734;p57"/>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35" name="Google Shape;2735;p57"/>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36" name="Google Shape;2736;p57"/>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37" name="Google Shape;2737;p57"/>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38" name="Google Shape;2738;p57"/>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39" name="Google Shape;2739;p57"/>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40" name="Google Shape;2740;p57"/>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41" name="Google Shape;2741;p57"/>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42" name="Google Shape;2742;p57"/>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43" name="Google Shape;2743;p57"/>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44" name="Google Shape;2744;p57"/>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45" name="Google Shape;2745;p57"/>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46" name="Google Shape;2746;p57"/>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47" name="Google Shape;2747;p57"/>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48" name="Google Shape;2748;p57"/>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49" name="Google Shape;2749;p57"/>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50" name="Google Shape;2750;p57"/>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51" name="Google Shape;2751;p57"/>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52" name="Google Shape;2752;p57"/>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53" name="Google Shape;2753;p57"/>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54" name="Google Shape;2754;p57"/>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55" name="Google Shape;2755;p57"/>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56" name="Google Shape;2756;p57"/>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57" name="Google Shape;2757;p57"/>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58" name="Google Shape;2758;p57"/>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59" name="Google Shape;2759;p57"/>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60" name="Google Shape;2760;p57"/>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61" name="Google Shape;2761;p57"/>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62" name="Google Shape;2762;p57"/>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63" name="Google Shape;2763;p57"/>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64" name="Google Shape;2764;p57"/>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65" name="Google Shape;2765;p57"/>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66" name="Google Shape;2766;p57"/>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67" name="Google Shape;2767;p57"/>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68" name="Google Shape;2768;p57"/>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69" name="Google Shape;2769;p57"/>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70" name="Google Shape;2770;p57"/>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71" name="Google Shape;2771;p57"/>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72" name="Google Shape;2772;p57"/>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73" name="Google Shape;2773;p57"/>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74" name="Google Shape;2774;p57"/>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75" name="Google Shape;2775;p57"/>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76" name="Google Shape;2776;p57"/>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77" name="Google Shape;2777;p57"/>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78" name="Google Shape;2778;p57"/>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79" name="Google Shape;2779;p57"/>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80" name="Google Shape;2780;p57"/>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81" name="Google Shape;2781;p57"/>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82" name="Google Shape;2782;p57"/>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83" name="Google Shape;2783;p57"/>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84" name="Google Shape;2784;p57"/>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85" name="Google Shape;2785;p57"/>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86" name="Google Shape;2786;p57"/>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87" name="Google Shape;2787;p57"/>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88" name="Google Shape;2788;p57"/>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89" name="Google Shape;2789;p57"/>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90" name="Google Shape;2790;p57"/>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91" name="Google Shape;2791;p57"/>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92" name="Google Shape;2792;p57"/>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93" name="Google Shape;2793;p57"/>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94" name="Google Shape;2794;p57"/>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95" name="Google Shape;2795;p57"/>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96" name="Google Shape;2796;p57"/>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97" name="Google Shape;2797;p57"/>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798" name="Google Shape;2798;p57"/>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799" name="Google Shape;2799;p57"/>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00" name="Google Shape;2800;p57"/>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01" name="Google Shape;2801;p57"/>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02" name="Google Shape;2802;p57"/>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03" name="Google Shape;2803;p57"/>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04" name="Google Shape;2804;p57"/>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05" name="Google Shape;2805;p57"/>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06" name="Google Shape;2806;p57"/>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07" name="Google Shape;2807;p57"/>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08" name="Google Shape;2808;p57"/>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09" name="Google Shape;2809;p57"/>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10" name="Google Shape;2810;p57"/>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11" name="Google Shape;2811;p57"/>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12" name="Google Shape;2812;p57"/>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13" name="Google Shape;2813;p57"/>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14" name="Google Shape;2814;p57"/>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15" name="Google Shape;2815;p57"/>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16" name="Google Shape;2816;p57"/>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17" name="Google Shape;2817;p57"/>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18" name="Google Shape;2818;p57"/>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19" name="Google Shape;2819;p57"/>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20" name="Google Shape;2820;p57"/>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21" name="Google Shape;2821;p57"/>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22" name="Google Shape;2822;p57"/>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23" name="Google Shape;2823;p57"/>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24" name="Google Shape;2824;p57"/>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25" name="Google Shape;2825;p57"/>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26" name="Google Shape;2826;p57"/>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27" name="Google Shape;2827;p57"/>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28" name="Google Shape;2828;p57"/>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29" name="Google Shape;2829;p57"/>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30" name="Google Shape;2830;p57"/>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31" name="Google Shape;2831;p57"/>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32" name="Google Shape;2832;p57"/>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33" name="Google Shape;2833;p57"/>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34" name="Google Shape;2834;p57"/>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35" name="Google Shape;2835;p57"/>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36" name="Google Shape;2836;p57"/>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37" name="Google Shape;2837;p57"/>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38" name="Google Shape;2838;p57"/>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39" name="Google Shape;2839;p57"/>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40" name="Google Shape;2840;p57"/>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41" name="Google Shape;2841;p57"/>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42" name="Google Shape;2842;p57"/>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43" name="Google Shape;2843;p57"/>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44" name="Google Shape;2844;p57"/>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45" name="Google Shape;2845;p57"/>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46" name="Google Shape;2846;p57"/>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47" name="Google Shape;2847;p57"/>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48" name="Google Shape;2848;p57"/>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49" name="Google Shape;2849;p57"/>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50" name="Google Shape;2850;p57"/>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51" name="Google Shape;2851;p57"/>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52" name="Google Shape;2852;p57"/>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53" name="Google Shape;2853;p57"/>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54" name="Google Shape;2854;p57"/>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55" name="Google Shape;2855;p57"/>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56" name="Google Shape;2856;p57"/>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57" name="Google Shape;2857;p57"/>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58" name="Google Shape;2858;p57"/>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59" name="Google Shape;2859;p57"/>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60" name="Google Shape;2860;p57"/>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61" name="Google Shape;2861;p57"/>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62" name="Google Shape;2862;p57"/>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63" name="Google Shape;2863;p57"/>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64" name="Google Shape;2864;p57"/>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65" name="Google Shape;2865;p57"/>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66" name="Google Shape;2866;p57"/>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67" name="Google Shape;2867;p57"/>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68" name="Google Shape;2868;p57"/>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69" name="Google Shape;2869;p57"/>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70" name="Google Shape;2870;p57"/>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71" name="Google Shape;2871;p57"/>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72" name="Google Shape;2872;p57"/>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73" name="Google Shape;2873;p57"/>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74" name="Google Shape;2874;p57"/>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75" name="Google Shape;2875;p57"/>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76" name="Google Shape;2876;p57"/>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77" name="Google Shape;2877;p57"/>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78" name="Google Shape;2878;p57"/>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79" name="Google Shape;2879;p57"/>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80" name="Google Shape;2880;p57"/>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81" name="Google Shape;2881;p57"/>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82" name="Google Shape;2882;p57"/>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83" name="Google Shape;2883;p57"/>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84" name="Google Shape;2884;p57"/>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85" name="Google Shape;2885;p57"/>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86" name="Google Shape;2886;p57"/>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87" name="Google Shape;2887;p57"/>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88" name="Google Shape;2888;p57"/>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89" name="Google Shape;2889;p57"/>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90" name="Google Shape;2890;p57"/>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91" name="Google Shape;2891;p57"/>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892" name="Google Shape;2892;p57"/>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93" name="Google Shape;2893;p57"/>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94" name="Google Shape;2894;p57"/>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95" name="Google Shape;2895;p57"/>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96" name="Google Shape;2896;p57"/>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97" name="Google Shape;2897;p57"/>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98" name="Google Shape;2898;p57"/>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899" name="Google Shape;2899;p57"/>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00" name="Google Shape;2900;p57"/>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01" name="Google Shape;2901;p57"/>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02" name="Google Shape;2902;p57"/>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03" name="Google Shape;2903;p57"/>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04" name="Google Shape;2904;p57"/>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05" name="Google Shape;2905;p57"/>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06" name="Google Shape;2906;p57"/>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07" name="Google Shape;2907;p57"/>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08" name="Google Shape;2908;p57"/>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09" name="Google Shape;2909;p57"/>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10" name="Google Shape;2910;p57"/>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11" name="Google Shape;2911;p57"/>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12" name="Google Shape;2912;p57"/>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13" name="Google Shape;2913;p57"/>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14" name="Google Shape;2914;p57"/>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15" name="Google Shape;2915;p57"/>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16" name="Google Shape;2916;p57"/>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17" name="Google Shape;2917;p57"/>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18" name="Google Shape;2918;p57"/>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19" name="Google Shape;2919;p57"/>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20" name="Google Shape;2920;p57"/>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21" name="Google Shape;2921;p57"/>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22" name="Google Shape;2922;p57"/>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23" name="Google Shape;2923;p57"/>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24" name="Google Shape;2924;p57"/>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25" name="Google Shape;2925;p57"/>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26" name="Google Shape;2926;p57"/>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27" name="Google Shape;2927;p57"/>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28" name="Google Shape;2928;p57"/>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29" name="Google Shape;2929;p57"/>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30" name="Google Shape;2930;p57"/>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31" name="Google Shape;2931;p57"/>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32" name="Google Shape;2932;p57"/>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33" name="Google Shape;2933;p57"/>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34" name="Google Shape;2934;p57"/>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35" name="Google Shape;2935;p57"/>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36" name="Google Shape;2936;p57"/>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37" name="Google Shape;2937;p57"/>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38" name="Google Shape;2938;p57"/>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39" name="Google Shape;2939;p57"/>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40" name="Google Shape;2940;p57"/>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41" name="Google Shape;2941;p57"/>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42" name="Google Shape;2942;p57"/>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43" name="Google Shape;2943;p57"/>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44" name="Google Shape;2944;p57"/>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45" name="Google Shape;2945;p57"/>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46" name="Google Shape;2946;p57"/>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47" name="Google Shape;2947;p57"/>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48" name="Google Shape;2948;p57"/>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49" name="Google Shape;2949;p57"/>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50" name="Google Shape;2950;p57"/>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51" name="Google Shape;2951;p57"/>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52" name="Google Shape;2952;p57"/>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53" name="Google Shape;2953;p57"/>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54" name="Google Shape;2954;p57"/>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55" name="Google Shape;2955;p57"/>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56" name="Google Shape;2956;p57"/>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57" name="Google Shape;2957;p57"/>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58" name="Google Shape;2958;p57"/>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59" name="Google Shape;2959;p57"/>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60" name="Google Shape;2960;p57"/>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61" name="Google Shape;2961;p57"/>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62" name="Google Shape;2962;p57"/>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63" name="Google Shape;2963;p57"/>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64" name="Google Shape;2964;p57"/>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65" name="Google Shape;2965;p57"/>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66" name="Google Shape;2966;p57"/>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67" name="Google Shape;2967;p57"/>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68" name="Google Shape;2968;p57"/>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69" name="Google Shape;2969;p57"/>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70" name="Google Shape;2970;p57"/>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71" name="Google Shape;2971;p57"/>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72" name="Google Shape;2972;p57"/>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73" name="Google Shape;2973;p57"/>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74" name="Google Shape;2974;p57"/>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75" name="Google Shape;2975;p57"/>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76" name="Google Shape;2976;p57"/>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77" name="Google Shape;2977;p57"/>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78" name="Google Shape;2978;p57"/>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79" name="Google Shape;2979;p57"/>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80" name="Google Shape;2980;p57"/>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81" name="Google Shape;2981;p57"/>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82" name="Google Shape;2982;p57"/>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83" name="Google Shape;2983;p57"/>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84" name="Google Shape;2984;p57"/>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85" name="Google Shape;2985;p57"/>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86" name="Google Shape;2986;p57"/>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87" name="Google Shape;2987;p57"/>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88" name="Google Shape;2988;p57"/>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89" name="Google Shape;2989;p57"/>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90" name="Google Shape;2990;p57"/>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91" name="Google Shape;2991;p57"/>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92" name="Google Shape;2992;p57"/>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93" name="Google Shape;2993;p57"/>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94" name="Google Shape;2994;p57"/>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95" name="Google Shape;2995;p57"/>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96" name="Google Shape;2996;p57"/>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2997" name="Google Shape;2997;p57"/>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98" name="Google Shape;2998;p57"/>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2999" name="Google Shape;2999;p57"/>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00" name="Google Shape;3000;p57"/>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01" name="Google Shape;3001;p57"/>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02" name="Google Shape;3002;p57"/>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03" name="Google Shape;3003;p57"/>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04" name="Google Shape;3004;p57"/>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05" name="Google Shape;3005;p57"/>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06" name="Google Shape;3006;p57"/>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07" name="Google Shape;3007;p57"/>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08" name="Google Shape;3008;p57"/>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09" name="Google Shape;3009;p57"/>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10" name="Google Shape;3010;p57"/>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11" name="Google Shape;3011;p57"/>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12" name="Google Shape;3012;p57"/>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13" name="Google Shape;3013;p57"/>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14" name="Google Shape;3014;p57"/>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15" name="Google Shape;3015;p57"/>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16" name="Google Shape;3016;p57"/>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17" name="Google Shape;3017;p57"/>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18" name="Google Shape;3018;p57"/>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19" name="Google Shape;3019;p57"/>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20" name="Google Shape;3020;p57"/>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21" name="Google Shape;3021;p57"/>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22" name="Google Shape;3022;p57"/>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23" name="Google Shape;3023;p57"/>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24" name="Google Shape;3024;p57"/>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25" name="Google Shape;3025;p57"/>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26" name="Google Shape;3026;p57"/>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27" name="Google Shape;3027;p57"/>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28" name="Google Shape;3028;p57"/>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29" name="Google Shape;3029;p57"/>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30" name="Google Shape;3030;p57"/>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31" name="Google Shape;3031;p57"/>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32" name="Google Shape;3032;p57"/>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33" name="Google Shape;3033;p57"/>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34" name="Google Shape;3034;p57"/>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35" name="Google Shape;3035;p57"/>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36" name="Google Shape;3036;p57"/>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37" name="Google Shape;3037;p57"/>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38" name="Google Shape;3038;p57"/>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39" name="Google Shape;3039;p57"/>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40" name="Google Shape;3040;p57"/>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41" name="Google Shape;3041;p57"/>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42" name="Google Shape;3042;p57"/>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43" name="Google Shape;3043;p57"/>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44" name="Google Shape;3044;p57"/>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45" name="Google Shape;3045;p57"/>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46" name="Google Shape;3046;p57"/>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47" name="Google Shape;3047;p57"/>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48" name="Google Shape;3048;p57"/>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49" name="Google Shape;3049;p57"/>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50" name="Google Shape;3050;p57"/>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51" name="Google Shape;3051;p57"/>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52" name="Google Shape;3052;p57"/>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53" name="Google Shape;3053;p57"/>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54" name="Google Shape;3054;p57"/>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55" name="Google Shape;3055;p57"/>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56" name="Google Shape;3056;p57"/>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57" name="Google Shape;3057;p57"/>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58" name="Google Shape;3058;p57"/>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59" name="Google Shape;3059;p57"/>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60" name="Google Shape;3060;p57"/>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61" name="Google Shape;3061;p57"/>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62" name="Google Shape;3062;p57"/>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63" name="Google Shape;3063;p57"/>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64" name="Google Shape;3064;p57"/>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65" name="Google Shape;3065;p57"/>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66" name="Google Shape;3066;p57"/>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67" name="Google Shape;3067;p57"/>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68" name="Google Shape;3068;p57"/>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69" name="Google Shape;3069;p57"/>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70" name="Google Shape;3070;p57"/>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71" name="Google Shape;3071;p57"/>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72" name="Google Shape;3072;p57"/>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73" name="Google Shape;3073;p57"/>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74" name="Google Shape;3074;p57"/>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75" name="Google Shape;3075;p57"/>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76" name="Google Shape;3076;p57"/>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77" name="Google Shape;3077;p57"/>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78" name="Google Shape;3078;p57"/>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79" name="Google Shape;3079;p57"/>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80" name="Google Shape;3080;p57"/>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81" name="Google Shape;3081;p57"/>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82" name="Google Shape;3082;p57"/>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83" name="Google Shape;3083;p57"/>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084" name="Google Shape;3084;p57"/>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85" name="Google Shape;3085;p57"/>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86" name="Google Shape;3086;p57"/>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87" name="Google Shape;3087;p57"/>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88" name="Google Shape;3088;p57"/>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89" name="Google Shape;3089;p57"/>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90" name="Google Shape;3090;p57"/>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91" name="Google Shape;3091;p57"/>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92" name="Google Shape;3092;p57"/>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93" name="Google Shape;3093;p57"/>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94" name="Google Shape;3094;p57"/>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95" name="Google Shape;3095;p57"/>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96" name="Google Shape;3096;p57"/>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97" name="Google Shape;3097;p57"/>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98" name="Google Shape;3098;p57"/>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099" name="Google Shape;3099;p57"/>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00" name="Google Shape;3100;p57"/>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01" name="Google Shape;3101;p57"/>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02" name="Google Shape;3102;p57"/>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03" name="Google Shape;3103;p57"/>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04" name="Google Shape;3104;p57"/>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05" name="Google Shape;3105;p57"/>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06" name="Google Shape;3106;p57"/>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07" name="Google Shape;3107;p57"/>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108" name="Google Shape;3108;p57"/>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109" name="Google Shape;3109;p57"/>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110" name="Google Shape;3110;p57"/>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111" name="Google Shape;3111;p57"/>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12" name="Google Shape;3112;p57"/>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13" name="Google Shape;3113;p57"/>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14" name="Google Shape;3114;p57"/>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15" name="Google Shape;3115;p57"/>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16" name="Google Shape;3116;p57"/>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17" name="Google Shape;3117;p57"/>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18" name="Google Shape;3118;p57"/>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19" name="Google Shape;3119;p57"/>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20" name="Google Shape;3120;p57"/>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21" name="Google Shape;3121;p57"/>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22" name="Google Shape;3122;p57"/>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23" name="Google Shape;3123;p57"/>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24" name="Google Shape;3124;p57"/>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25" name="Google Shape;3125;p57"/>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26" name="Google Shape;3126;p57"/>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27" name="Google Shape;3127;p57"/>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28" name="Google Shape;3128;p57"/>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29" name="Google Shape;3129;p57"/>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30" name="Google Shape;3130;p57"/>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31" name="Google Shape;3131;p57"/>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132" name="Google Shape;3132;p57"/>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133" name="Google Shape;3133;p57"/>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134" name="Google Shape;3134;p57"/>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182850" tIns="182850" rIns="182850" bIns="182850" anchor="ctr" anchorCtr="0">
              <a:noAutofit/>
            </a:bodyPr>
            <a:lstStyle/>
            <a:p>
              <a:endParaRPr sz="5600"/>
            </a:p>
          </p:txBody>
        </p:sp>
        <p:sp>
          <p:nvSpPr>
            <p:cNvPr id="3135" name="Google Shape;3135;p57"/>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36" name="Google Shape;3136;p57"/>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37" name="Google Shape;3137;p57"/>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38" name="Google Shape;3138;p57"/>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39" name="Google Shape;3139;p57"/>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40" name="Google Shape;3140;p57"/>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41" name="Google Shape;3141;p57"/>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42" name="Google Shape;3142;p57"/>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43" name="Google Shape;3143;p57"/>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44" name="Google Shape;3144;p57"/>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45" name="Google Shape;3145;p57"/>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46" name="Google Shape;3146;p57"/>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47" name="Google Shape;3147;p57"/>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48" name="Google Shape;3148;p57"/>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49" name="Google Shape;3149;p57"/>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50" name="Google Shape;3150;p57"/>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51" name="Google Shape;3151;p57"/>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52" name="Google Shape;3152;p57"/>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53" name="Google Shape;3153;p57"/>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54" name="Google Shape;3154;p57"/>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55" name="Google Shape;3155;p57"/>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56" name="Google Shape;3156;p57"/>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57" name="Google Shape;3157;p57"/>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58" name="Google Shape;3158;p57"/>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59" name="Google Shape;3159;p57"/>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60" name="Google Shape;3160;p57"/>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61" name="Google Shape;3161;p57"/>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62" name="Google Shape;3162;p57"/>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63" name="Google Shape;3163;p57"/>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64" name="Google Shape;3164;p57"/>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65" name="Google Shape;3165;p57"/>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66" name="Google Shape;3166;p57"/>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67" name="Google Shape;3167;p57"/>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68" name="Google Shape;3168;p57"/>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69" name="Google Shape;3169;p57"/>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70" name="Google Shape;3170;p57"/>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71" name="Google Shape;3171;p57"/>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72" name="Google Shape;3172;p57"/>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73" name="Google Shape;3173;p57"/>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74" name="Google Shape;3174;p57"/>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75" name="Google Shape;3175;p57"/>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76" name="Google Shape;3176;p57"/>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77" name="Google Shape;3177;p57"/>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78" name="Google Shape;3178;p57"/>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79" name="Google Shape;3179;p57"/>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80" name="Google Shape;3180;p57"/>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81" name="Google Shape;3181;p57"/>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82" name="Google Shape;3182;p57"/>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83" name="Google Shape;3183;p57"/>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84" name="Google Shape;3184;p57"/>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85" name="Google Shape;3185;p57"/>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86" name="Google Shape;3186;p57"/>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87" name="Google Shape;3187;p57"/>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88" name="Google Shape;3188;p57"/>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89" name="Google Shape;3189;p57"/>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90" name="Google Shape;3190;p57"/>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91" name="Google Shape;3191;p57"/>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92" name="Google Shape;3192;p57"/>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93" name="Google Shape;3193;p57"/>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94" name="Google Shape;3194;p57"/>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95" name="Google Shape;3195;p57"/>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96" name="Google Shape;3196;p57"/>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97" name="Google Shape;3197;p57"/>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98" name="Google Shape;3198;p57"/>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199" name="Google Shape;3199;p57"/>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00" name="Google Shape;3200;p57"/>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01" name="Google Shape;3201;p57"/>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02" name="Google Shape;3202;p57"/>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03" name="Google Shape;3203;p57"/>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04" name="Google Shape;3204;p57"/>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05" name="Google Shape;3205;p57"/>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06" name="Google Shape;3206;p57"/>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07" name="Google Shape;3207;p57"/>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08" name="Google Shape;3208;p57"/>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09" name="Google Shape;3209;p57"/>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10" name="Google Shape;3210;p57"/>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11" name="Google Shape;3211;p57"/>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12" name="Google Shape;3212;p57"/>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13" name="Google Shape;3213;p57"/>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14" name="Google Shape;3214;p57"/>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15" name="Google Shape;3215;p57"/>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16" name="Google Shape;3216;p57"/>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17" name="Google Shape;3217;p57"/>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18" name="Google Shape;3218;p57"/>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19" name="Google Shape;3219;p57"/>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20" name="Google Shape;3220;p57"/>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21" name="Google Shape;3221;p57"/>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22" name="Google Shape;3222;p57"/>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23" name="Google Shape;3223;p57"/>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24" name="Google Shape;3224;p57"/>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25" name="Google Shape;3225;p57"/>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26" name="Google Shape;3226;p57"/>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27" name="Google Shape;3227;p57"/>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28" name="Google Shape;3228;p57"/>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29" name="Google Shape;3229;p57"/>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30" name="Google Shape;3230;p57"/>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31" name="Google Shape;3231;p57"/>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32" name="Google Shape;3232;p57"/>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33" name="Google Shape;3233;p57"/>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34" name="Google Shape;3234;p57"/>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35" name="Google Shape;3235;p57"/>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36" name="Google Shape;3236;p57"/>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37" name="Google Shape;3237;p57"/>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38" name="Google Shape;3238;p57"/>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39" name="Google Shape;3239;p57"/>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40" name="Google Shape;3240;p57"/>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41" name="Google Shape;3241;p57"/>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42" name="Google Shape;3242;p57"/>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43" name="Google Shape;3243;p57"/>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44" name="Google Shape;3244;p57"/>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45" name="Google Shape;3245;p57"/>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46" name="Google Shape;3246;p57"/>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47" name="Google Shape;3247;p57"/>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48" name="Google Shape;3248;p57"/>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49" name="Google Shape;3249;p57"/>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50" name="Google Shape;3250;p57"/>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51" name="Google Shape;3251;p57"/>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52" name="Google Shape;3252;p57"/>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53" name="Google Shape;3253;p57"/>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54" name="Google Shape;3254;p57"/>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55" name="Google Shape;3255;p57"/>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56" name="Google Shape;3256;p57"/>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57" name="Google Shape;3257;p57"/>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58" name="Google Shape;3258;p57"/>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59" name="Google Shape;3259;p57"/>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60" name="Google Shape;3260;p57"/>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61" name="Google Shape;3261;p57"/>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62" name="Google Shape;3262;p57"/>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63" name="Google Shape;3263;p57"/>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64" name="Google Shape;3264;p57"/>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65" name="Google Shape;3265;p57"/>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66" name="Google Shape;3266;p57"/>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67" name="Google Shape;3267;p57"/>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68" name="Google Shape;3268;p57"/>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69" name="Google Shape;3269;p57"/>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70" name="Google Shape;3270;p57"/>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71" name="Google Shape;3271;p57"/>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72" name="Google Shape;3272;p57"/>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73" name="Google Shape;3273;p57"/>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74" name="Google Shape;3274;p57"/>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75" name="Google Shape;3275;p57"/>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76" name="Google Shape;3276;p57"/>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77" name="Google Shape;3277;p57"/>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78" name="Google Shape;3278;p57"/>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79" name="Google Shape;3279;p57"/>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80" name="Google Shape;3280;p57"/>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81" name="Google Shape;3281;p57"/>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82" name="Google Shape;3282;p57"/>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83" name="Google Shape;3283;p57"/>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84" name="Google Shape;3284;p57"/>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85" name="Google Shape;3285;p57"/>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86" name="Google Shape;3286;p57"/>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87" name="Google Shape;3287;p57"/>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88" name="Google Shape;3288;p57"/>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89" name="Google Shape;3289;p57"/>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90" name="Google Shape;3290;p57"/>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91" name="Google Shape;3291;p57"/>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92" name="Google Shape;3292;p57"/>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93" name="Google Shape;3293;p57"/>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94" name="Google Shape;3294;p57"/>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95" name="Google Shape;3295;p57"/>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96" name="Google Shape;3296;p57"/>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97" name="Google Shape;3297;p57"/>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98" name="Google Shape;3298;p57"/>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299" name="Google Shape;3299;p57"/>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00" name="Google Shape;3300;p57"/>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01" name="Google Shape;3301;p57"/>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02" name="Google Shape;3302;p57"/>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03" name="Google Shape;3303;p57"/>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04" name="Google Shape;3304;p57"/>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05" name="Google Shape;3305;p57"/>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06" name="Google Shape;3306;p57"/>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07" name="Google Shape;3307;p57"/>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08" name="Google Shape;3308;p57"/>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09" name="Google Shape;3309;p57"/>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10" name="Google Shape;3310;p57"/>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11" name="Google Shape;3311;p57"/>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12" name="Google Shape;3312;p57"/>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13" name="Google Shape;3313;p57"/>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14" name="Google Shape;3314;p57"/>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15" name="Google Shape;3315;p57"/>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16" name="Google Shape;3316;p57"/>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17" name="Google Shape;3317;p57"/>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18" name="Google Shape;3318;p57"/>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19" name="Google Shape;3319;p57"/>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20" name="Google Shape;3320;p57"/>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21" name="Google Shape;3321;p57"/>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22" name="Google Shape;3322;p57"/>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23" name="Google Shape;3323;p57"/>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24" name="Google Shape;3324;p57"/>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25" name="Google Shape;3325;p57"/>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26" name="Google Shape;3326;p57"/>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27" name="Google Shape;3327;p57"/>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28" name="Google Shape;3328;p57"/>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29" name="Google Shape;3329;p57"/>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30" name="Google Shape;3330;p57"/>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31" name="Google Shape;3331;p57"/>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32" name="Google Shape;3332;p57"/>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33" name="Google Shape;3333;p57"/>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34" name="Google Shape;3334;p57"/>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35" name="Google Shape;3335;p57"/>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36" name="Google Shape;3336;p57"/>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37" name="Google Shape;3337;p57"/>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38" name="Google Shape;3338;p57"/>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39" name="Google Shape;3339;p57"/>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40" name="Google Shape;3340;p57"/>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41" name="Google Shape;3341;p57"/>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42" name="Google Shape;3342;p57"/>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43" name="Google Shape;3343;p57"/>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44" name="Google Shape;3344;p57"/>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45" name="Google Shape;3345;p57"/>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46" name="Google Shape;3346;p57"/>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47" name="Google Shape;3347;p57"/>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48" name="Google Shape;3348;p57"/>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49" name="Google Shape;3349;p57"/>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50" name="Google Shape;3350;p57"/>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51" name="Google Shape;3351;p57"/>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52" name="Google Shape;3352;p57"/>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53" name="Google Shape;3353;p57"/>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54" name="Google Shape;3354;p57"/>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55" name="Google Shape;3355;p57"/>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56" name="Google Shape;3356;p57"/>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57" name="Google Shape;3357;p57"/>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58" name="Google Shape;3358;p57"/>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59" name="Google Shape;3359;p57"/>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60" name="Google Shape;3360;p57"/>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61" name="Google Shape;3361;p57"/>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62" name="Google Shape;3362;p57"/>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63" name="Google Shape;3363;p57"/>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64" name="Google Shape;3364;p57"/>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65" name="Google Shape;3365;p57"/>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66" name="Google Shape;3366;p57"/>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67" name="Google Shape;3367;p57"/>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368" name="Google Shape;3368;p57"/>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nvGrpSpPr>
          <p:cNvPr id="3369" name="Google Shape;3369;p57"/>
          <p:cNvGrpSpPr/>
          <p:nvPr/>
        </p:nvGrpSpPr>
        <p:grpSpPr>
          <a:xfrm>
            <a:off x="7478841" y="4651572"/>
            <a:ext cx="598106" cy="577440"/>
            <a:chOff x="2127141" y="3043500"/>
            <a:chExt cx="422629" cy="408027"/>
          </a:xfrm>
        </p:grpSpPr>
        <p:grpSp>
          <p:nvGrpSpPr>
            <p:cNvPr id="3370" name="Google Shape;3370;p57"/>
            <p:cNvGrpSpPr/>
            <p:nvPr/>
          </p:nvGrpSpPr>
          <p:grpSpPr>
            <a:xfrm>
              <a:off x="2127141" y="3048223"/>
              <a:ext cx="418743" cy="403304"/>
              <a:chOff x="2101363" y="3048223"/>
              <a:chExt cx="418743" cy="403304"/>
            </a:xfrm>
          </p:grpSpPr>
          <p:sp>
            <p:nvSpPr>
              <p:cNvPr id="3371" name="Google Shape;3371;p57"/>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372" name="Google Shape;3372;p57"/>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sp>
          <p:nvSpPr>
            <p:cNvPr id="3373" name="Google Shape;3373;p57"/>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sp>
          <p:nvSpPr>
            <p:cNvPr id="3374" name="Google Shape;3374;p57"/>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182850" tIns="182850" rIns="182850" bIns="182850" anchor="ctr" anchorCtr="0">
              <a:noAutofit/>
            </a:bodyPr>
            <a:lstStyle/>
            <a:p>
              <a:endParaRPr sz="5600"/>
            </a:p>
          </p:txBody>
        </p:sp>
      </p:grpSp>
      <p:grpSp>
        <p:nvGrpSpPr>
          <p:cNvPr id="3375" name="Google Shape;3375;p57"/>
          <p:cNvGrpSpPr/>
          <p:nvPr/>
        </p:nvGrpSpPr>
        <p:grpSpPr>
          <a:xfrm>
            <a:off x="12409415" y="6404556"/>
            <a:ext cx="3857758" cy="2236248"/>
            <a:chOff x="1397225" y="1410350"/>
            <a:chExt cx="4786300" cy="2774500"/>
          </a:xfrm>
        </p:grpSpPr>
        <p:grpSp>
          <p:nvGrpSpPr>
            <p:cNvPr id="3376" name="Google Shape;3376;p57"/>
            <p:cNvGrpSpPr/>
            <p:nvPr/>
          </p:nvGrpSpPr>
          <p:grpSpPr>
            <a:xfrm>
              <a:off x="4293400" y="2574725"/>
              <a:ext cx="84425" cy="80100"/>
              <a:chOff x="4293400" y="2574725"/>
              <a:chExt cx="84425" cy="80100"/>
            </a:xfrm>
          </p:grpSpPr>
          <p:sp>
            <p:nvSpPr>
              <p:cNvPr id="3377" name="Google Shape;3377;p5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3378" name="Google Shape;3378;p5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3379" name="Google Shape;3379;p57"/>
            <p:cNvGrpSpPr/>
            <p:nvPr/>
          </p:nvGrpSpPr>
          <p:grpSpPr>
            <a:xfrm>
              <a:off x="4000175" y="1462675"/>
              <a:ext cx="1917275" cy="1140875"/>
              <a:chOff x="4000175" y="1462675"/>
              <a:chExt cx="1917275" cy="1140875"/>
            </a:xfrm>
          </p:grpSpPr>
          <p:sp>
            <p:nvSpPr>
              <p:cNvPr id="3380" name="Google Shape;3380;p5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3381" name="Google Shape;3381;p57"/>
              <p:cNvGrpSpPr/>
              <p:nvPr/>
            </p:nvGrpSpPr>
            <p:grpSpPr>
              <a:xfrm>
                <a:off x="4000175" y="1462675"/>
                <a:ext cx="1917275" cy="1140875"/>
                <a:chOff x="4000175" y="1462675"/>
                <a:chExt cx="1917275" cy="1140875"/>
              </a:xfrm>
            </p:grpSpPr>
            <p:sp>
              <p:nvSpPr>
                <p:cNvPr id="3382" name="Google Shape;3382;p5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3383" name="Google Shape;3383;p5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384" name="Google Shape;3384;p5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385" name="Google Shape;3385;p5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386" name="Google Shape;3386;p5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387" name="Google Shape;3387;p5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grpSp>
          <p:nvGrpSpPr>
            <p:cNvPr id="3388" name="Google Shape;3388;p57"/>
            <p:cNvGrpSpPr/>
            <p:nvPr/>
          </p:nvGrpSpPr>
          <p:grpSpPr>
            <a:xfrm>
              <a:off x="3960625" y="2587825"/>
              <a:ext cx="94050" cy="104125"/>
              <a:chOff x="3960625" y="2587825"/>
              <a:chExt cx="94050" cy="104125"/>
            </a:xfrm>
          </p:grpSpPr>
          <p:sp>
            <p:nvSpPr>
              <p:cNvPr id="3389" name="Google Shape;3389;p5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3390" name="Google Shape;3390;p5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3391" name="Google Shape;3391;p57"/>
            <p:cNvGrpSpPr/>
            <p:nvPr/>
          </p:nvGrpSpPr>
          <p:grpSpPr>
            <a:xfrm>
              <a:off x="3765350" y="2500900"/>
              <a:ext cx="173600" cy="187925"/>
              <a:chOff x="3765350" y="2500900"/>
              <a:chExt cx="173600" cy="187925"/>
            </a:xfrm>
          </p:grpSpPr>
          <p:sp>
            <p:nvSpPr>
              <p:cNvPr id="3392" name="Google Shape;3392;p5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3393" name="Google Shape;3393;p5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394" name="Google Shape;3394;p5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395" name="Google Shape;3395;p5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396" name="Google Shape;3396;p5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397" name="Google Shape;3397;p5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3398" name="Google Shape;3398;p57"/>
            <p:cNvGrpSpPr/>
            <p:nvPr/>
          </p:nvGrpSpPr>
          <p:grpSpPr>
            <a:xfrm>
              <a:off x="3750475" y="2481850"/>
              <a:ext cx="85125" cy="51800"/>
              <a:chOff x="3750475" y="2481850"/>
              <a:chExt cx="85125" cy="51800"/>
            </a:xfrm>
          </p:grpSpPr>
          <p:sp>
            <p:nvSpPr>
              <p:cNvPr id="3399" name="Google Shape;3399;p5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00" name="Google Shape;3400;p5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3401" name="Google Shape;3401;p57"/>
            <p:cNvGrpSpPr/>
            <p:nvPr/>
          </p:nvGrpSpPr>
          <p:grpSpPr>
            <a:xfrm>
              <a:off x="3627175" y="2432450"/>
              <a:ext cx="172100" cy="169075"/>
              <a:chOff x="3627175" y="2432450"/>
              <a:chExt cx="172100" cy="169075"/>
            </a:xfrm>
          </p:grpSpPr>
          <p:sp>
            <p:nvSpPr>
              <p:cNvPr id="3402" name="Google Shape;3402;p5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03" name="Google Shape;3403;p5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3404" name="Google Shape;3404;p5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3405" name="Google Shape;3405;p57"/>
            <p:cNvGrpSpPr/>
            <p:nvPr/>
          </p:nvGrpSpPr>
          <p:grpSpPr>
            <a:xfrm>
              <a:off x="3561536" y="2585450"/>
              <a:ext cx="61539" cy="99045"/>
              <a:chOff x="3561536" y="2585450"/>
              <a:chExt cx="61539" cy="99045"/>
            </a:xfrm>
          </p:grpSpPr>
          <p:sp>
            <p:nvSpPr>
              <p:cNvPr id="3406" name="Google Shape;3406;p5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07" name="Google Shape;3407;p5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3408" name="Google Shape;3408;p57"/>
            <p:cNvGrpSpPr/>
            <p:nvPr/>
          </p:nvGrpSpPr>
          <p:grpSpPr>
            <a:xfrm>
              <a:off x="3906325" y="1984500"/>
              <a:ext cx="156075" cy="262825"/>
              <a:chOff x="3906325" y="1984500"/>
              <a:chExt cx="156075" cy="262825"/>
            </a:xfrm>
          </p:grpSpPr>
          <p:sp>
            <p:nvSpPr>
              <p:cNvPr id="3409" name="Google Shape;3409;p5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3410" name="Google Shape;3410;p5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3411" name="Google Shape;3411;p57"/>
            <p:cNvGrpSpPr/>
            <p:nvPr/>
          </p:nvGrpSpPr>
          <p:grpSpPr>
            <a:xfrm>
              <a:off x="1397225" y="1637375"/>
              <a:ext cx="1401575" cy="1228250"/>
              <a:chOff x="1397225" y="1637375"/>
              <a:chExt cx="1401575" cy="1228250"/>
            </a:xfrm>
          </p:grpSpPr>
          <p:sp>
            <p:nvSpPr>
              <p:cNvPr id="3412" name="Google Shape;3412;p5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3413" name="Google Shape;3413;p57"/>
              <p:cNvGrpSpPr/>
              <p:nvPr/>
            </p:nvGrpSpPr>
            <p:grpSpPr>
              <a:xfrm>
                <a:off x="1397225" y="1637375"/>
                <a:ext cx="1398775" cy="1228250"/>
                <a:chOff x="1397225" y="1637375"/>
                <a:chExt cx="1398775" cy="1228250"/>
              </a:xfrm>
            </p:grpSpPr>
            <p:sp>
              <p:nvSpPr>
                <p:cNvPr id="3414" name="Google Shape;3414;p5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15" name="Google Shape;3415;p5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grpSp>
          <p:nvGrpSpPr>
            <p:cNvPr id="3416" name="Google Shape;3416;p57"/>
            <p:cNvGrpSpPr/>
            <p:nvPr/>
          </p:nvGrpSpPr>
          <p:grpSpPr>
            <a:xfrm>
              <a:off x="2605700" y="3152850"/>
              <a:ext cx="594125" cy="616250"/>
              <a:chOff x="2605700" y="3152850"/>
              <a:chExt cx="594125" cy="616250"/>
            </a:xfrm>
          </p:grpSpPr>
          <p:sp>
            <p:nvSpPr>
              <p:cNvPr id="3417" name="Google Shape;3417;p5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3418" name="Google Shape;3418;p5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3419" name="Google Shape;3419;p57"/>
            <p:cNvGrpSpPr/>
            <p:nvPr/>
          </p:nvGrpSpPr>
          <p:grpSpPr>
            <a:xfrm>
              <a:off x="2680375" y="3423800"/>
              <a:ext cx="182975" cy="761050"/>
              <a:chOff x="2680375" y="3423800"/>
              <a:chExt cx="182975" cy="761050"/>
            </a:xfrm>
          </p:grpSpPr>
          <p:sp>
            <p:nvSpPr>
              <p:cNvPr id="3420" name="Google Shape;3420;p5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3421" name="Google Shape;3421;p5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3422" name="Google Shape;3422;p57"/>
            <p:cNvGrpSpPr/>
            <p:nvPr/>
          </p:nvGrpSpPr>
          <p:grpSpPr>
            <a:xfrm>
              <a:off x="3918000" y="3561900"/>
              <a:ext cx="236225" cy="207100"/>
              <a:chOff x="3918000" y="3561900"/>
              <a:chExt cx="236225" cy="207100"/>
            </a:xfrm>
          </p:grpSpPr>
          <p:sp>
            <p:nvSpPr>
              <p:cNvPr id="3423" name="Google Shape;3423;p5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3424" name="Google Shape;3424;p5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sp>
          <p:nvSpPr>
            <p:cNvPr id="3425" name="Google Shape;3425;p57"/>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26" name="Google Shape;3426;p57"/>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27" name="Google Shape;3427;p57"/>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nvGrpSpPr>
            <p:cNvPr id="3428" name="Google Shape;3428;p57"/>
            <p:cNvGrpSpPr/>
            <p:nvPr/>
          </p:nvGrpSpPr>
          <p:grpSpPr>
            <a:xfrm>
              <a:off x="1922950" y="1410350"/>
              <a:ext cx="1252825" cy="1162875"/>
              <a:chOff x="1922950" y="1410350"/>
              <a:chExt cx="1252825" cy="1162875"/>
            </a:xfrm>
          </p:grpSpPr>
          <p:sp>
            <p:nvSpPr>
              <p:cNvPr id="3429" name="Google Shape;3429;p5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30" name="Google Shape;3430;p5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31" name="Google Shape;3431;p5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32" name="Google Shape;3432;p5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33" name="Google Shape;3433;p5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34" name="Google Shape;3434;p5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35" name="Google Shape;3435;p5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36" name="Google Shape;3436;p5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37" name="Google Shape;3437;p5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38" name="Google Shape;3438;p5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39" name="Google Shape;3439;p5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40" name="Google Shape;3440;p5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41" name="Google Shape;3441;p5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42" name="Google Shape;3442;p5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43" name="Google Shape;3443;p5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44" name="Google Shape;3444;p5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sp>
          <p:nvSpPr>
            <p:cNvPr id="3445" name="Google Shape;3445;p57"/>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46" name="Google Shape;3446;p57"/>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47" name="Google Shape;3447;p57"/>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48" name="Google Shape;3448;p57"/>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49" name="Google Shape;3449;p57"/>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50" name="Google Shape;3450;p57"/>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51" name="Google Shape;3451;p57"/>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52" name="Google Shape;3452;p57"/>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53" name="Google Shape;3453;p57"/>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54" name="Google Shape;3454;p57"/>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55" name="Google Shape;3455;p57"/>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56" name="Google Shape;3456;p57"/>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57" name="Google Shape;3457;p57"/>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58" name="Google Shape;3458;p57"/>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59" name="Google Shape;3459;p57"/>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60" name="Google Shape;3460;p57"/>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61" name="Google Shape;3461;p57"/>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62" name="Google Shape;3462;p57"/>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63" name="Google Shape;3463;p57"/>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64" name="Google Shape;3464;p57"/>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65" name="Google Shape;3465;p57"/>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66" name="Google Shape;3466;p57"/>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nvGrpSpPr>
            <p:cNvPr id="3467" name="Google Shape;3467;p57"/>
            <p:cNvGrpSpPr/>
            <p:nvPr/>
          </p:nvGrpSpPr>
          <p:grpSpPr>
            <a:xfrm>
              <a:off x="2711750" y="3572300"/>
              <a:ext cx="230725" cy="598425"/>
              <a:chOff x="2711750" y="3572300"/>
              <a:chExt cx="230725" cy="598425"/>
            </a:xfrm>
          </p:grpSpPr>
          <p:sp>
            <p:nvSpPr>
              <p:cNvPr id="3468" name="Google Shape;3468;p5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69" name="Google Shape;3469;p5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sp>
          <p:nvSpPr>
            <p:cNvPr id="3470" name="Google Shape;3470;p57"/>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nvGrpSpPr>
            <p:cNvPr id="3471" name="Google Shape;3471;p57"/>
            <p:cNvGrpSpPr/>
            <p:nvPr/>
          </p:nvGrpSpPr>
          <p:grpSpPr>
            <a:xfrm>
              <a:off x="3781475" y="1624825"/>
              <a:ext cx="153300" cy="166375"/>
              <a:chOff x="3781475" y="1624825"/>
              <a:chExt cx="153300" cy="166375"/>
            </a:xfrm>
          </p:grpSpPr>
          <p:sp>
            <p:nvSpPr>
              <p:cNvPr id="3472" name="Google Shape;3472;p5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73" name="Google Shape;3473;p5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74" name="Google Shape;3474;p5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75" name="Google Shape;3475;p5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sp>
          <p:nvSpPr>
            <p:cNvPr id="3476" name="Google Shape;3476;p57"/>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77" name="Google Shape;3477;p57"/>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78" name="Google Shape;3478;p57"/>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79" name="Google Shape;3479;p57"/>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80" name="Google Shape;3480;p57"/>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81" name="Google Shape;3481;p57"/>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82" name="Google Shape;3482;p57"/>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nvGrpSpPr>
            <p:cNvPr id="3483" name="Google Shape;3483;p57"/>
            <p:cNvGrpSpPr/>
            <p:nvPr/>
          </p:nvGrpSpPr>
          <p:grpSpPr>
            <a:xfrm>
              <a:off x="5068275" y="3161675"/>
              <a:ext cx="664875" cy="222850"/>
              <a:chOff x="5068275" y="3161675"/>
              <a:chExt cx="664875" cy="222850"/>
            </a:xfrm>
          </p:grpSpPr>
          <p:sp>
            <p:nvSpPr>
              <p:cNvPr id="3484" name="Google Shape;3484;p5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85" name="Google Shape;3485;p5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86" name="Google Shape;3486;p5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87" name="Google Shape;3487;p5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sp>
          <p:nvSpPr>
            <p:cNvPr id="3488" name="Google Shape;3488;p57"/>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89" name="Google Shape;3489;p57"/>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90" name="Google Shape;3490;p57"/>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91" name="Google Shape;3491;p57"/>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92" name="Google Shape;3492;p57"/>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93" name="Google Shape;3493;p57"/>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94" name="Google Shape;3494;p57"/>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95" name="Google Shape;3495;p57"/>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96" name="Google Shape;3496;p57"/>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97" name="Google Shape;3497;p57"/>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98" name="Google Shape;3498;p57"/>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499" name="Google Shape;3499;p57"/>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00" name="Google Shape;3500;p57"/>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01" name="Google Shape;3501;p57"/>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02" name="Google Shape;3502;p57"/>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03" name="Google Shape;3503;p57"/>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04" name="Google Shape;3504;p57"/>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05" name="Google Shape;3505;p57"/>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06" name="Google Shape;3506;p57"/>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07" name="Google Shape;3507;p57"/>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08" name="Google Shape;3508;p57"/>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09" name="Google Shape;3509;p57"/>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10" name="Google Shape;3510;p57"/>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11" name="Google Shape;3511;p57"/>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12" name="Google Shape;3512;p57"/>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13" name="Google Shape;3513;p57"/>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14" name="Google Shape;3514;p57"/>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15" name="Google Shape;3515;p57"/>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16" name="Google Shape;3516;p57"/>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nvGrpSpPr>
            <p:cNvPr id="3517" name="Google Shape;3517;p57"/>
            <p:cNvGrpSpPr/>
            <p:nvPr/>
          </p:nvGrpSpPr>
          <p:grpSpPr>
            <a:xfrm>
              <a:off x="3586375" y="2281300"/>
              <a:ext cx="125025" cy="175275"/>
              <a:chOff x="3586375" y="2281300"/>
              <a:chExt cx="125025" cy="175275"/>
            </a:xfrm>
          </p:grpSpPr>
          <p:sp>
            <p:nvSpPr>
              <p:cNvPr id="3518" name="Google Shape;3518;p5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19" name="Google Shape;3519;p5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sp>
          <p:nvSpPr>
            <p:cNvPr id="3520" name="Google Shape;3520;p57"/>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nvGrpSpPr>
            <p:cNvPr id="3521" name="Google Shape;3521;p57"/>
            <p:cNvGrpSpPr/>
            <p:nvPr/>
          </p:nvGrpSpPr>
          <p:grpSpPr>
            <a:xfrm>
              <a:off x="5298975" y="3412225"/>
              <a:ext cx="576450" cy="616225"/>
              <a:chOff x="5298975" y="3412225"/>
              <a:chExt cx="576450" cy="616225"/>
            </a:xfrm>
          </p:grpSpPr>
          <p:sp>
            <p:nvSpPr>
              <p:cNvPr id="3522" name="Google Shape;3522;p5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23" name="Google Shape;3523;p5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3524" name="Google Shape;3524;p57"/>
            <p:cNvGrpSpPr/>
            <p:nvPr/>
          </p:nvGrpSpPr>
          <p:grpSpPr>
            <a:xfrm>
              <a:off x="5952300" y="3852150"/>
              <a:ext cx="231225" cy="287200"/>
              <a:chOff x="5952300" y="3852150"/>
              <a:chExt cx="231225" cy="287200"/>
            </a:xfrm>
          </p:grpSpPr>
          <p:sp>
            <p:nvSpPr>
              <p:cNvPr id="3525" name="Google Shape;3525;p5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26" name="Google Shape;3526;p5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sp>
          <p:nvSpPr>
            <p:cNvPr id="3527" name="Google Shape;3527;p57"/>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28" name="Google Shape;3528;p57"/>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29" name="Google Shape;3529;p57"/>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30" name="Google Shape;3530;p57"/>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31" name="Google Shape;3531;p57"/>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32" name="Google Shape;3532;p57"/>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33" name="Google Shape;3533;p57"/>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34" name="Google Shape;3534;p57"/>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nvGrpSpPr>
            <p:cNvPr id="3535" name="Google Shape;3535;p57"/>
            <p:cNvGrpSpPr/>
            <p:nvPr/>
          </p:nvGrpSpPr>
          <p:grpSpPr>
            <a:xfrm>
              <a:off x="4842300" y="3099950"/>
              <a:ext cx="31425" cy="59650"/>
              <a:chOff x="4842300" y="3099950"/>
              <a:chExt cx="31425" cy="59650"/>
            </a:xfrm>
          </p:grpSpPr>
          <p:sp>
            <p:nvSpPr>
              <p:cNvPr id="3536" name="Google Shape;3536;p5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37" name="Google Shape;3537;p5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38" name="Google Shape;3538;p5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39" name="Google Shape;3539;p5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sp>
          <p:nvSpPr>
            <p:cNvPr id="3540" name="Google Shape;3540;p57"/>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41" name="Google Shape;3541;p57"/>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42" name="Google Shape;3542;p57"/>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43" name="Google Shape;3543;p57"/>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44" name="Google Shape;3544;p57"/>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45" name="Google Shape;3545;p57"/>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46" name="Google Shape;3546;p57"/>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47" name="Google Shape;3547;p57"/>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nvGrpSpPr>
            <p:cNvPr id="3548" name="Google Shape;3548;p57"/>
            <p:cNvGrpSpPr/>
            <p:nvPr/>
          </p:nvGrpSpPr>
          <p:grpSpPr>
            <a:xfrm>
              <a:off x="3866750" y="2520350"/>
              <a:ext cx="78475" cy="60700"/>
              <a:chOff x="3866750" y="2520350"/>
              <a:chExt cx="78475" cy="60700"/>
            </a:xfrm>
          </p:grpSpPr>
          <p:sp>
            <p:nvSpPr>
              <p:cNvPr id="3549" name="Google Shape;3549;p5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50" name="Google Shape;3550;p5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51" name="Google Shape;3551;p5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52" name="Google Shape;3552;p5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sp>
          <p:nvSpPr>
            <p:cNvPr id="3553" name="Google Shape;3553;p57"/>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54" name="Google Shape;3554;p57"/>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55" name="Google Shape;3555;p57"/>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56" name="Google Shape;3556;p57"/>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57" name="Google Shape;3557;p57"/>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58" name="Google Shape;3558;p57"/>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59" name="Google Shape;3559;p57"/>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60" name="Google Shape;3560;p57"/>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61" name="Google Shape;3561;p57"/>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62" name="Google Shape;3562;p57"/>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63" name="Google Shape;3563;p57"/>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64" name="Google Shape;3564;p57"/>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65" name="Google Shape;3565;p57"/>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66" name="Google Shape;3566;p57"/>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67" name="Google Shape;3567;p57"/>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68" name="Google Shape;3568;p57"/>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69" name="Google Shape;3569;p57"/>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70" name="Google Shape;3570;p57"/>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71" name="Google Shape;3571;p57"/>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72" name="Google Shape;3572;p57"/>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73" name="Google Shape;3573;p57"/>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74" name="Google Shape;3574;p57"/>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75" name="Google Shape;3575;p57"/>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76" name="Google Shape;3576;p57"/>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77" name="Google Shape;3577;p57"/>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78" name="Google Shape;3578;p57"/>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79" name="Google Shape;3579;p57"/>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80" name="Google Shape;3580;p57"/>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81" name="Google Shape;3581;p57"/>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82" name="Google Shape;3582;p57"/>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83" name="Google Shape;3583;p57"/>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84" name="Google Shape;3584;p57"/>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85" name="Google Shape;3585;p57"/>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86" name="Google Shape;3586;p57"/>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87" name="Google Shape;3587;p57"/>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88" name="Google Shape;3588;p57"/>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89" name="Google Shape;3589;p57"/>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90" name="Google Shape;3590;p57"/>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91" name="Google Shape;3591;p57"/>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92" name="Google Shape;3592;p57"/>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93" name="Google Shape;3593;p57"/>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94" name="Google Shape;3594;p57"/>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nvGrpSpPr>
            <p:cNvPr id="3595" name="Google Shape;3595;p57"/>
            <p:cNvGrpSpPr/>
            <p:nvPr/>
          </p:nvGrpSpPr>
          <p:grpSpPr>
            <a:xfrm>
              <a:off x="3450375" y="3038225"/>
              <a:ext cx="132875" cy="99400"/>
              <a:chOff x="3450375" y="3038225"/>
              <a:chExt cx="132875" cy="99400"/>
            </a:xfrm>
          </p:grpSpPr>
          <p:sp>
            <p:nvSpPr>
              <p:cNvPr id="3596" name="Google Shape;3596;p5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97" name="Google Shape;3597;p5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sp>
          <p:nvSpPr>
            <p:cNvPr id="3598" name="Google Shape;3598;p57"/>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599" name="Google Shape;3599;p57"/>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00" name="Google Shape;3600;p57"/>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01" name="Google Shape;3601;p57"/>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02" name="Google Shape;3602;p57"/>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03" name="Google Shape;3603;p57"/>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04" name="Google Shape;3604;p57"/>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05" name="Google Shape;3605;p57"/>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06" name="Google Shape;3606;p57"/>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07" name="Google Shape;3607;p57"/>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08" name="Google Shape;3608;p57"/>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09" name="Google Shape;3609;p57"/>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10" name="Google Shape;3610;p57"/>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11" name="Google Shape;3611;p57"/>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12" name="Google Shape;3612;p57"/>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13" name="Google Shape;3613;p57"/>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14" name="Google Shape;3614;p57"/>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15" name="Google Shape;3615;p57"/>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16" name="Google Shape;3616;p57"/>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17" name="Google Shape;3617;p57"/>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18" name="Google Shape;3618;p57"/>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19" name="Google Shape;3619;p57"/>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20" name="Google Shape;3620;p57"/>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21" name="Google Shape;3621;p57"/>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22" name="Google Shape;3622;p57"/>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23" name="Google Shape;3623;p57"/>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24" name="Google Shape;3624;p57"/>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25" name="Google Shape;3625;p57"/>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26" name="Google Shape;3626;p5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27" name="Google Shape;3627;p5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28" name="Google Shape;3628;p57"/>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29" name="Google Shape;3629;p57"/>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182850" tIns="182850" rIns="182850" bIns="182850" anchor="ctr" anchorCtr="0">
              <a:noAutofit/>
            </a:bodyPr>
            <a:lstStyle/>
            <a:p>
              <a:endParaRPr sz="5600"/>
            </a:p>
          </p:txBody>
        </p:sp>
        <p:sp>
          <p:nvSpPr>
            <p:cNvPr id="3630" name="Google Shape;3630;p57"/>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31" name="Google Shape;3631;p57"/>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182850" tIns="182850" rIns="182850" bIns="182850" anchor="ctr" anchorCtr="0">
              <a:noAutofit/>
            </a:bodyPr>
            <a:lstStyle/>
            <a:p>
              <a:endParaRPr sz="5600"/>
            </a:p>
          </p:txBody>
        </p:sp>
        <p:sp>
          <p:nvSpPr>
            <p:cNvPr id="3632" name="Google Shape;3632;p57"/>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182850" tIns="182850" rIns="182850" bIns="182850" anchor="ctr" anchorCtr="0">
              <a:noAutofit/>
            </a:bodyPr>
            <a:lstStyle/>
            <a:p>
              <a:endParaRPr sz="5600"/>
            </a:p>
          </p:txBody>
        </p:sp>
      </p:grpSp>
      <p:grpSp>
        <p:nvGrpSpPr>
          <p:cNvPr id="3633" name="Google Shape;3633;p57"/>
          <p:cNvGrpSpPr/>
          <p:nvPr/>
        </p:nvGrpSpPr>
        <p:grpSpPr>
          <a:xfrm>
            <a:off x="8147247" y="6391768"/>
            <a:ext cx="3981006" cy="2347588"/>
            <a:chOff x="4714886" y="3271938"/>
            <a:chExt cx="1202721" cy="709241"/>
          </a:xfrm>
        </p:grpSpPr>
        <p:grpSp>
          <p:nvGrpSpPr>
            <p:cNvPr id="3634" name="Google Shape;3634;p57"/>
            <p:cNvGrpSpPr/>
            <p:nvPr/>
          </p:nvGrpSpPr>
          <p:grpSpPr>
            <a:xfrm>
              <a:off x="4714886" y="3271938"/>
              <a:ext cx="1202721" cy="709241"/>
              <a:chOff x="2514225" y="4239175"/>
              <a:chExt cx="2084800" cy="1229400"/>
            </a:xfrm>
          </p:grpSpPr>
          <p:sp>
            <p:nvSpPr>
              <p:cNvPr id="3635" name="Google Shape;3635;p57"/>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36" name="Google Shape;3636;p57"/>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37" name="Google Shape;3637;p57"/>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38" name="Google Shape;3638;p57"/>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39" name="Google Shape;3639;p57"/>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40" name="Google Shape;3640;p57"/>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41" name="Google Shape;3641;p57"/>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42" name="Google Shape;3642;p57"/>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43" name="Google Shape;3643;p57"/>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44" name="Google Shape;3644;p57"/>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45" name="Google Shape;3645;p57"/>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46" name="Google Shape;3646;p57"/>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47" name="Google Shape;3647;p57"/>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48" name="Google Shape;3648;p57"/>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49" name="Google Shape;3649;p57"/>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50" name="Google Shape;3650;p57"/>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51" name="Google Shape;3651;p57"/>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52" name="Google Shape;3652;p57"/>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53" name="Google Shape;3653;p57"/>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54" name="Google Shape;3654;p57"/>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55" name="Google Shape;3655;p57"/>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56" name="Google Shape;3656;p57"/>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57" name="Google Shape;3657;p57"/>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58" name="Google Shape;3658;p57"/>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59" name="Google Shape;3659;p57"/>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60" name="Google Shape;3660;p57"/>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61" name="Google Shape;3661;p57"/>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62" name="Google Shape;3662;p57"/>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63" name="Google Shape;3663;p57"/>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64" name="Google Shape;3664;p57"/>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65" name="Google Shape;3665;p57"/>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66" name="Google Shape;3666;p57"/>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67" name="Google Shape;3667;p57"/>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68" name="Google Shape;3668;p57"/>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69" name="Google Shape;3669;p57"/>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70" name="Google Shape;3670;p57"/>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71" name="Google Shape;3671;p57"/>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72" name="Google Shape;3672;p57"/>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73" name="Google Shape;3673;p57"/>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74" name="Google Shape;3674;p57"/>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75" name="Google Shape;3675;p57"/>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76" name="Google Shape;3676;p57"/>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77" name="Google Shape;3677;p57"/>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78" name="Google Shape;3678;p57"/>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79" name="Google Shape;3679;p57"/>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80" name="Google Shape;3680;p57"/>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81" name="Google Shape;3681;p57"/>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82" name="Google Shape;3682;p57"/>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83" name="Google Shape;3683;p57"/>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84" name="Google Shape;3684;p57"/>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85" name="Google Shape;3685;p57"/>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86" name="Google Shape;3686;p57"/>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87" name="Google Shape;3687;p57"/>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88" name="Google Shape;3688;p57"/>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89" name="Google Shape;3689;p57"/>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90" name="Google Shape;3690;p57"/>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91" name="Google Shape;3691;p57"/>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92" name="Google Shape;3692;p57"/>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93" name="Google Shape;3693;p57"/>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94" name="Google Shape;3694;p57"/>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95" name="Google Shape;3695;p57"/>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96" name="Google Shape;3696;p57"/>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97" name="Google Shape;3697;p57"/>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98" name="Google Shape;3698;p57"/>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699" name="Google Shape;3699;p57"/>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00" name="Google Shape;3700;p57"/>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01" name="Google Shape;3701;p57"/>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02" name="Google Shape;3702;p57"/>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03" name="Google Shape;3703;p57"/>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04" name="Google Shape;3704;p57"/>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05" name="Google Shape;3705;p57"/>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06" name="Google Shape;3706;p57"/>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07" name="Google Shape;3707;p57"/>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08" name="Google Shape;3708;p57"/>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09" name="Google Shape;3709;p57"/>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10" name="Google Shape;3710;p57"/>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11" name="Google Shape;3711;p57"/>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12" name="Google Shape;3712;p57"/>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13" name="Google Shape;3713;p57"/>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14" name="Google Shape;3714;p57"/>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15" name="Google Shape;3715;p57"/>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16" name="Google Shape;3716;p57"/>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17" name="Google Shape;3717;p57"/>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18" name="Google Shape;3718;p57"/>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19" name="Google Shape;3719;p57"/>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20" name="Google Shape;3720;p57"/>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21" name="Google Shape;3721;p57"/>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22" name="Google Shape;3722;p57"/>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23" name="Google Shape;3723;p57"/>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24" name="Google Shape;3724;p57"/>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25" name="Google Shape;3725;p57"/>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26" name="Google Shape;3726;p57"/>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27" name="Google Shape;3727;p57"/>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28" name="Google Shape;3728;p57"/>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29" name="Google Shape;3729;p57"/>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30" name="Google Shape;3730;p57"/>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31" name="Google Shape;3731;p57"/>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32" name="Google Shape;3732;p57"/>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33" name="Google Shape;3733;p57"/>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34" name="Google Shape;3734;p57"/>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35" name="Google Shape;3735;p57"/>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36" name="Google Shape;3736;p57"/>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37" name="Google Shape;3737;p57"/>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38" name="Google Shape;3738;p57"/>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39" name="Google Shape;3739;p57"/>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40" name="Google Shape;3740;p57"/>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41" name="Google Shape;3741;p57"/>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42" name="Google Shape;3742;p57"/>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43" name="Google Shape;3743;p57"/>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44" name="Google Shape;3744;p57"/>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45" name="Google Shape;3745;p57"/>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46" name="Google Shape;3746;p57"/>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47" name="Google Shape;3747;p57"/>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48" name="Google Shape;3748;p57"/>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49" name="Google Shape;3749;p57"/>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50" name="Google Shape;3750;p57"/>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51" name="Google Shape;3751;p57"/>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52" name="Google Shape;3752;p57"/>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53" name="Google Shape;3753;p57"/>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54" name="Google Shape;3754;p57"/>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55" name="Google Shape;3755;p57"/>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56" name="Google Shape;3756;p57"/>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57" name="Google Shape;3757;p57"/>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58" name="Google Shape;3758;p57"/>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59" name="Google Shape;3759;p57"/>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60" name="Google Shape;3760;p57"/>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61" name="Google Shape;3761;p57"/>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62" name="Google Shape;3762;p57"/>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63" name="Google Shape;3763;p57"/>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64" name="Google Shape;3764;p57"/>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65" name="Google Shape;3765;p57"/>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66" name="Google Shape;3766;p57"/>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67" name="Google Shape;3767;p57"/>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68" name="Google Shape;3768;p57"/>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69" name="Google Shape;3769;p57"/>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70" name="Google Shape;3770;p57"/>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71" name="Google Shape;3771;p57"/>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72" name="Google Shape;3772;p57"/>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73" name="Google Shape;3773;p57"/>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74" name="Google Shape;3774;p57"/>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75" name="Google Shape;3775;p57"/>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76" name="Google Shape;3776;p57"/>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77" name="Google Shape;3777;p57"/>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78" name="Google Shape;3778;p57"/>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79" name="Google Shape;3779;p57"/>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80" name="Google Shape;3780;p57"/>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81" name="Google Shape;3781;p57"/>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82" name="Google Shape;3782;p57"/>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83" name="Google Shape;3783;p57"/>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84" name="Google Shape;3784;p57"/>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85" name="Google Shape;3785;p57"/>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86" name="Google Shape;3786;p57"/>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87" name="Google Shape;3787;p57"/>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88" name="Google Shape;3788;p57"/>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89" name="Google Shape;3789;p57"/>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90" name="Google Shape;3790;p57"/>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91" name="Google Shape;3791;p57"/>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92" name="Google Shape;3792;p57"/>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93" name="Google Shape;3793;p57"/>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94" name="Google Shape;3794;p57"/>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95" name="Google Shape;3795;p57"/>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96" name="Google Shape;3796;p57"/>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97" name="Google Shape;3797;p57"/>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98" name="Google Shape;3798;p57"/>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799" name="Google Shape;3799;p57"/>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00" name="Google Shape;3800;p57"/>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01" name="Google Shape;3801;p57"/>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02" name="Google Shape;3802;p57"/>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03" name="Google Shape;3803;p57"/>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04" name="Google Shape;3804;p57"/>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05" name="Google Shape;3805;p57"/>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06" name="Google Shape;3806;p57"/>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07" name="Google Shape;3807;p57"/>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08" name="Google Shape;3808;p57"/>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09" name="Google Shape;3809;p57"/>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10" name="Google Shape;3810;p57"/>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11" name="Google Shape;3811;p57"/>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12" name="Google Shape;3812;p57"/>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13" name="Google Shape;3813;p57"/>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14" name="Google Shape;3814;p57"/>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15" name="Google Shape;3815;p57"/>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16" name="Google Shape;3816;p57"/>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17" name="Google Shape;3817;p57"/>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18" name="Google Shape;3818;p57"/>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19" name="Google Shape;3819;p57"/>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20" name="Google Shape;3820;p57"/>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21" name="Google Shape;3821;p57"/>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22" name="Google Shape;3822;p57"/>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23" name="Google Shape;3823;p57"/>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24" name="Google Shape;3824;p57"/>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25" name="Google Shape;3825;p57"/>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26" name="Google Shape;3826;p57"/>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27" name="Google Shape;3827;p57"/>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28" name="Google Shape;3828;p57"/>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29" name="Google Shape;3829;p57"/>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30" name="Google Shape;3830;p57"/>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31" name="Google Shape;3831;p57"/>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32" name="Google Shape;3832;p57"/>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33" name="Google Shape;3833;p57"/>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34" name="Google Shape;3834;p57"/>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35" name="Google Shape;3835;p57"/>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36" name="Google Shape;3836;p57"/>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37" name="Google Shape;3837;p57"/>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38" name="Google Shape;3838;p57"/>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39" name="Google Shape;3839;p57"/>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40" name="Google Shape;3840;p57"/>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41" name="Google Shape;3841;p57"/>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42" name="Google Shape;3842;p57"/>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43" name="Google Shape;3843;p57"/>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44" name="Google Shape;3844;p57"/>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45" name="Google Shape;3845;p57"/>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46" name="Google Shape;3846;p57"/>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47" name="Google Shape;3847;p57"/>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48" name="Google Shape;3848;p57"/>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49" name="Google Shape;3849;p57"/>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50" name="Google Shape;3850;p57"/>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51" name="Google Shape;3851;p57"/>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52" name="Google Shape;3852;p57"/>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53" name="Google Shape;3853;p57"/>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54" name="Google Shape;3854;p57"/>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55" name="Google Shape;3855;p57"/>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56" name="Google Shape;3856;p57"/>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57" name="Google Shape;3857;p57"/>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58" name="Google Shape;3858;p57"/>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59" name="Google Shape;3859;p57"/>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60" name="Google Shape;3860;p57"/>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61" name="Google Shape;3861;p57"/>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62" name="Google Shape;3862;p57"/>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63" name="Google Shape;3863;p57"/>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64" name="Google Shape;3864;p57"/>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65" name="Google Shape;3865;p57"/>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66" name="Google Shape;3866;p57"/>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67" name="Google Shape;3867;p57"/>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68" name="Google Shape;3868;p57"/>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69" name="Google Shape;3869;p57"/>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70" name="Google Shape;3870;p57"/>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71" name="Google Shape;3871;p57"/>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72" name="Google Shape;3872;p57"/>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73" name="Google Shape;3873;p57"/>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74" name="Google Shape;3874;p57"/>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75" name="Google Shape;3875;p57"/>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76" name="Google Shape;3876;p57"/>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77" name="Google Shape;3877;p57"/>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78" name="Google Shape;3878;p57"/>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79" name="Google Shape;3879;p57"/>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80" name="Google Shape;3880;p57"/>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81" name="Google Shape;3881;p57"/>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82" name="Google Shape;3882;p57"/>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83" name="Google Shape;3883;p57"/>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84" name="Google Shape;3884;p57"/>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85" name="Google Shape;3885;p57"/>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86" name="Google Shape;3886;p57"/>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87" name="Google Shape;3887;p57"/>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88" name="Google Shape;3888;p57"/>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89" name="Google Shape;3889;p57"/>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90" name="Google Shape;3890;p57"/>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91" name="Google Shape;3891;p57"/>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92" name="Google Shape;3892;p57"/>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93" name="Google Shape;3893;p57"/>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94" name="Google Shape;3894;p57"/>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95" name="Google Shape;3895;p57"/>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96" name="Google Shape;3896;p57"/>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97" name="Google Shape;3897;p57"/>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98" name="Google Shape;3898;p57"/>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899" name="Google Shape;3899;p57"/>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00" name="Google Shape;3900;p57"/>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01" name="Google Shape;3901;p57"/>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02" name="Google Shape;3902;p57"/>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03" name="Google Shape;3903;p57"/>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04" name="Google Shape;3904;p57"/>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05" name="Google Shape;3905;p57"/>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06" name="Google Shape;3906;p57"/>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07" name="Google Shape;3907;p57"/>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08" name="Google Shape;3908;p57"/>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sp>
          <p:nvSpPr>
            <p:cNvPr id="3909" name="Google Shape;3909;p57"/>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182850" tIns="182850" rIns="182850" bIns="182850" anchor="ctr" anchorCtr="0">
              <a:noAutofit/>
            </a:bodyPr>
            <a:lstStyle/>
            <a:p>
              <a:endParaRPr sz="5600"/>
            </a:p>
          </p:txBody>
        </p:sp>
        <p:grpSp>
          <p:nvGrpSpPr>
            <p:cNvPr id="3910" name="Google Shape;3910;p57"/>
            <p:cNvGrpSpPr/>
            <p:nvPr/>
          </p:nvGrpSpPr>
          <p:grpSpPr>
            <a:xfrm>
              <a:off x="4851510" y="3282978"/>
              <a:ext cx="1028757" cy="669305"/>
              <a:chOff x="2732000" y="1526850"/>
              <a:chExt cx="1783250" cy="1160175"/>
            </a:xfrm>
          </p:grpSpPr>
          <p:sp>
            <p:nvSpPr>
              <p:cNvPr id="3911" name="Google Shape;3911;p57"/>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12" name="Google Shape;3912;p57"/>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13" name="Google Shape;3913;p57"/>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14" name="Google Shape;3914;p57"/>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15" name="Google Shape;3915;p57"/>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16" name="Google Shape;3916;p57"/>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17" name="Google Shape;3917;p57"/>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18" name="Google Shape;3918;p57"/>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19" name="Google Shape;3919;p57"/>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20" name="Google Shape;3920;p57"/>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21" name="Google Shape;3921;p57"/>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22" name="Google Shape;3922;p57"/>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23" name="Google Shape;3923;p57"/>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24" name="Google Shape;3924;p57"/>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25" name="Google Shape;3925;p57"/>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26" name="Google Shape;3926;p57"/>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27" name="Google Shape;3927;p57"/>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28" name="Google Shape;3928;p57"/>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29" name="Google Shape;3929;p57"/>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30" name="Google Shape;3930;p57"/>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31" name="Google Shape;3931;p57"/>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32" name="Google Shape;3932;p57"/>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33" name="Google Shape;3933;p57"/>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34" name="Google Shape;3934;p57"/>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35" name="Google Shape;3935;p57"/>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36" name="Google Shape;3936;p57"/>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37" name="Google Shape;3937;p57"/>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38" name="Google Shape;3938;p57"/>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39" name="Google Shape;3939;p57"/>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40" name="Google Shape;3940;p57"/>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41" name="Google Shape;3941;p57"/>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42" name="Google Shape;3942;p57"/>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43" name="Google Shape;3943;p57"/>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44" name="Google Shape;3944;p57"/>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45" name="Google Shape;3945;p57"/>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sp>
            <p:nvSpPr>
              <p:cNvPr id="3946" name="Google Shape;3946;p57"/>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182850" tIns="182850" rIns="182850" bIns="182850" anchor="ctr" anchorCtr="0">
                <a:noAutofit/>
              </a:bodyPr>
              <a:lstStyle/>
              <a:p>
                <a:endParaRPr sz="5600"/>
              </a:p>
            </p:txBody>
          </p:sp>
        </p:grpSp>
      </p:grpSp>
      <p:grpSp>
        <p:nvGrpSpPr>
          <p:cNvPr id="3947" name="Google Shape;3947;p57"/>
          <p:cNvGrpSpPr/>
          <p:nvPr/>
        </p:nvGrpSpPr>
        <p:grpSpPr>
          <a:xfrm>
            <a:off x="8010201" y="3842594"/>
            <a:ext cx="4254818" cy="2195160"/>
            <a:chOff x="4758945" y="2591412"/>
            <a:chExt cx="1114585" cy="575011"/>
          </a:xfrm>
        </p:grpSpPr>
        <p:grpSp>
          <p:nvGrpSpPr>
            <p:cNvPr id="3948" name="Google Shape;3948;p57"/>
            <p:cNvGrpSpPr/>
            <p:nvPr/>
          </p:nvGrpSpPr>
          <p:grpSpPr>
            <a:xfrm>
              <a:off x="4758945" y="2591412"/>
              <a:ext cx="1114585" cy="575011"/>
              <a:chOff x="4758945" y="2591412"/>
              <a:chExt cx="1114585" cy="575011"/>
            </a:xfrm>
          </p:grpSpPr>
          <p:sp>
            <p:nvSpPr>
              <p:cNvPr id="3949" name="Google Shape;3949;p57"/>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50" name="Google Shape;3950;p57"/>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51" name="Google Shape;3951;p57"/>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52" name="Google Shape;3952;p57"/>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53" name="Google Shape;3953;p57"/>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54" name="Google Shape;3954;p57"/>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55" name="Google Shape;3955;p57"/>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56" name="Google Shape;3956;p57"/>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57" name="Google Shape;3957;p57"/>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58" name="Google Shape;3958;p57"/>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59" name="Google Shape;3959;p57"/>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60" name="Google Shape;3960;p57"/>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61" name="Google Shape;3961;p57"/>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62" name="Google Shape;3962;p57"/>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63" name="Google Shape;3963;p57"/>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sp>
            <p:nvSpPr>
              <p:cNvPr id="3964" name="Google Shape;3964;p57"/>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182850" tIns="182850" rIns="182850" bIns="182850" anchor="ctr" anchorCtr="0">
                <a:noAutofit/>
              </a:bodyPr>
              <a:lstStyle/>
              <a:p>
                <a:endParaRPr sz="5600"/>
              </a:p>
            </p:txBody>
          </p:sp>
        </p:grpSp>
        <p:grpSp>
          <p:nvGrpSpPr>
            <p:cNvPr id="3965" name="Google Shape;3965;p57"/>
            <p:cNvGrpSpPr/>
            <p:nvPr/>
          </p:nvGrpSpPr>
          <p:grpSpPr>
            <a:xfrm>
              <a:off x="4760834" y="2594715"/>
              <a:ext cx="1108903" cy="517407"/>
              <a:chOff x="4760834" y="2594715"/>
              <a:chExt cx="1108903" cy="517407"/>
            </a:xfrm>
          </p:grpSpPr>
          <p:sp>
            <p:nvSpPr>
              <p:cNvPr id="3966" name="Google Shape;3966;p57"/>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67" name="Google Shape;3967;p57"/>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68" name="Google Shape;3968;p57"/>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69" name="Google Shape;3969;p57"/>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70" name="Google Shape;3970;p57"/>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71" name="Google Shape;3971;p57"/>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72" name="Google Shape;3972;p57"/>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73" name="Google Shape;3973;p57"/>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74" name="Google Shape;3974;p57"/>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75" name="Google Shape;3975;p57"/>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76" name="Google Shape;3976;p57"/>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77" name="Google Shape;3977;p57"/>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78" name="Google Shape;3978;p57"/>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79" name="Google Shape;3979;p57"/>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80" name="Google Shape;3980;p57"/>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81" name="Google Shape;3981;p57"/>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82" name="Google Shape;3982;p57"/>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83" name="Google Shape;3983;p57"/>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84" name="Google Shape;3984;p57"/>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85" name="Google Shape;3985;p57"/>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86" name="Google Shape;3986;p57"/>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87" name="Google Shape;3987;p57"/>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88" name="Google Shape;3988;p57"/>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89" name="Google Shape;3989;p57"/>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90" name="Google Shape;3990;p57"/>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91" name="Google Shape;3991;p57"/>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92" name="Google Shape;3992;p57"/>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93" name="Google Shape;3993;p57"/>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94" name="Google Shape;3994;p57"/>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95" name="Google Shape;3995;p57"/>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96" name="Google Shape;3996;p57"/>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97" name="Google Shape;3997;p57"/>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98" name="Google Shape;3998;p57"/>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3999" name="Google Shape;3999;p57"/>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00" name="Google Shape;4000;p57"/>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01" name="Google Shape;4001;p57"/>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02" name="Google Shape;4002;p57"/>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03" name="Google Shape;4003;p57"/>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04" name="Google Shape;4004;p57"/>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05" name="Google Shape;4005;p57"/>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06" name="Google Shape;4006;p57"/>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07" name="Google Shape;4007;p57"/>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08" name="Google Shape;4008;p57"/>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09" name="Google Shape;4009;p57"/>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10" name="Google Shape;4010;p57"/>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11" name="Google Shape;4011;p57"/>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12" name="Google Shape;4012;p57"/>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13" name="Google Shape;4013;p57"/>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14" name="Google Shape;4014;p57"/>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15" name="Google Shape;4015;p57"/>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16" name="Google Shape;4016;p57"/>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17" name="Google Shape;4017;p57"/>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18" name="Google Shape;4018;p57"/>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19" name="Google Shape;4019;p57"/>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20" name="Google Shape;4020;p57"/>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21" name="Google Shape;4021;p57"/>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22" name="Google Shape;4022;p57"/>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23" name="Google Shape;4023;p57"/>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24" name="Google Shape;4024;p57"/>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25" name="Google Shape;4025;p57"/>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26" name="Google Shape;4026;p57"/>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27" name="Google Shape;4027;p57"/>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28" name="Google Shape;4028;p57"/>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29" name="Google Shape;4029;p57"/>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30" name="Google Shape;4030;p57"/>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31" name="Google Shape;4031;p57"/>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32" name="Google Shape;4032;p57"/>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33" name="Google Shape;4033;p57"/>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34" name="Google Shape;4034;p57"/>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35" name="Google Shape;4035;p57"/>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36" name="Google Shape;4036;p57"/>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37" name="Google Shape;4037;p57"/>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38" name="Google Shape;4038;p57"/>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39" name="Google Shape;4039;p57"/>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40" name="Google Shape;4040;p57"/>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41" name="Google Shape;4041;p57"/>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42" name="Google Shape;4042;p57"/>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43" name="Google Shape;4043;p57"/>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44" name="Google Shape;4044;p57"/>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45" name="Google Shape;4045;p57"/>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46" name="Google Shape;4046;p57"/>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47" name="Google Shape;4047;p57"/>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48" name="Google Shape;4048;p57"/>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49" name="Google Shape;4049;p57"/>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50" name="Google Shape;4050;p57"/>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51" name="Google Shape;4051;p57"/>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52" name="Google Shape;4052;p57"/>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53" name="Google Shape;4053;p57"/>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54" name="Google Shape;4054;p57"/>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55" name="Google Shape;4055;p57"/>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56" name="Google Shape;4056;p57"/>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57" name="Google Shape;4057;p57"/>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58" name="Google Shape;4058;p57"/>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59" name="Google Shape;4059;p57"/>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60" name="Google Shape;4060;p57"/>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61" name="Google Shape;4061;p57"/>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62" name="Google Shape;4062;p57"/>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63" name="Google Shape;4063;p57"/>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64" name="Google Shape;4064;p57"/>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65" name="Google Shape;4065;p57"/>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66" name="Google Shape;4066;p57"/>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67" name="Google Shape;4067;p57"/>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68" name="Google Shape;4068;p57"/>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69" name="Google Shape;4069;p57"/>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70" name="Google Shape;4070;p57"/>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71" name="Google Shape;4071;p57"/>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72" name="Google Shape;4072;p57"/>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73" name="Google Shape;4073;p57"/>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74" name="Google Shape;4074;p57"/>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75" name="Google Shape;4075;p57"/>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76" name="Google Shape;4076;p57"/>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77" name="Google Shape;4077;p57"/>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78" name="Google Shape;4078;p57"/>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79" name="Google Shape;4079;p57"/>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80" name="Google Shape;4080;p57"/>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81" name="Google Shape;4081;p57"/>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82" name="Google Shape;4082;p57"/>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83" name="Google Shape;4083;p57"/>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84" name="Google Shape;4084;p57"/>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85" name="Google Shape;4085;p57"/>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86" name="Google Shape;4086;p57"/>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87" name="Google Shape;4087;p57"/>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88" name="Google Shape;4088;p57"/>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89" name="Google Shape;4089;p57"/>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90" name="Google Shape;4090;p57"/>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91" name="Google Shape;4091;p57"/>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92" name="Google Shape;4092;p57"/>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93" name="Google Shape;4093;p57"/>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94" name="Google Shape;4094;p57"/>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95" name="Google Shape;4095;p57"/>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96" name="Google Shape;4096;p57"/>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97" name="Google Shape;4097;p57"/>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98" name="Google Shape;4098;p57"/>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099" name="Google Shape;4099;p57"/>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00" name="Google Shape;4100;p57"/>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01" name="Google Shape;4101;p57"/>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02" name="Google Shape;4102;p57"/>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03" name="Google Shape;4103;p57"/>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04" name="Google Shape;4104;p57"/>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05" name="Google Shape;4105;p57"/>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06" name="Google Shape;4106;p57"/>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07" name="Google Shape;4107;p57"/>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08" name="Google Shape;4108;p57"/>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09" name="Google Shape;4109;p57"/>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10" name="Google Shape;4110;p57"/>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11" name="Google Shape;4111;p57"/>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12" name="Google Shape;4112;p57"/>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13" name="Google Shape;4113;p57"/>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14" name="Google Shape;4114;p57"/>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15" name="Google Shape;4115;p57"/>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16" name="Google Shape;4116;p57"/>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17" name="Google Shape;4117;p57"/>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18" name="Google Shape;4118;p57"/>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19" name="Google Shape;4119;p57"/>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20" name="Google Shape;4120;p57"/>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21" name="Google Shape;4121;p57"/>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22" name="Google Shape;4122;p57"/>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23" name="Google Shape;4123;p57"/>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24" name="Google Shape;4124;p57"/>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25" name="Google Shape;4125;p57"/>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26" name="Google Shape;4126;p57"/>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27" name="Google Shape;4127;p57"/>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28" name="Google Shape;4128;p57"/>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29" name="Google Shape;4129;p57"/>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30" name="Google Shape;4130;p57"/>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31" name="Google Shape;4131;p57"/>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32" name="Google Shape;4132;p57"/>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33" name="Google Shape;4133;p57"/>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34" name="Google Shape;4134;p57"/>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35" name="Google Shape;4135;p57"/>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36" name="Google Shape;4136;p57"/>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37" name="Google Shape;4137;p57"/>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38" name="Google Shape;4138;p57"/>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39" name="Google Shape;4139;p57"/>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40" name="Google Shape;4140;p57"/>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41" name="Google Shape;4141;p57"/>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42" name="Google Shape;4142;p57"/>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43" name="Google Shape;4143;p57"/>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44" name="Google Shape;4144;p57"/>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45" name="Google Shape;4145;p57"/>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46" name="Google Shape;4146;p57"/>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47" name="Google Shape;4147;p57"/>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48" name="Google Shape;4148;p57"/>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49" name="Google Shape;4149;p57"/>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50" name="Google Shape;4150;p57"/>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51" name="Google Shape;4151;p57"/>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52" name="Google Shape;4152;p57"/>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53" name="Google Shape;4153;p57"/>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54" name="Google Shape;4154;p57"/>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55" name="Google Shape;4155;p57"/>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56" name="Google Shape;4156;p57"/>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57" name="Google Shape;4157;p57"/>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58" name="Google Shape;4158;p57"/>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59" name="Google Shape;4159;p57"/>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60" name="Google Shape;4160;p57"/>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61" name="Google Shape;4161;p57"/>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62" name="Google Shape;4162;p57"/>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63" name="Google Shape;4163;p57"/>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64" name="Google Shape;4164;p57"/>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65" name="Google Shape;4165;p57"/>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66" name="Google Shape;4166;p57"/>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67" name="Google Shape;4167;p57"/>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68" name="Google Shape;4168;p57"/>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69" name="Google Shape;4169;p57"/>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70" name="Google Shape;4170;p57"/>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71" name="Google Shape;4171;p57"/>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72" name="Google Shape;4172;p57"/>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73" name="Google Shape;4173;p57"/>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74" name="Google Shape;4174;p57"/>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75" name="Google Shape;4175;p57"/>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76" name="Google Shape;4176;p57"/>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77" name="Google Shape;4177;p57"/>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78" name="Google Shape;4178;p57"/>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79" name="Google Shape;4179;p57"/>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80" name="Google Shape;4180;p57"/>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81" name="Google Shape;4181;p57"/>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82" name="Google Shape;4182;p57"/>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83" name="Google Shape;4183;p57"/>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84" name="Google Shape;4184;p57"/>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85" name="Google Shape;4185;p57"/>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86" name="Google Shape;4186;p57"/>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87" name="Google Shape;4187;p57"/>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88" name="Google Shape;4188;p57"/>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89" name="Google Shape;4189;p57"/>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90" name="Google Shape;4190;p57"/>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91" name="Google Shape;4191;p57"/>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92" name="Google Shape;4192;p57"/>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93" name="Google Shape;4193;p57"/>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94" name="Google Shape;4194;p57"/>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95" name="Google Shape;4195;p57"/>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96" name="Google Shape;4196;p57"/>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97" name="Google Shape;4197;p57"/>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98" name="Google Shape;4198;p57"/>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199" name="Google Shape;4199;p57"/>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00" name="Google Shape;4200;p57"/>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01" name="Google Shape;4201;p57"/>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02" name="Google Shape;4202;p57"/>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03" name="Google Shape;4203;p57"/>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04" name="Google Shape;4204;p57"/>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05" name="Google Shape;4205;p57"/>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06" name="Google Shape;4206;p57"/>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07" name="Google Shape;4207;p57"/>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08" name="Google Shape;4208;p57"/>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09" name="Google Shape;4209;p57"/>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10" name="Google Shape;4210;p57"/>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11" name="Google Shape;4211;p57"/>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12" name="Google Shape;4212;p57"/>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13" name="Google Shape;4213;p57"/>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14" name="Google Shape;4214;p57"/>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15" name="Google Shape;4215;p57"/>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16" name="Google Shape;4216;p57"/>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17" name="Google Shape;4217;p57"/>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18" name="Google Shape;4218;p57"/>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19" name="Google Shape;4219;p57"/>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20" name="Google Shape;4220;p57"/>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21" name="Google Shape;4221;p57"/>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22" name="Google Shape;4222;p57"/>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23" name="Google Shape;4223;p57"/>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24" name="Google Shape;4224;p57"/>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25" name="Google Shape;4225;p57"/>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26" name="Google Shape;4226;p57"/>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27" name="Google Shape;4227;p57"/>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28" name="Google Shape;4228;p57"/>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29" name="Google Shape;4229;p57"/>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30" name="Google Shape;4230;p57"/>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31" name="Google Shape;4231;p57"/>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32" name="Google Shape;4232;p57"/>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33" name="Google Shape;4233;p57"/>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34" name="Google Shape;4234;p57"/>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35" name="Google Shape;4235;p57"/>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36" name="Google Shape;4236;p57"/>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37" name="Google Shape;4237;p57"/>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38" name="Google Shape;4238;p57"/>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39" name="Google Shape;4239;p57"/>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40" name="Google Shape;4240;p57"/>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41" name="Google Shape;4241;p57"/>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42" name="Google Shape;4242;p57"/>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43" name="Google Shape;4243;p57"/>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44" name="Google Shape;4244;p57"/>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45" name="Google Shape;4245;p57"/>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46" name="Google Shape;4246;p57"/>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47" name="Google Shape;4247;p57"/>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48" name="Google Shape;4248;p57"/>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49" name="Google Shape;4249;p57"/>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50" name="Google Shape;4250;p57"/>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51" name="Google Shape;4251;p57"/>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52" name="Google Shape;4252;p57"/>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53" name="Google Shape;4253;p57"/>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54" name="Google Shape;4254;p57"/>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55" name="Google Shape;4255;p57"/>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56" name="Google Shape;4256;p57"/>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57" name="Google Shape;4257;p57"/>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58" name="Google Shape;4258;p57"/>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59" name="Google Shape;4259;p57"/>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60" name="Google Shape;4260;p57"/>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61" name="Google Shape;4261;p57"/>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62" name="Google Shape;4262;p57"/>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63" name="Google Shape;4263;p57"/>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64" name="Google Shape;4264;p57"/>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65" name="Google Shape;4265;p57"/>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66" name="Google Shape;4266;p57"/>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67" name="Google Shape;4267;p57"/>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68" name="Google Shape;4268;p57"/>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69" name="Google Shape;4269;p57"/>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70" name="Google Shape;4270;p57"/>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71" name="Google Shape;4271;p57"/>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72" name="Google Shape;4272;p57"/>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73" name="Google Shape;4273;p57"/>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74" name="Google Shape;4274;p57"/>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75" name="Google Shape;4275;p57"/>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76" name="Google Shape;4276;p57"/>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77" name="Google Shape;4277;p57"/>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sp>
            <p:nvSpPr>
              <p:cNvPr id="4278" name="Google Shape;4278;p57"/>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82850" tIns="182850" rIns="182850" bIns="182850" anchor="ctr" anchorCtr="0">
                <a:noAutofit/>
              </a:bodyPr>
              <a:lstStyle/>
              <a:p>
                <a:endParaRPr sz="5600"/>
              </a:p>
            </p:txBody>
          </p:sp>
        </p:grpSp>
        <p:sp>
          <p:nvSpPr>
            <p:cNvPr id="4279" name="Google Shape;4279;p57"/>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182850" tIns="182850" rIns="182850" bIns="182850" anchor="ctr" anchorCtr="0">
              <a:noAutofit/>
            </a:bodyPr>
            <a:lstStyle/>
            <a:p>
              <a:endParaRPr sz="5600"/>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83"/>
        <p:cNvGrpSpPr/>
        <p:nvPr/>
      </p:nvGrpSpPr>
      <p:grpSpPr>
        <a:xfrm>
          <a:off x="0" y="0"/>
          <a:ext cx="0" cy="0"/>
          <a:chOff x="0" y="0"/>
          <a:chExt cx="0" cy="0"/>
        </a:xfrm>
      </p:grpSpPr>
      <p:sp>
        <p:nvSpPr>
          <p:cNvPr id="4284" name="Google Shape;4284;p58"/>
          <p:cNvSpPr txBox="1">
            <a:spLocks noGrp="1"/>
          </p:cNvSpPr>
          <p:nvPr>
            <p:ph type="title" idx="4294967295"/>
          </p:nvPr>
        </p:nvSpPr>
        <p:spPr>
          <a:xfrm>
            <a:off x="2136200" y="1866900"/>
            <a:ext cx="14094600" cy="964800"/>
          </a:xfrm>
          <a:prstGeom prst="rect">
            <a:avLst/>
          </a:prstGeom>
        </p:spPr>
        <p:txBody>
          <a:bodyPr spcFirstLastPara="1" wrap="square" lIns="182850" tIns="182850" rIns="182850" bIns="182850" anchor="t" anchorCtr="0">
            <a:noAutofit/>
          </a:bodyPr>
          <a:lstStyle/>
          <a:p>
            <a:pPr>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4285" name="Google Shape;4285;p58"/>
          <p:cNvSpPr txBox="1">
            <a:spLocks noGrp="1"/>
          </p:cNvSpPr>
          <p:nvPr>
            <p:ph type="body" idx="4294967295"/>
          </p:nvPr>
        </p:nvSpPr>
        <p:spPr>
          <a:xfrm>
            <a:off x="1657750" y="3220550"/>
            <a:ext cx="15051600" cy="964800"/>
          </a:xfrm>
          <a:prstGeom prst="rect">
            <a:avLst/>
          </a:prstGeom>
        </p:spPr>
        <p:txBody>
          <a:bodyPr spcFirstLastPara="1" wrap="square" lIns="182850" tIns="182850" rIns="182850" bIns="182850" anchor="ctr" anchorCtr="0">
            <a:noAutofit/>
          </a:bodyPr>
          <a:lstStyle/>
          <a:p>
            <a:pPr marL="0" indent="0" algn="ctr">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indent="0" algn="ctr">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indent="0" algn="ctr">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4286" name="Google Shape;4286;p58"/>
          <p:cNvGrpSpPr/>
          <p:nvPr/>
        </p:nvGrpSpPr>
        <p:grpSpPr>
          <a:xfrm>
            <a:off x="1732486" y="4583175"/>
            <a:ext cx="831092" cy="710106"/>
            <a:chOff x="866243" y="2291587"/>
            <a:chExt cx="415546" cy="355053"/>
          </a:xfrm>
        </p:grpSpPr>
        <p:sp>
          <p:nvSpPr>
            <p:cNvPr id="4287" name="Google Shape;4287;p58"/>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288" name="Google Shape;4288;p58"/>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289" name="Google Shape;4289;p58"/>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290" name="Google Shape;4290;p58"/>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291" name="Google Shape;4291;p58"/>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292" name="Google Shape;4292;p58"/>
          <p:cNvSpPr/>
          <p:nvPr/>
        </p:nvSpPr>
        <p:spPr>
          <a:xfrm>
            <a:off x="2823588" y="4575617"/>
            <a:ext cx="720712" cy="717662"/>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293" name="Google Shape;4293;p58"/>
          <p:cNvGrpSpPr/>
          <p:nvPr/>
        </p:nvGrpSpPr>
        <p:grpSpPr>
          <a:xfrm>
            <a:off x="3917041" y="4605149"/>
            <a:ext cx="718426" cy="655614"/>
            <a:chOff x="1958520" y="2302574"/>
            <a:chExt cx="359213" cy="327807"/>
          </a:xfrm>
        </p:grpSpPr>
        <p:sp>
          <p:nvSpPr>
            <p:cNvPr id="4294" name="Google Shape;4294;p5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295" name="Google Shape;4295;p5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296" name="Google Shape;4296;p5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297" name="Google Shape;4297;p58"/>
          <p:cNvGrpSpPr/>
          <p:nvPr/>
        </p:nvGrpSpPr>
        <p:grpSpPr>
          <a:xfrm>
            <a:off x="5159764" y="4574854"/>
            <a:ext cx="415164" cy="719188"/>
            <a:chOff x="2656082" y="2287427"/>
            <a:chExt cx="207582" cy="359594"/>
          </a:xfrm>
        </p:grpSpPr>
        <p:sp>
          <p:nvSpPr>
            <p:cNvPr id="4298" name="Google Shape;4298;p58"/>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299" name="Google Shape;4299;p58"/>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00" name="Google Shape;4300;p58"/>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01" name="Google Shape;4301;p58"/>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02" name="Google Shape;4302;p58"/>
          <p:cNvGrpSpPr/>
          <p:nvPr/>
        </p:nvGrpSpPr>
        <p:grpSpPr>
          <a:xfrm>
            <a:off x="6099307" y="4642936"/>
            <a:ext cx="725982" cy="580036"/>
            <a:chOff x="3049653" y="2321468"/>
            <a:chExt cx="362991" cy="290018"/>
          </a:xfrm>
        </p:grpSpPr>
        <p:sp>
          <p:nvSpPr>
            <p:cNvPr id="4303" name="Google Shape;4303;p58"/>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04" name="Google Shape;4304;p58"/>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05" name="Google Shape;4305;p58"/>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06" name="Google Shape;4306;p58"/>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07" name="Google Shape;4307;p58"/>
          <p:cNvGrpSpPr/>
          <p:nvPr/>
        </p:nvGrpSpPr>
        <p:grpSpPr>
          <a:xfrm>
            <a:off x="7128486" y="4579809"/>
            <a:ext cx="844684" cy="710486"/>
            <a:chOff x="3564243" y="2289904"/>
            <a:chExt cx="422342" cy="355243"/>
          </a:xfrm>
        </p:grpSpPr>
        <p:sp>
          <p:nvSpPr>
            <p:cNvPr id="4308" name="Google Shape;4308;p5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09" name="Google Shape;4309;p5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10" name="Google Shape;4310;p5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11" name="Google Shape;4311;p5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12" name="Google Shape;4312;p5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313" name="Google Shape;4313;p58"/>
          <p:cNvSpPr/>
          <p:nvPr/>
        </p:nvSpPr>
        <p:spPr>
          <a:xfrm>
            <a:off x="8287670" y="4576379"/>
            <a:ext cx="715376" cy="714678"/>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314" name="Google Shape;4314;p58"/>
          <p:cNvGrpSpPr/>
          <p:nvPr/>
        </p:nvGrpSpPr>
        <p:grpSpPr>
          <a:xfrm>
            <a:off x="9375788" y="4579427"/>
            <a:ext cx="719188" cy="707818"/>
            <a:chOff x="4687894" y="2289713"/>
            <a:chExt cx="359594" cy="353909"/>
          </a:xfrm>
        </p:grpSpPr>
        <p:sp>
          <p:nvSpPr>
            <p:cNvPr id="4315" name="Google Shape;4315;p58"/>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16" name="Google Shape;4316;p58"/>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17" name="Google Shape;4317;p58"/>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318" name="Google Shape;4318;p58"/>
          <p:cNvSpPr/>
          <p:nvPr/>
        </p:nvSpPr>
        <p:spPr>
          <a:xfrm>
            <a:off x="10469240" y="4574156"/>
            <a:ext cx="717664" cy="719124"/>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319" name="Google Shape;4319;p58"/>
          <p:cNvGrpSpPr/>
          <p:nvPr/>
        </p:nvGrpSpPr>
        <p:grpSpPr>
          <a:xfrm>
            <a:off x="12745249" y="4616454"/>
            <a:ext cx="527134" cy="635228"/>
            <a:chOff x="6421399" y="2308227"/>
            <a:chExt cx="263567" cy="317614"/>
          </a:xfrm>
        </p:grpSpPr>
        <p:sp>
          <p:nvSpPr>
            <p:cNvPr id="4320" name="Google Shape;4320;p58"/>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21" name="Google Shape;4321;p58"/>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22" name="Google Shape;4322;p58"/>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23" name="Google Shape;4323;p58"/>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24" name="Google Shape;4324;p58"/>
          <p:cNvGrpSpPr/>
          <p:nvPr/>
        </p:nvGrpSpPr>
        <p:grpSpPr>
          <a:xfrm>
            <a:off x="13740386" y="4591240"/>
            <a:ext cx="720712" cy="686924"/>
            <a:chOff x="6870193" y="2295620"/>
            <a:chExt cx="360356" cy="343462"/>
          </a:xfrm>
        </p:grpSpPr>
        <p:sp>
          <p:nvSpPr>
            <p:cNvPr id="4325" name="Google Shape;4325;p58"/>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26" name="Google Shape;4326;p58"/>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27" name="Google Shape;4327;p58"/>
          <p:cNvGrpSpPr/>
          <p:nvPr/>
        </p:nvGrpSpPr>
        <p:grpSpPr>
          <a:xfrm>
            <a:off x="14882930" y="4605720"/>
            <a:ext cx="684384" cy="654280"/>
            <a:chOff x="7441465" y="2302860"/>
            <a:chExt cx="342192" cy="327140"/>
          </a:xfrm>
        </p:grpSpPr>
        <p:sp>
          <p:nvSpPr>
            <p:cNvPr id="4328" name="Google Shape;4328;p58"/>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29" name="Google Shape;4329;p58"/>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30" name="Google Shape;4330;p58"/>
          <p:cNvGrpSpPr/>
          <p:nvPr/>
        </p:nvGrpSpPr>
        <p:grpSpPr>
          <a:xfrm>
            <a:off x="15979367" y="4700414"/>
            <a:ext cx="665522" cy="468132"/>
            <a:chOff x="7989683" y="2350207"/>
            <a:chExt cx="332761" cy="234066"/>
          </a:xfrm>
        </p:grpSpPr>
        <p:sp>
          <p:nvSpPr>
            <p:cNvPr id="4331" name="Google Shape;4331;p58"/>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32" name="Google Shape;4332;p58"/>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33" name="Google Shape;4333;p58"/>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34" name="Google Shape;4334;p58"/>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35" name="Google Shape;4335;p58"/>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36" name="Google Shape;4336;p58"/>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37" name="Google Shape;4337;p58"/>
          <p:cNvGrpSpPr/>
          <p:nvPr/>
        </p:nvGrpSpPr>
        <p:grpSpPr>
          <a:xfrm>
            <a:off x="11646589" y="4619502"/>
            <a:ext cx="630654" cy="629956"/>
            <a:chOff x="5823294" y="2309751"/>
            <a:chExt cx="315327" cy="314978"/>
          </a:xfrm>
        </p:grpSpPr>
        <p:sp>
          <p:nvSpPr>
            <p:cNvPr id="4338" name="Google Shape;4338;p58"/>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39" name="Google Shape;4339;p58"/>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40" name="Google Shape;4340;p58"/>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41" name="Google Shape;4341;p58"/>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42" name="Google Shape;4342;p58"/>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43" name="Google Shape;4343;p58"/>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44" name="Google Shape;4344;p58"/>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45" name="Google Shape;4345;p58"/>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46" name="Google Shape;4346;p58"/>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47" name="Google Shape;4347;p58"/>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48" name="Google Shape;4348;p58"/>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49" name="Google Shape;4349;p58"/>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50" name="Google Shape;4350;p58"/>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51" name="Google Shape;4351;p58"/>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52" name="Google Shape;4352;p58"/>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53" name="Google Shape;4353;p58"/>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54" name="Google Shape;4354;p58"/>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55" name="Google Shape;4355;p58"/>
          <p:cNvGrpSpPr/>
          <p:nvPr/>
        </p:nvGrpSpPr>
        <p:grpSpPr>
          <a:xfrm>
            <a:off x="4994550" y="5488319"/>
            <a:ext cx="741860" cy="741098"/>
            <a:chOff x="2497275" y="2744159"/>
            <a:chExt cx="370930" cy="370549"/>
          </a:xfrm>
        </p:grpSpPr>
        <p:sp>
          <p:nvSpPr>
            <p:cNvPr id="4356" name="Google Shape;4356;p58"/>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57" name="Google Shape;4357;p58"/>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58" name="Google Shape;4358;p58"/>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59" name="Google Shape;4359;p58"/>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60" name="Google Shape;4360;p58"/>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61" name="Google Shape;4361;p58"/>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62" name="Google Shape;4362;p58"/>
          <p:cNvGrpSpPr/>
          <p:nvPr/>
        </p:nvGrpSpPr>
        <p:grpSpPr>
          <a:xfrm>
            <a:off x="1721881" y="5492955"/>
            <a:ext cx="743766" cy="731382"/>
            <a:chOff x="860940" y="2746477"/>
            <a:chExt cx="371883" cy="365691"/>
          </a:xfrm>
        </p:grpSpPr>
        <p:sp>
          <p:nvSpPr>
            <p:cNvPr id="4363" name="Google Shape;4363;p5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64" name="Google Shape;4364;p5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65" name="Google Shape;4365;p5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66" name="Google Shape;4366;p5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67" name="Google Shape;4367;p5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68" name="Google Shape;4368;p58"/>
          <p:cNvGrpSpPr/>
          <p:nvPr/>
        </p:nvGrpSpPr>
        <p:grpSpPr>
          <a:xfrm>
            <a:off x="2987699" y="5551066"/>
            <a:ext cx="567970" cy="682160"/>
            <a:chOff x="1493849" y="2775533"/>
            <a:chExt cx="283985" cy="341080"/>
          </a:xfrm>
        </p:grpSpPr>
        <p:sp>
          <p:nvSpPr>
            <p:cNvPr id="4369" name="Google Shape;4369;p5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70" name="Google Shape;4370;p5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71" name="Google Shape;4371;p58"/>
          <p:cNvGrpSpPr/>
          <p:nvPr/>
        </p:nvGrpSpPr>
        <p:grpSpPr>
          <a:xfrm>
            <a:off x="3905673" y="5548845"/>
            <a:ext cx="745670" cy="685146"/>
            <a:chOff x="1952836" y="2774422"/>
            <a:chExt cx="372835" cy="342573"/>
          </a:xfrm>
        </p:grpSpPr>
        <p:sp>
          <p:nvSpPr>
            <p:cNvPr id="4372" name="Google Shape;4372;p58"/>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73" name="Google Shape;4373;p58"/>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74" name="Google Shape;4374;p58"/>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75" name="Google Shape;4375;p58"/>
          <p:cNvGrpSpPr/>
          <p:nvPr/>
        </p:nvGrpSpPr>
        <p:grpSpPr>
          <a:xfrm>
            <a:off x="6159833" y="5488954"/>
            <a:ext cx="665458" cy="745036"/>
            <a:chOff x="3079916" y="2744477"/>
            <a:chExt cx="332729" cy="372518"/>
          </a:xfrm>
        </p:grpSpPr>
        <p:sp>
          <p:nvSpPr>
            <p:cNvPr id="4376" name="Google Shape;4376;p5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77" name="Google Shape;4377;p5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78" name="Google Shape;4378;p5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79" name="Google Shape;4379;p58"/>
          <p:cNvGrpSpPr/>
          <p:nvPr/>
        </p:nvGrpSpPr>
        <p:grpSpPr>
          <a:xfrm>
            <a:off x="7241153" y="5491050"/>
            <a:ext cx="673778" cy="711184"/>
            <a:chOff x="3620576" y="2745525"/>
            <a:chExt cx="336889" cy="355592"/>
          </a:xfrm>
        </p:grpSpPr>
        <p:sp>
          <p:nvSpPr>
            <p:cNvPr id="4380" name="Google Shape;4380;p58"/>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81" name="Google Shape;4381;p58"/>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82" name="Google Shape;4382;p58"/>
          <p:cNvGrpSpPr/>
          <p:nvPr/>
        </p:nvGrpSpPr>
        <p:grpSpPr>
          <a:xfrm>
            <a:off x="8253631" y="5521408"/>
            <a:ext cx="760786" cy="726236"/>
            <a:chOff x="4126815" y="2760704"/>
            <a:chExt cx="380393" cy="363118"/>
          </a:xfrm>
        </p:grpSpPr>
        <p:sp>
          <p:nvSpPr>
            <p:cNvPr id="4383" name="Google Shape;4383;p58"/>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84" name="Google Shape;4384;p58"/>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85" name="Google Shape;4385;p58"/>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86" name="Google Shape;4386;p58"/>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87" name="Google Shape;4387;p58"/>
          <p:cNvGrpSpPr/>
          <p:nvPr/>
        </p:nvGrpSpPr>
        <p:grpSpPr>
          <a:xfrm>
            <a:off x="9351972" y="5491368"/>
            <a:ext cx="762692" cy="737288"/>
            <a:chOff x="4675986" y="2745684"/>
            <a:chExt cx="381346" cy="368644"/>
          </a:xfrm>
        </p:grpSpPr>
        <p:sp>
          <p:nvSpPr>
            <p:cNvPr id="4388" name="Google Shape;4388;p58"/>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89" name="Google Shape;4389;p58"/>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390" name="Google Shape;4390;p58"/>
          <p:cNvGrpSpPr/>
          <p:nvPr/>
        </p:nvGrpSpPr>
        <p:grpSpPr>
          <a:xfrm>
            <a:off x="10441233" y="5582122"/>
            <a:ext cx="746370" cy="604932"/>
            <a:chOff x="5220616" y="2791061"/>
            <a:chExt cx="373185" cy="302466"/>
          </a:xfrm>
        </p:grpSpPr>
        <p:sp>
          <p:nvSpPr>
            <p:cNvPr id="4391" name="Google Shape;4391;p58"/>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92" name="Google Shape;4392;p58"/>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93" name="Google Shape;4393;p58"/>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94" name="Google Shape;4394;p58"/>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95" name="Google Shape;4395;p58"/>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96" name="Google Shape;4396;p58"/>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97" name="Google Shape;4397;p58"/>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98" name="Google Shape;4398;p58"/>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399" name="Google Shape;4399;p58"/>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00" name="Google Shape;4400;p58"/>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01" name="Google Shape;4401;p58"/>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02" name="Google Shape;4402;p58"/>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03" name="Google Shape;4403;p58"/>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04" name="Google Shape;4404;p58"/>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05" name="Google Shape;4405;p58"/>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06" name="Google Shape;4406;p58"/>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07" name="Google Shape;4407;p58"/>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08" name="Google Shape;4408;p58"/>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409" name="Google Shape;4409;p58"/>
          <p:cNvGrpSpPr/>
          <p:nvPr/>
        </p:nvGrpSpPr>
        <p:grpSpPr>
          <a:xfrm>
            <a:off x="11577322" y="5545035"/>
            <a:ext cx="568732" cy="688194"/>
            <a:chOff x="5864861" y="2772517"/>
            <a:chExt cx="284366" cy="344097"/>
          </a:xfrm>
        </p:grpSpPr>
        <p:sp>
          <p:nvSpPr>
            <p:cNvPr id="4410" name="Google Shape;4410;p58"/>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11" name="Google Shape;4411;p58"/>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12" name="Google Shape;4412;p58"/>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13" name="Google Shape;4413;p58"/>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14" name="Google Shape;4414;p58"/>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15" name="Google Shape;4415;p58"/>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416" name="Google Shape;4416;p58"/>
          <p:cNvSpPr/>
          <p:nvPr/>
        </p:nvSpPr>
        <p:spPr>
          <a:xfrm>
            <a:off x="12681737" y="5541287"/>
            <a:ext cx="686670" cy="686606"/>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417" name="Google Shape;4417;p58"/>
          <p:cNvGrpSpPr/>
          <p:nvPr/>
        </p:nvGrpSpPr>
        <p:grpSpPr>
          <a:xfrm>
            <a:off x="13948317" y="5579074"/>
            <a:ext cx="510494" cy="654916"/>
            <a:chOff x="6974158" y="2789537"/>
            <a:chExt cx="255247" cy="327458"/>
          </a:xfrm>
        </p:grpSpPr>
        <p:sp>
          <p:nvSpPr>
            <p:cNvPr id="4418" name="Google Shape;4418;p58"/>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19" name="Google Shape;4419;p58"/>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20" name="Google Shape;4420;p58"/>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21" name="Google Shape;4421;p58"/>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22" name="Google Shape;4422;p58"/>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23" name="Google Shape;4423;p58"/>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424" name="Google Shape;4424;p58"/>
          <p:cNvGrpSpPr/>
          <p:nvPr/>
        </p:nvGrpSpPr>
        <p:grpSpPr>
          <a:xfrm>
            <a:off x="15061395" y="5580598"/>
            <a:ext cx="488582" cy="652628"/>
            <a:chOff x="7530697" y="2790299"/>
            <a:chExt cx="244291" cy="326314"/>
          </a:xfrm>
        </p:grpSpPr>
        <p:sp>
          <p:nvSpPr>
            <p:cNvPr id="4425" name="Google Shape;4425;p58"/>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26" name="Google Shape;4426;p58"/>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27" name="Google Shape;4427;p58"/>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28" name="Google Shape;4428;p58"/>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29" name="Google Shape;4429;p58"/>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30" name="Google Shape;4430;p58"/>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431" name="Google Shape;4431;p58"/>
          <p:cNvGrpSpPr/>
          <p:nvPr/>
        </p:nvGrpSpPr>
        <p:grpSpPr>
          <a:xfrm>
            <a:off x="15976382" y="5664497"/>
            <a:ext cx="664696" cy="567970"/>
            <a:chOff x="7988191" y="2832248"/>
            <a:chExt cx="332348" cy="283985"/>
          </a:xfrm>
        </p:grpSpPr>
        <p:sp>
          <p:nvSpPr>
            <p:cNvPr id="4432" name="Google Shape;4432;p58"/>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33" name="Google Shape;4433;p58"/>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34" name="Google Shape;4434;p58"/>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435" name="Google Shape;4435;p58"/>
          <p:cNvSpPr/>
          <p:nvPr/>
        </p:nvSpPr>
        <p:spPr>
          <a:xfrm>
            <a:off x="4996837" y="6490253"/>
            <a:ext cx="731254" cy="584546"/>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436" name="Google Shape;4436;p58"/>
          <p:cNvGrpSpPr/>
          <p:nvPr/>
        </p:nvGrpSpPr>
        <p:grpSpPr>
          <a:xfrm>
            <a:off x="7176880" y="6516737"/>
            <a:ext cx="728968" cy="524846"/>
            <a:chOff x="3588440" y="3258368"/>
            <a:chExt cx="364484" cy="262423"/>
          </a:xfrm>
        </p:grpSpPr>
        <p:sp>
          <p:nvSpPr>
            <p:cNvPr id="4437" name="Google Shape;4437;p5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38" name="Google Shape;4438;p5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39" name="Google Shape;4439;p5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40" name="Google Shape;4440;p5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41" name="Google Shape;4441;p5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42" name="Google Shape;4442;p5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443" name="Google Shape;4443;p58"/>
          <p:cNvSpPr/>
          <p:nvPr/>
        </p:nvSpPr>
        <p:spPr>
          <a:xfrm>
            <a:off x="10526652" y="6459705"/>
            <a:ext cx="646596" cy="641578"/>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444" name="Google Shape;4444;p58"/>
          <p:cNvGrpSpPr/>
          <p:nvPr/>
        </p:nvGrpSpPr>
        <p:grpSpPr>
          <a:xfrm>
            <a:off x="11531635" y="6455448"/>
            <a:ext cx="729730" cy="649644"/>
            <a:chOff x="5765817" y="3227724"/>
            <a:chExt cx="364865" cy="324822"/>
          </a:xfrm>
        </p:grpSpPr>
        <p:sp>
          <p:nvSpPr>
            <p:cNvPr id="4445" name="Google Shape;4445;p5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46" name="Google Shape;4446;p5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47" name="Google Shape;4447;p5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448" name="Google Shape;4448;p58"/>
          <p:cNvGrpSpPr/>
          <p:nvPr/>
        </p:nvGrpSpPr>
        <p:grpSpPr>
          <a:xfrm>
            <a:off x="12457167" y="6475329"/>
            <a:ext cx="893078" cy="607790"/>
            <a:chOff x="6228583" y="3237664"/>
            <a:chExt cx="446539" cy="303895"/>
          </a:xfrm>
        </p:grpSpPr>
        <p:sp>
          <p:nvSpPr>
            <p:cNvPr id="4449" name="Google Shape;4449;p5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50" name="Google Shape;4450;p5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51" name="Google Shape;4451;p5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52" name="Google Shape;4452;p5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53" name="Google Shape;4453;p5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54" name="Google Shape;4454;p5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55" name="Google Shape;4455;p5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56" name="Google Shape;4456;p5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57" name="Google Shape;4457;p5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58" name="Google Shape;4458;p5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59" name="Google Shape;4459;p5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60" name="Google Shape;4460;p5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61" name="Google Shape;4461;p5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62" name="Google Shape;4462;p5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63" name="Google Shape;4463;p5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64" name="Google Shape;4464;p5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65" name="Google Shape;4465;p5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466" name="Google Shape;4466;p58"/>
          <p:cNvGrpSpPr/>
          <p:nvPr/>
        </p:nvGrpSpPr>
        <p:grpSpPr>
          <a:xfrm>
            <a:off x="1731724" y="6414613"/>
            <a:ext cx="728968" cy="729794"/>
            <a:chOff x="865862" y="3207306"/>
            <a:chExt cx="364484" cy="364897"/>
          </a:xfrm>
        </p:grpSpPr>
        <p:sp>
          <p:nvSpPr>
            <p:cNvPr id="4467" name="Google Shape;4467;p58"/>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68" name="Google Shape;4468;p58"/>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69" name="Google Shape;4469;p58"/>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70" name="Google Shape;4470;p58"/>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71" name="Google Shape;4471;p58"/>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72" name="Google Shape;4472;p58"/>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73" name="Google Shape;4473;p58"/>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74" name="Google Shape;4474;p58"/>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75" name="Google Shape;4475;p58"/>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76" name="Google Shape;4476;p58"/>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77" name="Google Shape;4477;p58"/>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78" name="Google Shape;4478;p58"/>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79" name="Google Shape;4479;p58"/>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80" name="Google Shape;4480;p58"/>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481" name="Google Shape;4481;p58"/>
          <p:cNvGrpSpPr/>
          <p:nvPr/>
        </p:nvGrpSpPr>
        <p:grpSpPr>
          <a:xfrm>
            <a:off x="2809234" y="6453925"/>
            <a:ext cx="740336" cy="651930"/>
            <a:chOff x="1404617" y="3226962"/>
            <a:chExt cx="370168" cy="325965"/>
          </a:xfrm>
        </p:grpSpPr>
        <p:sp>
          <p:nvSpPr>
            <p:cNvPr id="4482" name="Google Shape;4482;p5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83" name="Google Shape;4483;p5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84" name="Google Shape;4484;p5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85" name="Google Shape;4485;p5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86" name="Google Shape;4486;p5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87" name="Google Shape;4487;p5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88" name="Google Shape;4488;p5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89" name="Google Shape;4489;p5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90" name="Google Shape;4490;p5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491" name="Google Shape;4491;p58"/>
          <p:cNvGrpSpPr/>
          <p:nvPr/>
        </p:nvGrpSpPr>
        <p:grpSpPr>
          <a:xfrm>
            <a:off x="3909483" y="6424839"/>
            <a:ext cx="732778" cy="708962"/>
            <a:chOff x="1954741" y="3212419"/>
            <a:chExt cx="366389" cy="354481"/>
          </a:xfrm>
        </p:grpSpPr>
        <p:sp>
          <p:nvSpPr>
            <p:cNvPr id="4492" name="Google Shape;4492;p5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93" name="Google Shape;4493;p5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94" name="Google Shape;4494;p5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95" name="Google Shape;4495;p5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96" name="Google Shape;4496;p5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97" name="Google Shape;4497;p5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498" name="Google Shape;4498;p5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499" name="Google Shape;4499;p58"/>
          <p:cNvGrpSpPr/>
          <p:nvPr/>
        </p:nvGrpSpPr>
        <p:grpSpPr>
          <a:xfrm>
            <a:off x="6086478" y="6431252"/>
            <a:ext cx="732016" cy="697340"/>
            <a:chOff x="3043239" y="3215626"/>
            <a:chExt cx="366008" cy="348670"/>
          </a:xfrm>
        </p:grpSpPr>
        <p:sp>
          <p:nvSpPr>
            <p:cNvPr id="4500" name="Google Shape;4500;p58"/>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01" name="Google Shape;4501;p58"/>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02" name="Google Shape;4502;p58"/>
          <p:cNvGrpSpPr/>
          <p:nvPr/>
        </p:nvGrpSpPr>
        <p:grpSpPr>
          <a:xfrm>
            <a:off x="8436667" y="6369964"/>
            <a:ext cx="418214" cy="766884"/>
            <a:chOff x="4218333" y="3184982"/>
            <a:chExt cx="209107" cy="383442"/>
          </a:xfrm>
        </p:grpSpPr>
        <p:sp>
          <p:nvSpPr>
            <p:cNvPr id="4503" name="Google Shape;4503;p58"/>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04" name="Google Shape;4504;p58"/>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505" name="Google Shape;4505;p58"/>
          <p:cNvSpPr/>
          <p:nvPr/>
        </p:nvSpPr>
        <p:spPr>
          <a:xfrm>
            <a:off x="9633638" y="6372314"/>
            <a:ext cx="166460" cy="759072"/>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506" name="Google Shape;4506;p58"/>
          <p:cNvGrpSpPr/>
          <p:nvPr/>
        </p:nvGrpSpPr>
        <p:grpSpPr>
          <a:xfrm>
            <a:off x="13793289" y="6432014"/>
            <a:ext cx="645834" cy="695752"/>
            <a:chOff x="6896644" y="3216007"/>
            <a:chExt cx="322917" cy="347876"/>
          </a:xfrm>
        </p:grpSpPr>
        <p:sp>
          <p:nvSpPr>
            <p:cNvPr id="4507" name="Google Shape;4507;p58"/>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08" name="Google Shape;4508;p58"/>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09" name="Google Shape;4509;p58"/>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10" name="Google Shape;4510;p58"/>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11" name="Google Shape;4511;p58"/>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12" name="Google Shape;4512;p58"/>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13" name="Google Shape;4513;p58"/>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14" name="Google Shape;4514;p58"/>
          <p:cNvGrpSpPr/>
          <p:nvPr/>
        </p:nvGrpSpPr>
        <p:grpSpPr>
          <a:xfrm>
            <a:off x="14858732" y="6446366"/>
            <a:ext cx="669268" cy="667808"/>
            <a:chOff x="7429366" y="3223183"/>
            <a:chExt cx="334634" cy="333904"/>
          </a:xfrm>
        </p:grpSpPr>
        <p:sp>
          <p:nvSpPr>
            <p:cNvPr id="4515" name="Google Shape;4515;p5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16" name="Google Shape;4516;p5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517" name="Google Shape;4517;p58"/>
          <p:cNvSpPr/>
          <p:nvPr/>
        </p:nvSpPr>
        <p:spPr>
          <a:xfrm>
            <a:off x="16158592" y="6414613"/>
            <a:ext cx="459812" cy="728270"/>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518" name="Google Shape;4518;p58"/>
          <p:cNvGrpSpPr/>
          <p:nvPr/>
        </p:nvGrpSpPr>
        <p:grpSpPr>
          <a:xfrm>
            <a:off x="10432912" y="7450969"/>
            <a:ext cx="712392" cy="531262"/>
            <a:chOff x="5216456" y="3725484"/>
            <a:chExt cx="356196" cy="265631"/>
          </a:xfrm>
        </p:grpSpPr>
        <p:sp>
          <p:nvSpPr>
            <p:cNvPr id="4519" name="Google Shape;4519;p5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20" name="Google Shape;4520;p5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21" name="Google Shape;4521;p58"/>
          <p:cNvGrpSpPr/>
          <p:nvPr/>
        </p:nvGrpSpPr>
        <p:grpSpPr>
          <a:xfrm>
            <a:off x="13698787" y="7467988"/>
            <a:ext cx="710106" cy="496076"/>
            <a:chOff x="6849393" y="3733994"/>
            <a:chExt cx="355053" cy="248038"/>
          </a:xfrm>
        </p:grpSpPr>
        <p:sp>
          <p:nvSpPr>
            <p:cNvPr id="4522" name="Google Shape;4522;p58"/>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23" name="Google Shape;4523;p58"/>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24" name="Google Shape;4524;p58"/>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25" name="Google Shape;4525;p58"/>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26" name="Google Shape;4526;p58"/>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27" name="Google Shape;4527;p58"/>
          <p:cNvGrpSpPr/>
          <p:nvPr/>
        </p:nvGrpSpPr>
        <p:grpSpPr>
          <a:xfrm>
            <a:off x="15837995" y="7429374"/>
            <a:ext cx="784222" cy="560412"/>
            <a:chOff x="7918997" y="3714687"/>
            <a:chExt cx="392111" cy="280206"/>
          </a:xfrm>
        </p:grpSpPr>
        <p:sp>
          <p:nvSpPr>
            <p:cNvPr id="4528" name="Google Shape;4528;p58"/>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29" name="Google Shape;4529;p58"/>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30" name="Google Shape;4530;p58"/>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31" name="Google Shape;4531;p58"/>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32" name="Google Shape;4532;p58"/>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533" name="Google Shape;4533;p58"/>
          <p:cNvSpPr/>
          <p:nvPr/>
        </p:nvSpPr>
        <p:spPr>
          <a:xfrm>
            <a:off x="1734708" y="7388729"/>
            <a:ext cx="710868" cy="653962"/>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534" name="Google Shape;4534;p58"/>
          <p:cNvGrpSpPr/>
          <p:nvPr/>
        </p:nvGrpSpPr>
        <p:grpSpPr>
          <a:xfrm>
            <a:off x="2817554" y="7361928"/>
            <a:ext cx="715440" cy="710296"/>
            <a:chOff x="1408777" y="3680964"/>
            <a:chExt cx="357720" cy="355148"/>
          </a:xfrm>
        </p:grpSpPr>
        <p:sp>
          <p:nvSpPr>
            <p:cNvPr id="4535" name="Google Shape;4535;p5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36" name="Google Shape;4536;p5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37" name="Google Shape;4537;p5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38" name="Google Shape;4538;p5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39" name="Google Shape;4539;p5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40" name="Google Shape;4540;p58"/>
          <p:cNvGrpSpPr/>
          <p:nvPr/>
        </p:nvGrpSpPr>
        <p:grpSpPr>
          <a:xfrm>
            <a:off x="3905672" y="7361928"/>
            <a:ext cx="715440" cy="710296"/>
            <a:chOff x="1952836" y="3680964"/>
            <a:chExt cx="357720" cy="355148"/>
          </a:xfrm>
        </p:grpSpPr>
        <p:sp>
          <p:nvSpPr>
            <p:cNvPr id="4541" name="Google Shape;4541;p58"/>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42" name="Google Shape;4542;p58"/>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43" name="Google Shape;4543;p58"/>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44" name="Google Shape;4544;p58"/>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45" name="Google Shape;4545;p58"/>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46" name="Google Shape;4546;p58"/>
          <p:cNvGrpSpPr/>
          <p:nvPr/>
        </p:nvGrpSpPr>
        <p:grpSpPr>
          <a:xfrm>
            <a:off x="4993788" y="7361928"/>
            <a:ext cx="715440" cy="710296"/>
            <a:chOff x="2496894" y="3680964"/>
            <a:chExt cx="357720" cy="355148"/>
          </a:xfrm>
        </p:grpSpPr>
        <p:sp>
          <p:nvSpPr>
            <p:cNvPr id="4547" name="Google Shape;4547;p58"/>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48" name="Google Shape;4548;p58"/>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49" name="Google Shape;4549;p58"/>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50" name="Google Shape;4550;p58"/>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51" name="Google Shape;4551;p58"/>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52" name="Google Shape;4552;p58"/>
          <p:cNvGrpSpPr/>
          <p:nvPr/>
        </p:nvGrpSpPr>
        <p:grpSpPr>
          <a:xfrm>
            <a:off x="6081968" y="7362119"/>
            <a:ext cx="712328" cy="711630"/>
            <a:chOff x="3040984" y="3681059"/>
            <a:chExt cx="356164" cy="355815"/>
          </a:xfrm>
        </p:grpSpPr>
        <p:sp>
          <p:nvSpPr>
            <p:cNvPr id="4553" name="Google Shape;4553;p58"/>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54" name="Google Shape;4554;p58"/>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55" name="Google Shape;4555;p58"/>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56" name="Google Shape;4556;p58"/>
          <p:cNvGrpSpPr/>
          <p:nvPr/>
        </p:nvGrpSpPr>
        <p:grpSpPr>
          <a:xfrm>
            <a:off x="7168561" y="7398383"/>
            <a:ext cx="716138" cy="635990"/>
            <a:chOff x="3584280" y="3699191"/>
            <a:chExt cx="358069" cy="317995"/>
          </a:xfrm>
        </p:grpSpPr>
        <p:sp>
          <p:nvSpPr>
            <p:cNvPr id="4557" name="Google Shape;4557;p58"/>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58" name="Google Shape;4558;p58"/>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59" name="Google Shape;4559;p58"/>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60" name="Google Shape;4560;p58"/>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61" name="Google Shape;4561;p58"/>
          <p:cNvGrpSpPr/>
          <p:nvPr/>
        </p:nvGrpSpPr>
        <p:grpSpPr>
          <a:xfrm>
            <a:off x="8258964" y="7362119"/>
            <a:ext cx="710804" cy="708582"/>
            <a:chOff x="4129482" y="3681059"/>
            <a:chExt cx="355402" cy="354291"/>
          </a:xfrm>
        </p:grpSpPr>
        <p:sp>
          <p:nvSpPr>
            <p:cNvPr id="4562" name="Google Shape;4562;p58"/>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63" name="Google Shape;4563;p58"/>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64" name="Google Shape;4564;p58"/>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65" name="Google Shape;4565;p58"/>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66" name="Google Shape;4566;p58"/>
          <p:cNvGrpSpPr/>
          <p:nvPr/>
        </p:nvGrpSpPr>
        <p:grpSpPr>
          <a:xfrm>
            <a:off x="9347080" y="7360595"/>
            <a:ext cx="710868" cy="711630"/>
            <a:chOff x="4673540" y="3680297"/>
            <a:chExt cx="355434" cy="355815"/>
          </a:xfrm>
        </p:grpSpPr>
        <p:sp>
          <p:nvSpPr>
            <p:cNvPr id="4567" name="Google Shape;4567;p58"/>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68" name="Google Shape;4568;p58"/>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69" name="Google Shape;4569;p58"/>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70" name="Google Shape;4570;p58"/>
          <p:cNvGrpSpPr/>
          <p:nvPr/>
        </p:nvGrpSpPr>
        <p:grpSpPr>
          <a:xfrm>
            <a:off x="11558817" y="7398383"/>
            <a:ext cx="635290" cy="637514"/>
            <a:chOff x="5779408" y="3699191"/>
            <a:chExt cx="317645" cy="318757"/>
          </a:xfrm>
        </p:grpSpPr>
        <p:sp>
          <p:nvSpPr>
            <p:cNvPr id="4571" name="Google Shape;4571;p5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72" name="Google Shape;4572;p5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573" name="Google Shape;4573;p58"/>
          <p:cNvSpPr/>
          <p:nvPr/>
        </p:nvSpPr>
        <p:spPr>
          <a:xfrm>
            <a:off x="12609146" y="7388918"/>
            <a:ext cx="712392" cy="65682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574" name="Google Shape;4574;p58"/>
          <p:cNvGrpSpPr/>
          <p:nvPr/>
        </p:nvGrpSpPr>
        <p:grpSpPr>
          <a:xfrm>
            <a:off x="14780871" y="7361737"/>
            <a:ext cx="744146" cy="710486"/>
            <a:chOff x="7390435" y="3680868"/>
            <a:chExt cx="372073" cy="355243"/>
          </a:xfrm>
        </p:grpSpPr>
        <p:sp>
          <p:nvSpPr>
            <p:cNvPr id="4575" name="Google Shape;4575;p58"/>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76" name="Google Shape;4576;p58"/>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77" name="Google Shape;4577;p58"/>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78" name="Google Shape;4578;p58"/>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79" name="Google Shape;4579;p58"/>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80" name="Google Shape;4580;p58"/>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81" name="Google Shape;4581;p58"/>
          <p:cNvGrpSpPr/>
          <p:nvPr/>
        </p:nvGrpSpPr>
        <p:grpSpPr>
          <a:xfrm>
            <a:off x="2843277" y="8251258"/>
            <a:ext cx="749418" cy="748020"/>
            <a:chOff x="1421638" y="4125629"/>
            <a:chExt cx="374709" cy="374010"/>
          </a:xfrm>
        </p:grpSpPr>
        <p:sp>
          <p:nvSpPr>
            <p:cNvPr id="4582" name="Google Shape;4582;p58"/>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83" name="Google Shape;4583;p58"/>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84" name="Google Shape;4584;p58"/>
          <p:cNvGrpSpPr/>
          <p:nvPr/>
        </p:nvGrpSpPr>
        <p:grpSpPr>
          <a:xfrm>
            <a:off x="3946508" y="8312608"/>
            <a:ext cx="715440" cy="684384"/>
            <a:chOff x="1973254" y="4156304"/>
            <a:chExt cx="357720" cy="342192"/>
          </a:xfrm>
        </p:grpSpPr>
        <p:sp>
          <p:nvSpPr>
            <p:cNvPr id="4585" name="Google Shape;4585;p58"/>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86" name="Google Shape;4586;p58"/>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87" name="Google Shape;4587;p58"/>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88" name="Google Shape;4588;p58"/>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89" name="Google Shape;4589;p58"/>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90" name="Google Shape;4590;p58"/>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91" name="Google Shape;4591;p58"/>
          <p:cNvGrpSpPr/>
          <p:nvPr/>
        </p:nvGrpSpPr>
        <p:grpSpPr>
          <a:xfrm>
            <a:off x="5047519" y="8271010"/>
            <a:ext cx="682098" cy="680636"/>
            <a:chOff x="2523759" y="4135505"/>
            <a:chExt cx="341049" cy="340318"/>
          </a:xfrm>
        </p:grpSpPr>
        <p:sp>
          <p:nvSpPr>
            <p:cNvPr id="4592" name="Google Shape;4592;p58"/>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93" name="Google Shape;4593;p58"/>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594" name="Google Shape;4594;p58"/>
          <p:cNvGrpSpPr/>
          <p:nvPr/>
        </p:nvGrpSpPr>
        <p:grpSpPr>
          <a:xfrm>
            <a:off x="6081207" y="8260721"/>
            <a:ext cx="784158" cy="700706"/>
            <a:chOff x="3040603" y="4130360"/>
            <a:chExt cx="392079" cy="350353"/>
          </a:xfrm>
        </p:grpSpPr>
        <p:sp>
          <p:nvSpPr>
            <p:cNvPr id="4595" name="Google Shape;4595;p58"/>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96" name="Google Shape;4596;p58"/>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97" name="Google Shape;4597;p58"/>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98" name="Google Shape;4598;p58"/>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599" name="Google Shape;4599;p58"/>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00" name="Google Shape;4600;p58"/>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01" name="Google Shape;4601;p58"/>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02" name="Google Shape;4602;p58"/>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03" name="Google Shape;4603;p58"/>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04" name="Google Shape;4604;p58"/>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605" name="Google Shape;4605;p58"/>
          <p:cNvGrpSpPr/>
          <p:nvPr/>
        </p:nvGrpSpPr>
        <p:grpSpPr>
          <a:xfrm>
            <a:off x="7324289" y="8271010"/>
            <a:ext cx="465910" cy="680636"/>
            <a:chOff x="3662144" y="4135505"/>
            <a:chExt cx="232955" cy="340318"/>
          </a:xfrm>
        </p:grpSpPr>
        <p:sp>
          <p:nvSpPr>
            <p:cNvPr id="4606" name="Google Shape;4606;p58"/>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07" name="Google Shape;4607;p58"/>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08" name="Google Shape;4608;p58"/>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09" name="Google Shape;4609;p58"/>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610" name="Google Shape;4610;p58"/>
          <p:cNvGrpSpPr/>
          <p:nvPr/>
        </p:nvGrpSpPr>
        <p:grpSpPr>
          <a:xfrm>
            <a:off x="8298277" y="8242302"/>
            <a:ext cx="688130" cy="737288"/>
            <a:chOff x="4149138" y="4121151"/>
            <a:chExt cx="344065" cy="368644"/>
          </a:xfrm>
        </p:grpSpPr>
        <p:sp>
          <p:nvSpPr>
            <p:cNvPr id="4611" name="Google Shape;4611;p58"/>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12" name="Google Shape;4612;p58"/>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13" name="Google Shape;4613;p58"/>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14" name="Google Shape;4614;p58"/>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15" name="Google Shape;4615;p58"/>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16" name="Google Shape;4616;p58"/>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17" name="Google Shape;4617;p58"/>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18" name="Google Shape;4618;p58"/>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19" name="Google Shape;4619;p58"/>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20" name="Google Shape;4620;p58"/>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21" name="Google Shape;4621;p58"/>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22" name="Google Shape;4622;p58"/>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623" name="Google Shape;4623;p58"/>
          <p:cNvSpPr/>
          <p:nvPr/>
        </p:nvSpPr>
        <p:spPr>
          <a:xfrm>
            <a:off x="9384109" y="8270819"/>
            <a:ext cx="688194" cy="680066"/>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624" name="Google Shape;4624;p58"/>
          <p:cNvGrpSpPr/>
          <p:nvPr/>
        </p:nvGrpSpPr>
        <p:grpSpPr>
          <a:xfrm>
            <a:off x="10412525" y="8349634"/>
            <a:ext cx="795526" cy="525608"/>
            <a:chOff x="5206262" y="4174817"/>
            <a:chExt cx="397763" cy="262804"/>
          </a:xfrm>
        </p:grpSpPr>
        <p:sp>
          <p:nvSpPr>
            <p:cNvPr id="4625" name="Google Shape;4625;p58"/>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26" name="Google Shape;4626;p58"/>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27" name="Google Shape;4627;p58"/>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28" name="Google Shape;4628;p58"/>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29" name="Google Shape;4629;p58"/>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30" name="Google Shape;4630;p58"/>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31" name="Google Shape;4631;p58"/>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632" name="Google Shape;4632;p58"/>
          <p:cNvGrpSpPr/>
          <p:nvPr/>
        </p:nvGrpSpPr>
        <p:grpSpPr>
          <a:xfrm>
            <a:off x="11455233" y="8409398"/>
            <a:ext cx="881010" cy="580036"/>
            <a:chOff x="5727616" y="4204699"/>
            <a:chExt cx="440505" cy="290018"/>
          </a:xfrm>
        </p:grpSpPr>
        <p:sp>
          <p:nvSpPr>
            <p:cNvPr id="4633" name="Google Shape;4633;p58"/>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34" name="Google Shape;4634;p58"/>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35" name="Google Shape;4635;p58"/>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36" name="Google Shape;4636;p58"/>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37" name="Google Shape;4637;p58"/>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38" name="Google Shape;4638;p58"/>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39" name="Google Shape;4639;p58"/>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40" name="Google Shape;4640;p58"/>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641" name="Google Shape;4641;p58"/>
          <p:cNvGrpSpPr/>
          <p:nvPr/>
        </p:nvGrpSpPr>
        <p:grpSpPr>
          <a:xfrm>
            <a:off x="12820126" y="8270248"/>
            <a:ext cx="319900" cy="729032"/>
            <a:chOff x="6410063" y="4135124"/>
            <a:chExt cx="159950" cy="364516"/>
          </a:xfrm>
        </p:grpSpPr>
        <p:sp>
          <p:nvSpPr>
            <p:cNvPr id="4642" name="Google Shape;4642;p58"/>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43" name="Google Shape;4643;p58"/>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44" name="Google Shape;4644;p58"/>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45" name="Google Shape;4645;p58"/>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646" name="Google Shape;4646;p58"/>
          <p:cNvGrpSpPr/>
          <p:nvPr/>
        </p:nvGrpSpPr>
        <p:grpSpPr>
          <a:xfrm>
            <a:off x="13849304" y="8271011"/>
            <a:ext cx="428756" cy="728270"/>
            <a:chOff x="6924652" y="4135505"/>
            <a:chExt cx="214378" cy="364135"/>
          </a:xfrm>
        </p:grpSpPr>
        <p:sp>
          <p:nvSpPr>
            <p:cNvPr id="4647" name="Google Shape;4647;p58"/>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48" name="Google Shape;4648;p58"/>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49" name="Google Shape;4649;p58"/>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50" name="Google Shape;4650;p58"/>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651" name="Google Shape;4651;p58"/>
          <p:cNvGrpSpPr/>
          <p:nvPr/>
        </p:nvGrpSpPr>
        <p:grpSpPr>
          <a:xfrm>
            <a:off x="14769502" y="8295968"/>
            <a:ext cx="760024" cy="702548"/>
            <a:chOff x="7384751" y="4147984"/>
            <a:chExt cx="380012" cy="351274"/>
          </a:xfrm>
        </p:grpSpPr>
        <p:sp>
          <p:nvSpPr>
            <p:cNvPr id="4652" name="Google Shape;4652;p58"/>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53" name="Google Shape;4653;p58"/>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54" name="Google Shape;4654;p58"/>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55" name="Google Shape;4655;p58"/>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56" name="Google Shape;4656;p58"/>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660"/>
        <p:cNvGrpSpPr/>
        <p:nvPr/>
      </p:nvGrpSpPr>
      <p:grpSpPr>
        <a:xfrm>
          <a:off x="0" y="0"/>
          <a:ext cx="0" cy="0"/>
          <a:chOff x="0" y="0"/>
          <a:chExt cx="0" cy="0"/>
        </a:xfrm>
      </p:grpSpPr>
      <p:sp>
        <p:nvSpPr>
          <p:cNvPr id="4661" name="Google Shape;4661;p59"/>
          <p:cNvSpPr txBox="1">
            <a:spLocks noGrp="1"/>
          </p:cNvSpPr>
          <p:nvPr>
            <p:ph type="title" idx="4294967295"/>
          </p:nvPr>
        </p:nvSpPr>
        <p:spPr>
          <a:xfrm>
            <a:off x="1699350" y="1895850"/>
            <a:ext cx="6964200" cy="964800"/>
          </a:xfrm>
          <a:prstGeom prst="rect">
            <a:avLst/>
          </a:prstGeom>
        </p:spPr>
        <p:txBody>
          <a:bodyPr spcFirstLastPara="1" wrap="square" lIns="182850" tIns="182850" rIns="182850" bIns="182850" anchor="t" anchorCtr="0">
            <a:noAutofit/>
          </a:bodyPr>
          <a:lstStyle/>
          <a:p>
            <a:pPr>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4662" name="Google Shape;4662;p59"/>
          <p:cNvSpPr txBox="1">
            <a:spLocks noGrp="1"/>
          </p:cNvSpPr>
          <p:nvPr>
            <p:ph type="title" idx="4294967295"/>
          </p:nvPr>
        </p:nvSpPr>
        <p:spPr>
          <a:xfrm>
            <a:off x="9716800" y="1895850"/>
            <a:ext cx="6964200" cy="964800"/>
          </a:xfrm>
          <a:prstGeom prst="rect">
            <a:avLst/>
          </a:prstGeom>
        </p:spPr>
        <p:txBody>
          <a:bodyPr spcFirstLastPara="1" wrap="square" lIns="182850" tIns="182850" rIns="182850" bIns="182850" anchor="t" anchorCtr="0">
            <a:noAutofit/>
          </a:bodyPr>
          <a:lstStyle/>
          <a:p>
            <a:pPr>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4663" name="Google Shape;4663;p59"/>
          <p:cNvGrpSpPr/>
          <p:nvPr/>
        </p:nvGrpSpPr>
        <p:grpSpPr>
          <a:xfrm>
            <a:off x="3978898" y="8564539"/>
            <a:ext cx="749548" cy="692146"/>
            <a:chOff x="1989449" y="4282269"/>
            <a:chExt cx="374774" cy="346073"/>
          </a:xfrm>
        </p:grpSpPr>
        <p:sp>
          <p:nvSpPr>
            <p:cNvPr id="4664" name="Google Shape;4664;p5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65" name="Google Shape;4665;p5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66" name="Google Shape;4666;p5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67" name="Google Shape;4667;p5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68" name="Google Shape;4668;p5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669" name="Google Shape;4669;p59"/>
          <p:cNvGrpSpPr/>
          <p:nvPr/>
        </p:nvGrpSpPr>
        <p:grpSpPr>
          <a:xfrm>
            <a:off x="4974879" y="8561480"/>
            <a:ext cx="397550" cy="697944"/>
            <a:chOff x="2487439" y="4280740"/>
            <a:chExt cx="198775" cy="348972"/>
          </a:xfrm>
        </p:grpSpPr>
        <p:sp>
          <p:nvSpPr>
            <p:cNvPr id="4670" name="Google Shape;4670;p5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71" name="Google Shape;4671;p5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72" name="Google Shape;4672;p5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73" name="Google Shape;4673;p5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674" name="Google Shape;4674;p59"/>
          <p:cNvGrpSpPr/>
          <p:nvPr/>
        </p:nvGrpSpPr>
        <p:grpSpPr>
          <a:xfrm>
            <a:off x="5621917" y="8547847"/>
            <a:ext cx="706290" cy="723746"/>
            <a:chOff x="2810958" y="4273923"/>
            <a:chExt cx="353145" cy="361873"/>
          </a:xfrm>
        </p:grpSpPr>
        <p:sp>
          <p:nvSpPr>
            <p:cNvPr id="4675" name="Google Shape;4675;p59"/>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76" name="Google Shape;4676;p59"/>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77" name="Google Shape;4677;p59"/>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78" name="Google Shape;4678;p59"/>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79" name="Google Shape;4679;p59"/>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80" name="Google Shape;4680;p59"/>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81" name="Google Shape;4681;p59"/>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682" name="Google Shape;4682;p59"/>
          <p:cNvGrpSpPr/>
          <p:nvPr/>
        </p:nvGrpSpPr>
        <p:grpSpPr>
          <a:xfrm>
            <a:off x="12551271" y="8565302"/>
            <a:ext cx="418766" cy="733556"/>
            <a:chOff x="6275635" y="4282651"/>
            <a:chExt cx="209383" cy="366778"/>
          </a:xfrm>
        </p:grpSpPr>
        <p:sp>
          <p:nvSpPr>
            <p:cNvPr id="4683" name="Google Shape;4683;p5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84" name="Google Shape;4684;p5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685" name="Google Shape;4685;p59"/>
          <p:cNvGrpSpPr/>
          <p:nvPr/>
        </p:nvGrpSpPr>
        <p:grpSpPr>
          <a:xfrm>
            <a:off x="13402372" y="8566066"/>
            <a:ext cx="560584" cy="732792"/>
            <a:chOff x="6701186" y="4283033"/>
            <a:chExt cx="280292" cy="366396"/>
          </a:xfrm>
        </p:grpSpPr>
        <p:sp>
          <p:nvSpPr>
            <p:cNvPr id="4686" name="Google Shape;4686;p59"/>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87" name="Google Shape;4687;p59"/>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688" name="Google Shape;4688;p59"/>
          <p:cNvGrpSpPr/>
          <p:nvPr/>
        </p:nvGrpSpPr>
        <p:grpSpPr>
          <a:xfrm>
            <a:off x="5219143" y="7649917"/>
            <a:ext cx="747254" cy="694694"/>
            <a:chOff x="2609571" y="3824958"/>
            <a:chExt cx="373627" cy="347347"/>
          </a:xfrm>
        </p:grpSpPr>
        <p:sp>
          <p:nvSpPr>
            <p:cNvPr id="4689" name="Google Shape;4689;p59"/>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90" name="Google Shape;4690;p59"/>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691" name="Google Shape;4691;p59"/>
          <p:cNvSpPr/>
          <p:nvPr/>
        </p:nvSpPr>
        <p:spPr>
          <a:xfrm>
            <a:off x="2577152" y="7644820"/>
            <a:ext cx="726740" cy="702912"/>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692" name="Google Shape;4692;p59"/>
          <p:cNvGrpSpPr/>
          <p:nvPr/>
        </p:nvGrpSpPr>
        <p:grpSpPr>
          <a:xfrm>
            <a:off x="1832254" y="7614113"/>
            <a:ext cx="443804" cy="761590"/>
            <a:chOff x="916127" y="3807056"/>
            <a:chExt cx="221902" cy="380795"/>
          </a:xfrm>
        </p:grpSpPr>
        <p:sp>
          <p:nvSpPr>
            <p:cNvPr id="4693" name="Google Shape;4693;p59"/>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94" name="Google Shape;4694;p59"/>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95" name="Google Shape;4695;p59"/>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96" name="Google Shape;4696;p59"/>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697" name="Google Shape;4697;p59"/>
          <p:cNvSpPr/>
          <p:nvPr/>
        </p:nvSpPr>
        <p:spPr>
          <a:xfrm>
            <a:off x="6273542" y="7646349"/>
            <a:ext cx="449856" cy="698262"/>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698" name="Google Shape;4698;p59"/>
          <p:cNvSpPr/>
          <p:nvPr/>
        </p:nvSpPr>
        <p:spPr>
          <a:xfrm>
            <a:off x="4358931" y="7702097"/>
            <a:ext cx="724510" cy="585622"/>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699" name="Google Shape;4699;p59"/>
          <p:cNvGrpSpPr/>
          <p:nvPr/>
        </p:nvGrpSpPr>
        <p:grpSpPr>
          <a:xfrm>
            <a:off x="7026021" y="7632268"/>
            <a:ext cx="724446" cy="722216"/>
            <a:chOff x="3513010" y="3816134"/>
            <a:chExt cx="362223" cy="361108"/>
          </a:xfrm>
        </p:grpSpPr>
        <p:sp>
          <p:nvSpPr>
            <p:cNvPr id="4700" name="Google Shape;4700;p59"/>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01" name="Google Shape;4701;p59"/>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02" name="Google Shape;4702;p59"/>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03" name="Google Shape;4703;p59"/>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04" name="Google Shape;4704;p59"/>
          <p:cNvGrpSpPr/>
          <p:nvPr/>
        </p:nvGrpSpPr>
        <p:grpSpPr>
          <a:xfrm>
            <a:off x="7900633" y="7640614"/>
            <a:ext cx="739610" cy="707564"/>
            <a:chOff x="3950316" y="3820307"/>
            <a:chExt cx="369805" cy="353782"/>
          </a:xfrm>
        </p:grpSpPr>
        <p:sp>
          <p:nvSpPr>
            <p:cNvPr id="4705" name="Google Shape;4705;p59"/>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06" name="Google Shape;4706;p59"/>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07" name="Google Shape;4707;p59"/>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08" name="Google Shape;4708;p59"/>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09" name="Google Shape;4709;p59"/>
          <p:cNvGrpSpPr/>
          <p:nvPr/>
        </p:nvGrpSpPr>
        <p:grpSpPr>
          <a:xfrm>
            <a:off x="3523818" y="7623922"/>
            <a:ext cx="615948" cy="743432"/>
            <a:chOff x="1761909" y="3811961"/>
            <a:chExt cx="307974" cy="371716"/>
          </a:xfrm>
        </p:grpSpPr>
        <p:sp>
          <p:nvSpPr>
            <p:cNvPr id="4710" name="Google Shape;4710;p59"/>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11" name="Google Shape;4711;p59"/>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12" name="Google Shape;4712;p59"/>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13" name="Google Shape;4713;p59"/>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14" name="Google Shape;4714;p59"/>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15" name="Google Shape;4715;p59"/>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16" name="Google Shape;4716;p59"/>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17" name="Google Shape;4717;p59"/>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18" name="Google Shape;4718;p59"/>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19" name="Google Shape;4719;p59"/>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20" name="Google Shape;4720;p59"/>
          <p:cNvGrpSpPr/>
          <p:nvPr/>
        </p:nvGrpSpPr>
        <p:grpSpPr>
          <a:xfrm>
            <a:off x="10746685" y="7617871"/>
            <a:ext cx="462790" cy="706290"/>
            <a:chOff x="5373342" y="3808935"/>
            <a:chExt cx="231395" cy="353145"/>
          </a:xfrm>
        </p:grpSpPr>
        <p:sp>
          <p:nvSpPr>
            <p:cNvPr id="4721" name="Google Shape;4721;p59"/>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22" name="Google Shape;4722;p59"/>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23" name="Google Shape;4723;p59"/>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24" name="Google Shape;4724;p59"/>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25" name="Google Shape;4725;p59"/>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26" name="Google Shape;4726;p59"/>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27" name="Google Shape;4727;p59"/>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28" name="Google Shape;4728;p59"/>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29" name="Google Shape;4729;p59"/>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730" name="Google Shape;4730;p59"/>
          <p:cNvSpPr/>
          <p:nvPr/>
        </p:nvSpPr>
        <p:spPr>
          <a:xfrm>
            <a:off x="13476722" y="7619401"/>
            <a:ext cx="410420" cy="706798"/>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731" name="Google Shape;4731;p59"/>
          <p:cNvGrpSpPr/>
          <p:nvPr/>
        </p:nvGrpSpPr>
        <p:grpSpPr>
          <a:xfrm>
            <a:off x="11667551" y="7618891"/>
            <a:ext cx="470370" cy="704506"/>
            <a:chOff x="5833775" y="3809445"/>
            <a:chExt cx="235185" cy="352253"/>
          </a:xfrm>
        </p:grpSpPr>
        <p:sp>
          <p:nvSpPr>
            <p:cNvPr id="4732" name="Google Shape;4732;p59"/>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33" name="Google Shape;4733;p59"/>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34" name="Google Shape;4734;p59"/>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35" name="Google Shape;4735;p59"/>
          <p:cNvGrpSpPr/>
          <p:nvPr/>
        </p:nvGrpSpPr>
        <p:grpSpPr>
          <a:xfrm>
            <a:off x="9884944" y="7618636"/>
            <a:ext cx="477952" cy="705524"/>
            <a:chOff x="4942472" y="3809318"/>
            <a:chExt cx="238976" cy="352762"/>
          </a:xfrm>
        </p:grpSpPr>
        <p:sp>
          <p:nvSpPr>
            <p:cNvPr id="4736" name="Google Shape;4736;p59"/>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37" name="Google Shape;4737;p59"/>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38" name="Google Shape;4738;p59"/>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39" name="Google Shape;4739;p59"/>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40" name="Google Shape;4740;p59"/>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41" name="Google Shape;4741;p59"/>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42" name="Google Shape;4742;p59"/>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43" name="Google Shape;4743;p59"/>
          <p:cNvGrpSpPr/>
          <p:nvPr/>
        </p:nvGrpSpPr>
        <p:grpSpPr>
          <a:xfrm>
            <a:off x="12533051" y="7615577"/>
            <a:ext cx="520446" cy="707054"/>
            <a:chOff x="6266525" y="3807788"/>
            <a:chExt cx="260223" cy="353527"/>
          </a:xfrm>
        </p:grpSpPr>
        <p:sp>
          <p:nvSpPr>
            <p:cNvPr id="4744" name="Google Shape;4744;p59"/>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45" name="Google Shape;4745;p59"/>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46" name="Google Shape;4746;p59"/>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47" name="Google Shape;4747;p59"/>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748" name="Google Shape;4748;p59"/>
          <p:cNvSpPr/>
          <p:nvPr/>
        </p:nvSpPr>
        <p:spPr>
          <a:xfrm>
            <a:off x="15945741" y="7617935"/>
            <a:ext cx="697498" cy="707754"/>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749" name="Google Shape;4749;p59"/>
          <p:cNvGrpSpPr/>
          <p:nvPr/>
        </p:nvGrpSpPr>
        <p:grpSpPr>
          <a:xfrm>
            <a:off x="14368726" y="7619208"/>
            <a:ext cx="404368" cy="705524"/>
            <a:chOff x="7184363" y="3809604"/>
            <a:chExt cx="202184" cy="352762"/>
          </a:xfrm>
        </p:grpSpPr>
        <p:sp>
          <p:nvSpPr>
            <p:cNvPr id="4750" name="Google Shape;4750;p59"/>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51" name="Google Shape;4751;p59"/>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52" name="Google Shape;4752;p59"/>
          <p:cNvGrpSpPr/>
          <p:nvPr/>
        </p:nvGrpSpPr>
        <p:grpSpPr>
          <a:xfrm>
            <a:off x="15143249" y="7617870"/>
            <a:ext cx="584094" cy="705524"/>
            <a:chOff x="7571624" y="3808935"/>
            <a:chExt cx="292047" cy="352762"/>
          </a:xfrm>
        </p:grpSpPr>
        <p:sp>
          <p:nvSpPr>
            <p:cNvPr id="4753" name="Google Shape;4753;p5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54" name="Google Shape;4754;p5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55" name="Google Shape;4755;p5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56" name="Google Shape;4756;p5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57" name="Google Shape;4757;p5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58" name="Google Shape;4758;p5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59" name="Google Shape;4759;p59"/>
          <p:cNvGrpSpPr/>
          <p:nvPr/>
        </p:nvGrpSpPr>
        <p:grpSpPr>
          <a:xfrm>
            <a:off x="4349119" y="6712232"/>
            <a:ext cx="728270" cy="719860"/>
            <a:chOff x="2174559" y="3356116"/>
            <a:chExt cx="364135" cy="359930"/>
          </a:xfrm>
        </p:grpSpPr>
        <p:sp>
          <p:nvSpPr>
            <p:cNvPr id="4760" name="Google Shape;4760;p5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61" name="Google Shape;4761;p5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62" name="Google Shape;4762;p59"/>
          <p:cNvGrpSpPr/>
          <p:nvPr/>
        </p:nvGrpSpPr>
        <p:grpSpPr>
          <a:xfrm>
            <a:off x="3463869" y="6711278"/>
            <a:ext cx="736742" cy="723108"/>
            <a:chOff x="1731934" y="3355639"/>
            <a:chExt cx="368371" cy="361554"/>
          </a:xfrm>
        </p:grpSpPr>
        <p:sp>
          <p:nvSpPr>
            <p:cNvPr id="4763" name="Google Shape;4763;p59"/>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64" name="Google Shape;4764;p59"/>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65" name="Google Shape;4765;p59"/>
          <p:cNvGrpSpPr/>
          <p:nvPr/>
        </p:nvGrpSpPr>
        <p:grpSpPr>
          <a:xfrm>
            <a:off x="7981035" y="6708346"/>
            <a:ext cx="559118" cy="726804"/>
            <a:chOff x="3990517" y="3354173"/>
            <a:chExt cx="279559" cy="363402"/>
          </a:xfrm>
        </p:grpSpPr>
        <p:sp>
          <p:nvSpPr>
            <p:cNvPr id="4766" name="Google Shape;4766;p59"/>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67" name="Google Shape;4767;p59"/>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68" name="Google Shape;4768;p59"/>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69" name="Google Shape;4769;p59"/>
          <p:cNvGrpSpPr/>
          <p:nvPr/>
        </p:nvGrpSpPr>
        <p:grpSpPr>
          <a:xfrm>
            <a:off x="6995694" y="6834748"/>
            <a:ext cx="759360" cy="475212"/>
            <a:chOff x="3497847" y="3417374"/>
            <a:chExt cx="379680" cy="237606"/>
          </a:xfrm>
        </p:grpSpPr>
        <p:sp>
          <p:nvSpPr>
            <p:cNvPr id="4770" name="Google Shape;4770;p59"/>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71" name="Google Shape;4771;p59"/>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72" name="Google Shape;4772;p59"/>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73" name="Google Shape;4773;p59"/>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74" name="Google Shape;4774;p59"/>
          <p:cNvGrpSpPr/>
          <p:nvPr/>
        </p:nvGrpSpPr>
        <p:grpSpPr>
          <a:xfrm>
            <a:off x="5225195" y="6734150"/>
            <a:ext cx="752542" cy="675964"/>
            <a:chOff x="2612597" y="3367075"/>
            <a:chExt cx="376271" cy="337982"/>
          </a:xfrm>
        </p:grpSpPr>
        <p:sp>
          <p:nvSpPr>
            <p:cNvPr id="4775" name="Google Shape;4775;p59"/>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76" name="Google Shape;4776;p59"/>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77" name="Google Shape;4777;p59"/>
          <p:cNvGrpSpPr/>
          <p:nvPr/>
        </p:nvGrpSpPr>
        <p:grpSpPr>
          <a:xfrm>
            <a:off x="6143828" y="6728863"/>
            <a:ext cx="687304" cy="685010"/>
            <a:chOff x="3071914" y="3364431"/>
            <a:chExt cx="343652" cy="342505"/>
          </a:xfrm>
        </p:grpSpPr>
        <p:sp>
          <p:nvSpPr>
            <p:cNvPr id="4778" name="Google Shape;4778;p5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79" name="Google Shape;4779;p5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80" name="Google Shape;4780;p5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81" name="Google Shape;4781;p5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82" name="Google Shape;4782;p5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83" name="Google Shape;4783;p59"/>
          <p:cNvGrpSpPr/>
          <p:nvPr/>
        </p:nvGrpSpPr>
        <p:grpSpPr>
          <a:xfrm>
            <a:off x="1794282" y="6719750"/>
            <a:ext cx="515924" cy="705524"/>
            <a:chOff x="897141" y="3359875"/>
            <a:chExt cx="257962" cy="352762"/>
          </a:xfrm>
        </p:grpSpPr>
        <p:sp>
          <p:nvSpPr>
            <p:cNvPr id="4784" name="Google Shape;4784;p59"/>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85" name="Google Shape;4785;p59"/>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86" name="Google Shape;4786;p59"/>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87" name="Google Shape;4787;p59"/>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88" name="Google Shape;4788;p59"/>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89" name="Google Shape;4789;p59"/>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90" name="Google Shape;4790;p59"/>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91" name="Google Shape;4791;p59"/>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792" name="Google Shape;4792;p59"/>
          <p:cNvGrpSpPr/>
          <p:nvPr/>
        </p:nvGrpSpPr>
        <p:grpSpPr>
          <a:xfrm>
            <a:off x="2667365" y="6688660"/>
            <a:ext cx="542426" cy="766176"/>
            <a:chOff x="1333682" y="3344330"/>
            <a:chExt cx="271213" cy="383088"/>
          </a:xfrm>
        </p:grpSpPr>
        <p:sp>
          <p:nvSpPr>
            <p:cNvPr id="4793" name="Google Shape;4793;p59"/>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94" name="Google Shape;4794;p59"/>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95" name="Google Shape;4795;p59"/>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96" name="Google Shape;4796;p59"/>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97" name="Google Shape;4797;p59"/>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98" name="Google Shape;4798;p59"/>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799" name="Google Shape;4799;p59"/>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00" name="Google Shape;4800;p59"/>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01" name="Google Shape;4801;p59"/>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02" name="Google Shape;4802;p59"/>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03" name="Google Shape;4803;p59"/>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04" name="Google Shape;4804;p59"/>
          <p:cNvGrpSpPr/>
          <p:nvPr/>
        </p:nvGrpSpPr>
        <p:grpSpPr>
          <a:xfrm>
            <a:off x="13328789" y="6693948"/>
            <a:ext cx="706226" cy="703996"/>
            <a:chOff x="6664394" y="3346974"/>
            <a:chExt cx="353113" cy="351998"/>
          </a:xfrm>
        </p:grpSpPr>
        <p:sp>
          <p:nvSpPr>
            <p:cNvPr id="4805" name="Google Shape;4805;p5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06" name="Google Shape;4806;p5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07" name="Google Shape;4807;p5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08" name="Google Shape;4808;p5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09" name="Google Shape;4809;p5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10" name="Google Shape;4810;p59"/>
          <p:cNvGrpSpPr/>
          <p:nvPr/>
        </p:nvGrpSpPr>
        <p:grpSpPr>
          <a:xfrm>
            <a:off x="1699482" y="3918615"/>
            <a:ext cx="798796" cy="750886"/>
            <a:chOff x="849741" y="1959307"/>
            <a:chExt cx="399398" cy="375443"/>
          </a:xfrm>
        </p:grpSpPr>
        <p:sp>
          <p:nvSpPr>
            <p:cNvPr id="4811" name="Google Shape;4811;p59"/>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12" name="Google Shape;4812;p59"/>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13" name="Google Shape;4813;p59"/>
          <p:cNvGrpSpPr/>
          <p:nvPr/>
        </p:nvGrpSpPr>
        <p:grpSpPr>
          <a:xfrm>
            <a:off x="2568425" y="3927532"/>
            <a:ext cx="758978" cy="732092"/>
            <a:chOff x="1284212" y="1963766"/>
            <a:chExt cx="379489" cy="366046"/>
          </a:xfrm>
        </p:grpSpPr>
        <p:sp>
          <p:nvSpPr>
            <p:cNvPr id="4814" name="Google Shape;4814;p59"/>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15" name="Google Shape;4815;p59"/>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16" name="Google Shape;4816;p59"/>
          <p:cNvGrpSpPr/>
          <p:nvPr/>
        </p:nvGrpSpPr>
        <p:grpSpPr>
          <a:xfrm>
            <a:off x="6075533" y="3939128"/>
            <a:ext cx="740438" cy="709856"/>
            <a:chOff x="3037766" y="1969564"/>
            <a:chExt cx="370219" cy="354928"/>
          </a:xfrm>
        </p:grpSpPr>
        <p:sp>
          <p:nvSpPr>
            <p:cNvPr id="4817" name="Google Shape;4817;p59"/>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18" name="Google Shape;4818;p59"/>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19" name="Google Shape;4819;p59"/>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20" name="Google Shape;4820;p59"/>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21" name="Google Shape;4821;p59"/>
          <p:cNvGrpSpPr/>
          <p:nvPr/>
        </p:nvGrpSpPr>
        <p:grpSpPr>
          <a:xfrm>
            <a:off x="7965106" y="3943461"/>
            <a:ext cx="609132" cy="701002"/>
            <a:chOff x="3982553" y="1971730"/>
            <a:chExt cx="304566" cy="350501"/>
          </a:xfrm>
        </p:grpSpPr>
        <p:sp>
          <p:nvSpPr>
            <p:cNvPr id="4822" name="Google Shape;4822;p59"/>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23" name="Google Shape;4823;p59"/>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24" name="Google Shape;4824;p59"/>
          <p:cNvGrpSpPr/>
          <p:nvPr/>
        </p:nvGrpSpPr>
        <p:grpSpPr>
          <a:xfrm>
            <a:off x="5135682" y="3988249"/>
            <a:ext cx="799624" cy="612954"/>
            <a:chOff x="2567841" y="1994124"/>
            <a:chExt cx="399812" cy="306477"/>
          </a:xfrm>
        </p:grpSpPr>
        <p:sp>
          <p:nvSpPr>
            <p:cNvPr id="4825" name="Google Shape;4825;p59"/>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26" name="Google Shape;4826;p59"/>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27" name="Google Shape;4827;p59"/>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28" name="Google Shape;4828;p59"/>
          <p:cNvGrpSpPr/>
          <p:nvPr/>
        </p:nvGrpSpPr>
        <p:grpSpPr>
          <a:xfrm>
            <a:off x="4424168" y="3920717"/>
            <a:ext cx="649396" cy="745726"/>
            <a:chOff x="2212084" y="1960358"/>
            <a:chExt cx="324698" cy="372863"/>
          </a:xfrm>
        </p:grpSpPr>
        <p:sp>
          <p:nvSpPr>
            <p:cNvPr id="4829" name="Google Shape;4829;p59"/>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30" name="Google Shape;4830;p59"/>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31" name="Google Shape;4831;p59"/>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32" name="Google Shape;4832;p59"/>
          <p:cNvGrpSpPr/>
          <p:nvPr/>
        </p:nvGrpSpPr>
        <p:grpSpPr>
          <a:xfrm>
            <a:off x="3611803" y="3920717"/>
            <a:ext cx="569694" cy="747254"/>
            <a:chOff x="1805901" y="1960358"/>
            <a:chExt cx="284847" cy="373627"/>
          </a:xfrm>
        </p:grpSpPr>
        <p:sp>
          <p:nvSpPr>
            <p:cNvPr id="4833" name="Google Shape;4833;p59"/>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34" name="Google Shape;4834;p59"/>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835" name="Google Shape;4835;p59"/>
          <p:cNvSpPr/>
          <p:nvPr/>
        </p:nvSpPr>
        <p:spPr>
          <a:xfrm>
            <a:off x="7010859" y="3960153"/>
            <a:ext cx="685010" cy="668382"/>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36" name="Google Shape;4836;p59"/>
          <p:cNvSpPr/>
          <p:nvPr/>
        </p:nvSpPr>
        <p:spPr>
          <a:xfrm>
            <a:off x="14201104" y="3968499"/>
            <a:ext cx="737380" cy="669082"/>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37" name="Google Shape;4837;p59"/>
          <p:cNvSpPr/>
          <p:nvPr/>
        </p:nvSpPr>
        <p:spPr>
          <a:xfrm>
            <a:off x="15910890" y="4022396"/>
            <a:ext cx="766176" cy="572944"/>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838" name="Google Shape;4838;p59"/>
          <p:cNvGrpSpPr/>
          <p:nvPr/>
        </p:nvGrpSpPr>
        <p:grpSpPr>
          <a:xfrm>
            <a:off x="13313624" y="4058777"/>
            <a:ext cx="737380" cy="491586"/>
            <a:chOff x="6656812" y="2029388"/>
            <a:chExt cx="368690" cy="245793"/>
          </a:xfrm>
        </p:grpSpPr>
        <p:sp>
          <p:nvSpPr>
            <p:cNvPr id="4839" name="Google Shape;4839;p59"/>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40" name="Google Shape;4840;p59"/>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41" name="Google Shape;4841;p59"/>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42" name="Google Shape;4842;p59"/>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43" name="Google Shape;4843;p59"/>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44" name="Google Shape;4844;p59"/>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45" name="Google Shape;4845;p59"/>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46" name="Google Shape;4846;p59"/>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47" name="Google Shape;4847;p59"/>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48" name="Google Shape;4848;p59"/>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49" name="Google Shape;4849;p59"/>
          <p:cNvGrpSpPr/>
          <p:nvPr/>
        </p:nvGrpSpPr>
        <p:grpSpPr>
          <a:xfrm>
            <a:off x="9739302" y="4024436"/>
            <a:ext cx="753308" cy="563132"/>
            <a:chOff x="4869651" y="2012218"/>
            <a:chExt cx="376654" cy="281566"/>
          </a:xfrm>
        </p:grpSpPr>
        <p:sp>
          <p:nvSpPr>
            <p:cNvPr id="4850" name="Google Shape;4850;p59"/>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51" name="Google Shape;4851;p59"/>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52" name="Google Shape;4852;p59"/>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53" name="Google Shape;4853;p59"/>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54" name="Google Shape;4854;p59"/>
          <p:cNvGrpSpPr/>
          <p:nvPr/>
        </p:nvGrpSpPr>
        <p:grpSpPr>
          <a:xfrm>
            <a:off x="10612449" y="4024626"/>
            <a:ext cx="735850" cy="563388"/>
            <a:chOff x="5306224" y="2012313"/>
            <a:chExt cx="367925" cy="281694"/>
          </a:xfrm>
        </p:grpSpPr>
        <p:sp>
          <p:nvSpPr>
            <p:cNvPr id="4855" name="Google Shape;4855;p59"/>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56" name="Google Shape;4856;p59"/>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857" name="Google Shape;4857;p59"/>
          <p:cNvSpPr/>
          <p:nvPr/>
        </p:nvSpPr>
        <p:spPr>
          <a:xfrm>
            <a:off x="11508275" y="4011630"/>
            <a:ext cx="741138" cy="587916"/>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858" name="Google Shape;4858;p59"/>
          <p:cNvGrpSpPr/>
          <p:nvPr/>
        </p:nvGrpSpPr>
        <p:grpSpPr>
          <a:xfrm>
            <a:off x="12391996" y="3966204"/>
            <a:ext cx="736616" cy="677492"/>
            <a:chOff x="6195998" y="1983102"/>
            <a:chExt cx="368308" cy="338746"/>
          </a:xfrm>
        </p:grpSpPr>
        <p:sp>
          <p:nvSpPr>
            <p:cNvPr id="4859" name="Google Shape;4859;p59"/>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60" name="Google Shape;4860;p59"/>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61" name="Google Shape;4861;p59"/>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62" name="Google Shape;4862;p59"/>
          <p:cNvGrpSpPr/>
          <p:nvPr/>
        </p:nvGrpSpPr>
        <p:grpSpPr>
          <a:xfrm>
            <a:off x="15084062" y="4023671"/>
            <a:ext cx="738144" cy="560074"/>
            <a:chOff x="7542031" y="2011835"/>
            <a:chExt cx="369072" cy="280037"/>
          </a:xfrm>
        </p:grpSpPr>
        <p:sp>
          <p:nvSpPr>
            <p:cNvPr id="4863" name="Google Shape;4863;p59"/>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64" name="Google Shape;4864;p59"/>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65" name="Google Shape;4865;p59"/>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66" name="Google Shape;4866;p59"/>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67" name="Google Shape;4867;p59"/>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68" name="Google Shape;4868;p59"/>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69" name="Google Shape;4869;p59"/>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70" name="Google Shape;4870;p59"/>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71" name="Google Shape;4871;p59"/>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72" name="Google Shape;4872;p59"/>
          <p:cNvGrpSpPr/>
          <p:nvPr/>
        </p:nvGrpSpPr>
        <p:grpSpPr>
          <a:xfrm>
            <a:off x="16020855" y="6697007"/>
            <a:ext cx="557590" cy="703230"/>
            <a:chOff x="8010427" y="3348503"/>
            <a:chExt cx="278795" cy="351615"/>
          </a:xfrm>
        </p:grpSpPr>
        <p:sp>
          <p:nvSpPr>
            <p:cNvPr id="4873" name="Google Shape;4873;p59"/>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74" name="Google Shape;4874;p59"/>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75" name="Google Shape;4875;p59"/>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76" name="Google Shape;4876;p59"/>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877" name="Google Shape;4877;p59"/>
          <p:cNvSpPr/>
          <p:nvPr/>
        </p:nvSpPr>
        <p:spPr>
          <a:xfrm>
            <a:off x="15230276" y="6697835"/>
            <a:ext cx="446608" cy="702402"/>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878" name="Google Shape;4878;p59"/>
          <p:cNvGrpSpPr/>
          <p:nvPr/>
        </p:nvGrpSpPr>
        <p:grpSpPr>
          <a:xfrm>
            <a:off x="14283801" y="6698408"/>
            <a:ext cx="562114" cy="702020"/>
            <a:chOff x="7141900" y="3349204"/>
            <a:chExt cx="281057" cy="351010"/>
          </a:xfrm>
        </p:grpSpPr>
        <p:sp>
          <p:nvSpPr>
            <p:cNvPr id="4879" name="Google Shape;4879;p59"/>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80" name="Google Shape;4880;p59"/>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81" name="Google Shape;4881;p59"/>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82" name="Google Shape;4882;p59"/>
          <p:cNvGrpSpPr/>
          <p:nvPr/>
        </p:nvGrpSpPr>
        <p:grpSpPr>
          <a:xfrm>
            <a:off x="10628376" y="6700065"/>
            <a:ext cx="727504" cy="706226"/>
            <a:chOff x="5314188" y="3350032"/>
            <a:chExt cx="363752" cy="353113"/>
          </a:xfrm>
        </p:grpSpPr>
        <p:sp>
          <p:nvSpPr>
            <p:cNvPr id="4883" name="Google Shape;4883;p59"/>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84" name="Google Shape;4884;p59"/>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85" name="Google Shape;4885;p59"/>
          <p:cNvGrpSpPr/>
          <p:nvPr/>
        </p:nvGrpSpPr>
        <p:grpSpPr>
          <a:xfrm>
            <a:off x="12407159" y="6697963"/>
            <a:ext cx="703230" cy="700746"/>
            <a:chOff x="6203579" y="3348981"/>
            <a:chExt cx="351615" cy="350373"/>
          </a:xfrm>
        </p:grpSpPr>
        <p:sp>
          <p:nvSpPr>
            <p:cNvPr id="4886" name="Google Shape;4886;p59"/>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87" name="Google Shape;4887;p59"/>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88" name="Google Shape;4888;p59"/>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89" name="Google Shape;4889;p59"/>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90" name="Google Shape;4890;p59"/>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91" name="Google Shape;4891;p59"/>
          <p:cNvGrpSpPr/>
          <p:nvPr/>
        </p:nvGrpSpPr>
        <p:grpSpPr>
          <a:xfrm>
            <a:off x="11659969" y="6700064"/>
            <a:ext cx="441510" cy="704696"/>
            <a:chOff x="5829984" y="3350032"/>
            <a:chExt cx="220755" cy="352348"/>
          </a:xfrm>
        </p:grpSpPr>
        <p:sp>
          <p:nvSpPr>
            <p:cNvPr id="4892" name="Google Shape;4892;p5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93" name="Google Shape;4893;p5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94" name="Google Shape;4894;p5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95" name="Google Shape;4895;p5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896" name="Google Shape;4896;p59"/>
          <p:cNvGrpSpPr/>
          <p:nvPr/>
        </p:nvGrpSpPr>
        <p:grpSpPr>
          <a:xfrm>
            <a:off x="9764340" y="6699682"/>
            <a:ext cx="716928" cy="704632"/>
            <a:chOff x="4882170" y="3349841"/>
            <a:chExt cx="358464" cy="352316"/>
          </a:xfrm>
        </p:grpSpPr>
        <p:sp>
          <p:nvSpPr>
            <p:cNvPr id="4897" name="Google Shape;4897;p59"/>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898" name="Google Shape;4898;p59"/>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899" name="Google Shape;4899;p59"/>
          <p:cNvSpPr/>
          <p:nvPr/>
        </p:nvSpPr>
        <p:spPr>
          <a:xfrm>
            <a:off x="7910442" y="5786016"/>
            <a:ext cx="716928" cy="713616"/>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00" name="Google Shape;4900;p59"/>
          <p:cNvSpPr/>
          <p:nvPr/>
        </p:nvSpPr>
        <p:spPr>
          <a:xfrm>
            <a:off x="6999454" y="4884457"/>
            <a:ext cx="760888" cy="620154"/>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901" name="Google Shape;4901;p59"/>
          <p:cNvGrpSpPr/>
          <p:nvPr/>
        </p:nvGrpSpPr>
        <p:grpSpPr>
          <a:xfrm>
            <a:off x="6089930" y="4870440"/>
            <a:ext cx="800388" cy="648632"/>
            <a:chOff x="3044965" y="2435220"/>
            <a:chExt cx="400194" cy="324316"/>
          </a:xfrm>
        </p:grpSpPr>
        <p:sp>
          <p:nvSpPr>
            <p:cNvPr id="4902" name="Google Shape;4902;p59"/>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03" name="Google Shape;4903;p59"/>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04" name="Google Shape;4904;p59"/>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905" name="Google Shape;4905;p59"/>
          <p:cNvGrpSpPr/>
          <p:nvPr/>
        </p:nvGrpSpPr>
        <p:grpSpPr>
          <a:xfrm>
            <a:off x="9756759" y="4947785"/>
            <a:ext cx="734322" cy="575046"/>
            <a:chOff x="4878379" y="2473892"/>
            <a:chExt cx="367161" cy="287523"/>
          </a:xfrm>
        </p:grpSpPr>
        <p:sp>
          <p:nvSpPr>
            <p:cNvPr id="4906" name="Google Shape;4906;p5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07" name="Google Shape;4907;p5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08" name="Google Shape;4908;p5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09" name="Google Shape;4909;p5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10" name="Google Shape;4910;p5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911" name="Google Shape;4911;p59"/>
          <p:cNvGrpSpPr/>
          <p:nvPr/>
        </p:nvGrpSpPr>
        <p:grpSpPr>
          <a:xfrm>
            <a:off x="2651439" y="5775379"/>
            <a:ext cx="581162" cy="744962"/>
            <a:chOff x="1325719" y="2887689"/>
            <a:chExt cx="290581" cy="372481"/>
          </a:xfrm>
        </p:grpSpPr>
        <p:sp>
          <p:nvSpPr>
            <p:cNvPr id="4912" name="Google Shape;4912;p59"/>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13" name="Google Shape;4913;p59"/>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914" name="Google Shape;4914;p59"/>
          <p:cNvSpPr/>
          <p:nvPr/>
        </p:nvSpPr>
        <p:spPr>
          <a:xfrm>
            <a:off x="3638306" y="5764738"/>
            <a:ext cx="382388" cy="765476"/>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915" name="Google Shape;4915;p59"/>
          <p:cNvGrpSpPr/>
          <p:nvPr/>
        </p:nvGrpSpPr>
        <p:grpSpPr>
          <a:xfrm>
            <a:off x="7020670" y="5784998"/>
            <a:ext cx="721452" cy="722408"/>
            <a:chOff x="3510335" y="2892499"/>
            <a:chExt cx="360726" cy="361204"/>
          </a:xfrm>
        </p:grpSpPr>
        <p:sp>
          <p:nvSpPr>
            <p:cNvPr id="4916" name="Google Shape;4916;p59"/>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17" name="Google Shape;4917;p59"/>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18" name="Google Shape;4918;p59"/>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19" name="Google Shape;4919;p59"/>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20" name="Google Shape;4920;p59"/>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921" name="Google Shape;4921;p59"/>
          <p:cNvGrpSpPr/>
          <p:nvPr/>
        </p:nvGrpSpPr>
        <p:grpSpPr>
          <a:xfrm>
            <a:off x="6172627" y="5754099"/>
            <a:ext cx="640286" cy="785162"/>
            <a:chOff x="3086313" y="2877049"/>
            <a:chExt cx="320143" cy="392581"/>
          </a:xfrm>
        </p:grpSpPr>
        <p:sp>
          <p:nvSpPr>
            <p:cNvPr id="4922" name="Google Shape;4922;p59"/>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23" name="Google Shape;4923;p59"/>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24" name="Google Shape;4924;p59"/>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25" name="Google Shape;4925;p59"/>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26" name="Google Shape;4926;p59"/>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27" name="Google Shape;4927;p59"/>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28" name="Google Shape;4928;p59"/>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29" name="Google Shape;4929;p59"/>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30" name="Google Shape;4930;p59"/>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31" name="Google Shape;4931;p59"/>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32" name="Google Shape;4932;p59"/>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33" name="Google Shape;4933;p59"/>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934" name="Google Shape;4934;p59"/>
          <p:cNvSpPr/>
          <p:nvPr/>
        </p:nvSpPr>
        <p:spPr>
          <a:xfrm>
            <a:off x="4507628" y="5788246"/>
            <a:ext cx="421060" cy="7154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935" name="Google Shape;4935;p59"/>
          <p:cNvGrpSpPr/>
          <p:nvPr/>
        </p:nvGrpSpPr>
        <p:grpSpPr>
          <a:xfrm>
            <a:off x="1722227" y="5771493"/>
            <a:ext cx="667618" cy="746554"/>
            <a:chOff x="861113" y="2885746"/>
            <a:chExt cx="333809" cy="373277"/>
          </a:xfrm>
        </p:grpSpPr>
        <p:sp>
          <p:nvSpPr>
            <p:cNvPr id="4936" name="Google Shape;4936;p59"/>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37" name="Google Shape;4937;p59"/>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38" name="Google Shape;4938;p59"/>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939" name="Google Shape;4939;p59"/>
          <p:cNvSpPr/>
          <p:nvPr/>
        </p:nvSpPr>
        <p:spPr>
          <a:xfrm>
            <a:off x="5232010" y="5773085"/>
            <a:ext cx="742732" cy="744706"/>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40" name="Google Shape;4940;p59"/>
          <p:cNvSpPr/>
          <p:nvPr/>
        </p:nvSpPr>
        <p:spPr>
          <a:xfrm>
            <a:off x="4320258" y="3032470"/>
            <a:ext cx="799560" cy="68348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941" name="Google Shape;4941;p59"/>
          <p:cNvGrpSpPr/>
          <p:nvPr/>
        </p:nvGrpSpPr>
        <p:grpSpPr>
          <a:xfrm>
            <a:off x="2595308" y="3008963"/>
            <a:ext cx="698708" cy="724446"/>
            <a:chOff x="1297654" y="1504481"/>
            <a:chExt cx="349354" cy="362223"/>
          </a:xfrm>
        </p:grpSpPr>
        <p:sp>
          <p:nvSpPr>
            <p:cNvPr id="4942" name="Google Shape;4942;p59"/>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43" name="Google Shape;4943;p59"/>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44" name="Google Shape;4944;p59"/>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945" name="Google Shape;4945;p59"/>
          <p:cNvSpPr/>
          <p:nvPr/>
        </p:nvSpPr>
        <p:spPr>
          <a:xfrm>
            <a:off x="7890757" y="3061458"/>
            <a:ext cx="762418" cy="624932"/>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946" name="Google Shape;4946;p59"/>
          <p:cNvGrpSpPr/>
          <p:nvPr/>
        </p:nvGrpSpPr>
        <p:grpSpPr>
          <a:xfrm>
            <a:off x="1704771" y="3021832"/>
            <a:ext cx="706290" cy="703996"/>
            <a:chOff x="852385" y="1510916"/>
            <a:chExt cx="353145" cy="351998"/>
          </a:xfrm>
        </p:grpSpPr>
        <p:sp>
          <p:nvSpPr>
            <p:cNvPr id="4947" name="Google Shape;4947;p59"/>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48" name="Google Shape;4948;p59"/>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49" name="Google Shape;4949;p59"/>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950" name="Google Shape;4950;p59"/>
          <p:cNvGrpSpPr/>
          <p:nvPr/>
        </p:nvGrpSpPr>
        <p:grpSpPr>
          <a:xfrm>
            <a:off x="3490435" y="3030943"/>
            <a:ext cx="686538" cy="685010"/>
            <a:chOff x="1745217" y="1515471"/>
            <a:chExt cx="343269" cy="342505"/>
          </a:xfrm>
        </p:grpSpPr>
        <p:sp>
          <p:nvSpPr>
            <p:cNvPr id="4951" name="Google Shape;4951;p59"/>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52" name="Google Shape;4952;p59"/>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53" name="Google Shape;4953;p59"/>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54" name="Google Shape;4954;p59"/>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955" name="Google Shape;4955;p59"/>
          <p:cNvSpPr/>
          <p:nvPr/>
        </p:nvSpPr>
        <p:spPr>
          <a:xfrm>
            <a:off x="7018440" y="3010875"/>
            <a:ext cx="731264" cy="727122"/>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956" name="Google Shape;4956;p59"/>
          <p:cNvGrpSpPr/>
          <p:nvPr/>
        </p:nvGrpSpPr>
        <p:grpSpPr>
          <a:xfrm>
            <a:off x="6085407" y="3058275"/>
            <a:ext cx="823070" cy="631174"/>
            <a:chOff x="3042703" y="1529137"/>
            <a:chExt cx="411535" cy="315587"/>
          </a:xfrm>
        </p:grpSpPr>
        <p:sp>
          <p:nvSpPr>
            <p:cNvPr id="4957" name="Google Shape;4957;p59"/>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58" name="Google Shape;4958;p59"/>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59" name="Google Shape;4959;p59"/>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60" name="Google Shape;4960;p59"/>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61" name="Google Shape;4961;p59"/>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62" name="Google Shape;4962;p59"/>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63" name="Google Shape;4963;p59"/>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64" name="Google Shape;4964;p59"/>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65" name="Google Shape;4965;p59"/>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66" name="Google Shape;4966;p59"/>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967" name="Google Shape;4967;p59"/>
          <p:cNvGrpSpPr/>
          <p:nvPr/>
        </p:nvGrpSpPr>
        <p:grpSpPr>
          <a:xfrm>
            <a:off x="5258579" y="3089365"/>
            <a:ext cx="701002" cy="568994"/>
            <a:chOff x="2629289" y="1544682"/>
            <a:chExt cx="350501" cy="284497"/>
          </a:xfrm>
        </p:grpSpPr>
        <p:sp>
          <p:nvSpPr>
            <p:cNvPr id="4968" name="Google Shape;4968;p59"/>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69" name="Google Shape;4969;p59"/>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70" name="Google Shape;4970;p59"/>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71" name="Google Shape;4971;p59"/>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72" name="Google Shape;4972;p59"/>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973" name="Google Shape;4973;p59"/>
          <p:cNvGrpSpPr/>
          <p:nvPr/>
        </p:nvGrpSpPr>
        <p:grpSpPr>
          <a:xfrm>
            <a:off x="10610155" y="3005266"/>
            <a:ext cx="735786" cy="730436"/>
            <a:chOff x="5305077" y="1502633"/>
            <a:chExt cx="367893" cy="365218"/>
          </a:xfrm>
        </p:grpSpPr>
        <p:sp>
          <p:nvSpPr>
            <p:cNvPr id="4974" name="Google Shape;4974;p59"/>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75" name="Google Shape;4975;p59"/>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4976" name="Google Shape;4976;p59"/>
          <p:cNvGrpSpPr/>
          <p:nvPr/>
        </p:nvGrpSpPr>
        <p:grpSpPr>
          <a:xfrm>
            <a:off x="14200340" y="3000235"/>
            <a:ext cx="736616" cy="734066"/>
            <a:chOff x="7100170" y="1500117"/>
            <a:chExt cx="368308" cy="367033"/>
          </a:xfrm>
        </p:grpSpPr>
        <p:sp>
          <p:nvSpPr>
            <p:cNvPr id="4977" name="Google Shape;4977;p59"/>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78" name="Google Shape;4978;p59"/>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79" name="Google Shape;4979;p59"/>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80" name="Google Shape;4980;p59"/>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81" name="Google Shape;4981;p59"/>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82" name="Google Shape;4982;p59"/>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83" name="Google Shape;4983;p59"/>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84" name="Google Shape;4984;p59"/>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85" name="Google Shape;4985;p59"/>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86" name="Google Shape;4986;p59"/>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87" name="Google Shape;4987;p59"/>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88" name="Google Shape;4988;p59"/>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89" name="Google Shape;4989;p59"/>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4990" name="Google Shape;4990;p59"/>
          <p:cNvSpPr/>
          <p:nvPr/>
        </p:nvSpPr>
        <p:spPr>
          <a:xfrm>
            <a:off x="15079284" y="3000361"/>
            <a:ext cx="745916" cy="733494"/>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4991" name="Google Shape;4991;p59"/>
          <p:cNvGrpSpPr/>
          <p:nvPr/>
        </p:nvGrpSpPr>
        <p:grpSpPr>
          <a:xfrm>
            <a:off x="13298463" y="3000043"/>
            <a:ext cx="780574" cy="734130"/>
            <a:chOff x="6649231" y="1500021"/>
            <a:chExt cx="390287" cy="367065"/>
          </a:xfrm>
        </p:grpSpPr>
        <p:sp>
          <p:nvSpPr>
            <p:cNvPr id="4992" name="Google Shape;4992;p59"/>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93" name="Google Shape;4993;p59"/>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94" name="Google Shape;4994;p59"/>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95" name="Google Shape;4995;p59"/>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96" name="Google Shape;4996;p59"/>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97" name="Google Shape;4997;p59"/>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98" name="Google Shape;4998;p59"/>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4999" name="Google Shape;4999;p59"/>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00" name="Google Shape;5000;p59"/>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01" name="Google Shape;5001;p59"/>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02" name="Google Shape;5002;p59"/>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03" name="Google Shape;5003;p59"/>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04" name="Google Shape;5004;p59"/>
          <p:cNvGrpSpPr/>
          <p:nvPr/>
        </p:nvGrpSpPr>
        <p:grpSpPr>
          <a:xfrm>
            <a:off x="11493877" y="3087006"/>
            <a:ext cx="774522" cy="560712"/>
            <a:chOff x="5746938" y="1543503"/>
            <a:chExt cx="387261" cy="280356"/>
          </a:xfrm>
        </p:grpSpPr>
        <p:sp>
          <p:nvSpPr>
            <p:cNvPr id="5005" name="Google Shape;5005;p59"/>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06" name="Google Shape;5006;p59"/>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07" name="Google Shape;5007;p59"/>
          <p:cNvGrpSpPr/>
          <p:nvPr/>
        </p:nvGrpSpPr>
        <p:grpSpPr>
          <a:xfrm>
            <a:off x="12393460" y="3050693"/>
            <a:ext cx="738144" cy="634934"/>
            <a:chOff x="6196730" y="1525346"/>
            <a:chExt cx="369072" cy="317467"/>
          </a:xfrm>
        </p:grpSpPr>
        <p:sp>
          <p:nvSpPr>
            <p:cNvPr id="5008" name="Google Shape;5008;p59"/>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09" name="Google Shape;5009;p59"/>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10" name="Google Shape;5010;p59"/>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11" name="Google Shape;5011;p59"/>
          <p:cNvGrpSpPr/>
          <p:nvPr/>
        </p:nvGrpSpPr>
        <p:grpSpPr>
          <a:xfrm>
            <a:off x="9881184" y="3001381"/>
            <a:ext cx="493116" cy="734322"/>
            <a:chOff x="4940592" y="1500690"/>
            <a:chExt cx="246558" cy="367161"/>
          </a:xfrm>
        </p:grpSpPr>
        <p:sp>
          <p:nvSpPr>
            <p:cNvPr id="5012" name="Google Shape;5012;p59"/>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13" name="Google Shape;5013;p59"/>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14" name="Google Shape;5014;p59"/>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15" name="Google Shape;5015;p59"/>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16" name="Google Shape;5016;p59"/>
          <p:cNvGrpSpPr/>
          <p:nvPr/>
        </p:nvGrpSpPr>
        <p:grpSpPr>
          <a:xfrm>
            <a:off x="15929812" y="2999789"/>
            <a:ext cx="761716" cy="735150"/>
            <a:chOff x="7964906" y="1499894"/>
            <a:chExt cx="380858" cy="367575"/>
          </a:xfrm>
        </p:grpSpPr>
        <p:sp>
          <p:nvSpPr>
            <p:cNvPr id="5017" name="Google Shape;5017;p59"/>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18" name="Google Shape;5018;p59"/>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19" name="Google Shape;5019;p59"/>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020" name="Google Shape;5020;p59"/>
          <p:cNvSpPr/>
          <p:nvPr/>
        </p:nvSpPr>
        <p:spPr>
          <a:xfrm>
            <a:off x="11559115" y="5804174"/>
            <a:ext cx="645574" cy="711576"/>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021" name="Google Shape;5021;p59"/>
          <p:cNvGrpSpPr/>
          <p:nvPr/>
        </p:nvGrpSpPr>
        <p:grpSpPr>
          <a:xfrm>
            <a:off x="16014800" y="5804557"/>
            <a:ext cx="570460" cy="711194"/>
            <a:chOff x="8007400" y="2902278"/>
            <a:chExt cx="285230" cy="355597"/>
          </a:xfrm>
        </p:grpSpPr>
        <p:sp>
          <p:nvSpPr>
            <p:cNvPr id="5022" name="Google Shape;5022;p59"/>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23" name="Google Shape;5023;p59"/>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24" name="Google Shape;5024;p59"/>
          <p:cNvGrpSpPr/>
          <p:nvPr/>
        </p:nvGrpSpPr>
        <p:grpSpPr>
          <a:xfrm>
            <a:off x="12438249" y="5805576"/>
            <a:ext cx="636462" cy="710940"/>
            <a:chOff x="6219124" y="2902788"/>
            <a:chExt cx="318231" cy="355470"/>
          </a:xfrm>
        </p:grpSpPr>
        <p:sp>
          <p:nvSpPr>
            <p:cNvPr id="5025" name="Google Shape;5025;p59"/>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26" name="Google Shape;5026;p59"/>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27" name="Google Shape;5027;p59"/>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28" name="Google Shape;5028;p59"/>
          <p:cNvGrpSpPr/>
          <p:nvPr/>
        </p:nvGrpSpPr>
        <p:grpSpPr>
          <a:xfrm>
            <a:off x="9938843" y="5805704"/>
            <a:ext cx="370218" cy="710812"/>
            <a:chOff x="4969421" y="2902852"/>
            <a:chExt cx="185109" cy="355406"/>
          </a:xfrm>
        </p:grpSpPr>
        <p:sp>
          <p:nvSpPr>
            <p:cNvPr id="5029" name="Google Shape;5029;p59"/>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30" name="Google Shape;5030;p59"/>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31" name="Google Shape;5031;p59"/>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32" name="Google Shape;5032;p59"/>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33" name="Google Shape;5033;p59"/>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34" name="Google Shape;5034;p59"/>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035" name="Google Shape;5035;p59"/>
          <p:cNvSpPr/>
          <p:nvPr/>
        </p:nvSpPr>
        <p:spPr>
          <a:xfrm>
            <a:off x="15149111" y="5806087"/>
            <a:ext cx="606774" cy="711194"/>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36" name="Google Shape;5036;p59"/>
          <p:cNvSpPr/>
          <p:nvPr/>
        </p:nvSpPr>
        <p:spPr>
          <a:xfrm>
            <a:off x="14243601" y="5805704"/>
            <a:ext cx="636462" cy="709284"/>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037" name="Google Shape;5037;p59"/>
          <p:cNvGrpSpPr/>
          <p:nvPr/>
        </p:nvGrpSpPr>
        <p:grpSpPr>
          <a:xfrm>
            <a:off x="13370518" y="5805704"/>
            <a:ext cx="622828" cy="710812"/>
            <a:chOff x="6685259" y="2902852"/>
            <a:chExt cx="311414" cy="355406"/>
          </a:xfrm>
        </p:grpSpPr>
        <p:sp>
          <p:nvSpPr>
            <p:cNvPr id="5038" name="Google Shape;5038;p59"/>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39" name="Google Shape;5039;p59"/>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40" name="Google Shape;5040;p59"/>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41" name="Google Shape;5041;p59"/>
          <p:cNvGrpSpPr/>
          <p:nvPr/>
        </p:nvGrpSpPr>
        <p:grpSpPr>
          <a:xfrm>
            <a:off x="10618501" y="5806340"/>
            <a:ext cx="719158" cy="711704"/>
            <a:chOff x="5309250" y="2903170"/>
            <a:chExt cx="359579" cy="355852"/>
          </a:xfrm>
        </p:grpSpPr>
        <p:sp>
          <p:nvSpPr>
            <p:cNvPr id="5042" name="Google Shape;5042;p59"/>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43" name="Google Shape;5043;p59"/>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44" name="Google Shape;5044;p59"/>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45" name="Google Shape;5045;p59"/>
          <p:cNvGrpSpPr/>
          <p:nvPr/>
        </p:nvGrpSpPr>
        <p:grpSpPr>
          <a:xfrm>
            <a:off x="4399131" y="4842345"/>
            <a:ext cx="624358" cy="706862"/>
            <a:chOff x="2199565" y="2421172"/>
            <a:chExt cx="312179" cy="353431"/>
          </a:xfrm>
        </p:grpSpPr>
        <p:sp>
          <p:nvSpPr>
            <p:cNvPr id="5046" name="Google Shape;5046;p59"/>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47" name="Google Shape;5047;p59"/>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48" name="Google Shape;5048;p59"/>
          <p:cNvGrpSpPr/>
          <p:nvPr/>
        </p:nvGrpSpPr>
        <p:grpSpPr>
          <a:xfrm>
            <a:off x="3501775" y="4851455"/>
            <a:ext cx="640286" cy="686538"/>
            <a:chOff x="1750887" y="2425727"/>
            <a:chExt cx="320143" cy="343269"/>
          </a:xfrm>
        </p:grpSpPr>
        <p:sp>
          <p:nvSpPr>
            <p:cNvPr id="5049" name="Google Shape;5049;p59"/>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50" name="Google Shape;5050;p59"/>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51" name="Google Shape;5051;p59"/>
          <p:cNvGrpSpPr/>
          <p:nvPr/>
        </p:nvGrpSpPr>
        <p:grpSpPr>
          <a:xfrm>
            <a:off x="2596074" y="4851455"/>
            <a:ext cx="676728" cy="685774"/>
            <a:chOff x="1298037" y="2425727"/>
            <a:chExt cx="338364" cy="342887"/>
          </a:xfrm>
        </p:grpSpPr>
        <p:sp>
          <p:nvSpPr>
            <p:cNvPr id="5052" name="Google Shape;5052;p59"/>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53" name="Google Shape;5053;p59"/>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54" name="Google Shape;5054;p59"/>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55" name="Google Shape;5055;p59"/>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056" name="Google Shape;5056;p59"/>
          <p:cNvSpPr/>
          <p:nvPr/>
        </p:nvSpPr>
        <p:spPr>
          <a:xfrm>
            <a:off x="1697954" y="4837056"/>
            <a:ext cx="694120" cy="714572"/>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057" name="Google Shape;5057;p59"/>
          <p:cNvGrpSpPr/>
          <p:nvPr/>
        </p:nvGrpSpPr>
        <p:grpSpPr>
          <a:xfrm>
            <a:off x="7948415" y="4858019"/>
            <a:ext cx="640286" cy="676982"/>
            <a:chOff x="3974207" y="2429009"/>
            <a:chExt cx="320143" cy="338491"/>
          </a:xfrm>
        </p:grpSpPr>
        <p:sp>
          <p:nvSpPr>
            <p:cNvPr id="5058" name="Google Shape;5058;p5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59" name="Google Shape;5059;p5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60" name="Google Shape;5060;p59"/>
          <p:cNvGrpSpPr/>
          <p:nvPr/>
        </p:nvGrpSpPr>
        <p:grpSpPr>
          <a:xfrm>
            <a:off x="5246474" y="4862094"/>
            <a:ext cx="710048" cy="665260"/>
            <a:chOff x="2623237" y="2431047"/>
            <a:chExt cx="355024" cy="332630"/>
          </a:xfrm>
        </p:grpSpPr>
        <p:sp>
          <p:nvSpPr>
            <p:cNvPr id="5061" name="Google Shape;5061;p59"/>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62" name="Google Shape;5062;p59"/>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63" name="Google Shape;5063;p59"/>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64" name="Google Shape;5064;p59"/>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65" name="Google Shape;5065;p59"/>
          <p:cNvGrpSpPr/>
          <p:nvPr/>
        </p:nvGrpSpPr>
        <p:grpSpPr>
          <a:xfrm>
            <a:off x="13314389" y="4868147"/>
            <a:ext cx="751014" cy="735850"/>
            <a:chOff x="6657194" y="2434073"/>
            <a:chExt cx="375507" cy="367925"/>
          </a:xfrm>
        </p:grpSpPr>
        <p:sp>
          <p:nvSpPr>
            <p:cNvPr id="5066" name="Google Shape;5066;p59"/>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67" name="Google Shape;5067;p59"/>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68" name="Google Shape;5068;p59"/>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69" name="Google Shape;5069;p59"/>
          <p:cNvGrpSpPr/>
          <p:nvPr/>
        </p:nvGrpSpPr>
        <p:grpSpPr>
          <a:xfrm>
            <a:off x="14202635" y="4883310"/>
            <a:ext cx="735850" cy="704760"/>
            <a:chOff x="7101317" y="2441655"/>
            <a:chExt cx="367925" cy="352380"/>
          </a:xfrm>
        </p:grpSpPr>
        <p:sp>
          <p:nvSpPr>
            <p:cNvPr id="5070" name="Google Shape;5070;p5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71" name="Google Shape;5071;p5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72" name="Google Shape;5072;p59"/>
          <p:cNvGrpSpPr/>
          <p:nvPr/>
        </p:nvGrpSpPr>
        <p:grpSpPr>
          <a:xfrm>
            <a:off x="11512799" y="4868913"/>
            <a:ext cx="735850" cy="734322"/>
            <a:chOff x="5756399" y="2434456"/>
            <a:chExt cx="367925" cy="367161"/>
          </a:xfrm>
        </p:grpSpPr>
        <p:sp>
          <p:nvSpPr>
            <p:cNvPr id="5073" name="Google Shape;5073;p59"/>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74" name="Google Shape;5074;p59"/>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75" name="Google Shape;5075;p59"/>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76" name="Google Shape;5076;p59"/>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77" name="Google Shape;5077;p59"/>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78" name="Google Shape;5078;p59"/>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79" name="Google Shape;5079;p59"/>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080" name="Google Shape;5080;p59"/>
          <p:cNvSpPr/>
          <p:nvPr/>
        </p:nvSpPr>
        <p:spPr>
          <a:xfrm>
            <a:off x="10609390" y="4869102"/>
            <a:ext cx="736616" cy="73394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81" name="Google Shape;5081;p59"/>
          <p:cNvSpPr/>
          <p:nvPr/>
        </p:nvSpPr>
        <p:spPr>
          <a:xfrm>
            <a:off x="15084063" y="4891082"/>
            <a:ext cx="740374" cy="688068"/>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082" name="Google Shape;5082;p59"/>
          <p:cNvGrpSpPr/>
          <p:nvPr/>
        </p:nvGrpSpPr>
        <p:grpSpPr>
          <a:xfrm>
            <a:off x="15929813" y="4868147"/>
            <a:ext cx="747254" cy="735850"/>
            <a:chOff x="7964906" y="2434073"/>
            <a:chExt cx="373627" cy="367925"/>
          </a:xfrm>
        </p:grpSpPr>
        <p:sp>
          <p:nvSpPr>
            <p:cNvPr id="5083" name="Google Shape;5083;p5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84" name="Google Shape;5084;p5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085" name="Google Shape;5085;p59"/>
          <p:cNvGrpSpPr/>
          <p:nvPr/>
        </p:nvGrpSpPr>
        <p:grpSpPr>
          <a:xfrm>
            <a:off x="12388173" y="4875475"/>
            <a:ext cx="739674" cy="720942"/>
            <a:chOff x="6194086" y="2437737"/>
            <a:chExt cx="369837" cy="360471"/>
          </a:xfrm>
        </p:grpSpPr>
        <p:sp>
          <p:nvSpPr>
            <p:cNvPr id="5086" name="Google Shape;5086;p59"/>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87" name="Google Shape;5087;p59"/>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091"/>
        <p:cNvGrpSpPr/>
        <p:nvPr/>
      </p:nvGrpSpPr>
      <p:grpSpPr>
        <a:xfrm>
          <a:off x="0" y="0"/>
          <a:ext cx="0" cy="0"/>
          <a:chOff x="0" y="0"/>
          <a:chExt cx="0" cy="0"/>
        </a:xfrm>
      </p:grpSpPr>
      <p:sp>
        <p:nvSpPr>
          <p:cNvPr id="5092" name="Google Shape;5092;p60"/>
          <p:cNvSpPr txBox="1">
            <a:spLocks noGrp="1"/>
          </p:cNvSpPr>
          <p:nvPr>
            <p:ph type="title" idx="4294967295"/>
          </p:nvPr>
        </p:nvSpPr>
        <p:spPr>
          <a:xfrm>
            <a:off x="1699350" y="1887550"/>
            <a:ext cx="6964200" cy="964800"/>
          </a:xfrm>
          <a:prstGeom prst="rect">
            <a:avLst/>
          </a:prstGeom>
        </p:spPr>
        <p:txBody>
          <a:bodyPr spcFirstLastPara="1" wrap="square" lIns="182850" tIns="182850" rIns="182850" bIns="182850" anchor="t" anchorCtr="0">
            <a:noAutofit/>
          </a:bodyPr>
          <a:lstStyle/>
          <a:p>
            <a:pPr>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093" name="Google Shape;5093;p60"/>
          <p:cNvSpPr txBox="1">
            <a:spLocks noGrp="1"/>
          </p:cNvSpPr>
          <p:nvPr>
            <p:ph type="title" idx="4294967295"/>
          </p:nvPr>
        </p:nvSpPr>
        <p:spPr>
          <a:xfrm>
            <a:off x="9716800" y="1887550"/>
            <a:ext cx="6964200" cy="964800"/>
          </a:xfrm>
          <a:prstGeom prst="rect">
            <a:avLst/>
          </a:prstGeom>
        </p:spPr>
        <p:txBody>
          <a:bodyPr spcFirstLastPara="1" wrap="square" lIns="182850" tIns="182850" rIns="182850" bIns="182850" anchor="t" anchorCtr="0">
            <a:noAutofit/>
          </a:bodyPr>
          <a:lstStyle/>
          <a:p>
            <a:pPr>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5094" name="Google Shape;5094;p60"/>
          <p:cNvGrpSpPr/>
          <p:nvPr/>
        </p:nvGrpSpPr>
        <p:grpSpPr>
          <a:xfrm>
            <a:off x="7082022" y="3017188"/>
            <a:ext cx="700332" cy="698868"/>
            <a:chOff x="3541011" y="1508594"/>
            <a:chExt cx="350166" cy="349434"/>
          </a:xfrm>
        </p:grpSpPr>
        <p:sp>
          <p:nvSpPr>
            <p:cNvPr id="5095" name="Google Shape;5095;p6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96" name="Google Shape;5096;p6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97" name="Google Shape;5097;p6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98" name="Google Shape;5098;p6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099" name="Google Shape;5099;p6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00" name="Google Shape;5100;p6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01" name="Google Shape;5101;p6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02" name="Google Shape;5102;p6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03" name="Google Shape;5103;p6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04" name="Google Shape;5104;p6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05" name="Google Shape;5105;p6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06" name="Google Shape;5106;p6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07" name="Google Shape;5107;p6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108" name="Google Shape;5108;p60"/>
          <p:cNvGrpSpPr/>
          <p:nvPr/>
        </p:nvGrpSpPr>
        <p:grpSpPr>
          <a:xfrm>
            <a:off x="6244514" y="3017188"/>
            <a:ext cx="589700" cy="698868"/>
            <a:chOff x="3122257" y="1508594"/>
            <a:chExt cx="294850" cy="349434"/>
          </a:xfrm>
        </p:grpSpPr>
        <p:sp>
          <p:nvSpPr>
            <p:cNvPr id="5109" name="Google Shape;5109;p60"/>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10" name="Google Shape;5110;p60"/>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11" name="Google Shape;5111;p60"/>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12" name="Google Shape;5112;p60"/>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13" name="Google Shape;5113;p60"/>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114" name="Google Shape;5114;p60"/>
          <p:cNvGrpSpPr/>
          <p:nvPr/>
        </p:nvGrpSpPr>
        <p:grpSpPr>
          <a:xfrm>
            <a:off x="1821446" y="3016424"/>
            <a:ext cx="503320" cy="700332"/>
            <a:chOff x="910723" y="1508212"/>
            <a:chExt cx="251660" cy="350166"/>
          </a:xfrm>
        </p:grpSpPr>
        <p:sp>
          <p:nvSpPr>
            <p:cNvPr id="5115" name="Google Shape;5115;p60"/>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16" name="Google Shape;5116;p60"/>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17" name="Google Shape;5117;p60"/>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18" name="Google Shape;5118;p60"/>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19" name="Google Shape;5119;p60"/>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20" name="Google Shape;5120;p60"/>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21" name="Google Shape;5121;p60"/>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22" name="Google Shape;5122;p60"/>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23" name="Google Shape;5123;p60"/>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24" name="Google Shape;5124;p60"/>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25" name="Google Shape;5125;p60"/>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26" name="Google Shape;5126;p60"/>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27" name="Google Shape;5127;p60"/>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28" name="Google Shape;5128;p60"/>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29" name="Google Shape;5129;p60"/>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30" name="Google Shape;5130;p60"/>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31" name="Google Shape;5131;p60"/>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132" name="Google Shape;5132;p60"/>
          <p:cNvGrpSpPr/>
          <p:nvPr/>
        </p:nvGrpSpPr>
        <p:grpSpPr>
          <a:xfrm>
            <a:off x="2617262" y="3015660"/>
            <a:ext cx="700332" cy="700396"/>
            <a:chOff x="1308631" y="1507830"/>
            <a:chExt cx="350166" cy="350198"/>
          </a:xfrm>
        </p:grpSpPr>
        <p:sp>
          <p:nvSpPr>
            <p:cNvPr id="5133" name="Google Shape;5133;p60"/>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34" name="Google Shape;5134;p60"/>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35" name="Google Shape;5135;p60"/>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36" name="Google Shape;5136;p60"/>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137" name="Google Shape;5137;p60"/>
          <p:cNvGrpSpPr/>
          <p:nvPr/>
        </p:nvGrpSpPr>
        <p:grpSpPr>
          <a:xfrm>
            <a:off x="3513843" y="3019479"/>
            <a:ext cx="691994" cy="691994"/>
            <a:chOff x="1756921" y="1509739"/>
            <a:chExt cx="345997" cy="345997"/>
          </a:xfrm>
        </p:grpSpPr>
        <p:sp>
          <p:nvSpPr>
            <p:cNvPr id="5138" name="Google Shape;5138;p60"/>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39" name="Google Shape;5139;p60"/>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40" name="Google Shape;5140;p60"/>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41" name="Google Shape;5141;p60"/>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42" name="Google Shape;5142;p60"/>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43" name="Google Shape;5143;p60"/>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44" name="Google Shape;5144;p60"/>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45" name="Google Shape;5145;p60"/>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46" name="Google Shape;5146;p60"/>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47" name="Google Shape;5147;p60"/>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48" name="Google Shape;5148;p60"/>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49" name="Google Shape;5149;p60"/>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50" name="Google Shape;5150;p60"/>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51" name="Google Shape;5151;p60"/>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52" name="Google Shape;5152;p60"/>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53" name="Google Shape;5153;p60"/>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54" name="Google Shape;5154;p60"/>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155" name="Google Shape;5155;p60"/>
          <p:cNvGrpSpPr/>
          <p:nvPr/>
        </p:nvGrpSpPr>
        <p:grpSpPr>
          <a:xfrm>
            <a:off x="4433913" y="3021007"/>
            <a:ext cx="637442" cy="691230"/>
            <a:chOff x="2216956" y="1510503"/>
            <a:chExt cx="318721" cy="345615"/>
          </a:xfrm>
        </p:grpSpPr>
        <p:sp>
          <p:nvSpPr>
            <p:cNvPr id="5156" name="Google Shape;5156;p60"/>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57" name="Google Shape;5157;p60"/>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58" name="Google Shape;5158;p60"/>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59" name="Google Shape;5159;p60"/>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60" name="Google Shape;5160;p60"/>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161" name="Google Shape;5161;p60"/>
          <p:cNvGrpSpPr/>
          <p:nvPr/>
        </p:nvGrpSpPr>
        <p:grpSpPr>
          <a:xfrm>
            <a:off x="7976312" y="3136923"/>
            <a:ext cx="698104" cy="460098"/>
            <a:chOff x="3988156" y="1568461"/>
            <a:chExt cx="349052" cy="230049"/>
          </a:xfrm>
        </p:grpSpPr>
        <p:sp>
          <p:nvSpPr>
            <p:cNvPr id="5162" name="Google Shape;5162;p60"/>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63" name="Google Shape;5163;p60"/>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64" name="Google Shape;5164;p60"/>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65" name="Google Shape;5165;p60"/>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66" name="Google Shape;5166;p60"/>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67" name="Google Shape;5167;p60"/>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68" name="Google Shape;5168;p60"/>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169" name="Google Shape;5169;p60"/>
          <p:cNvGrpSpPr/>
          <p:nvPr/>
        </p:nvGrpSpPr>
        <p:grpSpPr>
          <a:xfrm>
            <a:off x="5266074" y="2999746"/>
            <a:ext cx="758004" cy="732224"/>
            <a:chOff x="2633037" y="1499873"/>
            <a:chExt cx="379002" cy="366112"/>
          </a:xfrm>
        </p:grpSpPr>
        <p:sp>
          <p:nvSpPr>
            <p:cNvPr id="5170" name="Google Shape;5170;p60"/>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71" name="Google Shape;5171;p60"/>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72" name="Google Shape;5172;p60"/>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73" name="Google Shape;5173;p60"/>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74" name="Google Shape;5174;p60"/>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75" name="Google Shape;5175;p60"/>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176" name="Google Shape;5176;p60"/>
          <p:cNvGrpSpPr/>
          <p:nvPr/>
        </p:nvGrpSpPr>
        <p:grpSpPr>
          <a:xfrm>
            <a:off x="13350513" y="3032339"/>
            <a:ext cx="655646" cy="714018"/>
            <a:chOff x="6675256" y="1516169"/>
            <a:chExt cx="327823" cy="357009"/>
          </a:xfrm>
        </p:grpSpPr>
        <p:sp>
          <p:nvSpPr>
            <p:cNvPr id="5177" name="Google Shape;5177;p60"/>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78" name="Google Shape;5178;p60"/>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79" name="Google Shape;5179;p60"/>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80" name="Google Shape;5180;p60"/>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81" name="Google Shape;5181;p60"/>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82" name="Google Shape;5182;p60"/>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83" name="Google Shape;5183;p60"/>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84" name="Google Shape;5184;p60"/>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85" name="Google Shape;5185;p60"/>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186" name="Google Shape;5186;p60"/>
          <p:cNvGrpSpPr/>
          <p:nvPr/>
        </p:nvGrpSpPr>
        <p:grpSpPr>
          <a:xfrm>
            <a:off x="16040319" y="3033103"/>
            <a:ext cx="601794" cy="713254"/>
            <a:chOff x="8020159" y="1516551"/>
            <a:chExt cx="300897" cy="356627"/>
          </a:xfrm>
        </p:grpSpPr>
        <p:sp>
          <p:nvSpPr>
            <p:cNvPr id="5187" name="Google Shape;5187;p60"/>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88" name="Google Shape;5188;p60"/>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89" name="Google Shape;5189;p60"/>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90" name="Google Shape;5190;p60"/>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91" name="Google Shape;5191;p60"/>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192" name="Google Shape;5192;p60"/>
          <p:cNvGrpSpPr/>
          <p:nvPr/>
        </p:nvGrpSpPr>
        <p:grpSpPr>
          <a:xfrm>
            <a:off x="10754727" y="3032339"/>
            <a:ext cx="514714" cy="713254"/>
            <a:chOff x="5377363" y="1516169"/>
            <a:chExt cx="257357" cy="356627"/>
          </a:xfrm>
        </p:grpSpPr>
        <p:sp>
          <p:nvSpPr>
            <p:cNvPr id="5193" name="Google Shape;5193;p60"/>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94" name="Google Shape;5194;p60"/>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95" name="Google Shape;5195;p60"/>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96" name="Google Shape;5196;p60"/>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97" name="Google Shape;5197;p60"/>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98" name="Google Shape;5198;p60"/>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199" name="Google Shape;5199;p60"/>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00" name="Google Shape;5200;p60"/>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01" name="Google Shape;5201;p60"/>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02" name="Google Shape;5202;p60"/>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03" name="Google Shape;5203;p60"/>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04" name="Google Shape;5204;p60"/>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05" name="Google Shape;5205;p60"/>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06" name="Google Shape;5206;p60"/>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07" name="Google Shape;5207;p60"/>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08" name="Google Shape;5208;p60"/>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09" name="Google Shape;5209;p60"/>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210" name="Google Shape;5210;p60"/>
          <p:cNvGrpSpPr/>
          <p:nvPr/>
        </p:nvGrpSpPr>
        <p:grpSpPr>
          <a:xfrm>
            <a:off x="9761135" y="3071741"/>
            <a:ext cx="712490" cy="635214"/>
            <a:chOff x="4880567" y="1535870"/>
            <a:chExt cx="356245" cy="317607"/>
          </a:xfrm>
        </p:grpSpPr>
        <p:sp>
          <p:nvSpPr>
            <p:cNvPr id="5211" name="Google Shape;5211;p6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12" name="Google Shape;5212;p6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13" name="Google Shape;5213;p6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14" name="Google Shape;5214;p6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15" name="Google Shape;5215;p6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216" name="Google Shape;5216;p60"/>
          <p:cNvGrpSpPr/>
          <p:nvPr/>
        </p:nvGrpSpPr>
        <p:grpSpPr>
          <a:xfrm>
            <a:off x="11542967" y="3031575"/>
            <a:ext cx="714718" cy="714782"/>
            <a:chOff x="5771483" y="1515787"/>
            <a:chExt cx="357359" cy="357391"/>
          </a:xfrm>
        </p:grpSpPr>
        <p:sp>
          <p:nvSpPr>
            <p:cNvPr id="5217" name="Google Shape;5217;p60"/>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18" name="Google Shape;5218;p60"/>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19" name="Google Shape;5219;p60"/>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20" name="Google Shape;5220;p60"/>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221" name="Google Shape;5221;p60"/>
          <p:cNvGrpSpPr/>
          <p:nvPr/>
        </p:nvGrpSpPr>
        <p:grpSpPr>
          <a:xfrm>
            <a:off x="14243338" y="3067220"/>
            <a:ext cx="642724" cy="642724"/>
            <a:chOff x="7121669" y="1533610"/>
            <a:chExt cx="321362" cy="321362"/>
          </a:xfrm>
        </p:grpSpPr>
        <p:sp>
          <p:nvSpPr>
            <p:cNvPr id="5222" name="Google Shape;5222;p60"/>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23" name="Google Shape;5223;p60"/>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24" name="Google Shape;5224;p60"/>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25" name="Google Shape;5225;p60"/>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226" name="Google Shape;5226;p60"/>
          <p:cNvGrpSpPr/>
          <p:nvPr/>
        </p:nvGrpSpPr>
        <p:grpSpPr>
          <a:xfrm>
            <a:off x="15125533" y="3029728"/>
            <a:ext cx="654118" cy="720384"/>
            <a:chOff x="7562766" y="1514864"/>
            <a:chExt cx="327059" cy="360192"/>
          </a:xfrm>
        </p:grpSpPr>
        <p:sp>
          <p:nvSpPr>
            <p:cNvPr id="5227" name="Google Shape;5227;p60"/>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28" name="Google Shape;5228;p60"/>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29" name="Google Shape;5229;p60"/>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30" name="Google Shape;5230;p60"/>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231" name="Google Shape;5231;p60"/>
          <p:cNvGrpSpPr/>
          <p:nvPr/>
        </p:nvGrpSpPr>
        <p:grpSpPr>
          <a:xfrm>
            <a:off x="12442458" y="2997347"/>
            <a:ext cx="723272" cy="724366"/>
            <a:chOff x="6259175" y="1559008"/>
            <a:chExt cx="271743" cy="272093"/>
          </a:xfrm>
        </p:grpSpPr>
        <p:sp>
          <p:nvSpPr>
            <p:cNvPr id="5232" name="Google Shape;5232;p60"/>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33" name="Google Shape;5233;p60"/>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34" name="Google Shape;5234;p60"/>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35" name="Google Shape;5235;p60"/>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36" name="Google Shape;5236;p60"/>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37" name="Google Shape;5237;p60"/>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38" name="Google Shape;5238;p60"/>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39" name="Google Shape;5239;p60"/>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40" name="Google Shape;5240;p60"/>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41" name="Google Shape;5241;p60"/>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42" name="Google Shape;5242;p60"/>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43" name="Google Shape;5243;p60"/>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44" name="Google Shape;5244;p60"/>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45" name="Google Shape;5245;p60"/>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46" name="Google Shape;5246;p60"/>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47" name="Google Shape;5247;p60"/>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48" name="Google Shape;5248;p60"/>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249" name="Google Shape;5249;p60"/>
          <p:cNvGrpSpPr/>
          <p:nvPr/>
        </p:nvGrpSpPr>
        <p:grpSpPr>
          <a:xfrm>
            <a:off x="5322918" y="4030002"/>
            <a:ext cx="645016" cy="546988"/>
            <a:chOff x="2661459" y="2015001"/>
            <a:chExt cx="322508" cy="273494"/>
          </a:xfrm>
        </p:grpSpPr>
        <p:sp>
          <p:nvSpPr>
            <p:cNvPr id="5250" name="Google Shape;5250;p6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51" name="Google Shape;5251;p6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252" name="Google Shape;5252;p60"/>
          <p:cNvGrpSpPr/>
          <p:nvPr/>
        </p:nvGrpSpPr>
        <p:grpSpPr>
          <a:xfrm>
            <a:off x="13342175" y="4018609"/>
            <a:ext cx="665514" cy="563666"/>
            <a:chOff x="6671087" y="2009304"/>
            <a:chExt cx="332757" cy="281833"/>
          </a:xfrm>
        </p:grpSpPr>
        <p:sp>
          <p:nvSpPr>
            <p:cNvPr id="5253" name="Google Shape;5253;p60"/>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54" name="Google Shape;5254;p60"/>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255" name="Google Shape;5255;p60"/>
          <p:cNvSpPr/>
          <p:nvPr/>
        </p:nvSpPr>
        <p:spPr>
          <a:xfrm>
            <a:off x="3491881" y="3934264"/>
            <a:ext cx="736742" cy="73668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256" name="Google Shape;5256;p60"/>
          <p:cNvGrpSpPr/>
          <p:nvPr/>
        </p:nvGrpSpPr>
        <p:grpSpPr>
          <a:xfrm>
            <a:off x="4403612" y="3953170"/>
            <a:ext cx="699568" cy="698868"/>
            <a:chOff x="2201806" y="1976585"/>
            <a:chExt cx="349784" cy="349434"/>
          </a:xfrm>
        </p:grpSpPr>
        <p:sp>
          <p:nvSpPr>
            <p:cNvPr id="5257" name="Google Shape;5257;p60"/>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58" name="Google Shape;5258;p60"/>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59" name="Google Shape;5259;p60"/>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60" name="Google Shape;5260;p60"/>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261" name="Google Shape;5261;p60"/>
          <p:cNvGrpSpPr/>
          <p:nvPr/>
        </p:nvGrpSpPr>
        <p:grpSpPr>
          <a:xfrm>
            <a:off x="6188434" y="3953170"/>
            <a:ext cx="700396" cy="701096"/>
            <a:chOff x="3094217" y="1976585"/>
            <a:chExt cx="350198" cy="350548"/>
          </a:xfrm>
        </p:grpSpPr>
        <p:sp>
          <p:nvSpPr>
            <p:cNvPr id="5262" name="Google Shape;5262;p60"/>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63" name="Google Shape;5263;p60"/>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64" name="Google Shape;5264;p60"/>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65" name="Google Shape;5265;p60"/>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66" name="Google Shape;5266;p60"/>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67" name="Google Shape;5267;p60"/>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68" name="Google Shape;5268;p60"/>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69" name="Google Shape;5269;p60"/>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70" name="Google Shape;5270;p60"/>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71" name="Google Shape;5271;p60"/>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72" name="Google Shape;5272;p60"/>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73" name="Google Shape;5273;p60"/>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74" name="Google Shape;5274;p60"/>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275" name="Google Shape;5275;p60"/>
          <p:cNvGrpSpPr/>
          <p:nvPr/>
        </p:nvGrpSpPr>
        <p:grpSpPr>
          <a:xfrm>
            <a:off x="1741879" y="3951643"/>
            <a:ext cx="664750" cy="700142"/>
            <a:chOff x="870939" y="1975821"/>
            <a:chExt cx="332375" cy="350071"/>
          </a:xfrm>
        </p:grpSpPr>
        <p:sp>
          <p:nvSpPr>
            <p:cNvPr id="5276" name="Google Shape;5276;p60"/>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77" name="Google Shape;5277;p60"/>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78" name="Google Shape;5278;p60"/>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79" name="Google Shape;5279;p60"/>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280" name="Google Shape;5280;p60"/>
          <p:cNvSpPr/>
          <p:nvPr/>
        </p:nvSpPr>
        <p:spPr>
          <a:xfrm>
            <a:off x="2552079" y="3923634"/>
            <a:ext cx="829934" cy="75794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281" name="Google Shape;5281;p60"/>
          <p:cNvGrpSpPr/>
          <p:nvPr/>
        </p:nvGrpSpPr>
        <p:grpSpPr>
          <a:xfrm>
            <a:off x="7958871" y="3953170"/>
            <a:ext cx="690530" cy="699696"/>
            <a:chOff x="3979435" y="1976585"/>
            <a:chExt cx="345265" cy="349848"/>
          </a:xfrm>
        </p:grpSpPr>
        <p:sp>
          <p:nvSpPr>
            <p:cNvPr id="5282" name="Google Shape;5282;p60"/>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83" name="Google Shape;5283;p60"/>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84" name="Google Shape;5284;p60"/>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85" name="Google Shape;5285;p60"/>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86" name="Google Shape;5286;p60"/>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87" name="Google Shape;5287;p60"/>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88" name="Google Shape;5288;p60"/>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89" name="Google Shape;5289;p60"/>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90" name="Google Shape;5290;p60"/>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91" name="Google Shape;5291;p60"/>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92" name="Google Shape;5292;p60"/>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93" name="Google Shape;5293;p60"/>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94" name="Google Shape;5294;p60"/>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95" name="Google Shape;5295;p60"/>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96" name="Google Shape;5296;p60"/>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97" name="Google Shape;5297;p60"/>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298" name="Google Shape;5298;p60"/>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299" name="Google Shape;5299;p60"/>
          <p:cNvGrpSpPr/>
          <p:nvPr/>
        </p:nvGrpSpPr>
        <p:grpSpPr>
          <a:xfrm>
            <a:off x="7153253" y="3951642"/>
            <a:ext cx="568502" cy="703388"/>
            <a:chOff x="3576626" y="1975821"/>
            <a:chExt cx="284251" cy="351694"/>
          </a:xfrm>
        </p:grpSpPr>
        <p:sp>
          <p:nvSpPr>
            <p:cNvPr id="5300" name="Google Shape;5300;p60"/>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01" name="Google Shape;5301;p60"/>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02" name="Google Shape;5302;p60"/>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03" name="Google Shape;5303;p60"/>
          <p:cNvGrpSpPr/>
          <p:nvPr/>
        </p:nvGrpSpPr>
        <p:grpSpPr>
          <a:xfrm>
            <a:off x="5444180" y="5780325"/>
            <a:ext cx="477540" cy="743682"/>
            <a:chOff x="2722090" y="2890162"/>
            <a:chExt cx="238770" cy="371841"/>
          </a:xfrm>
        </p:grpSpPr>
        <p:sp>
          <p:nvSpPr>
            <p:cNvPr id="5304" name="Google Shape;5304;p60"/>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05" name="Google Shape;5305;p60"/>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06" name="Google Shape;5306;p60"/>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307" name="Google Shape;5307;p60"/>
          <p:cNvSpPr/>
          <p:nvPr/>
        </p:nvSpPr>
        <p:spPr>
          <a:xfrm>
            <a:off x="11551305" y="3938785"/>
            <a:ext cx="722294" cy="721594"/>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308" name="Google Shape;5308;p60"/>
          <p:cNvGrpSpPr/>
          <p:nvPr/>
        </p:nvGrpSpPr>
        <p:grpSpPr>
          <a:xfrm>
            <a:off x="12432735" y="3940313"/>
            <a:ext cx="722294" cy="722294"/>
            <a:chOff x="6216367" y="1970156"/>
            <a:chExt cx="361147" cy="361147"/>
          </a:xfrm>
        </p:grpSpPr>
        <p:sp>
          <p:nvSpPr>
            <p:cNvPr id="5309" name="Google Shape;5309;p60"/>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10" name="Google Shape;5310;p60"/>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11" name="Google Shape;5311;p60"/>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12" name="Google Shape;5312;p60"/>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13" name="Google Shape;5313;p60"/>
          <p:cNvGrpSpPr/>
          <p:nvPr/>
        </p:nvGrpSpPr>
        <p:grpSpPr>
          <a:xfrm>
            <a:off x="2578622" y="5852445"/>
            <a:ext cx="816312" cy="599566"/>
            <a:chOff x="1289311" y="2926222"/>
            <a:chExt cx="408156" cy="299783"/>
          </a:xfrm>
        </p:grpSpPr>
        <p:sp>
          <p:nvSpPr>
            <p:cNvPr id="5314" name="Google Shape;5314;p60"/>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15" name="Google Shape;5315;p60"/>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16" name="Google Shape;5316;p60"/>
          <p:cNvGrpSpPr/>
          <p:nvPr/>
        </p:nvGrpSpPr>
        <p:grpSpPr>
          <a:xfrm>
            <a:off x="15956931" y="3938785"/>
            <a:ext cx="722294" cy="721594"/>
            <a:chOff x="7978465" y="1969392"/>
            <a:chExt cx="361147" cy="360797"/>
          </a:xfrm>
        </p:grpSpPr>
        <p:sp>
          <p:nvSpPr>
            <p:cNvPr id="5317" name="Google Shape;5317;p60"/>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18" name="Google Shape;5318;p60"/>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19" name="Google Shape;5319;p60"/>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20" name="Google Shape;5320;p60"/>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21" name="Google Shape;5321;p60"/>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22" name="Google Shape;5322;p60"/>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23" name="Google Shape;5323;p60"/>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24" name="Google Shape;5324;p60"/>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25" name="Google Shape;5325;p60"/>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326" name="Google Shape;5326;p60"/>
          <p:cNvSpPr/>
          <p:nvPr/>
        </p:nvSpPr>
        <p:spPr>
          <a:xfrm>
            <a:off x="4412715" y="5781215"/>
            <a:ext cx="744318" cy="744318"/>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327" name="Google Shape;5327;p60"/>
          <p:cNvGrpSpPr/>
          <p:nvPr/>
        </p:nvGrpSpPr>
        <p:grpSpPr>
          <a:xfrm>
            <a:off x="1708522" y="5817626"/>
            <a:ext cx="754948" cy="671496"/>
            <a:chOff x="854261" y="2908813"/>
            <a:chExt cx="377474" cy="335748"/>
          </a:xfrm>
        </p:grpSpPr>
        <p:sp>
          <p:nvSpPr>
            <p:cNvPr id="5328" name="Google Shape;5328;p6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29" name="Google Shape;5329;p6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30" name="Google Shape;5330;p6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31" name="Google Shape;5331;p6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32" name="Google Shape;5332;p6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33" name="Google Shape;5333;p60"/>
          <p:cNvGrpSpPr/>
          <p:nvPr/>
        </p:nvGrpSpPr>
        <p:grpSpPr>
          <a:xfrm>
            <a:off x="3499457" y="5789554"/>
            <a:ext cx="773854" cy="726876"/>
            <a:chOff x="1749728" y="2894777"/>
            <a:chExt cx="386927" cy="363438"/>
          </a:xfrm>
        </p:grpSpPr>
        <p:sp>
          <p:nvSpPr>
            <p:cNvPr id="5334" name="Google Shape;5334;p60"/>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35" name="Google Shape;5335;p60"/>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36" name="Google Shape;5336;p60"/>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37" name="Google Shape;5337;p60"/>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38" name="Google Shape;5338;p60"/>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39" name="Google Shape;5339;p60"/>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40" name="Google Shape;5340;p60"/>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41" name="Google Shape;5341;p60"/>
          <p:cNvGrpSpPr/>
          <p:nvPr/>
        </p:nvGrpSpPr>
        <p:grpSpPr>
          <a:xfrm>
            <a:off x="14197825" y="3938784"/>
            <a:ext cx="719302" cy="723120"/>
            <a:chOff x="7098912" y="1969392"/>
            <a:chExt cx="359651" cy="361560"/>
          </a:xfrm>
        </p:grpSpPr>
        <p:sp>
          <p:nvSpPr>
            <p:cNvPr id="5342" name="Google Shape;5342;p60"/>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43" name="Google Shape;5343;p60"/>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44" name="Google Shape;5344;p60"/>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45" name="Google Shape;5345;p60"/>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46" name="Google Shape;5346;p60"/>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47" name="Google Shape;5347;p60"/>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48" name="Google Shape;5348;p60"/>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49" name="Google Shape;5349;p60"/>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50" name="Google Shape;5350;p60"/>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51" name="Google Shape;5351;p60"/>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52" name="Google Shape;5352;p60"/>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53" name="Google Shape;5353;p60"/>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54" name="Google Shape;5354;p60"/>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355" name="Google Shape;5355;p60"/>
          <p:cNvSpPr/>
          <p:nvPr/>
        </p:nvSpPr>
        <p:spPr>
          <a:xfrm>
            <a:off x="6188434" y="5790319"/>
            <a:ext cx="788304" cy="723058"/>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356" name="Google Shape;5356;p60"/>
          <p:cNvGrpSpPr/>
          <p:nvPr/>
        </p:nvGrpSpPr>
        <p:grpSpPr>
          <a:xfrm>
            <a:off x="10705457" y="3980478"/>
            <a:ext cx="654182" cy="645016"/>
            <a:chOff x="5352728" y="1990239"/>
            <a:chExt cx="327091" cy="322508"/>
          </a:xfrm>
        </p:grpSpPr>
        <p:sp>
          <p:nvSpPr>
            <p:cNvPr id="5357" name="Google Shape;5357;p60"/>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58" name="Google Shape;5358;p60"/>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59" name="Google Shape;5359;p60"/>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60" name="Google Shape;5360;p60"/>
          <p:cNvGrpSpPr/>
          <p:nvPr/>
        </p:nvGrpSpPr>
        <p:grpSpPr>
          <a:xfrm>
            <a:off x="15077793" y="3940313"/>
            <a:ext cx="722294" cy="723058"/>
            <a:chOff x="7538896" y="1970156"/>
            <a:chExt cx="361147" cy="361529"/>
          </a:xfrm>
        </p:grpSpPr>
        <p:sp>
          <p:nvSpPr>
            <p:cNvPr id="5361" name="Google Shape;5361;p60"/>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62" name="Google Shape;5362;p60"/>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63" name="Google Shape;5363;p60"/>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64" name="Google Shape;5364;p60"/>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65" name="Google Shape;5365;p60"/>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66" name="Google Shape;5366;p60"/>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67" name="Google Shape;5367;p60"/>
          <p:cNvGrpSpPr/>
          <p:nvPr/>
        </p:nvGrpSpPr>
        <p:grpSpPr>
          <a:xfrm>
            <a:off x="9792199" y="3941841"/>
            <a:ext cx="716310" cy="716246"/>
            <a:chOff x="4896099" y="1970920"/>
            <a:chExt cx="358155" cy="358123"/>
          </a:xfrm>
        </p:grpSpPr>
        <p:sp>
          <p:nvSpPr>
            <p:cNvPr id="5368" name="Google Shape;5368;p60"/>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69" name="Google Shape;5369;p60"/>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70" name="Google Shape;5370;p60"/>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71" name="Google Shape;5371;p60"/>
          <p:cNvGrpSpPr/>
          <p:nvPr/>
        </p:nvGrpSpPr>
        <p:grpSpPr>
          <a:xfrm>
            <a:off x="8097574" y="5954038"/>
            <a:ext cx="566976" cy="397208"/>
            <a:chOff x="4048787" y="2977019"/>
            <a:chExt cx="283488" cy="198604"/>
          </a:xfrm>
        </p:grpSpPr>
        <p:sp>
          <p:nvSpPr>
            <p:cNvPr id="5372" name="Google Shape;5372;p60"/>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73" name="Google Shape;5373;p60"/>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74" name="Google Shape;5374;p60"/>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75" name="Google Shape;5375;p60"/>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76" name="Google Shape;5376;p60"/>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77" name="Google Shape;5377;p60"/>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78" name="Google Shape;5378;p60"/>
          <p:cNvGrpSpPr/>
          <p:nvPr/>
        </p:nvGrpSpPr>
        <p:grpSpPr>
          <a:xfrm>
            <a:off x="8108207" y="4860382"/>
            <a:ext cx="437374" cy="698104"/>
            <a:chOff x="4054103" y="2430191"/>
            <a:chExt cx="218687" cy="349052"/>
          </a:xfrm>
        </p:grpSpPr>
        <p:sp>
          <p:nvSpPr>
            <p:cNvPr id="5379" name="Google Shape;5379;p60"/>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80" name="Google Shape;5380;p60"/>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81" name="Google Shape;5381;p60"/>
          <p:cNvGrpSpPr/>
          <p:nvPr/>
        </p:nvGrpSpPr>
        <p:grpSpPr>
          <a:xfrm>
            <a:off x="4370256" y="4855099"/>
            <a:ext cx="765516" cy="713190"/>
            <a:chOff x="2185128" y="2427549"/>
            <a:chExt cx="382758" cy="356595"/>
          </a:xfrm>
        </p:grpSpPr>
        <p:sp>
          <p:nvSpPr>
            <p:cNvPr id="5382" name="Google Shape;5382;p60"/>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83" name="Google Shape;5383;p60"/>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84" name="Google Shape;5384;p60"/>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85" name="Google Shape;5385;p60"/>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86" name="Google Shape;5386;p60"/>
          <p:cNvGrpSpPr/>
          <p:nvPr/>
        </p:nvGrpSpPr>
        <p:grpSpPr>
          <a:xfrm>
            <a:off x="7078205" y="4855099"/>
            <a:ext cx="710198" cy="710962"/>
            <a:chOff x="3539102" y="2427549"/>
            <a:chExt cx="355099" cy="355481"/>
          </a:xfrm>
        </p:grpSpPr>
        <p:sp>
          <p:nvSpPr>
            <p:cNvPr id="5387" name="Google Shape;5387;p6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88" name="Google Shape;5388;p6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89" name="Google Shape;5389;p60"/>
          <p:cNvGrpSpPr/>
          <p:nvPr/>
        </p:nvGrpSpPr>
        <p:grpSpPr>
          <a:xfrm>
            <a:off x="5313815" y="4878587"/>
            <a:ext cx="665514" cy="664686"/>
            <a:chOff x="2656907" y="2439293"/>
            <a:chExt cx="332757" cy="332343"/>
          </a:xfrm>
        </p:grpSpPr>
        <p:sp>
          <p:nvSpPr>
            <p:cNvPr id="5390" name="Google Shape;5390;p60"/>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91" name="Google Shape;5391;p60"/>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92" name="Google Shape;5392;p60"/>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93" name="Google Shape;5393;p60"/>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94" name="Google Shape;5394;p60"/>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95" name="Google Shape;5395;p60"/>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96" name="Google Shape;5396;p60"/>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397" name="Google Shape;5397;p60"/>
          <p:cNvGrpSpPr/>
          <p:nvPr/>
        </p:nvGrpSpPr>
        <p:grpSpPr>
          <a:xfrm>
            <a:off x="3463047" y="4845232"/>
            <a:ext cx="798870" cy="731396"/>
            <a:chOff x="1731523" y="2422616"/>
            <a:chExt cx="399435" cy="365698"/>
          </a:xfrm>
        </p:grpSpPr>
        <p:sp>
          <p:nvSpPr>
            <p:cNvPr id="5398" name="Google Shape;5398;p6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399" name="Google Shape;5399;p6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00" name="Google Shape;5400;p6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401" name="Google Shape;5401;p60"/>
          <p:cNvGrpSpPr/>
          <p:nvPr/>
        </p:nvGrpSpPr>
        <p:grpSpPr>
          <a:xfrm>
            <a:off x="6194483" y="4867129"/>
            <a:ext cx="689766" cy="686774"/>
            <a:chOff x="3097241" y="2433564"/>
            <a:chExt cx="344883" cy="343387"/>
          </a:xfrm>
        </p:grpSpPr>
        <p:sp>
          <p:nvSpPr>
            <p:cNvPr id="5402" name="Google Shape;5402;p60"/>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03" name="Google Shape;5403;p60"/>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04" name="Google Shape;5404;p60"/>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05" name="Google Shape;5405;p60"/>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06" name="Google Shape;5406;p60"/>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07" name="Google Shape;5407;p60"/>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08" name="Google Shape;5408;p60"/>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09" name="Google Shape;5409;p60"/>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10" name="Google Shape;5410;p60"/>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411" name="Google Shape;5411;p60"/>
          <p:cNvGrpSpPr/>
          <p:nvPr/>
        </p:nvGrpSpPr>
        <p:grpSpPr>
          <a:xfrm>
            <a:off x="2556599" y="4878587"/>
            <a:ext cx="821658" cy="664686"/>
            <a:chOff x="1278299" y="2439293"/>
            <a:chExt cx="410829" cy="332343"/>
          </a:xfrm>
        </p:grpSpPr>
        <p:sp>
          <p:nvSpPr>
            <p:cNvPr id="5412" name="Google Shape;5412;p60"/>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13" name="Google Shape;5413;p60"/>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14" name="Google Shape;5414;p60"/>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15" name="Google Shape;5415;p60"/>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16" name="Google Shape;5416;p60"/>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17" name="Google Shape;5417;p60"/>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18" name="Google Shape;5418;p60"/>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19" name="Google Shape;5419;p60"/>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420" name="Google Shape;5420;p60"/>
          <p:cNvGrpSpPr/>
          <p:nvPr/>
        </p:nvGrpSpPr>
        <p:grpSpPr>
          <a:xfrm>
            <a:off x="1741879" y="4878587"/>
            <a:ext cx="663986" cy="663986"/>
            <a:chOff x="870939" y="2439293"/>
            <a:chExt cx="331993" cy="331993"/>
          </a:xfrm>
        </p:grpSpPr>
        <p:sp>
          <p:nvSpPr>
            <p:cNvPr id="5421" name="Google Shape;5421;p60"/>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22" name="Google Shape;5422;p60"/>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23" name="Google Shape;5423;p60"/>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24" name="Google Shape;5424;p60"/>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25" name="Google Shape;5425;p60"/>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26" name="Google Shape;5426;p60"/>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27" name="Google Shape;5427;p60"/>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28" name="Google Shape;5428;p60"/>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29" name="Google Shape;5429;p60"/>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30" name="Google Shape;5430;p60"/>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31" name="Google Shape;5431;p60"/>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32" name="Google Shape;5432;p60"/>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33" name="Google Shape;5433;p60"/>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34" name="Google Shape;5434;p60"/>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35" name="Google Shape;5435;p60"/>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36" name="Google Shape;5436;p60"/>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437" name="Google Shape;5437;p60"/>
          <p:cNvGrpSpPr/>
          <p:nvPr/>
        </p:nvGrpSpPr>
        <p:grpSpPr>
          <a:xfrm>
            <a:off x="13289915" y="4912706"/>
            <a:ext cx="742790" cy="557808"/>
            <a:chOff x="6644957" y="2456353"/>
            <a:chExt cx="371395" cy="278904"/>
          </a:xfrm>
        </p:grpSpPr>
        <p:sp>
          <p:nvSpPr>
            <p:cNvPr id="5438" name="Google Shape;5438;p60"/>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39" name="Google Shape;5439;p60"/>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40" name="Google Shape;5440;p60"/>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41" name="Google Shape;5441;p60"/>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42" name="Google Shape;5442;p60"/>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443" name="Google Shape;5443;p60"/>
          <p:cNvGrpSpPr/>
          <p:nvPr/>
        </p:nvGrpSpPr>
        <p:grpSpPr>
          <a:xfrm>
            <a:off x="10777515" y="4829318"/>
            <a:ext cx="520698" cy="724584"/>
            <a:chOff x="5388757" y="2414659"/>
            <a:chExt cx="260349" cy="362292"/>
          </a:xfrm>
        </p:grpSpPr>
        <p:sp>
          <p:nvSpPr>
            <p:cNvPr id="5444" name="Google Shape;5444;p60"/>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45" name="Google Shape;5445;p60"/>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46" name="Google Shape;5446;p60"/>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47" name="Google Shape;5447;p60"/>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48" name="Google Shape;5448;p60"/>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49" name="Google Shape;5449;p60"/>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50" name="Google Shape;5450;p60"/>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51" name="Google Shape;5451;p60"/>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52" name="Google Shape;5452;p60"/>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53" name="Google Shape;5453;p60"/>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54" name="Google Shape;5454;p60"/>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55" name="Google Shape;5455;p60"/>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56" name="Google Shape;5456;p60"/>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57" name="Google Shape;5457;p60"/>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58" name="Google Shape;5458;p60"/>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59" name="Google Shape;5459;p60"/>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60" name="Google Shape;5460;p60"/>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61" name="Google Shape;5461;p60"/>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62" name="Google Shape;5462;p60"/>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63" name="Google Shape;5463;p60"/>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464" name="Google Shape;5464;p60"/>
          <p:cNvGrpSpPr/>
          <p:nvPr/>
        </p:nvGrpSpPr>
        <p:grpSpPr>
          <a:xfrm>
            <a:off x="7134284" y="5811515"/>
            <a:ext cx="696576" cy="680662"/>
            <a:chOff x="3567142" y="2905757"/>
            <a:chExt cx="348288" cy="340331"/>
          </a:xfrm>
        </p:grpSpPr>
        <p:sp>
          <p:nvSpPr>
            <p:cNvPr id="5465" name="Google Shape;5465;p60"/>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66" name="Google Shape;5466;p60"/>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67" name="Google Shape;5467;p60"/>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68" name="Google Shape;5468;p60"/>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69" name="Google Shape;5469;p60"/>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470" name="Google Shape;5470;p60"/>
          <p:cNvGrpSpPr/>
          <p:nvPr/>
        </p:nvGrpSpPr>
        <p:grpSpPr>
          <a:xfrm>
            <a:off x="15934207" y="4830083"/>
            <a:ext cx="711726" cy="723822"/>
            <a:chOff x="7967103" y="2415041"/>
            <a:chExt cx="355863" cy="361911"/>
          </a:xfrm>
        </p:grpSpPr>
        <p:sp>
          <p:nvSpPr>
            <p:cNvPr id="5471" name="Google Shape;5471;p6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72" name="Google Shape;5472;p6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73" name="Google Shape;5473;p6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74" name="Google Shape;5474;p6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75" name="Google Shape;5475;p6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76" name="Google Shape;5476;p6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77" name="Google Shape;5477;p6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78" name="Google Shape;5478;p6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79" name="Google Shape;5479;p6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80" name="Google Shape;5480;p6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81" name="Google Shape;5481;p6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482" name="Google Shape;5482;p60"/>
          <p:cNvGrpSpPr/>
          <p:nvPr/>
        </p:nvGrpSpPr>
        <p:grpSpPr>
          <a:xfrm>
            <a:off x="15058823" y="4829318"/>
            <a:ext cx="711726" cy="724584"/>
            <a:chOff x="7529411" y="2414659"/>
            <a:chExt cx="355863" cy="362292"/>
          </a:xfrm>
        </p:grpSpPr>
        <p:sp>
          <p:nvSpPr>
            <p:cNvPr id="5483" name="Google Shape;5483;p60"/>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84" name="Google Shape;5484;p60"/>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85" name="Google Shape;5485;p60"/>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86" name="Google Shape;5486;p60"/>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87" name="Google Shape;5487;p60"/>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88" name="Google Shape;5488;p60"/>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89" name="Google Shape;5489;p60"/>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90" name="Google Shape;5490;p60"/>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91" name="Google Shape;5491;p60"/>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92" name="Google Shape;5492;p60"/>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93" name="Google Shape;5493;p60"/>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94" name="Google Shape;5494;p60"/>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495" name="Google Shape;5495;p60"/>
          <p:cNvGrpSpPr/>
          <p:nvPr/>
        </p:nvGrpSpPr>
        <p:grpSpPr>
          <a:xfrm>
            <a:off x="11466388" y="4863437"/>
            <a:ext cx="893652" cy="654118"/>
            <a:chOff x="5733194" y="2431718"/>
            <a:chExt cx="446826" cy="327059"/>
          </a:xfrm>
        </p:grpSpPr>
        <p:sp>
          <p:nvSpPr>
            <p:cNvPr id="5496" name="Google Shape;5496;p60"/>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97" name="Google Shape;5497;p60"/>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498" name="Google Shape;5498;p60"/>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499" name="Google Shape;5499;p60"/>
          <p:cNvGrpSpPr/>
          <p:nvPr/>
        </p:nvGrpSpPr>
        <p:grpSpPr>
          <a:xfrm>
            <a:off x="9753560" y="4836129"/>
            <a:ext cx="815548" cy="713254"/>
            <a:chOff x="4876780" y="2418064"/>
            <a:chExt cx="407774" cy="356627"/>
          </a:xfrm>
        </p:grpSpPr>
        <p:sp>
          <p:nvSpPr>
            <p:cNvPr id="5500" name="Google Shape;5500;p60"/>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01" name="Google Shape;5501;p60"/>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02" name="Google Shape;5502;p60"/>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03" name="Google Shape;5503;p60"/>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04" name="Google Shape;5504;p60"/>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05" name="Google Shape;5505;p60"/>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06" name="Google Shape;5506;p60"/>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07" name="Google Shape;5507;p60"/>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08" name="Google Shape;5508;p60"/>
          <p:cNvGrpSpPr/>
          <p:nvPr/>
        </p:nvGrpSpPr>
        <p:grpSpPr>
          <a:xfrm>
            <a:off x="14141745" y="4821743"/>
            <a:ext cx="796642" cy="742026"/>
            <a:chOff x="7070872" y="2410871"/>
            <a:chExt cx="398321" cy="371013"/>
          </a:xfrm>
        </p:grpSpPr>
        <p:sp>
          <p:nvSpPr>
            <p:cNvPr id="5509" name="Google Shape;5509;p60"/>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10" name="Google Shape;5510;p60"/>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11" name="Google Shape;5511;p60"/>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12" name="Google Shape;5512;p60"/>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513" name="Google Shape;5513;p60"/>
          <p:cNvSpPr/>
          <p:nvPr/>
        </p:nvSpPr>
        <p:spPr>
          <a:xfrm>
            <a:off x="12476657" y="4867192"/>
            <a:ext cx="632922" cy="648072"/>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514" name="Google Shape;5514;p60"/>
          <p:cNvGrpSpPr/>
          <p:nvPr/>
        </p:nvGrpSpPr>
        <p:grpSpPr>
          <a:xfrm>
            <a:off x="10636519" y="5964223"/>
            <a:ext cx="742026" cy="441574"/>
            <a:chOff x="5318259" y="2982111"/>
            <a:chExt cx="371013" cy="220787"/>
          </a:xfrm>
        </p:grpSpPr>
        <p:sp>
          <p:nvSpPr>
            <p:cNvPr id="5515" name="Google Shape;5515;p60"/>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16" name="Google Shape;5516;p60"/>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17" name="Google Shape;5517;p60"/>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18" name="Google Shape;5518;p60"/>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19" name="Google Shape;5519;p60"/>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20" name="Google Shape;5520;p60"/>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21" name="Google Shape;5521;p60"/>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22" name="Google Shape;5522;p60"/>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23" name="Google Shape;5523;p60"/>
          <p:cNvGrpSpPr/>
          <p:nvPr/>
        </p:nvGrpSpPr>
        <p:grpSpPr>
          <a:xfrm>
            <a:off x="14147857" y="5811515"/>
            <a:ext cx="742790" cy="743618"/>
            <a:chOff x="7073928" y="2905757"/>
            <a:chExt cx="371395" cy="371809"/>
          </a:xfrm>
        </p:grpSpPr>
        <p:sp>
          <p:nvSpPr>
            <p:cNvPr id="5524" name="Google Shape;5524;p60"/>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25" name="Google Shape;5525;p60"/>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26" name="Google Shape;5526;p60"/>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27" name="Google Shape;5527;p60"/>
          <p:cNvGrpSpPr/>
          <p:nvPr/>
        </p:nvGrpSpPr>
        <p:grpSpPr>
          <a:xfrm>
            <a:off x="12376655" y="5910817"/>
            <a:ext cx="742790" cy="545714"/>
            <a:chOff x="6188327" y="2955408"/>
            <a:chExt cx="371395" cy="272857"/>
          </a:xfrm>
        </p:grpSpPr>
        <p:sp>
          <p:nvSpPr>
            <p:cNvPr id="5528" name="Google Shape;5528;p6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29" name="Google Shape;5529;p6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30" name="Google Shape;5530;p60"/>
          <p:cNvGrpSpPr/>
          <p:nvPr/>
        </p:nvGrpSpPr>
        <p:grpSpPr>
          <a:xfrm>
            <a:off x="15042909" y="5812279"/>
            <a:ext cx="719302" cy="742026"/>
            <a:chOff x="7521454" y="2906139"/>
            <a:chExt cx="359651" cy="371013"/>
          </a:xfrm>
        </p:grpSpPr>
        <p:sp>
          <p:nvSpPr>
            <p:cNvPr id="5531" name="Google Shape;5531;p60"/>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32" name="Google Shape;5532;p60"/>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33" name="Google Shape;5533;p60"/>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34" name="Google Shape;5534;p60"/>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35" name="Google Shape;5535;p60"/>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36" name="Google Shape;5536;p60"/>
          <p:cNvGrpSpPr/>
          <p:nvPr/>
        </p:nvGrpSpPr>
        <p:grpSpPr>
          <a:xfrm>
            <a:off x="11565691" y="5813043"/>
            <a:ext cx="603322" cy="742026"/>
            <a:chOff x="5782845" y="2906521"/>
            <a:chExt cx="301661" cy="371013"/>
          </a:xfrm>
        </p:grpSpPr>
        <p:sp>
          <p:nvSpPr>
            <p:cNvPr id="5537" name="Google Shape;5537;p6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38" name="Google Shape;5538;p6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39" name="Google Shape;5539;p6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40" name="Google Shape;5540;p60"/>
          <p:cNvGrpSpPr/>
          <p:nvPr/>
        </p:nvGrpSpPr>
        <p:grpSpPr>
          <a:xfrm>
            <a:off x="13261079" y="5835004"/>
            <a:ext cx="743554" cy="698868"/>
            <a:chOff x="6630539" y="2917502"/>
            <a:chExt cx="371777" cy="349434"/>
          </a:xfrm>
        </p:grpSpPr>
        <p:sp>
          <p:nvSpPr>
            <p:cNvPr id="5541" name="Google Shape;5541;p60"/>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42" name="Google Shape;5542;p60"/>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43" name="Google Shape;5543;p60"/>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44" name="Google Shape;5544;p60"/>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45" name="Google Shape;5545;p60"/>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46" name="Google Shape;5546;p60"/>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47" name="Google Shape;5547;p60"/>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48" name="Google Shape;5548;p60"/>
          <p:cNvGrpSpPr/>
          <p:nvPr/>
        </p:nvGrpSpPr>
        <p:grpSpPr>
          <a:xfrm>
            <a:off x="4342948" y="6738459"/>
            <a:ext cx="816312" cy="687474"/>
            <a:chOff x="2171474" y="3369229"/>
            <a:chExt cx="408156" cy="343737"/>
          </a:xfrm>
        </p:grpSpPr>
        <p:sp>
          <p:nvSpPr>
            <p:cNvPr id="5549" name="Google Shape;5549;p60"/>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50" name="Google Shape;5550;p60"/>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51" name="Google Shape;5551;p60"/>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52" name="Google Shape;5552;p60"/>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53" name="Google Shape;5553;p60"/>
          <p:cNvGrpSpPr/>
          <p:nvPr/>
        </p:nvGrpSpPr>
        <p:grpSpPr>
          <a:xfrm>
            <a:off x="9782396" y="5850216"/>
            <a:ext cx="669268" cy="669268"/>
            <a:chOff x="4891198" y="2925108"/>
            <a:chExt cx="334634" cy="334634"/>
          </a:xfrm>
        </p:grpSpPr>
        <p:sp>
          <p:nvSpPr>
            <p:cNvPr id="5554" name="Google Shape;5554;p60"/>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55" name="Google Shape;5555;p60"/>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56" name="Google Shape;5556;p60"/>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57" name="Google Shape;5557;p60"/>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58" name="Google Shape;5558;p60"/>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59" name="Google Shape;5559;p60"/>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60" name="Google Shape;5560;p60"/>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61" name="Google Shape;5561;p60"/>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62" name="Google Shape;5562;p60"/>
          <p:cNvGrpSpPr/>
          <p:nvPr/>
        </p:nvGrpSpPr>
        <p:grpSpPr>
          <a:xfrm>
            <a:off x="15952348" y="5850216"/>
            <a:ext cx="669332" cy="669268"/>
            <a:chOff x="7976174" y="2925108"/>
            <a:chExt cx="334666" cy="334634"/>
          </a:xfrm>
        </p:grpSpPr>
        <p:sp>
          <p:nvSpPr>
            <p:cNvPr id="5563" name="Google Shape;5563;p6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64" name="Google Shape;5564;p6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65" name="Google Shape;5565;p6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66" name="Google Shape;5566;p6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67" name="Google Shape;5567;p6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68" name="Google Shape;5568;p6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69" name="Google Shape;5569;p6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70" name="Google Shape;5570;p6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71" name="Google Shape;5571;p6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72" name="Google Shape;5572;p60"/>
          <p:cNvGrpSpPr/>
          <p:nvPr/>
        </p:nvGrpSpPr>
        <p:grpSpPr>
          <a:xfrm>
            <a:off x="6183915" y="6748263"/>
            <a:ext cx="709434" cy="665514"/>
            <a:chOff x="3091957" y="3374131"/>
            <a:chExt cx="354717" cy="332757"/>
          </a:xfrm>
        </p:grpSpPr>
        <p:sp>
          <p:nvSpPr>
            <p:cNvPr id="5573" name="Google Shape;5573;p60"/>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74" name="Google Shape;5574;p60"/>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75" name="Google Shape;5575;p60"/>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76" name="Google Shape;5576;p60"/>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77" name="Google Shape;5577;p60"/>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78" name="Google Shape;5578;p60"/>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79" name="Google Shape;5579;p60"/>
          <p:cNvGrpSpPr/>
          <p:nvPr/>
        </p:nvGrpSpPr>
        <p:grpSpPr>
          <a:xfrm>
            <a:off x="7976312" y="6760420"/>
            <a:ext cx="707908" cy="637760"/>
            <a:chOff x="3988156" y="3380210"/>
            <a:chExt cx="353954" cy="318880"/>
          </a:xfrm>
        </p:grpSpPr>
        <p:sp>
          <p:nvSpPr>
            <p:cNvPr id="5580" name="Google Shape;5580;p6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81" name="Google Shape;5581;p6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82" name="Google Shape;5582;p6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83" name="Google Shape;5583;p6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84" name="Google Shape;5584;p6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85" name="Google Shape;5585;p60"/>
          <p:cNvGrpSpPr/>
          <p:nvPr/>
        </p:nvGrpSpPr>
        <p:grpSpPr>
          <a:xfrm>
            <a:off x="7082023" y="6734640"/>
            <a:ext cx="696514" cy="692376"/>
            <a:chOff x="3541011" y="3367320"/>
            <a:chExt cx="348257" cy="346188"/>
          </a:xfrm>
        </p:grpSpPr>
        <p:sp>
          <p:nvSpPr>
            <p:cNvPr id="5586" name="Google Shape;5586;p60"/>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87" name="Google Shape;5587;p60"/>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88" name="Google Shape;5588;p60"/>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89" name="Google Shape;5589;p60"/>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90" name="Google Shape;5590;p60"/>
          <p:cNvGrpSpPr/>
          <p:nvPr/>
        </p:nvGrpSpPr>
        <p:grpSpPr>
          <a:xfrm>
            <a:off x="1700185" y="6705868"/>
            <a:ext cx="739034" cy="751320"/>
            <a:chOff x="850092" y="3352934"/>
            <a:chExt cx="369517" cy="375660"/>
          </a:xfrm>
        </p:grpSpPr>
        <p:sp>
          <p:nvSpPr>
            <p:cNvPr id="5591" name="Google Shape;5591;p60"/>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92" name="Google Shape;5592;p60"/>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93" name="Google Shape;5593;p60"/>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94" name="Google Shape;5594;p60"/>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95" name="Google Shape;5595;p60"/>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596" name="Google Shape;5596;p60"/>
          <p:cNvGrpSpPr/>
          <p:nvPr/>
        </p:nvGrpSpPr>
        <p:grpSpPr>
          <a:xfrm>
            <a:off x="2629356" y="6716434"/>
            <a:ext cx="669332" cy="730696"/>
            <a:chOff x="1314678" y="3358217"/>
            <a:chExt cx="334666" cy="365348"/>
          </a:xfrm>
        </p:grpSpPr>
        <p:sp>
          <p:nvSpPr>
            <p:cNvPr id="5597" name="Google Shape;5597;p60"/>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98" name="Google Shape;5598;p60"/>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599" name="Google Shape;5599;p60"/>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00" name="Google Shape;5600;p60"/>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01" name="Google Shape;5601;p60"/>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02" name="Google Shape;5602;p60"/>
          <p:cNvGrpSpPr/>
          <p:nvPr/>
        </p:nvGrpSpPr>
        <p:grpSpPr>
          <a:xfrm>
            <a:off x="3497165" y="6745270"/>
            <a:ext cx="718538" cy="671560"/>
            <a:chOff x="1748582" y="3372635"/>
            <a:chExt cx="359269" cy="335780"/>
          </a:xfrm>
        </p:grpSpPr>
        <p:sp>
          <p:nvSpPr>
            <p:cNvPr id="5603" name="Google Shape;5603;p60"/>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604" name="Google Shape;5604;p60"/>
            <p:cNvGrpSpPr/>
            <p:nvPr/>
          </p:nvGrpSpPr>
          <p:grpSpPr>
            <a:xfrm>
              <a:off x="1748582" y="3372635"/>
              <a:ext cx="333520" cy="335780"/>
              <a:chOff x="1748582" y="3372635"/>
              <a:chExt cx="333520" cy="335780"/>
            </a:xfrm>
          </p:grpSpPr>
          <p:sp>
            <p:nvSpPr>
              <p:cNvPr id="5605" name="Google Shape;5605;p60"/>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06" name="Google Shape;5606;p60"/>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07" name="Google Shape;5607;p60"/>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grpSp>
        <p:nvGrpSpPr>
          <p:cNvPr id="5608" name="Google Shape;5608;p60"/>
          <p:cNvGrpSpPr/>
          <p:nvPr/>
        </p:nvGrpSpPr>
        <p:grpSpPr>
          <a:xfrm>
            <a:off x="5281986" y="6715670"/>
            <a:ext cx="730696" cy="729932"/>
            <a:chOff x="2640993" y="3357835"/>
            <a:chExt cx="365348" cy="364966"/>
          </a:xfrm>
        </p:grpSpPr>
        <p:sp>
          <p:nvSpPr>
            <p:cNvPr id="5609" name="Google Shape;5609;p60"/>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10" name="Google Shape;5610;p60"/>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11" name="Google Shape;5611;p60"/>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12" name="Google Shape;5612;p60"/>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13" name="Google Shape;5613;p60"/>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14" name="Google Shape;5614;p60"/>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15" name="Google Shape;5615;p60"/>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16" name="Google Shape;5616;p60"/>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17" name="Google Shape;5617;p60"/>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18" name="Google Shape;5618;p60"/>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19" name="Google Shape;5619;p60"/>
          <p:cNvGrpSpPr/>
          <p:nvPr/>
        </p:nvGrpSpPr>
        <p:grpSpPr>
          <a:xfrm>
            <a:off x="9772528" y="6732348"/>
            <a:ext cx="701096" cy="700396"/>
            <a:chOff x="4886264" y="3366174"/>
            <a:chExt cx="350548" cy="350198"/>
          </a:xfrm>
        </p:grpSpPr>
        <p:sp>
          <p:nvSpPr>
            <p:cNvPr id="5620" name="Google Shape;5620;p6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21" name="Google Shape;5621;p6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22" name="Google Shape;5622;p6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23" name="Google Shape;5623;p6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24" name="Google Shape;5624;p6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25" name="Google Shape;5625;p6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26" name="Google Shape;5626;p6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27" name="Google Shape;5627;p6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28" name="Google Shape;5628;p6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29" name="Google Shape;5629;p6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30" name="Google Shape;5630;p6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31" name="Google Shape;5631;p6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32" name="Google Shape;5632;p6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33" name="Google Shape;5633;p60"/>
          <p:cNvGrpSpPr/>
          <p:nvPr/>
        </p:nvGrpSpPr>
        <p:grpSpPr>
          <a:xfrm>
            <a:off x="10663827" y="6827894"/>
            <a:ext cx="694286" cy="509368"/>
            <a:chOff x="5331913" y="3413947"/>
            <a:chExt cx="347143" cy="254684"/>
          </a:xfrm>
        </p:grpSpPr>
        <p:sp>
          <p:nvSpPr>
            <p:cNvPr id="5634" name="Google Shape;5634;p60"/>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35" name="Google Shape;5635;p60"/>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36" name="Google Shape;5636;p60"/>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37" name="Google Shape;5637;p60"/>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38" name="Google Shape;5638;p60"/>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39" name="Google Shape;5639;p60"/>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40" name="Google Shape;5640;p60"/>
          <p:cNvGrpSpPr/>
          <p:nvPr/>
        </p:nvGrpSpPr>
        <p:grpSpPr>
          <a:xfrm>
            <a:off x="11553597" y="6819556"/>
            <a:ext cx="692758" cy="529036"/>
            <a:chOff x="5776798" y="3409778"/>
            <a:chExt cx="346379" cy="264518"/>
          </a:xfrm>
        </p:grpSpPr>
        <p:sp>
          <p:nvSpPr>
            <p:cNvPr id="5641" name="Google Shape;5641;p6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42" name="Google Shape;5642;p6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43" name="Google Shape;5643;p6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44" name="Google Shape;5644;p6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45" name="Google Shape;5645;p6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46" name="Google Shape;5646;p6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47" name="Google Shape;5647;p60"/>
          <p:cNvGrpSpPr/>
          <p:nvPr/>
        </p:nvGrpSpPr>
        <p:grpSpPr>
          <a:xfrm>
            <a:off x="14216031" y="6793011"/>
            <a:ext cx="689766" cy="580598"/>
            <a:chOff x="7108015" y="3396505"/>
            <a:chExt cx="344883" cy="290299"/>
          </a:xfrm>
        </p:grpSpPr>
        <p:sp>
          <p:nvSpPr>
            <p:cNvPr id="5648" name="Google Shape;5648;p60"/>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49" name="Google Shape;5649;p60"/>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50" name="Google Shape;5650;p60"/>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51" name="Google Shape;5651;p60"/>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52" name="Google Shape;5652;p60"/>
          <p:cNvGrpSpPr/>
          <p:nvPr/>
        </p:nvGrpSpPr>
        <p:grpSpPr>
          <a:xfrm>
            <a:off x="15103509" y="6781617"/>
            <a:ext cx="689766" cy="602622"/>
            <a:chOff x="7551754" y="3390808"/>
            <a:chExt cx="344883" cy="301311"/>
          </a:xfrm>
        </p:grpSpPr>
        <p:sp>
          <p:nvSpPr>
            <p:cNvPr id="5653" name="Google Shape;5653;p60"/>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54" name="Google Shape;5654;p60"/>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55" name="Google Shape;5655;p60"/>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56" name="Google Shape;5656;p60"/>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57" name="Google Shape;5657;p60"/>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58" name="Google Shape;5658;p60"/>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59" name="Google Shape;5659;p60"/>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60" name="Google Shape;5660;p60"/>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61" name="Google Shape;5661;p60"/>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62" name="Google Shape;5662;p60"/>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63" name="Google Shape;5663;p60"/>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64" name="Google Shape;5664;p60"/>
          <p:cNvGrpSpPr/>
          <p:nvPr/>
        </p:nvGrpSpPr>
        <p:grpSpPr>
          <a:xfrm>
            <a:off x="13414169" y="6774806"/>
            <a:ext cx="522290" cy="617008"/>
            <a:chOff x="6707084" y="3387403"/>
            <a:chExt cx="261145" cy="308504"/>
          </a:xfrm>
        </p:grpSpPr>
        <p:sp>
          <p:nvSpPr>
            <p:cNvPr id="5665" name="Google Shape;5665;p60"/>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66" name="Google Shape;5666;p60"/>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67" name="Google Shape;5667;p60"/>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68" name="Google Shape;5668;p60"/>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69" name="Google Shape;5669;p60"/>
          <p:cNvGrpSpPr/>
          <p:nvPr/>
        </p:nvGrpSpPr>
        <p:grpSpPr>
          <a:xfrm>
            <a:off x="1697956" y="8595274"/>
            <a:ext cx="755648" cy="648836"/>
            <a:chOff x="848978" y="4297637"/>
            <a:chExt cx="377824" cy="324418"/>
          </a:xfrm>
        </p:grpSpPr>
        <p:sp>
          <p:nvSpPr>
            <p:cNvPr id="5670" name="Google Shape;5670;p60"/>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71" name="Google Shape;5671;p60"/>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72" name="Google Shape;5672;p60"/>
          <p:cNvGrpSpPr/>
          <p:nvPr/>
        </p:nvGrpSpPr>
        <p:grpSpPr>
          <a:xfrm>
            <a:off x="3508559" y="8573187"/>
            <a:ext cx="702878" cy="691930"/>
            <a:chOff x="1754279" y="4286593"/>
            <a:chExt cx="351439" cy="345965"/>
          </a:xfrm>
        </p:grpSpPr>
        <p:sp>
          <p:nvSpPr>
            <p:cNvPr id="5673" name="Google Shape;5673;p60"/>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74" name="Google Shape;5674;p60"/>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75" name="Google Shape;5675;p60"/>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76" name="Google Shape;5676;p60"/>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77" name="Google Shape;5677;p60"/>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78" name="Google Shape;5678;p60"/>
          <p:cNvGrpSpPr/>
          <p:nvPr/>
        </p:nvGrpSpPr>
        <p:grpSpPr>
          <a:xfrm>
            <a:off x="7992226" y="8582352"/>
            <a:ext cx="673024" cy="670096"/>
            <a:chOff x="3996113" y="4291176"/>
            <a:chExt cx="336512" cy="335048"/>
          </a:xfrm>
        </p:grpSpPr>
        <p:sp>
          <p:nvSpPr>
            <p:cNvPr id="5679" name="Google Shape;5679;p6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80" name="Google Shape;5680;p6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81" name="Google Shape;5681;p6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682" name="Google Shape;5682;p60"/>
          <p:cNvSpPr/>
          <p:nvPr/>
        </p:nvSpPr>
        <p:spPr>
          <a:xfrm>
            <a:off x="2663474" y="8614754"/>
            <a:ext cx="609432" cy="608096"/>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683" name="Google Shape;5683;p60"/>
          <p:cNvGrpSpPr/>
          <p:nvPr/>
        </p:nvGrpSpPr>
        <p:grpSpPr>
          <a:xfrm>
            <a:off x="4358163" y="8571022"/>
            <a:ext cx="795050" cy="697340"/>
            <a:chOff x="2179081" y="4285511"/>
            <a:chExt cx="397525" cy="348670"/>
          </a:xfrm>
        </p:grpSpPr>
        <p:sp>
          <p:nvSpPr>
            <p:cNvPr id="5684" name="Google Shape;5684;p60"/>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85" name="Google Shape;5685;p60"/>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86" name="Google Shape;5686;p60"/>
          <p:cNvGrpSpPr/>
          <p:nvPr/>
        </p:nvGrpSpPr>
        <p:grpSpPr>
          <a:xfrm>
            <a:off x="7168402" y="8589993"/>
            <a:ext cx="535148" cy="658830"/>
            <a:chOff x="3584201" y="4294996"/>
            <a:chExt cx="267574" cy="329415"/>
          </a:xfrm>
        </p:grpSpPr>
        <p:sp>
          <p:nvSpPr>
            <p:cNvPr id="5687" name="Google Shape;5687;p60"/>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88" name="Google Shape;5688;p60"/>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89" name="Google Shape;5689;p60"/>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90" name="Google Shape;5690;p60"/>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691" name="Google Shape;5691;p60"/>
          <p:cNvGrpSpPr/>
          <p:nvPr/>
        </p:nvGrpSpPr>
        <p:grpSpPr>
          <a:xfrm>
            <a:off x="6165710" y="8591457"/>
            <a:ext cx="751892" cy="655646"/>
            <a:chOff x="3082855" y="4295728"/>
            <a:chExt cx="375946" cy="327823"/>
          </a:xfrm>
        </p:grpSpPr>
        <p:sp>
          <p:nvSpPr>
            <p:cNvPr id="5692" name="Google Shape;5692;p60"/>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93" name="Google Shape;5693;p60"/>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94" name="Google Shape;5694;p60"/>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95" name="Google Shape;5695;p60"/>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96" name="Google Shape;5696;p60"/>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97" name="Google Shape;5697;p60"/>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98" name="Google Shape;5698;p60"/>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699" name="Google Shape;5699;p60"/>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00" name="Google Shape;5700;p60"/>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01" name="Google Shape;5701;p60"/>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02" name="Google Shape;5702;p60"/>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703" name="Google Shape;5703;p60"/>
          <p:cNvGrpSpPr/>
          <p:nvPr/>
        </p:nvGrpSpPr>
        <p:grpSpPr>
          <a:xfrm>
            <a:off x="5498033" y="8582352"/>
            <a:ext cx="301662" cy="673852"/>
            <a:chOff x="2749016" y="4291176"/>
            <a:chExt cx="150831" cy="336926"/>
          </a:xfrm>
        </p:grpSpPr>
        <p:sp>
          <p:nvSpPr>
            <p:cNvPr id="5704" name="Google Shape;5704;p60"/>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05" name="Google Shape;5705;p60"/>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06" name="Google Shape;5706;p60"/>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07" name="Google Shape;5707;p60"/>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708" name="Google Shape;5708;p60"/>
          <p:cNvGrpSpPr/>
          <p:nvPr/>
        </p:nvGrpSpPr>
        <p:grpSpPr>
          <a:xfrm>
            <a:off x="14255432" y="8558864"/>
            <a:ext cx="496508" cy="723884"/>
            <a:chOff x="7127716" y="4279432"/>
            <a:chExt cx="248254" cy="361942"/>
          </a:xfrm>
        </p:grpSpPr>
        <p:sp>
          <p:nvSpPr>
            <p:cNvPr id="5709" name="Google Shape;5709;p60"/>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10" name="Google Shape;5710;p60"/>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11" name="Google Shape;5711;p60"/>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12" name="Google Shape;5712;p60"/>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13" name="Google Shape;5713;p60"/>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14" name="Google Shape;5714;p60"/>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15" name="Google Shape;5715;p60"/>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16" name="Google Shape;5716;p60"/>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17" name="Google Shape;5717;p60"/>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718" name="Google Shape;5718;p60"/>
          <p:cNvGrpSpPr/>
          <p:nvPr/>
        </p:nvGrpSpPr>
        <p:grpSpPr>
          <a:xfrm>
            <a:off x="15130817" y="8558864"/>
            <a:ext cx="496510" cy="723884"/>
            <a:chOff x="7565408" y="4279432"/>
            <a:chExt cx="248255" cy="361942"/>
          </a:xfrm>
        </p:grpSpPr>
        <p:sp>
          <p:nvSpPr>
            <p:cNvPr id="5719" name="Google Shape;5719;p60"/>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20" name="Google Shape;5720;p60"/>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21" name="Google Shape;5721;p60"/>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22" name="Google Shape;5722;p60"/>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23" name="Google Shape;5723;p60"/>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24" name="Google Shape;5724;p60"/>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25" name="Google Shape;5725;p60"/>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26" name="Google Shape;5726;p60"/>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727" name="Google Shape;5727;p60"/>
          <p:cNvGrpSpPr/>
          <p:nvPr/>
        </p:nvGrpSpPr>
        <p:grpSpPr>
          <a:xfrm>
            <a:off x="12528218" y="8558864"/>
            <a:ext cx="450996" cy="723120"/>
            <a:chOff x="6264109" y="4279432"/>
            <a:chExt cx="225498" cy="361560"/>
          </a:xfrm>
        </p:grpSpPr>
        <p:sp>
          <p:nvSpPr>
            <p:cNvPr id="5728" name="Google Shape;5728;p60"/>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29" name="Google Shape;5729;p60"/>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730" name="Google Shape;5730;p60"/>
          <p:cNvGrpSpPr/>
          <p:nvPr/>
        </p:nvGrpSpPr>
        <p:grpSpPr>
          <a:xfrm>
            <a:off x="15859156" y="8568730"/>
            <a:ext cx="790532" cy="702624"/>
            <a:chOff x="7929578" y="4284365"/>
            <a:chExt cx="395266" cy="351312"/>
          </a:xfrm>
        </p:grpSpPr>
        <p:sp>
          <p:nvSpPr>
            <p:cNvPr id="5731" name="Google Shape;5731;p60"/>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32" name="Google Shape;5732;p60"/>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33" name="Google Shape;5733;p60"/>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34" name="Google Shape;5734;p60"/>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735" name="Google Shape;5735;p60"/>
          <p:cNvGrpSpPr/>
          <p:nvPr/>
        </p:nvGrpSpPr>
        <p:grpSpPr>
          <a:xfrm>
            <a:off x="13191005" y="8647554"/>
            <a:ext cx="852630" cy="665652"/>
            <a:chOff x="6639652" y="4323777"/>
            <a:chExt cx="426315" cy="332826"/>
          </a:xfrm>
        </p:grpSpPr>
        <p:sp>
          <p:nvSpPr>
            <p:cNvPr id="5736" name="Google Shape;5736;p60"/>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37" name="Google Shape;5737;p60"/>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38" name="Google Shape;5738;p60"/>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39" name="Google Shape;5739;p60"/>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40" name="Google Shape;5740;p60"/>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41" name="Google Shape;5741;p60"/>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42" name="Google Shape;5742;p60"/>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43" name="Google Shape;5743;p60"/>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44" name="Google Shape;5744;p60"/>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45" name="Google Shape;5745;p60"/>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746" name="Google Shape;5746;p60"/>
          <p:cNvGrpSpPr/>
          <p:nvPr/>
        </p:nvGrpSpPr>
        <p:grpSpPr>
          <a:xfrm>
            <a:off x="10715325" y="8595274"/>
            <a:ext cx="574550" cy="652592"/>
            <a:chOff x="5357662" y="4297637"/>
            <a:chExt cx="287275" cy="326296"/>
          </a:xfrm>
        </p:grpSpPr>
        <p:sp>
          <p:nvSpPr>
            <p:cNvPr id="5747" name="Google Shape;5747;p60"/>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48" name="Google Shape;5748;p60"/>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49" name="Google Shape;5749;p60"/>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50" name="Google Shape;5750;p60"/>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51" name="Google Shape;5751;p60"/>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752" name="Google Shape;5752;p60"/>
          <p:cNvGrpSpPr/>
          <p:nvPr/>
        </p:nvGrpSpPr>
        <p:grpSpPr>
          <a:xfrm>
            <a:off x="11548249" y="8589100"/>
            <a:ext cx="663222" cy="663348"/>
            <a:chOff x="5774124" y="4294550"/>
            <a:chExt cx="331611" cy="331674"/>
          </a:xfrm>
        </p:grpSpPr>
        <p:sp>
          <p:nvSpPr>
            <p:cNvPr id="5753" name="Google Shape;5753;p60"/>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54" name="Google Shape;5754;p60"/>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755" name="Google Shape;5755;p60"/>
          <p:cNvGrpSpPr/>
          <p:nvPr/>
        </p:nvGrpSpPr>
        <p:grpSpPr>
          <a:xfrm>
            <a:off x="9780869" y="8574779"/>
            <a:ext cx="691994" cy="692058"/>
            <a:chOff x="4890434" y="4287389"/>
            <a:chExt cx="345997" cy="346029"/>
          </a:xfrm>
        </p:grpSpPr>
        <p:sp>
          <p:nvSpPr>
            <p:cNvPr id="5756" name="Google Shape;5756;p60"/>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57" name="Google Shape;5757;p60"/>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58" name="Google Shape;5758;p60"/>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59" name="Google Shape;5759;p60"/>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60" name="Google Shape;5760;p60"/>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61" name="Google Shape;5761;p60"/>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62" name="Google Shape;5762;p60"/>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763" name="Google Shape;5763;p60"/>
          <p:cNvGrpSpPr/>
          <p:nvPr/>
        </p:nvGrpSpPr>
        <p:grpSpPr>
          <a:xfrm>
            <a:off x="4331618" y="7622119"/>
            <a:ext cx="845084" cy="685946"/>
            <a:chOff x="2165809" y="3811059"/>
            <a:chExt cx="422542" cy="342973"/>
          </a:xfrm>
        </p:grpSpPr>
        <p:sp>
          <p:nvSpPr>
            <p:cNvPr id="5764" name="Google Shape;5764;p60"/>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65" name="Google Shape;5765;p60"/>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66" name="Google Shape;5766;p60"/>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67" name="Google Shape;5767;p60"/>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68" name="Google Shape;5768;p60"/>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69" name="Google Shape;5769;p60"/>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70" name="Google Shape;5770;p60"/>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71" name="Google Shape;5771;p60"/>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72" name="Google Shape;5772;p60"/>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73" name="Google Shape;5773;p60"/>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74" name="Google Shape;5774;p60"/>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75" name="Google Shape;5775;p60"/>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76" name="Google Shape;5776;p60"/>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77" name="Google Shape;5777;p60"/>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78" name="Google Shape;5778;p60"/>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79" name="Google Shape;5779;p60"/>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80" name="Google Shape;5780;p60"/>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81" name="Google Shape;5781;p60"/>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782" name="Google Shape;5782;p60"/>
          <p:cNvSpPr/>
          <p:nvPr/>
        </p:nvSpPr>
        <p:spPr>
          <a:xfrm>
            <a:off x="12435026" y="6795303"/>
            <a:ext cx="695048" cy="579834"/>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783" name="Google Shape;5783;p60"/>
          <p:cNvGrpSpPr/>
          <p:nvPr/>
        </p:nvGrpSpPr>
        <p:grpSpPr>
          <a:xfrm>
            <a:off x="1807060" y="7612250"/>
            <a:ext cx="529100" cy="706444"/>
            <a:chOff x="903530" y="3806125"/>
            <a:chExt cx="264550" cy="353222"/>
          </a:xfrm>
        </p:grpSpPr>
        <p:sp>
          <p:nvSpPr>
            <p:cNvPr id="5784" name="Google Shape;5784;p60"/>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85" name="Google Shape;5785;p60"/>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86" name="Google Shape;5786;p60"/>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87" name="Google Shape;5787;p60"/>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788" name="Google Shape;5788;p60"/>
          <p:cNvGrpSpPr/>
          <p:nvPr/>
        </p:nvGrpSpPr>
        <p:grpSpPr>
          <a:xfrm>
            <a:off x="5222917" y="7632749"/>
            <a:ext cx="852658" cy="664750"/>
            <a:chOff x="2611458" y="3816374"/>
            <a:chExt cx="426329" cy="332375"/>
          </a:xfrm>
        </p:grpSpPr>
        <p:sp>
          <p:nvSpPr>
            <p:cNvPr id="5789" name="Google Shape;5789;p60"/>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90" name="Google Shape;5790;p60"/>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91" name="Google Shape;5791;p60"/>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92" name="Google Shape;5792;p60"/>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93" name="Google Shape;5793;p60"/>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94" name="Google Shape;5794;p60"/>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95" name="Google Shape;5795;p60"/>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96" name="Google Shape;5796;p60"/>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97" name="Google Shape;5797;p60"/>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798" name="Google Shape;5798;p60"/>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799" name="Google Shape;5799;p60"/>
          <p:cNvSpPr/>
          <p:nvPr/>
        </p:nvSpPr>
        <p:spPr>
          <a:xfrm>
            <a:off x="3505505" y="7607733"/>
            <a:ext cx="712490" cy="713254"/>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800" name="Google Shape;5800;p60"/>
          <p:cNvGrpSpPr/>
          <p:nvPr/>
        </p:nvGrpSpPr>
        <p:grpSpPr>
          <a:xfrm>
            <a:off x="8039968" y="7610786"/>
            <a:ext cx="587408" cy="707908"/>
            <a:chOff x="4019984" y="3805393"/>
            <a:chExt cx="293704" cy="353954"/>
          </a:xfrm>
        </p:grpSpPr>
        <p:sp>
          <p:nvSpPr>
            <p:cNvPr id="5801" name="Google Shape;5801;p60"/>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02" name="Google Shape;5802;p60"/>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803" name="Google Shape;5803;p60"/>
          <p:cNvGrpSpPr/>
          <p:nvPr/>
        </p:nvGrpSpPr>
        <p:grpSpPr>
          <a:xfrm>
            <a:off x="16013010" y="6780089"/>
            <a:ext cx="647308" cy="606378"/>
            <a:chOff x="8006505" y="3390044"/>
            <a:chExt cx="323654" cy="303189"/>
          </a:xfrm>
        </p:grpSpPr>
        <p:sp>
          <p:nvSpPr>
            <p:cNvPr id="5804" name="Google Shape;5804;p60"/>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05" name="Google Shape;5805;p60"/>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06" name="Google Shape;5806;p60"/>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07" name="Google Shape;5807;p60"/>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08" name="Google Shape;5808;p60"/>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09" name="Google Shape;5809;p60"/>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810" name="Google Shape;5810;p60"/>
          <p:cNvGrpSpPr/>
          <p:nvPr/>
        </p:nvGrpSpPr>
        <p:grpSpPr>
          <a:xfrm>
            <a:off x="2598292" y="7613014"/>
            <a:ext cx="735980" cy="702624"/>
            <a:chOff x="1299146" y="3806507"/>
            <a:chExt cx="367990" cy="351312"/>
          </a:xfrm>
        </p:grpSpPr>
        <p:sp>
          <p:nvSpPr>
            <p:cNvPr id="5811" name="Google Shape;5811;p60"/>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12" name="Google Shape;5812;p60"/>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813" name="Google Shape;5813;p60"/>
          <p:cNvSpPr/>
          <p:nvPr/>
        </p:nvSpPr>
        <p:spPr>
          <a:xfrm>
            <a:off x="7049433" y="7608369"/>
            <a:ext cx="778374" cy="711854"/>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814" name="Google Shape;5814;p60"/>
          <p:cNvGrpSpPr/>
          <p:nvPr/>
        </p:nvGrpSpPr>
        <p:grpSpPr>
          <a:xfrm>
            <a:off x="6191490" y="7610787"/>
            <a:ext cx="705680" cy="709434"/>
            <a:chOff x="3095745" y="3805393"/>
            <a:chExt cx="352840" cy="354717"/>
          </a:xfrm>
        </p:grpSpPr>
        <p:sp>
          <p:nvSpPr>
            <p:cNvPr id="5815" name="Google Shape;5815;p60"/>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16" name="Google Shape;5816;p60"/>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17" name="Google Shape;5817;p60"/>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18" name="Google Shape;5818;p60"/>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19" name="Google Shape;5819;p60"/>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20" name="Google Shape;5820;p60"/>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821" name="Google Shape;5821;p60"/>
          <p:cNvGrpSpPr/>
          <p:nvPr/>
        </p:nvGrpSpPr>
        <p:grpSpPr>
          <a:xfrm>
            <a:off x="15100517" y="7665341"/>
            <a:ext cx="742790" cy="602558"/>
            <a:chOff x="7550258" y="3832670"/>
            <a:chExt cx="371395" cy="301279"/>
          </a:xfrm>
        </p:grpSpPr>
        <p:sp>
          <p:nvSpPr>
            <p:cNvPr id="5822" name="Google Shape;5822;p60"/>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23" name="Google Shape;5823;p60"/>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24" name="Google Shape;5824;p60"/>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25" name="Google Shape;5825;p60"/>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26" name="Google Shape;5826;p60"/>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27" name="Google Shape;5827;p60"/>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28" name="Google Shape;5828;p60"/>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29" name="Google Shape;5829;p60"/>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30" name="Google Shape;5830;p60"/>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31" name="Google Shape;5831;p60"/>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32" name="Google Shape;5832;p60"/>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33" name="Google Shape;5833;p60"/>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34" name="Google Shape;5834;p60"/>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35" name="Google Shape;5835;p60"/>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36" name="Google Shape;5836;p60"/>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37" name="Google Shape;5837;p60"/>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38" name="Google Shape;5838;p60"/>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39" name="Google Shape;5839;p60"/>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840" name="Google Shape;5840;p60"/>
          <p:cNvSpPr/>
          <p:nvPr/>
        </p:nvSpPr>
        <p:spPr>
          <a:xfrm>
            <a:off x="14228952" y="7617598"/>
            <a:ext cx="701096" cy="701096"/>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841" name="Google Shape;5841;p60"/>
          <p:cNvGrpSpPr/>
          <p:nvPr/>
        </p:nvGrpSpPr>
        <p:grpSpPr>
          <a:xfrm>
            <a:off x="13319450" y="7616070"/>
            <a:ext cx="735216" cy="701096"/>
            <a:chOff x="6659725" y="3808035"/>
            <a:chExt cx="367608" cy="350548"/>
          </a:xfrm>
        </p:grpSpPr>
        <p:sp>
          <p:nvSpPr>
            <p:cNvPr id="5842" name="Google Shape;5842;p60"/>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43" name="Google Shape;5843;p60"/>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844" name="Google Shape;5844;p60"/>
          <p:cNvGrpSpPr/>
          <p:nvPr/>
        </p:nvGrpSpPr>
        <p:grpSpPr>
          <a:xfrm>
            <a:off x="12438783" y="7633512"/>
            <a:ext cx="713254" cy="668504"/>
            <a:chOff x="6219391" y="3816756"/>
            <a:chExt cx="356627" cy="334252"/>
          </a:xfrm>
        </p:grpSpPr>
        <p:sp>
          <p:nvSpPr>
            <p:cNvPr id="5845" name="Google Shape;5845;p60"/>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46" name="Google Shape;5846;p60"/>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47" name="Google Shape;5847;p60"/>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48" name="Google Shape;5848;p60"/>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849" name="Google Shape;5849;p60"/>
          <p:cNvGrpSpPr/>
          <p:nvPr/>
        </p:nvGrpSpPr>
        <p:grpSpPr>
          <a:xfrm>
            <a:off x="11557352" y="7653945"/>
            <a:ext cx="698104" cy="626110"/>
            <a:chOff x="5778676" y="3826972"/>
            <a:chExt cx="349052" cy="313055"/>
          </a:xfrm>
        </p:grpSpPr>
        <p:sp>
          <p:nvSpPr>
            <p:cNvPr id="5850" name="Google Shape;5850;p60"/>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51" name="Google Shape;5851;p60"/>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52" name="Google Shape;5852;p60"/>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53" name="Google Shape;5853;p60"/>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54" name="Google Shape;5854;p60"/>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855" name="Google Shape;5855;p60"/>
          <p:cNvGrpSpPr/>
          <p:nvPr/>
        </p:nvGrpSpPr>
        <p:grpSpPr>
          <a:xfrm>
            <a:off x="10711569" y="7669095"/>
            <a:ext cx="598038" cy="595810"/>
            <a:chOff x="5355784" y="3834547"/>
            <a:chExt cx="299019" cy="297905"/>
          </a:xfrm>
        </p:grpSpPr>
        <p:sp>
          <p:nvSpPr>
            <p:cNvPr id="5856" name="Google Shape;5856;p60"/>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57" name="Google Shape;5857;p60"/>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58" name="Google Shape;5858;p60"/>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59" name="Google Shape;5859;p60"/>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860" name="Google Shape;5860;p60"/>
          <p:cNvGrpSpPr/>
          <p:nvPr/>
        </p:nvGrpSpPr>
        <p:grpSpPr>
          <a:xfrm>
            <a:off x="16072910" y="7614543"/>
            <a:ext cx="584352" cy="707970"/>
            <a:chOff x="8036455" y="3807271"/>
            <a:chExt cx="292176" cy="353985"/>
          </a:xfrm>
        </p:grpSpPr>
        <p:sp>
          <p:nvSpPr>
            <p:cNvPr id="5861" name="Google Shape;5861;p60"/>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62" name="Google Shape;5862;p60"/>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863" name="Google Shape;5863;p60"/>
          <p:cNvGrpSpPr/>
          <p:nvPr/>
        </p:nvGrpSpPr>
        <p:grpSpPr>
          <a:xfrm>
            <a:off x="9749805" y="7617599"/>
            <a:ext cx="691230" cy="701670"/>
            <a:chOff x="4874902" y="3808799"/>
            <a:chExt cx="345615" cy="350835"/>
          </a:xfrm>
        </p:grpSpPr>
        <p:sp>
          <p:nvSpPr>
            <p:cNvPr id="5864" name="Google Shape;5864;p60"/>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65" name="Google Shape;5865;p60"/>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66" name="Google Shape;5866;p60"/>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67" name="Google Shape;5867;p60"/>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68" name="Google Shape;5868;p60"/>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69" name="Google Shape;5869;p60"/>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70" name="Google Shape;5870;p60"/>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71" name="Google Shape;5871;p60"/>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72" name="Google Shape;5872;p60"/>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73" name="Google Shape;5873;p60"/>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74" name="Google Shape;5874;p60"/>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75" name="Google Shape;5875;p60"/>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76" name="Google Shape;5876;p60"/>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77" name="Google Shape;5877;p60"/>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78" name="Google Shape;5878;p60"/>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79" name="Google Shape;5879;p60"/>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80" name="Google Shape;5880;p60"/>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884"/>
        <p:cNvGrpSpPr/>
        <p:nvPr/>
      </p:nvGrpSpPr>
      <p:grpSpPr>
        <a:xfrm>
          <a:off x="0" y="0"/>
          <a:ext cx="0" cy="0"/>
          <a:chOff x="0" y="0"/>
          <a:chExt cx="0" cy="0"/>
        </a:xfrm>
      </p:grpSpPr>
      <p:sp>
        <p:nvSpPr>
          <p:cNvPr id="5885" name="Google Shape;5885;p61"/>
          <p:cNvSpPr txBox="1">
            <a:spLocks noGrp="1"/>
          </p:cNvSpPr>
          <p:nvPr>
            <p:ph type="title" idx="4294967295"/>
          </p:nvPr>
        </p:nvSpPr>
        <p:spPr>
          <a:xfrm>
            <a:off x="1699350" y="1887600"/>
            <a:ext cx="6964200" cy="964800"/>
          </a:xfrm>
          <a:prstGeom prst="rect">
            <a:avLst/>
          </a:prstGeom>
        </p:spPr>
        <p:txBody>
          <a:bodyPr spcFirstLastPara="1" wrap="square" lIns="182850" tIns="182850" rIns="182850" bIns="182850" anchor="t" anchorCtr="0">
            <a:noAutofit/>
          </a:bodyPr>
          <a:lstStyle/>
          <a:p>
            <a:pPr>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886" name="Google Shape;5886;p61"/>
          <p:cNvSpPr txBox="1">
            <a:spLocks noGrp="1"/>
          </p:cNvSpPr>
          <p:nvPr>
            <p:ph type="title" idx="4294967295"/>
          </p:nvPr>
        </p:nvSpPr>
        <p:spPr>
          <a:xfrm>
            <a:off x="9716800" y="1887600"/>
            <a:ext cx="6964200" cy="964800"/>
          </a:xfrm>
          <a:prstGeom prst="rect">
            <a:avLst/>
          </a:prstGeom>
        </p:spPr>
        <p:txBody>
          <a:bodyPr spcFirstLastPara="1" wrap="square" lIns="182850" tIns="182850" rIns="182850" bIns="182850" anchor="t" anchorCtr="0">
            <a:noAutofit/>
          </a:bodyPr>
          <a:lstStyle/>
          <a:p>
            <a:pPr>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5887" name="Google Shape;5887;p61"/>
          <p:cNvGrpSpPr/>
          <p:nvPr/>
        </p:nvGrpSpPr>
        <p:grpSpPr>
          <a:xfrm>
            <a:off x="5408010" y="8517562"/>
            <a:ext cx="684288" cy="725408"/>
            <a:chOff x="2704005" y="4258781"/>
            <a:chExt cx="342144" cy="362704"/>
          </a:xfrm>
        </p:grpSpPr>
        <p:sp>
          <p:nvSpPr>
            <p:cNvPr id="5888" name="Google Shape;5888;p61"/>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89" name="Google Shape;5889;p61"/>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90" name="Google Shape;5890;p61"/>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91" name="Google Shape;5891;p61"/>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92" name="Google Shape;5892;p61"/>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93" name="Google Shape;5893;p61"/>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94" name="Google Shape;5894;p61"/>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895" name="Google Shape;5895;p61"/>
          <p:cNvGrpSpPr/>
          <p:nvPr/>
        </p:nvGrpSpPr>
        <p:grpSpPr>
          <a:xfrm>
            <a:off x="4314925" y="8516992"/>
            <a:ext cx="694870" cy="726740"/>
            <a:chOff x="2157462" y="4258496"/>
            <a:chExt cx="347435" cy="363370"/>
          </a:xfrm>
        </p:grpSpPr>
        <p:sp>
          <p:nvSpPr>
            <p:cNvPr id="5896" name="Google Shape;5896;p61"/>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97" name="Google Shape;5897;p61"/>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898" name="Google Shape;5898;p61"/>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899" name="Google Shape;5899;p61"/>
          <p:cNvGrpSpPr/>
          <p:nvPr/>
        </p:nvGrpSpPr>
        <p:grpSpPr>
          <a:xfrm>
            <a:off x="8021927" y="7527563"/>
            <a:ext cx="687330" cy="726422"/>
            <a:chOff x="4010963" y="3763781"/>
            <a:chExt cx="343665" cy="363211"/>
          </a:xfrm>
        </p:grpSpPr>
        <p:sp>
          <p:nvSpPr>
            <p:cNvPr id="5900" name="Google Shape;5900;p61"/>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01" name="Google Shape;5901;p61"/>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02" name="Google Shape;5902;p61"/>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03" name="Google Shape;5903;p61"/>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04" name="Google Shape;5904;p61"/>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05" name="Google Shape;5905;p61"/>
          <p:cNvGrpSpPr/>
          <p:nvPr/>
        </p:nvGrpSpPr>
        <p:grpSpPr>
          <a:xfrm>
            <a:off x="4428085" y="7621019"/>
            <a:ext cx="736306" cy="622386"/>
            <a:chOff x="2214042" y="3810509"/>
            <a:chExt cx="368153" cy="311193"/>
          </a:xfrm>
        </p:grpSpPr>
        <p:sp>
          <p:nvSpPr>
            <p:cNvPr id="5906" name="Google Shape;5906;p61"/>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07" name="Google Shape;5907;p61"/>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08" name="Google Shape;5908;p61"/>
          <p:cNvGrpSpPr/>
          <p:nvPr/>
        </p:nvGrpSpPr>
        <p:grpSpPr>
          <a:xfrm>
            <a:off x="3537877" y="7564439"/>
            <a:ext cx="735610" cy="735546"/>
            <a:chOff x="1768938" y="3782219"/>
            <a:chExt cx="367805" cy="367773"/>
          </a:xfrm>
        </p:grpSpPr>
        <p:sp>
          <p:nvSpPr>
            <p:cNvPr id="5909" name="Google Shape;5909;p61"/>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10" name="Google Shape;5910;p61"/>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11" name="Google Shape;5911;p61"/>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12" name="Google Shape;5912;p61"/>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13" name="Google Shape;5913;p61"/>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14" name="Google Shape;5914;p61"/>
          <p:cNvGrpSpPr/>
          <p:nvPr/>
        </p:nvGrpSpPr>
        <p:grpSpPr>
          <a:xfrm>
            <a:off x="5362770" y="7596879"/>
            <a:ext cx="651088" cy="654826"/>
            <a:chOff x="2681385" y="3798439"/>
            <a:chExt cx="325544" cy="327413"/>
          </a:xfrm>
        </p:grpSpPr>
        <p:sp>
          <p:nvSpPr>
            <p:cNvPr id="5915" name="Google Shape;5915;p61"/>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16" name="Google Shape;5916;p61"/>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17" name="Google Shape;5917;p61"/>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18" name="Google Shape;5918;p61"/>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19" name="Google Shape;5919;p61"/>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20" name="Google Shape;5920;p61"/>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21" name="Google Shape;5921;p61"/>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22" name="Google Shape;5922;p61"/>
          <p:cNvGrpSpPr/>
          <p:nvPr/>
        </p:nvGrpSpPr>
        <p:grpSpPr>
          <a:xfrm>
            <a:off x="12487856" y="8527004"/>
            <a:ext cx="548508" cy="701648"/>
            <a:chOff x="6243928" y="4263502"/>
            <a:chExt cx="274254" cy="350824"/>
          </a:xfrm>
        </p:grpSpPr>
        <p:sp>
          <p:nvSpPr>
            <p:cNvPr id="5923" name="Google Shape;5923;p61"/>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24" name="Google Shape;5924;p61"/>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25" name="Google Shape;5925;p61"/>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26" name="Google Shape;5926;p61"/>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27" name="Google Shape;5927;p61"/>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28" name="Google Shape;5928;p61"/>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29" name="Google Shape;5929;p61"/>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30" name="Google Shape;5930;p61"/>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31" name="Google Shape;5931;p61"/>
          <p:cNvGrpSpPr/>
          <p:nvPr/>
        </p:nvGrpSpPr>
        <p:grpSpPr>
          <a:xfrm>
            <a:off x="7121201" y="7526677"/>
            <a:ext cx="704690" cy="727310"/>
            <a:chOff x="3560600" y="3763338"/>
            <a:chExt cx="352345" cy="363655"/>
          </a:xfrm>
        </p:grpSpPr>
        <p:sp>
          <p:nvSpPr>
            <p:cNvPr id="5932" name="Google Shape;5932;p61"/>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33" name="Google Shape;5933;p61"/>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34" name="Google Shape;5934;p61"/>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35" name="Google Shape;5935;p61"/>
          <p:cNvGrpSpPr/>
          <p:nvPr/>
        </p:nvGrpSpPr>
        <p:grpSpPr>
          <a:xfrm>
            <a:off x="11581113" y="8522505"/>
            <a:ext cx="559026" cy="712166"/>
            <a:chOff x="5790556" y="4261252"/>
            <a:chExt cx="279513" cy="356083"/>
          </a:xfrm>
        </p:grpSpPr>
        <p:sp>
          <p:nvSpPr>
            <p:cNvPr id="5936" name="Google Shape;5936;p61"/>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37" name="Google Shape;5937;p61"/>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38" name="Google Shape;5938;p61"/>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39" name="Google Shape;5939;p61"/>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40" name="Google Shape;5940;p61"/>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41" name="Google Shape;5941;p61"/>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42" name="Google Shape;5942;p61"/>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43" name="Google Shape;5943;p61"/>
          <p:cNvGrpSpPr/>
          <p:nvPr/>
        </p:nvGrpSpPr>
        <p:grpSpPr>
          <a:xfrm>
            <a:off x="10682666" y="8522505"/>
            <a:ext cx="557504" cy="712926"/>
            <a:chOff x="5341333" y="4261252"/>
            <a:chExt cx="278752" cy="356463"/>
          </a:xfrm>
        </p:grpSpPr>
        <p:sp>
          <p:nvSpPr>
            <p:cNvPr id="5944" name="Google Shape;5944;p61"/>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45" name="Google Shape;5945;p61"/>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46" name="Google Shape;5946;p61"/>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47" name="Google Shape;5947;p61"/>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48" name="Google Shape;5948;p61"/>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49" name="Google Shape;5949;p61"/>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50" name="Google Shape;5950;p61"/>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5951" name="Google Shape;5951;p61"/>
          <p:cNvSpPr/>
          <p:nvPr/>
        </p:nvSpPr>
        <p:spPr>
          <a:xfrm>
            <a:off x="2644691" y="7673165"/>
            <a:ext cx="735610" cy="519742"/>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5952" name="Google Shape;5952;p61"/>
          <p:cNvGrpSpPr/>
          <p:nvPr/>
        </p:nvGrpSpPr>
        <p:grpSpPr>
          <a:xfrm>
            <a:off x="6207293" y="7532153"/>
            <a:ext cx="720466" cy="724902"/>
            <a:chOff x="3107608" y="3763401"/>
            <a:chExt cx="360233" cy="362451"/>
          </a:xfrm>
        </p:grpSpPr>
        <p:sp>
          <p:nvSpPr>
            <p:cNvPr id="5953" name="Google Shape;5953;p61"/>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54" name="Google Shape;5954;p61"/>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55" name="Google Shape;5955;p61"/>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56" name="Google Shape;5956;p61"/>
          <p:cNvGrpSpPr/>
          <p:nvPr/>
        </p:nvGrpSpPr>
        <p:grpSpPr>
          <a:xfrm>
            <a:off x="1778687" y="7602455"/>
            <a:ext cx="703170" cy="679410"/>
            <a:chOff x="889343" y="3801227"/>
            <a:chExt cx="351585" cy="339705"/>
          </a:xfrm>
        </p:grpSpPr>
        <p:sp>
          <p:nvSpPr>
            <p:cNvPr id="5957" name="Google Shape;5957;p61"/>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58" name="Google Shape;5958;p61"/>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59" name="Google Shape;5959;p61"/>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60" name="Google Shape;5960;p61"/>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61" name="Google Shape;5961;p61"/>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62" name="Google Shape;5962;p61"/>
          <p:cNvGrpSpPr/>
          <p:nvPr/>
        </p:nvGrpSpPr>
        <p:grpSpPr>
          <a:xfrm>
            <a:off x="9793218" y="8521745"/>
            <a:ext cx="557568" cy="710646"/>
            <a:chOff x="4896609" y="4260872"/>
            <a:chExt cx="278784" cy="355323"/>
          </a:xfrm>
        </p:grpSpPr>
        <p:sp>
          <p:nvSpPr>
            <p:cNvPr id="5963" name="Google Shape;5963;p61"/>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64" name="Google Shape;5964;p61"/>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65" name="Google Shape;5965;p61"/>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66" name="Google Shape;5966;p61"/>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67" name="Google Shape;5967;p61"/>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68" name="Google Shape;5968;p61"/>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69" name="Google Shape;5969;p61"/>
          <p:cNvGrpSpPr/>
          <p:nvPr/>
        </p:nvGrpSpPr>
        <p:grpSpPr>
          <a:xfrm>
            <a:off x="15196877" y="8532262"/>
            <a:ext cx="520566" cy="691828"/>
            <a:chOff x="7598438" y="4266131"/>
            <a:chExt cx="260283" cy="345914"/>
          </a:xfrm>
        </p:grpSpPr>
        <p:sp>
          <p:nvSpPr>
            <p:cNvPr id="5970" name="Google Shape;5970;p61"/>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71" name="Google Shape;5971;p61"/>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72" name="Google Shape;5972;p61"/>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73" name="Google Shape;5973;p61"/>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74" name="Google Shape;5974;p61"/>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75" name="Google Shape;5975;p61"/>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76" name="Google Shape;5976;p61"/>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77" name="Google Shape;5977;p61"/>
          <p:cNvGrpSpPr/>
          <p:nvPr/>
        </p:nvGrpSpPr>
        <p:grpSpPr>
          <a:xfrm>
            <a:off x="3534138" y="6720293"/>
            <a:ext cx="572648" cy="696326"/>
            <a:chOff x="1767069" y="3360146"/>
            <a:chExt cx="286324" cy="348163"/>
          </a:xfrm>
        </p:grpSpPr>
        <p:sp>
          <p:nvSpPr>
            <p:cNvPr id="5978" name="Google Shape;5978;p61"/>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79" name="Google Shape;5979;p61"/>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80" name="Google Shape;5980;p61"/>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81" name="Google Shape;5981;p61"/>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82" name="Google Shape;5982;p61"/>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83" name="Google Shape;5983;p61"/>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84" name="Google Shape;5984;p61"/>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85" name="Google Shape;5985;p61"/>
          <p:cNvGrpSpPr/>
          <p:nvPr/>
        </p:nvGrpSpPr>
        <p:grpSpPr>
          <a:xfrm>
            <a:off x="14299889" y="8532262"/>
            <a:ext cx="520566" cy="691828"/>
            <a:chOff x="7149944" y="4266131"/>
            <a:chExt cx="260283" cy="345914"/>
          </a:xfrm>
        </p:grpSpPr>
        <p:sp>
          <p:nvSpPr>
            <p:cNvPr id="5986" name="Google Shape;5986;p61"/>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87" name="Google Shape;5987;p61"/>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88" name="Google Shape;5988;p61"/>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89" name="Google Shape;5989;p61"/>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90" name="Google Shape;5990;p61"/>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91" name="Google Shape;5991;p61"/>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92" name="Google Shape;5992;p61"/>
          <p:cNvGrpSpPr/>
          <p:nvPr/>
        </p:nvGrpSpPr>
        <p:grpSpPr>
          <a:xfrm>
            <a:off x="13390102" y="8518703"/>
            <a:ext cx="540208" cy="720466"/>
            <a:chOff x="6695051" y="4259351"/>
            <a:chExt cx="270104" cy="360233"/>
          </a:xfrm>
        </p:grpSpPr>
        <p:sp>
          <p:nvSpPr>
            <p:cNvPr id="5993" name="Google Shape;5993;p61"/>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94" name="Google Shape;5994;p61"/>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95" name="Google Shape;5995;p61"/>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96" name="Google Shape;5996;p61"/>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5997" name="Google Shape;5997;p61"/>
          <p:cNvGrpSpPr/>
          <p:nvPr/>
        </p:nvGrpSpPr>
        <p:grpSpPr>
          <a:xfrm>
            <a:off x="16095323" y="8514902"/>
            <a:ext cx="554526" cy="725028"/>
            <a:chOff x="8047661" y="4257451"/>
            <a:chExt cx="277263" cy="362514"/>
          </a:xfrm>
        </p:grpSpPr>
        <p:sp>
          <p:nvSpPr>
            <p:cNvPr id="5998" name="Google Shape;5998;p61"/>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5999" name="Google Shape;5999;p61"/>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00" name="Google Shape;6000;p61"/>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01" name="Google Shape;6001;p61"/>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02" name="Google Shape;6002;p61"/>
          <p:cNvGrpSpPr/>
          <p:nvPr/>
        </p:nvGrpSpPr>
        <p:grpSpPr>
          <a:xfrm>
            <a:off x="12496157" y="7568937"/>
            <a:ext cx="554526" cy="712230"/>
            <a:chOff x="6248078" y="3784468"/>
            <a:chExt cx="277263" cy="356115"/>
          </a:xfrm>
        </p:grpSpPr>
        <p:sp>
          <p:nvSpPr>
            <p:cNvPr id="6003" name="Google Shape;6003;p61"/>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04" name="Google Shape;6004;p61"/>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05" name="Google Shape;6005;p61"/>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06" name="Google Shape;6006;p61"/>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07" name="Google Shape;6007;p61"/>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08" name="Google Shape;6008;p61"/>
          <p:cNvGrpSpPr/>
          <p:nvPr/>
        </p:nvGrpSpPr>
        <p:grpSpPr>
          <a:xfrm>
            <a:off x="11601450" y="7571978"/>
            <a:ext cx="555288" cy="709188"/>
            <a:chOff x="5800725" y="3785989"/>
            <a:chExt cx="277644" cy="354594"/>
          </a:xfrm>
        </p:grpSpPr>
        <p:sp>
          <p:nvSpPr>
            <p:cNvPr id="6009" name="Google Shape;6009;p61"/>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10" name="Google Shape;6010;p61"/>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11" name="Google Shape;6011;p61"/>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12" name="Google Shape;6012;p61"/>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13" name="Google Shape;6013;p61"/>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14" name="Google Shape;6014;p61"/>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15" name="Google Shape;6015;p61"/>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16" name="Google Shape;6016;p61"/>
          <p:cNvGrpSpPr/>
          <p:nvPr/>
        </p:nvGrpSpPr>
        <p:grpSpPr>
          <a:xfrm>
            <a:off x="4412245" y="6721497"/>
            <a:ext cx="616366" cy="695122"/>
            <a:chOff x="2206122" y="3360748"/>
            <a:chExt cx="308183" cy="347561"/>
          </a:xfrm>
        </p:grpSpPr>
        <p:sp>
          <p:nvSpPr>
            <p:cNvPr id="6017" name="Google Shape;6017;p61"/>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18" name="Google Shape;6018;p61"/>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19" name="Google Shape;6019;p61"/>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20" name="Google Shape;6020;p61"/>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21" name="Google Shape;6021;p61"/>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22" name="Google Shape;6022;p61"/>
          <p:cNvGrpSpPr/>
          <p:nvPr/>
        </p:nvGrpSpPr>
        <p:grpSpPr>
          <a:xfrm>
            <a:off x="10706806" y="7571218"/>
            <a:ext cx="555984" cy="709948"/>
            <a:chOff x="5353403" y="3785609"/>
            <a:chExt cx="277992" cy="354974"/>
          </a:xfrm>
        </p:grpSpPr>
        <p:sp>
          <p:nvSpPr>
            <p:cNvPr id="6023" name="Google Shape;6023;p61"/>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24" name="Google Shape;6024;p61"/>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25" name="Google Shape;6025;p61"/>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26" name="Google Shape;6026;p61"/>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27" name="Google Shape;6027;p61"/>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28" name="Google Shape;6028;p61"/>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29" name="Google Shape;6029;p61"/>
          <p:cNvGrpSpPr/>
          <p:nvPr/>
        </p:nvGrpSpPr>
        <p:grpSpPr>
          <a:xfrm>
            <a:off x="9792458" y="7571978"/>
            <a:ext cx="557568" cy="709188"/>
            <a:chOff x="4896229" y="3785989"/>
            <a:chExt cx="278784" cy="354594"/>
          </a:xfrm>
        </p:grpSpPr>
        <p:sp>
          <p:nvSpPr>
            <p:cNvPr id="6030" name="Google Shape;6030;p61"/>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31" name="Google Shape;6031;p61"/>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32" name="Google Shape;6032;p61"/>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33" name="Google Shape;6033;p61"/>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34" name="Google Shape;6034;p61"/>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35" name="Google Shape;6035;p61"/>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36" name="Google Shape;6036;p61"/>
          <p:cNvGrpSpPr/>
          <p:nvPr/>
        </p:nvGrpSpPr>
        <p:grpSpPr>
          <a:xfrm>
            <a:off x="15184774" y="7575716"/>
            <a:ext cx="547748" cy="702408"/>
            <a:chOff x="7592387" y="3787858"/>
            <a:chExt cx="273874" cy="351204"/>
          </a:xfrm>
        </p:grpSpPr>
        <p:sp>
          <p:nvSpPr>
            <p:cNvPr id="6037" name="Google Shape;6037;p61"/>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38" name="Google Shape;6038;p61"/>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39" name="Google Shape;6039;p61"/>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40" name="Google Shape;6040;p61"/>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41" name="Google Shape;6041;p61"/>
          <p:cNvGrpSpPr/>
          <p:nvPr/>
        </p:nvGrpSpPr>
        <p:grpSpPr>
          <a:xfrm>
            <a:off x="14291588" y="7575716"/>
            <a:ext cx="548508" cy="700888"/>
            <a:chOff x="7145794" y="3787858"/>
            <a:chExt cx="274254" cy="350444"/>
          </a:xfrm>
        </p:grpSpPr>
        <p:sp>
          <p:nvSpPr>
            <p:cNvPr id="6042" name="Google Shape;6042;p61"/>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43" name="Google Shape;6043;p61"/>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44" name="Google Shape;6044;p61"/>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45" name="Google Shape;6045;p61"/>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46" name="Google Shape;6046;p61"/>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47" name="Google Shape;6047;p61"/>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48" name="Google Shape;6048;p61"/>
          <p:cNvGrpSpPr/>
          <p:nvPr/>
        </p:nvGrpSpPr>
        <p:grpSpPr>
          <a:xfrm>
            <a:off x="16108120" y="7574196"/>
            <a:ext cx="532668" cy="707668"/>
            <a:chOff x="8054060" y="3787098"/>
            <a:chExt cx="266334" cy="353834"/>
          </a:xfrm>
        </p:grpSpPr>
        <p:sp>
          <p:nvSpPr>
            <p:cNvPr id="6049" name="Google Shape;6049;p61"/>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50" name="Google Shape;6050;p61"/>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51" name="Google Shape;6051;p61"/>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52" name="Google Shape;6052;p61"/>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53" name="Google Shape;6053;p61"/>
          <p:cNvGrpSpPr/>
          <p:nvPr/>
        </p:nvGrpSpPr>
        <p:grpSpPr>
          <a:xfrm>
            <a:off x="13404422" y="7565198"/>
            <a:ext cx="540208" cy="723508"/>
            <a:chOff x="6702211" y="3782599"/>
            <a:chExt cx="270104" cy="361754"/>
          </a:xfrm>
        </p:grpSpPr>
        <p:sp>
          <p:nvSpPr>
            <p:cNvPr id="6054" name="Google Shape;6054;p61"/>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55" name="Google Shape;6055;p61"/>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56" name="Google Shape;6056;p61"/>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57" name="Google Shape;6057;p61"/>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58" name="Google Shape;6058;p61"/>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59" name="Google Shape;6059;p61"/>
          <p:cNvGrpSpPr/>
          <p:nvPr/>
        </p:nvGrpSpPr>
        <p:grpSpPr>
          <a:xfrm>
            <a:off x="7033772" y="6877454"/>
            <a:ext cx="783708" cy="539844"/>
            <a:chOff x="3516850" y="3406526"/>
            <a:chExt cx="369674" cy="254644"/>
          </a:xfrm>
        </p:grpSpPr>
        <p:sp>
          <p:nvSpPr>
            <p:cNvPr id="6060" name="Google Shape;6060;p61"/>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61" name="Google Shape;6061;p61"/>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62" name="Google Shape;6062;p61"/>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63" name="Google Shape;6063;p61"/>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64" name="Google Shape;6064;p61"/>
          <p:cNvGrpSpPr/>
          <p:nvPr/>
        </p:nvGrpSpPr>
        <p:grpSpPr>
          <a:xfrm>
            <a:off x="2621310" y="6721055"/>
            <a:ext cx="612628" cy="694806"/>
            <a:chOff x="1310655" y="3360527"/>
            <a:chExt cx="306314" cy="347403"/>
          </a:xfrm>
        </p:grpSpPr>
        <p:sp>
          <p:nvSpPr>
            <p:cNvPr id="6065" name="Google Shape;6065;p61"/>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66" name="Google Shape;6066;p61"/>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67" name="Google Shape;6067;p61"/>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68" name="Google Shape;6068;p61"/>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69" name="Google Shape;6069;p61"/>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70" name="Google Shape;6070;p61"/>
          <p:cNvGrpSpPr/>
          <p:nvPr/>
        </p:nvGrpSpPr>
        <p:grpSpPr>
          <a:xfrm>
            <a:off x="6239357" y="6720293"/>
            <a:ext cx="538686" cy="697086"/>
            <a:chOff x="3119678" y="3360146"/>
            <a:chExt cx="269343" cy="348543"/>
          </a:xfrm>
        </p:grpSpPr>
        <p:sp>
          <p:nvSpPr>
            <p:cNvPr id="6071" name="Google Shape;6071;p61"/>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72" name="Google Shape;6072;p61"/>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73" name="Google Shape;6073;p61"/>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74" name="Google Shape;6074;p61"/>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75" name="Google Shape;6075;p61"/>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76" name="Google Shape;6076;p61"/>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77" name="Google Shape;6077;p61"/>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78" name="Google Shape;6078;p61"/>
          <p:cNvGrpSpPr/>
          <p:nvPr/>
        </p:nvGrpSpPr>
        <p:grpSpPr>
          <a:xfrm>
            <a:off x="7934427" y="6713895"/>
            <a:ext cx="736370" cy="709506"/>
            <a:chOff x="3967213" y="3356947"/>
            <a:chExt cx="368185" cy="354753"/>
          </a:xfrm>
        </p:grpSpPr>
        <p:sp>
          <p:nvSpPr>
            <p:cNvPr id="6079" name="Google Shape;6079;p61"/>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80" name="Google Shape;6080;p61"/>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81" name="Google Shape;6081;p61"/>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82" name="Google Shape;6082;p61"/>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83" name="Google Shape;6083;p61"/>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84" name="Google Shape;6084;p61"/>
          <p:cNvGrpSpPr/>
          <p:nvPr/>
        </p:nvGrpSpPr>
        <p:grpSpPr>
          <a:xfrm>
            <a:off x="1742509" y="6720293"/>
            <a:ext cx="570366" cy="694046"/>
            <a:chOff x="871254" y="3360146"/>
            <a:chExt cx="285183" cy="347023"/>
          </a:xfrm>
        </p:grpSpPr>
        <p:sp>
          <p:nvSpPr>
            <p:cNvPr id="6085" name="Google Shape;6085;p61"/>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86" name="Google Shape;6086;p61"/>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87" name="Google Shape;6087;p6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88" name="Google Shape;6088;p61"/>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89" name="Google Shape;6089;p61"/>
          <p:cNvGrpSpPr/>
          <p:nvPr/>
        </p:nvGrpSpPr>
        <p:grpSpPr>
          <a:xfrm>
            <a:off x="5330330" y="6720292"/>
            <a:ext cx="563588" cy="699368"/>
            <a:chOff x="2665165" y="3360146"/>
            <a:chExt cx="281794" cy="349684"/>
          </a:xfrm>
        </p:grpSpPr>
        <p:sp>
          <p:nvSpPr>
            <p:cNvPr id="6090" name="Google Shape;6090;p61"/>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91" name="Google Shape;6091;p61"/>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92" name="Google Shape;6092;p61"/>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93" name="Google Shape;6093;p61"/>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94" name="Google Shape;6094;p61"/>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095" name="Google Shape;6095;p61"/>
          <p:cNvGrpSpPr/>
          <p:nvPr/>
        </p:nvGrpSpPr>
        <p:grpSpPr>
          <a:xfrm>
            <a:off x="14312689" y="6695392"/>
            <a:ext cx="528930" cy="706148"/>
            <a:chOff x="7156344" y="3347696"/>
            <a:chExt cx="264465" cy="353074"/>
          </a:xfrm>
        </p:grpSpPr>
        <p:sp>
          <p:nvSpPr>
            <p:cNvPr id="6096" name="Google Shape;6096;p61"/>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97" name="Google Shape;6097;p61"/>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98" name="Google Shape;6098;p61"/>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099" name="Google Shape;6099;p61"/>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00" name="Google Shape;6100;p61"/>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01" name="Google Shape;6101;p61"/>
          <p:cNvGrpSpPr/>
          <p:nvPr/>
        </p:nvGrpSpPr>
        <p:grpSpPr>
          <a:xfrm>
            <a:off x="13407465" y="6693873"/>
            <a:ext cx="529626" cy="705386"/>
            <a:chOff x="6703732" y="3346936"/>
            <a:chExt cx="264813" cy="352693"/>
          </a:xfrm>
        </p:grpSpPr>
        <p:sp>
          <p:nvSpPr>
            <p:cNvPr id="6102" name="Google Shape;6102;p61"/>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03" name="Google Shape;6103;p61"/>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04" name="Google Shape;6104;p61"/>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05" name="Google Shape;6105;p61"/>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06" name="Google Shape;6106;p61"/>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07" name="Google Shape;6107;p61"/>
          <p:cNvGrpSpPr/>
          <p:nvPr/>
        </p:nvGrpSpPr>
        <p:grpSpPr>
          <a:xfrm>
            <a:off x="12504457" y="6693873"/>
            <a:ext cx="530386" cy="705386"/>
            <a:chOff x="6252228" y="3346936"/>
            <a:chExt cx="265193" cy="352693"/>
          </a:xfrm>
        </p:grpSpPr>
        <p:sp>
          <p:nvSpPr>
            <p:cNvPr id="6108" name="Google Shape;6108;p61"/>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09" name="Google Shape;6109;p61"/>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10" name="Google Shape;6110;p61"/>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11" name="Google Shape;6111;p61"/>
          <p:cNvGrpSpPr/>
          <p:nvPr/>
        </p:nvGrpSpPr>
        <p:grpSpPr>
          <a:xfrm>
            <a:off x="11602211" y="6695393"/>
            <a:ext cx="529626" cy="703866"/>
            <a:chOff x="5801105" y="3347696"/>
            <a:chExt cx="264813" cy="351933"/>
          </a:xfrm>
        </p:grpSpPr>
        <p:sp>
          <p:nvSpPr>
            <p:cNvPr id="6112" name="Google Shape;6112;p61"/>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13" name="Google Shape;6113;p61"/>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14" name="Google Shape;6114;p61"/>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15" name="Google Shape;6115;p61"/>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16" name="Google Shape;6116;p61"/>
          <p:cNvGrpSpPr/>
          <p:nvPr/>
        </p:nvGrpSpPr>
        <p:grpSpPr>
          <a:xfrm>
            <a:off x="10698506" y="6693873"/>
            <a:ext cx="531844" cy="705386"/>
            <a:chOff x="5349253" y="3346936"/>
            <a:chExt cx="265922" cy="352693"/>
          </a:xfrm>
        </p:grpSpPr>
        <p:sp>
          <p:nvSpPr>
            <p:cNvPr id="6117" name="Google Shape;6117;p61"/>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18" name="Google Shape;6118;p61"/>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19" name="Google Shape;6119;p61"/>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20" name="Google Shape;6120;p61"/>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21" name="Google Shape;6121;p61"/>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22" name="Google Shape;6122;p61"/>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23" name="Google Shape;6123;p61"/>
          <p:cNvGrpSpPr/>
          <p:nvPr/>
        </p:nvGrpSpPr>
        <p:grpSpPr>
          <a:xfrm>
            <a:off x="9814319" y="6693872"/>
            <a:ext cx="529690" cy="708428"/>
            <a:chOff x="4907159" y="3346936"/>
            <a:chExt cx="264845" cy="354214"/>
          </a:xfrm>
        </p:grpSpPr>
        <p:sp>
          <p:nvSpPr>
            <p:cNvPr id="6124" name="Google Shape;6124;p61"/>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25" name="Google Shape;6125;p61"/>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26" name="Google Shape;6126;p61"/>
          <p:cNvGrpSpPr/>
          <p:nvPr/>
        </p:nvGrpSpPr>
        <p:grpSpPr>
          <a:xfrm>
            <a:off x="16096843" y="6668972"/>
            <a:ext cx="553006" cy="739348"/>
            <a:chOff x="8048421" y="3334486"/>
            <a:chExt cx="276503" cy="369674"/>
          </a:xfrm>
        </p:grpSpPr>
        <p:sp>
          <p:nvSpPr>
            <p:cNvPr id="6127" name="Google Shape;6127;p61"/>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28" name="Google Shape;6128;p61"/>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29" name="Google Shape;6129;p61"/>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30" name="Google Shape;6130;p61"/>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31" name="Google Shape;6131;p61"/>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32" name="Google Shape;6132;p61"/>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33" name="Google Shape;6133;p61"/>
          <p:cNvGrpSpPr/>
          <p:nvPr/>
        </p:nvGrpSpPr>
        <p:grpSpPr>
          <a:xfrm>
            <a:off x="15151574" y="6659910"/>
            <a:ext cx="590768" cy="753668"/>
            <a:chOff x="7575787" y="3329955"/>
            <a:chExt cx="295384" cy="376834"/>
          </a:xfrm>
        </p:grpSpPr>
        <p:sp>
          <p:nvSpPr>
            <p:cNvPr id="6134" name="Google Shape;6134;p61"/>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35" name="Google Shape;6135;p61"/>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36" name="Google Shape;6136;p61"/>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37" name="Google Shape;6137;p61"/>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38" name="Google Shape;6138;p61"/>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39" name="Google Shape;6139;p61"/>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40" name="Google Shape;6140;p61"/>
          <p:cNvGrpSpPr/>
          <p:nvPr/>
        </p:nvGrpSpPr>
        <p:grpSpPr>
          <a:xfrm>
            <a:off x="1728124" y="5769007"/>
            <a:ext cx="528168" cy="695566"/>
            <a:chOff x="864062" y="2884503"/>
            <a:chExt cx="264084" cy="347783"/>
          </a:xfrm>
        </p:grpSpPr>
        <p:sp>
          <p:nvSpPr>
            <p:cNvPr id="6141" name="Google Shape;6141;p6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42" name="Google Shape;6142;p6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43" name="Google Shape;6143;p61"/>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44" name="Google Shape;6144;p6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45" name="Google Shape;6145;p6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46" name="Google Shape;6146;p6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47" name="Google Shape;6147;p6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48" name="Google Shape;6148;p6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49" name="Google Shape;6149;p6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50" name="Google Shape;6150;p6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51" name="Google Shape;6151;p61"/>
          <p:cNvGrpSpPr/>
          <p:nvPr/>
        </p:nvGrpSpPr>
        <p:grpSpPr>
          <a:xfrm>
            <a:off x="7957047" y="5769322"/>
            <a:ext cx="697910" cy="693032"/>
            <a:chOff x="3978523" y="2884661"/>
            <a:chExt cx="348955" cy="346516"/>
          </a:xfrm>
        </p:grpSpPr>
        <p:sp>
          <p:nvSpPr>
            <p:cNvPr id="6152" name="Google Shape;6152;p61"/>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53" name="Google Shape;6153;p61"/>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54" name="Google Shape;6154;p61"/>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55" name="Google Shape;6155;p61"/>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56" name="Google Shape;6156;p61"/>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57" name="Google Shape;6157;p61"/>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58" name="Google Shape;6158;p61"/>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59" name="Google Shape;6159;p61"/>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60" name="Google Shape;6160;p61"/>
          <p:cNvGrpSpPr/>
          <p:nvPr/>
        </p:nvGrpSpPr>
        <p:grpSpPr>
          <a:xfrm>
            <a:off x="7055561" y="5770526"/>
            <a:ext cx="694870" cy="691068"/>
            <a:chOff x="3527780" y="2885263"/>
            <a:chExt cx="347435" cy="345534"/>
          </a:xfrm>
        </p:grpSpPr>
        <p:sp>
          <p:nvSpPr>
            <p:cNvPr id="6161" name="Google Shape;6161;p61"/>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62" name="Google Shape;6162;p61"/>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63" name="Google Shape;6163;p61"/>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64" name="Google Shape;6164;p61"/>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65" name="Google Shape;6165;p61"/>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66" name="Google Shape;6166;p61"/>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67" name="Google Shape;6167;p61"/>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68" name="Google Shape;6168;p61"/>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69" name="Google Shape;6169;p61"/>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70" name="Google Shape;6170;p61"/>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71" name="Google Shape;6171;p61"/>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72" name="Google Shape;6172;p61"/>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73" name="Google Shape;6173;p61"/>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74" name="Google Shape;6174;p61"/>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75" name="Google Shape;6175;p61"/>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76" name="Google Shape;6176;p61"/>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77" name="Google Shape;6177;p61"/>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78" name="Google Shape;6178;p61"/>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79" name="Google Shape;6179;p61"/>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80" name="Google Shape;6180;p61"/>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81" name="Google Shape;6181;p61"/>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82" name="Google Shape;6182;p61"/>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83" name="Google Shape;6183;p61"/>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84" name="Google Shape;6184;p61"/>
          <p:cNvGrpSpPr/>
          <p:nvPr/>
        </p:nvGrpSpPr>
        <p:grpSpPr>
          <a:xfrm>
            <a:off x="4479343" y="5769007"/>
            <a:ext cx="436106" cy="697086"/>
            <a:chOff x="2239671" y="2884503"/>
            <a:chExt cx="218053" cy="348543"/>
          </a:xfrm>
        </p:grpSpPr>
        <p:sp>
          <p:nvSpPr>
            <p:cNvPr id="6185" name="Google Shape;6185;p61"/>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86" name="Google Shape;6186;p61"/>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87" name="Google Shape;6187;p61"/>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88" name="Google Shape;6188;p61"/>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89" name="Google Shape;6189;p61"/>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90" name="Google Shape;6190;p61"/>
          <p:cNvGrpSpPr/>
          <p:nvPr/>
        </p:nvGrpSpPr>
        <p:grpSpPr>
          <a:xfrm>
            <a:off x="5383110" y="5769006"/>
            <a:ext cx="430088" cy="697848"/>
            <a:chOff x="2691555" y="2884503"/>
            <a:chExt cx="215044" cy="348924"/>
          </a:xfrm>
        </p:grpSpPr>
        <p:sp>
          <p:nvSpPr>
            <p:cNvPr id="6191" name="Google Shape;6191;p61"/>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92" name="Google Shape;6192;p61"/>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93" name="Google Shape;6193;p61"/>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194" name="Google Shape;6194;p61"/>
          <p:cNvGrpSpPr/>
          <p:nvPr/>
        </p:nvGrpSpPr>
        <p:grpSpPr>
          <a:xfrm>
            <a:off x="3540918" y="5769006"/>
            <a:ext cx="509288" cy="697656"/>
            <a:chOff x="1770459" y="2884503"/>
            <a:chExt cx="254644" cy="348828"/>
          </a:xfrm>
        </p:grpSpPr>
        <p:sp>
          <p:nvSpPr>
            <p:cNvPr id="6195" name="Google Shape;6195;p61"/>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96" name="Google Shape;6196;p61"/>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97" name="Google Shape;6197;p61"/>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98" name="Google Shape;6198;p61"/>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199" name="Google Shape;6199;p61"/>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00" name="Google Shape;6200;p61"/>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01" name="Google Shape;6201;p61"/>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02" name="Google Shape;6202;p61"/>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03" name="Google Shape;6203;p61"/>
          <p:cNvGrpSpPr/>
          <p:nvPr/>
        </p:nvGrpSpPr>
        <p:grpSpPr>
          <a:xfrm>
            <a:off x="2634932" y="5769767"/>
            <a:ext cx="516764" cy="697086"/>
            <a:chOff x="1317466" y="2884883"/>
            <a:chExt cx="258382" cy="348543"/>
          </a:xfrm>
        </p:grpSpPr>
        <p:sp>
          <p:nvSpPr>
            <p:cNvPr id="6204" name="Google Shape;6204;p61"/>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05" name="Google Shape;6205;p61"/>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06" name="Google Shape;6206;p61"/>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07" name="Google Shape;6207;p61"/>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08" name="Google Shape;6208;p61"/>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09" name="Google Shape;6209;p61"/>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10" name="Google Shape;6210;p61"/>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11" name="Google Shape;6211;p61"/>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12" name="Google Shape;6212;p61"/>
          <p:cNvGrpSpPr/>
          <p:nvPr/>
        </p:nvGrpSpPr>
        <p:grpSpPr>
          <a:xfrm>
            <a:off x="6242334" y="5769767"/>
            <a:ext cx="516828" cy="697086"/>
            <a:chOff x="3121167" y="2884883"/>
            <a:chExt cx="258414" cy="348543"/>
          </a:xfrm>
        </p:grpSpPr>
        <p:sp>
          <p:nvSpPr>
            <p:cNvPr id="6213" name="Google Shape;6213;p61"/>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14" name="Google Shape;6214;p61"/>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15" name="Google Shape;6215;p61"/>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16" name="Google Shape;6216;p61"/>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17" name="Google Shape;6217;p61"/>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18" name="Google Shape;6218;p61"/>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19" name="Google Shape;6219;p61"/>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20" name="Google Shape;6220;p61"/>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21" name="Google Shape;6221;p61"/>
          <p:cNvGrpSpPr/>
          <p:nvPr/>
        </p:nvGrpSpPr>
        <p:grpSpPr>
          <a:xfrm>
            <a:off x="9799998" y="5764191"/>
            <a:ext cx="542488" cy="693602"/>
            <a:chOff x="4899999" y="2882095"/>
            <a:chExt cx="271244" cy="346801"/>
          </a:xfrm>
        </p:grpSpPr>
        <p:sp>
          <p:nvSpPr>
            <p:cNvPr id="6222" name="Google Shape;6222;p61"/>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23" name="Google Shape;6223;p61"/>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24" name="Google Shape;6224;p61"/>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25" name="Google Shape;6225;p61"/>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26" name="Google Shape;6226;p61"/>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27" name="Google Shape;6227;p61"/>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28" name="Google Shape;6228;p61"/>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29" name="Google Shape;6229;p61"/>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30" name="Google Shape;6230;p61"/>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31" name="Google Shape;6231;p61"/>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32" name="Google Shape;6232;p61"/>
          <p:cNvGrpSpPr/>
          <p:nvPr/>
        </p:nvGrpSpPr>
        <p:grpSpPr>
          <a:xfrm>
            <a:off x="14325551" y="5762226"/>
            <a:ext cx="519046" cy="692588"/>
            <a:chOff x="7162775" y="2881113"/>
            <a:chExt cx="259523" cy="346294"/>
          </a:xfrm>
        </p:grpSpPr>
        <p:sp>
          <p:nvSpPr>
            <p:cNvPr id="6233" name="Google Shape;6233;p61"/>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34" name="Google Shape;6234;p61"/>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35" name="Google Shape;6235;p61"/>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36" name="Google Shape;6236;p61"/>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37" name="Google Shape;6237;p61"/>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38" name="Google Shape;6238;p61"/>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39" name="Google Shape;6239;p61"/>
          <p:cNvGrpSpPr/>
          <p:nvPr/>
        </p:nvGrpSpPr>
        <p:grpSpPr>
          <a:xfrm>
            <a:off x="13419503" y="5763685"/>
            <a:ext cx="522150" cy="695630"/>
            <a:chOff x="6709751" y="2881842"/>
            <a:chExt cx="261075" cy="347815"/>
          </a:xfrm>
        </p:grpSpPr>
        <p:sp>
          <p:nvSpPr>
            <p:cNvPr id="6240" name="Google Shape;6240;p61"/>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41" name="Google Shape;6241;p61"/>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42" name="Google Shape;6242;p61"/>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43" name="Google Shape;6243;p61"/>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44" name="Google Shape;6244;p61"/>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45" name="Google Shape;6245;p61"/>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46" name="Google Shape;6246;p61"/>
          <p:cNvGrpSpPr/>
          <p:nvPr/>
        </p:nvGrpSpPr>
        <p:grpSpPr>
          <a:xfrm>
            <a:off x="11614313" y="5762227"/>
            <a:ext cx="522086" cy="696326"/>
            <a:chOff x="5807156" y="2881113"/>
            <a:chExt cx="261043" cy="348163"/>
          </a:xfrm>
        </p:grpSpPr>
        <p:sp>
          <p:nvSpPr>
            <p:cNvPr id="6247" name="Google Shape;6247;p61"/>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48" name="Google Shape;6248;p61"/>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49" name="Google Shape;6249;p61"/>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50" name="Google Shape;6250;p61"/>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51" name="Google Shape;6251;p61"/>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52" name="Google Shape;6252;p61"/>
          <p:cNvGrpSpPr/>
          <p:nvPr/>
        </p:nvGrpSpPr>
        <p:grpSpPr>
          <a:xfrm>
            <a:off x="10711306" y="5762987"/>
            <a:ext cx="524368" cy="693286"/>
            <a:chOff x="5355653" y="2881493"/>
            <a:chExt cx="262184" cy="346643"/>
          </a:xfrm>
        </p:grpSpPr>
        <p:sp>
          <p:nvSpPr>
            <p:cNvPr id="6253" name="Google Shape;6253;p61"/>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54" name="Google Shape;6254;p61"/>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55" name="Google Shape;6255;p61"/>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56" name="Google Shape;6256;p61"/>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57" name="Google Shape;6257;p61"/>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58" name="Google Shape;6258;p61"/>
          <p:cNvGrpSpPr/>
          <p:nvPr/>
        </p:nvGrpSpPr>
        <p:grpSpPr>
          <a:xfrm>
            <a:off x="16111923" y="5763684"/>
            <a:ext cx="520566" cy="691828"/>
            <a:chOff x="8055961" y="2881842"/>
            <a:chExt cx="260283" cy="345914"/>
          </a:xfrm>
        </p:grpSpPr>
        <p:sp>
          <p:nvSpPr>
            <p:cNvPr id="6259" name="Google Shape;6259;p61"/>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60" name="Google Shape;6260;p61"/>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61" name="Google Shape;6261;p61"/>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62" name="Google Shape;6262;p61"/>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63" name="Google Shape;6263;p61"/>
          <p:cNvGrpSpPr/>
          <p:nvPr/>
        </p:nvGrpSpPr>
        <p:grpSpPr>
          <a:xfrm>
            <a:off x="15218737" y="5787825"/>
            <a:ext cx="529626" cy="706210"/>
            <a:chOff x="7609368" y="2893912"/>
            <a:chExt cx="264813" cy="353105"/>
          </a:xfrm>
        </p:grpSpPr>
        <p:sp>
          <p:nvSpPr>
            <p:cNvPr id="6264" name="Google Shape;6264;p61"/>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65" name="Google Shape;6265;p61"/>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66" name="Google Shape;6266;p61"/>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67" name="Google Shape;6267;p61"/>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68" name="Google Shape;6268;p61"/>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69" name="Google Shape;6269;p61"/>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70" name="Google Shape;6270;p61"/>
          <p:cNvGrpSpPr/>
          <p:nvPr/>
        </p:nvGrpSpPr>
        <p:grpSpPr>
          <a:xfrm>
            <a:off x="12496916" y="5739545"/>
            <a:ext cx="541728" cy="721290"/>
            <a:chOff x="6248458" y="2869772"/>
            <a:chExt cx="270864" cy="360645"/>
          </a:xfrm>
        </p:grpSpPr>
        <p:sp>
          <p:nvSpPr>
            <p:cNvPr id="6271" name="Google Shape;6271;p61"/>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72" name="Google Shape;6272;p61"/>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73" name="Google Shape;6273;p61"/>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74" name="Google Shape;6274;p61"/>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75" name="Google Shape;6275;p61"/>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76" name="Google Shape;6276;p61"/>
          <p:cNvGrpSpPr/>
          <p:nvPr/>
        </p:nvGrpSpPr>
        <p:grpSpPr>
          <a:xfrm>
            <a:off x="6151857" y="4891597"/>
            <a:ext cx="726486" cy="601350"/>
            <a:chOff x="3075928" y="2445798"/>
            <a:chExt cx="363243" cy="300675"/>
          </a:xfrm>
        </p:grpSpPr>
        <p:sp>
          <p:nvSpPr>
            <p:cNvPr id="6277" name="Google Shape;6277;p61"/>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78" name="Google Shape;6278;p61"/>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79" name="Google Shape;6279;p61"/>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80" name="Google Shape;6280;p61"/>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81" name="Google Shape;6281;p61"/>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82" name="Google Shape;6282;p61"/>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83" name="Google Shape;6283;p61"/>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84" name="Google Shape;6284;p61"/>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85" name="Google Shape;6285;p61"/>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86" name="Google Shape;6286;p61"/>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87" name="Google Shape;6287;p61"/>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88" name="Google Shape;6288;p61"/>
          <p:cNvGrpSpPr/>
          <p:nvPr/>
        </p:nvGrpSpPr>
        <p:grpSpPr>
          <a:xfrm>
            <a:off x="5266211" y="4863719"/>
            <a:ext cx="726486" cy="657170"/>
            <a:chOff x="2633105" y="2431859"/>
            <a:chExt cx="363243" cy="328585"/>
          </a:xfrm>
        </p:grpSpPr>
        <p:sp>
          <p:nvSpPr>
            <p:cNvPr id="6289" name="Google Shape;6289;p61"/>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90" name="Google Shape;6290;p61"/>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91" name="Google Shape;6291;p61"/>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92" name="Google Shape;6292;p61"/>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93" name="Google Shape;6293;p61"/>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94" name="Google Shape;6294;p61"/>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95" name="Google Shape;6295;p61"/>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96" name="Google Shape;6296;p61"/>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297" name="Google Shape;6297;p61"/>
          <p:cNvGrpSpPr/>
          <p:nvPr/>
        </p:nvGrpSpPr>
        <p:grpSpPr>
          <a:xfrm>
            <a:off x="4378284" y="4842620"/>
            <a:ext cx="731808" cy="700128"/>
            <a:chOff x="2189142" y="2421310"/>
            <a:chExt cx="365904" cy="350064"/>
          </a:xfrm>
        </p:grpSpPr>
        <p:sp>
          <p:nvSpPr>
            <p:cNvPr id="6298" name="Google Shape;6298;p61"/>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299" name="Google Shape;6299;p61"/>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00" name="Google Shape;6300;p61"/>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01" name="Google Shape;6301;p61"/>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02" name="Google Shape;6302;p61"/>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03" name="Google Shape;6303;p61"/>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04" name="Google Shape;6304;p61"/>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05" name="Google Shape;6305;p61"/>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06" name="Google Shape;6306;p61"/>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6307" name="Google Shape;6307;p61"/>
          <p:cNvSpPr/>
          <p:nvPr/>
        </p:nvSpPr>
        <p:spPr>
          <a:xfrm>
            <a:off x="7037503" y="4830519"/>
            <a:ext cx="728006" cy="722810"/>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6308" name="Google Shape;6308;p61"/>
          <p:cNvGrpSpPr/>
          <p:nvPr/>
        </p:nvGrpSpPr>
        <p:grpSpPr>
          <a:xfrm>
            <a:off x="7923847" y="4972634"/>
            <a:ext cx="728830" cy="441872"/>
            <a:chOff x="3961923" y="2486317"/>
            <a:chExt cx="364415" cy="220936"/>
          </a:xfrm>
        </p:grpSpPr>
        <p:sp>
          <p:nvSpPr>
            <p:cNvPr id="6309" name="Google Shape;6309;p61"/>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10" name="Google Shape;6310;p61"/>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11" name="Google Shape;6311;p61"/>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12" name="Google Shape;6312;p61"/>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6313" name="Google Shape;6313;p61"/>
          <p:cNvSpPr/>
          <p:nvPr/>
        </p:nvSpPr>
        <p:spPr>
          <a:xfrm>
            <a:off x="3495678" y="4828300"/>
            <a:ext cx="723508" cy="725028"/>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6314" name="Google Shape;6314;p61"/>
          <p:cNvGrpSpPr/>
          <p:nvPr/>
        </p:nvGrpSpPr>
        <p:grpSpPr>
          <a:xfrm>
            <a:off x="2607753" y="4838754"/>
            <a:ext cx="726550" cy="709252"/>
            <a:chOff x="1303876" y="2419377"/>
            <a:chExt cx="363275" cy="354626"/>
          </a:xfrm>
        </p:grpSpPr>
        <p:sp>
          <p:nvSpPr>
            <p:cNvPr id="6315" name="Google Shape;6315;p61"/>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16" name="Google Shape;6316;p61"/>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17" name="Google Shape;6317;p61"/>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18" name="Google Shape;6318;p61"/>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19" name="Google Shape;6319;p61"/>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20" name="Google Shape;6320;p61"/>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21" name="Google Shape;6321;p61"/>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22" name="Google Shape;6322;p61"/>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323" name="Google Shape;6323;p61"/>
          <p:cNvGrpSpPr/>
          <p:nvPr/>
        </p:nvGrpSpPr>
        <p:grpSpPr>
          <a:xfrm>
            <a:off x="1722106" y="4829821"/>
            <a:ext cx="724268" cy="727246"/>
            <a:chOff x="861053" y="2414910"/>
            <a:chExt cx="362134" cy="363623"/>
          </a:xfrm>
        </p:grpSpPr>
        <p:sp>
          <p:nvSpPr>
            <p:cNvPr id="6324" name="Google Shape;6324;p61"/>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25" name="Google Shape;6325;p61"/>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26" name="Google Shape;6326;p61"/>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27" name="Google Shape;6327;p61"/>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28" name="Google Shape;6328;p61"/>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329" name="Google Shape;6329;p61"/>
          <p:cNvGrpSpPr/>
          <p:nvPr/>
        </p:nvGrpSpPr>
        <p:grpSpPr>
          <a:xfrm>
            <a:off x="15188577" y="4830519"/>
            <a:ext cx="559026" cy="711470"/>
            <a:chOff x="7594288" y="2415259"/>
            <a:chExt cx="279513" cy="355735"/>
          </a:xfrm>
        </p:grpSpPr>
        <p:sp>
          <p:nvSpPr>
            <p:cNvPr id="6330" name="Google Shape;6330;p6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31" name="Google Shape;6331;p6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32" name="Google Shape;6332;p6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33" name="Google Shape;6333;p6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34" name="Google Shape;6334;p6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35" name="Google Shape;6335;p6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336" name="Google Shape;6336;p61"/>
          <p:cNvGrpSpPr/>
          <p:nvPr/>
        </p:nvGrpSpPr>
        <p:grpSpPr>
          <a:xfrm>
            <a:off x="14291588" y="4831279"/>
            <a:ext cx="557568" cy="711470"/>
            <a:chOff x="7145794" y="2415639"/>
            <a:chExt cx="278784" cy="355735"/>
          </a:xfrm>
        </p:grpSpPr>
        <p:sp>
          <p:nvSpPr>
            <p:cNvPr id="6337" name="Google Shape;6337;p61"/>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38" name="Google Shape;6338;p61"/>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39" name="Google Shape;6339;p61"/>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40" name="Google Shape;6340;p61"/>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41" name="Google Shape;6341;p61"/>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42" name="Google Shape;6342;p61"/>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43" name="Google Shape;6343;p61"/>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44" name="Google Shape;6344;p61"/>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45" name="Google Shape;6345;p61"/>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46" name="Google Shape;6346;p61"/>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347" name="Google Shape;6347;p61"/>
          <p:cNvGrpSpPr/>
          <p:nvPr/>
        </p:nvGrpSpPr>
        <p:grpSpPr>
          <a:xfrm>
            <a:off x="13396882" y="4829060"/>
            <a:ext cx="555288" cy="715968"/>
            <a:chOff x="6698441" y="2414530"/>
            <a:chExt cx="277644" cy="357984"/>
          </a:xfrm>
        </p:grpSpPr>
        <p:sp>
          <p:nvSpPr>
            <p:cNvPr id="6348" name="Google Shape;6348;p61"/>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49" name="Google Shape;6349;p61"/>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50" name="Google Shape;6350;p61"/>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51" name="Google Shape;6351;p61"/>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52" name="Google Shape;6352;p61"/>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53" name="Google Shape;6353;p61"/>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354" name="Google Shape;6354;p61"/>
          <p:cNvGrpSpPr/>
          <p:nvPr/>
        </p:nvGrpSpPr>
        <p:grpSpPr>
          <a:xfrm>
            <a:off x="9795501" y="4831279"/>
            <a:ext cx="559026" cy="714510"/>
            <a:chOff x="4897750" y="2415639"/>
            <a:chExt cx="279513" cy="357255"/>
          </a:xfrm>
        </p:grpSpPr>
        <p:sp>
          <p:nvSpPr>
            <p:cNvPr id="6355" name="Google Shape;6355;p61"/>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56" name="Google Shape;6356;p61"/>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57" name="Google Shape;6357;p61"/>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58" name="Google Shape;6358;p61"/>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59" name="Google Shape;6359;p61"/>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60" name="Google Shape;6360;p61"/>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61" name="Google Shape;6361;p61"/>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62" name="Google Shape;6362;p61"/>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363" name="Google Shape;6363;p61"/>
          <p:cNvGrpSpPr/>
          <p:nvPr/>
        </p:nvGrpSpPr>
        <p:grpSpPr>
          <a:xfrm>
            <a:off x="11624133" y="4832038"/>
            <a:ext cx="529626" cy="706908"/>
            <a:chOff x="5812066" y="2416019"/>
            <a:chExt cx="264813" cy="353454"/>
          </a:xfrm>
        </p:grpSpPr>
        <p:sp>
          <p:nvSpPr>
            <p:cNvPr id="6364" name="Google Shape;6364;p61"/>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65" name="Google Shape;6365;p61"/>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66" name="Google Shape;6366;p61"/>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67" name="Google Shape;6367;p61"/>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68" name="Google Shape;6368;p61"/>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69" name="Google Shape;6369;p61"/>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70" name="Google Shape;6370;p61"/>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371" name="Google Shape;6371;p61"/>
          <p:cNvGrpSpPr/>
          <p:nvPr/>
        </p:nvGrpSpPr>
        <p:grpSpPr>
          <a:xfrm>
            <a:off x="16109641" y="4832798"/>
            <a:ext cx="528866" cy="706908"/>
            <a:chOff x="8054820" y="2416399"/>
            <a:chExt cx="264433" cy="353454"/>
          </a:xfrm>
        </p:grpSpPr>
        <p:sp>
          <p:nvSpPr>
            <p:cNvPr id="6372" name="Google Shape;6372;p6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73" name="Google Shape;6373;p6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74" name="Google Shape;6374;p6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75" name="Google Shape;6375;p6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76" name="Google Shape;6376;p6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77" name="Google Shape;6377;p6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378" name="Google Shape;6378;p61"/>
          <p:cNvGrpSpPr/>
          <p:nvPr/>
        </p:nvGrpSpPr>
        <p:grpSpPr>
          <a:xfrm>
            <a:off x="10712826" y="4826780"/>
            <a:ext cx="542424" cy="722748"/>
            <a:chOff x="5356413" y="2413390"/>
            <a:chExt cx="271212" cy="361374"/>
          </a:xfrm>
        </p:grpSpPr>
        <p:sp>
          <p:nvSpPr>
            <p:cNvPr id="6379" name="Google Shape;6379;p61"/>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80" name="Google Shape;6380;p61"/>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81" name="Google Shape;6381;p61"/>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82" name="Google Shape;6382;p61"/>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83" name="Google Shape;6383;p61"/>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384" name="Google Shape;6384;p61"/>
          <p:cNvGrpSpPr/>
          <p:nvPr/>
        </p:nvGrpSpPr>
        <p:grpSpPr>
          <a:xfrm>
            <a:off x="12510476" y="4824498"/>
            <a:ext cx="542488" cy="721988"/>
            <a:chOff x="6255238" y="2412249"/>
            <a:chExt cx="271244" cy="360994"/>
          </a:xfrm>
        </p:grpSpPr>
        <p:sp>
          <p:nvSpPr>
            <p:cNvPr id="6385" name="Google Shape;6385;p61"/>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86" name="Google Shape;6386;p61"/>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87" name="Google Shape;6387;p61"/>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88" name="Google Shape;6388;p61"/>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89" name="Google Shape;6389;p61"/>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90" name="Google Shape;6390;p61"/>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391" name="Google Shape;6391;p61"/>
          <p:cNvGrpSpPr/>
          <p:nvPr/>
        </p:nvGrpSpPr>
        <p:grpSpPr>
          <a:xfrm>
            <a:off x="4370744" y="3915599"/>
            <a:ext cx="733328" cy="733962"/>
            <a:chOff x="2185372" y="1957799"/>
            <a:chExt cx="366664" cy="366981"/>
          </a:xfrm>
        </p:grpSpPr>
        <p:sp>
          <p:nvSpPr>
            <p:cNvPr id="6392" name="Google Shape;6392;p61"/>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93" name="Google Shape;6393;p61"/>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94" name="Google Shape;6394;p61"/>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95" name="Google Shape;6395;p61"/>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96" name="Google Shape;6396;p61"/>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97" name="Google Shape;6397;p61"/>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98" name="Google Shape;6398;p61"/>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399" name="Google Shape;6399;p61"/>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00" name="Google Shape;6400;p61"/>
          <p:cNvGrpSpPr/>
          <p:nvPr/>
        </p:nvGrpSpPr>
        <p:grpSpPr>
          <a:xfrm>
            <a:off x="3474516" y="3976743"/>
            <a:ext cx="741628" cy="614718"/>
            <a:chOff x="1737258" y="1988371"/>
            <a:chExt cx="370814" cy="307359"/>
          </a:xfrm>
        </p:grpSpPr>
        <p:sp>
          <p:nvSpPr>
            <p:cNvPr id="6401" name="Google Shape;6401;p61"/>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02" name="Google Shape;6402;p61"/>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03" name="Google Shape;6403;p61"/>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04" name="Google Shape;6404;p61"/>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05" name="Google Shape;6405;p61"/>
          <p:cNvGrpSpPr/>
          <p:nvPr/>
        </p:nvGrpSpPr>
        <p:grpSpPr>
          <a:xfrm>
            <a:off x="1697966" y="3979022"/>
            <a:ext cx="738588" cy="608700"/>
            <a:chOff x="848983" y="1989511"/>
            <a:chExt cx="369294" cy="304350"/>
          </a:xfrm>
        </p:grpSpPr>
        <p:sp>
          <p:nvSpPr>
            <p:cNvPr id="6406" name="Google Shape;6406;p61"/>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07" name="Google Shape;6407;p61"/>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08" name="Google Shape;6408;p61"/>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09" name="Google Shape;6409;p61"/>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10" name="Google Shape;6410;p61"/>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11" name="Google Shape;6411;p61"/>
          <p:cNvGrpSpPr/>
          <p:nvPr/>
        </p:nvGrpSpPr>
        <p:grpSpPr>
          <a:xfrm>
            <a:off x="6148054" y="3967554"/>
            <a:ext cx="761208" cy="627708"/>
            <a:chOff x="3074027" y="1983777"/>
            <a:chExt cx="380604" cy="313854"/>
          </a:xfrm>
        </p:grpSpPr>
        <p:sp>
          <p:nvSpPr>
            <p:cNvPr id="6412" name="Google Shape;6412;p61"/>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13" name="Google Shape;6413;p61"/>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14" name="Google Shape;6414;p61"/>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15" name="Google Shape;6415;p61"/>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16" name="Google Shape;6416;p61"/>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17" name="Google Shape;6417;p61"/>
          <p:cNvGrpSpPr/>
          <p:nvPr/>
        </p:nvGrpSpPr>
        <p:grpSpPr>
          <a:xfrm>
            <a:off x="7045043" y="3951714"/>
            <a:ext cx="734026" cy="662556"/>
            <a:chOff x="3522521" y="1975857"/>
            <a:chExt cx="367013" cy="331278"/>
          </a:xfrm>
        </p:grpSpPr>
        <p:sp>
          <p:nvSpPr>
            <p:cNvPr id="6418" name="Google Shape;6418;p61"/>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19" name="Google Shape;6419;p61"/>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20" name="Google Shape;6420;p61"/>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21" name="Google Shape;6421;p61"/>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22" name="Google Shape;6422;p61"/>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23" name="Google Shape;6423;p61"/>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24" name="Google Shape;6424;p61"/>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25" name="Google Shape;6425;p61"/>
          <p:cNvGrpSpPr/>
          <p:nvPr/>
        </p:nvGrpSpPr>
        <p:grpSpPr>
          <a:xfrm>
            <a:off x="5261649" y="3953932"/>
            <a:ext cx="736370" cy="660908"/>
            <a:chOff x="2630824" y="1976966"/>
            <a:chExt cx="368185" cy="330454"/>
          </a:xfrm>
        </p:grpSpPr>
        <p:sp>
          <p:nvSpPr>
            <p:cNvPr id="6426" name="Google Shape;6426;p61"/>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27" name="Google Shape;6427;p61"/>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28" name="Google Shape;6428;p61"/>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29" name="Google Shape;6429;p61"/>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30" name="Google Shape;6430;p61"/>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31" name="Google Shape;6431;p61"/>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32" name="Google Shape;6432;p61"/>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33" name="Google Shape;6433;p61"/>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34" name="Google Shape;6434;p61"/>
          <p:cNvGrpSpPr/>
          <p:nvPr/>
        </p:nvGrpSpPr>
        <p:grpSpPr>
          <a:xfrm>
            <a:off x="2587412" y="3932832"/>
            <a:ext cx="738588" cy="700888"/>
            <a:chOff x="1293706" y="1966416"/>
            <a:chExt cx="369294" cy="350444"/>
          </a:xfrm>
        </p:grpSpPr>
        <p:sp>
          <p:nvSpPr>
            <p:cNvPr id="6435" name="Google Shape;6435;p61"/>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36" name="Google Shape;6436;p61"/>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37" name="Google Shape;6437;p61"/>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38" name="Google Shape;6438;p61"/>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39" name="Google Shape;6439;p61"/>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40" name="Google Shape;6440;p61"/>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41" name="Google Shape;6441;p61"/>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42" name="Google Shape;6442;p61"/>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43" name="Google Shape;6443;p61"/>
          <p:cNvGrpSpPr/>
          <p:nvPr/>
        </p:nvGrpSpPr>
        <p:grpSpPr>
          <a:xfrm>
            <a:off x="7934427" y="3950954"/>
            <a:ext cx="736370" cy="663632"/>
            <a:chOff x="3967213" y="1975477"/>
            <a:chExt cx="368185" cy="331816"/>
          </a:xfrm>
        </p:grpSpPr>
        <p:sp>
          <p:nvSpPr>
            <p:cNvPr id="6444" name="Google Shape;6444;p61"/>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45" name="Google Shape;6445;p61"/>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46" name="Google Shape;6446;p61"/>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47" name="Google Shape;6447;p61"/>
          <p:cNvGrpSpPr/>
          <p:nvPr/>
        </p:nvGrpSpPr>
        <p:grpSpPr>
          <a:xfrm>
            <a:off x="16095322" y="3938093"/>
            <a:ext cx="558264" cy="713750"/>
            <a:chOff x="8047661" y="1969046"/>
            <a:chExt cx="279132" cy="356875"/>
          </a:xfrm>
        </p:grpSpPr>
        <p:sp>
          <p:nvSpPr>
            <p:cNvPr id="6448" name="Google Shape;6448;p61"/>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49" name="Google Shape;6449;p61"/>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50" name="Google Shape;6450;p61"/>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51" name="Google Shape;6451;p61"/>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52" name="Google Shape;6452;p61"/>
          <p:cNvGrpSpPr/>
          <p:nvPr/>
        </p:nvGrpSpPr>
        <p:grpSpPr>
          <a:xfrm>
            <a:off x="15192314" y="3936318"/>
            <a:ext cx="559088" cy="716284"/>
            <a:chOff x="7596157" y="1968159"/>
            <a:chExt cx="279544" cy="358142"/>
          </a:xfrm>
        </p:grpSpPr>
        <p:sp>
          <p:nvSpPr>
            <p:cNvPr id="6453" name="Google Shape;6453;p61"/>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54" name="Google Shape;6454;p61"/>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55" name="Google Shape;6455;p61"/>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56" name="Google Shape;6456;p61"/>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57" name="Google Shape;6457;p61"/>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58" name="Google Shape;6458;p61"/>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59" name="Google Shape;6459;p61"/>
          <p:cNvGrpSpPr/>
          <p:nvPr/>
        </p:nvGrpSpPr>
        <p:grpSpPr>
          <a:xfrm>
            <a:off x="14294631" y="3938092"/>
            <a:ext cx="559026" cy="715272"/>
            <a:chOff x="7147315" y="1969046"/>
            <a:chExt cx="279513" cy="357636"/>
          </a:xfrm>
        </p:grpSpPr>
        <p:sp>
          <p:nvSpPr>
            <p:cNvPr id="6460" name="Google Shape;6460;p61"/>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61" name="Google Shape;6461;p61"/>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62" name="Google Shape;6462;p61"/>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63" name="Google Shape;6463;p61"/>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64" name="Google Shape;6464;p61"/>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65" name="Google Shape;6465;p61"/>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66" name="Google Shape;6466;p61"/>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67" name="Google Shape;6467;p61"/>
          <p:cNvGrpSpPr/>
          <p:nvPr/>
        </p:nvGrpSpPr>
        <p:grpSpPr>
          <a:xfrm>
            <a:off x="13395363" y="3936635"/>
            <a:ext cx="560610" cy="718186"/>
            <a:chOff x="6697681" y="1968317"/>
            <a:chExt cx="280305" cy="359093"/>
          </a:xfrm>
        </p:grpSpPr>
        <p:sp>
          <p:nvSpPr>
            <p:cNvPr id="6468" name="Google Shape;6468;p61"/>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69" name="Google Shape;6469;p61"/>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70" name="Google Shape;6470;p61"/>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71" name="Google Shape;6471;p61"/>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72" name="Google Shape;6472;p61"/>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73" name="Google Shape;6473;p61"/>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74" name="Google Shape;6474;p61"/>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75" name="Google Shape;6475;p61"/>
          <p:cNvGrpSpPr/>
          <p:nvPr/>
        </p:nvGrpSpPr>
        <p:grpSpPr>
          <a:xfrm>
            <a:off x="12497679" y="3935874"/>
            <a:ext cx="560546" cy="717488"/>
            <a:chOff x="6248839" y="1967937"/>
            <a:chExt cx="280273" cy="358744"/>
          </a:xfrm>
        </p:grpSpPr>
        <p:sp>
          <p:nvSpPr>
            <p:cNvPr id="6476" name="Google Shape;6476;p61"/>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77" name="Google Shape;6477;p61"/>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78" name="Google Shape;6478;p61"/>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79" name="Google Shape;6479;p61"/>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80" name="Google Shape;6480;p61"/>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81" name="Google Shape;6481;p61"/>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82" name="Google Shape;6482;p61"/>
          <p:cNvGrpSpPr/>
          <p:nvPr/>
        </p:nvGrpSpPr>
        <p:grpSpPr>
          <a:xfrm>
            <a:off x="11602970" y="3938092"/>
            <a:ext cx="558328" cy="715588"/>
            <a:chOff x="5801485" y="1969046"/>
            <a:chExt cx="279164" cy="357794"/>
          </a:xfrm>
        </p:grpSpPr>
        <p:sp>
          <p:nvSpPr>
            <p:cNvPr id="6483" name="Google Shape;6483;p61"/>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84" name="Google Shape;6484;p61"/>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85" name="Google Shape;6485;p61"/>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86" name="Google Shape;6486;p61"/>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87" name="Google Shape;6487;p61"/>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88" name="Google Shape;6488;p61"/>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89" name="Google Shape;6489;p61"/>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90" name="Google Shape;6490;p61"/>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91" name="Google Shape;6491;p61"/>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92" name="Google Shape;6492;p61"/>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93" name="Google Shape;6493;p61"/>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94" name="Google Shape;6494;p61"/>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95" name="Google Shape;6495;p61"/>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496" name="Google Shape;6496;p61"/>
          <p:cNvGrpSpPr/>
          <p:nvPr/>
        </p:nvGrpSpPr>
        <p:grpSpPr>
          <a:xfrm>
            <a:off x="10705286" y="3938092"/>
            <a:ext cx="556808" cy="716728"/>
            <a:chOff x="5352643" y="1969046"/>
            <a:chExt cx="278404" cy="358364"/>
          </a:xfrm>
        </p:grpSpPr>
        <p:sp>
          <p:nvSpPr>
            <p:cNvPr id="6497" name="Google Shape;6497;p61"/>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98" name="Google Shape;6498;p61"/>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499" name="Google Shape;6499;p61"/>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00" name="Google Shape;6500;p61"/>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01" name="Google Shape;6501;p61"/>
          <p:cNvGrpSpPr/>
          <p:nvPr/>
        </p:nvGrpSpPr>
        <p:grpSpPr>
          <a:xfrm>
            <a:off x="9795500" y="3936634"/>
            <a:ext cx="558264" cy="716728"/>
            <a:chOff x="4897750" y="1968317"/>
            <a:chExt cx="279132" cy="358364"/>
          </a:xfrm>
        </p:grpSpPr>
        <p:sp>
          <p:nvSpPr>
            <p:cNvPr id="6502" name="Google Shape;6502;p61"/>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03" name="Google Shape;6503;p61"/>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04" name="Google Shape;6504;p61"/>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05" name="Google Shape;6505;p61"/>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06" name="Google Shape;6506;p61"/>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07" name="Google Shape;6507;p61"/>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08" name="Google Shape;6508;p61"/>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09" name="Google Shape;6509;p61"/>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10" name="Google Shape;6510;p61"/>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11" name="Google Shape;6511;p61"/>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12" name="Google Shape;6512;p61"/>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13" name="Google Shape;6513;p61"/>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14" name="Google Shape;6514;p61"/>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6515" name="Google Shape;6515;p61"/>
          <p:cNvSpPr/>
          <p:nvPr/>
        </p:nvSpPr>
        <p:spPr>
          <a:xfrm>
            <a:off x="1744724" y="3026089"/>
            <a:ext cx="650328" cy="695566"/>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6516" name="Google Shape;6516;p61"/>
          <p:cNvGrpSpPr/>
          <p:nvPr/>
        </p:nvGrpSpPr>
        <p:grpSpPr>
          <a:xfrm>
            <a:off x="3534899" y="3026089"/>
            <a:ext cx="648806" cy="695566"/>
            <a:chOff x="1767449" y="1513044"/>
            <a:chExt cx="324403" cy="347783"/>
          </a:xfrm>
        </p:grpSpPr>
        <p:sp>
          <p:nvSpPr>
            <p:cNvPr id="6517" name="Google Shape;6517;p61"/>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18" name="Google Shape;6518;p61"/>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19" name="Google Shape;6519;p61"/>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20" name="Google Shape;6520;p61"/>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21" name="Google Shape;6521;p61"/>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22" name="Google Shape;6522;p61"/>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23" name="Google Shape;6523;p61"/>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24" name="Google Shape;6524;p61"/>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25" name="Google Shape;6525;p61"/>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26" name="Google Shape;6526;p61"/>
          <p:cNvGrpSpPr/>
          <p:nvPr/>
        </p:nvGrpSpPr>
        <p:grpSpPr>
          <a:xfrm>
            <a:off x="8014387" y="3025454"/>
            <a:ext cx="641266" cy="696200"/>
            <a:chOff x="4007193" y="1512727"/>
            <a:chExt cx="320633" cy="348100"/>
          </a:xfrm>
        </p:grpSpPr>
        <p:sp>
          <p:nvSpPr>
            <p:cNvPr id="6527" name="Google Shape;6527;p61"/>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28" name="Google Shape;6528;p61"/>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29" name="Google Shape;6529;p61"/>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30" name="Google Shape;6530;p61"/>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31" name="Google Shape;6531;p61"/>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32" name="Google Shape;6532;p61"/>
          <p:cNvGrpSpPr/>
          <p:nvPr/>
        </p:nvGrpSpPr>
        <p:grpSpPr>
          <a:xfrm>
            <a:off x="7060851" y="3017494"/>
            <a:ext cx="736350" cy="689188"/>
            <a:chOff x="3530425" y="1508747"/>
            <a:chExt cx="368175" cy="344594"/>
          </a:xfrm>
        </p:grpSpPr>
        <p:sp>
          <p:nvSpPr>
            <p:cNvPr id="6533" name="Google Shape;6533;p61"/>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34" name="Google Shape;6534;p61"/>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35" name="Google Shape;6535;p61"/>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36" name="Google Shape;6536;p61"/>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37" name="Google Shape;6537;p61"/>
          <p:cNvGrpSpPr/>
          <p:nvPr/>
        </p:nvGrpSpPr>
        <p:grpSpPr>
          <a:xfrm>
            <a:off x="6255196" y="3026469"/>
            <a:ext cx="579428" cy="695186"/>
            <a:chOff x="3127598" y="1513234"/>
            <a:chExt cx="289714" cy="347593"/>
          </a:xfrm>
        </p:grpSpPr>
        <p:sp>
          <p:nvSpPr>
            <p:cNvPr id="6538" name="Google Shape;6538;p61"/>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39" name="Google Shape;6539;p61"/>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40" name="Google Shape;6540;p61"/>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41" name="Google Shape;6541;p61"/>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42" name="Google Shape;6542;p61"/>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43" name="Google Shape;6543;p61"/>
          <p:cNvGrpSpPr/>
          <p:nvPr/>
        </p:nvGrpSpPr>
        <p:grpSpPr>
          <a:xfrm>
            <a:off x="5325768" y="3026089"/>
            <a:ext cx="645828" cy="697086"/>
            <a:chOff x="2662884" y="1513044"/>
            <a:chExt cx="322914" cy="348543"/>
          </a:xfrm>
        </p:grpSpPr>
        <p:sp>
          <p:nvSpPr>
            <p:cNvPr id="6544" name="Google Shape;6544;p61"/>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45" name="Google Shape;6545;p61"/>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46" name="Google Shape;6546;p61"/>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47" name="Google Shape;6547;p61"/>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48" name="Google Shape;6548;p61"/>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49" name="Google Shape;6549;p61"/>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50" name="Google Shape;6550;p61"/>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51" name="Google Shape;6551;p61"/>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52" name="Google Shape;6552;p61"/>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53" name="Google Shape;6553;p61"/>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54" name="Google Shape;6554;p61"/>
          <p:cNvGrpSpPr/>
          <p:nvPr/>
        </p:nvGrpSpPr>
        <p:grpSpPr>
          <a:xfrm>
            <a:off x="4465022" y="3025518"/>
            <a:ext cx="599068" cy="696136"/>
            <a:chOff x="2232511" y="1512759"/>
            <a:chExt cx="299534" cy="348068"/>
          </a:xfrm>
        </p:grpSpPr>
        <p:sp>
          <p:nvSpPr>
            <p:cNvPr id="6555" name="Google Shape;6555;p61"/>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56" name="Google Shape;6556;p61"/>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57" name="Google Shape;6557;p61"/>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58" name="Google Shape;6558;p61"/>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59" name="Google Shape;6559;p61"/>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60" name="Google Shape;6560;p61"/>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61" name="Google Shape;6561;p61"/>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62" name="Google Shape;6562;p61"/>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63" name="Google Shape;6563;p61"/>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64" name="Google Shape;6564;p61"/>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65" name="Google Shape;6565;p61"/>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66" name="Google Shape;6566;p61"/>
          <p:cNvGrpSpPr/>
          <p:nvPr/>
        </p:nvGrpSpPr>
        <p:grpSpPr>
          <a:xfrm>
            <a:off x="2662812" y="3026723"/>
            <a:ext cx="603568" cy="697214"/>
            <a:chOff x="1331406" y="1513361"/>
            <a:chExt cx="301784" cy="348607"/>
          </a:xfrm>
        </p:grpSpPr>
        <p:sp>
          <p:nvSpPr>
            <p:cNvPr id="6567" name="Google Shape;6567;p61"/>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68" name="Google Shape;6568;p61"/>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69" name="Google Shape;6569;p61"/>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70" name="Google Shape;6570;p61"/>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71" name="Google Shape;6571;p61"/>
          <p:cNvGrpSpPr/>
          <p:nvPr/>
        </p:nvGrpSpPr>
        <p:grpSpPr>
          <a:xfrm>
            <a:off x="14288548" y="3000429"/>
            <a:ext cx="564348" cy="711470"/>
            <a:chOff x="7144274" y="1500214"/>
            <a:chExt cx="282174" cy="355735"/>
          </a:xfrm>
        </p:grpSpPr>
        <p:sp>
          <p:nvSpPr>
            <p:cNvPr id="6572" name="Google Shape;6572;p61"/>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73" name="Google Shape;6573;p61"/>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74" name="Google Shape;6574;p61"/>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75" name="Google Shape;6575;p61"/>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76" name="Google Shape;6576;p61"/>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77" name="Google Shape;6577;p61"/>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78" name="Google Shape;6578;p61"/>
          <p:cNvGrpSpPr/>
          <p:nvPr/>
        </p:nvGrpSpPr>
        <p:grpSpPr>
          <a:xfrm>
            <a:off x="13370524" y="3000428"/>
            <a:ext cx="579364" cy="709188"/>
            <a:chOff x="6685262" y="1500214"/>
            <a:chExt cx="289682" cy="354594"/>
          </a:xfrm>
        </p:grpSpPr>
        <p:sp>
          <p:nvSpPr>
            <p:cNvPr id="6579" name="Google Shape;6579;p61"/>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80" name="Google Shape;6580;p61"/>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81" name="Google Shape;6581;p61"/>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82" name="Google Shape;6582;p61"/>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83" name="Google Shape;6583;p61"/>
          <p:cNvGrpSpPr/>
          <p:nvPr/>
        </p:nvGrpSpPr>
        <p:grpSpPr>
          <a:xfrm>
            <a:off x="12401876" y="3001189"/>
            <a:ext cx="644308" cy="710710"/>
            <a:chOff x="6200938" y="1500594"/>
            <a:chExt cx="322154" cy="355355"/>
          </a:xfrm>
        </p:grpSpPr>
        <p:sp>
          <p:nvSpPr>
            <p:cNvPr id="6584" name="Google Shape;6584;p61"/>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85" name="Google Shape;6585;p61"/>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86" name="Google Shape;6586;p61"/>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87" name="Google Shape;6587;p61"/>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88" name="Google Shape;6588;p61"/>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89" name="Google Shape;6589;p61"/>
          <p:cNvGrpSpPr/>
          <p:nvPr/>
        </p:nvGrpSpPr>
        <p:grpSpPr>
          <a:xfrm>
            <a:off x="10579263" y="3000428"/>
            <a:ext cx="664710" cy="709948"/>
            <a:chOff x="5289631" y="1500214"/>
            <a:chExt cx="332355" cy="354974"/>
          </a:xfrm>
        </p:grpSpPr>
        <p:sp>
          <p:nvSpPr>
            <p:cNvPr id="6590" name="Google Shape;6590;p61"/>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91" name="Google Shape;6591;p61"/>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92" name="Google Shape;6592;p61"/>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93" name="Google Shape;6593;p61"/>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94" name="Google Shape;6594;p61"/>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95" name="Google Shape;6595;p61"/>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596" name="Google Shape;6596;p61"/>
          <p:cNvGrpSpPr/>
          <p:nvPr/>
        </p:nvGrpSpPr>
        <p:grpSpPr>
          <a:xfrm>
            <a:off x="11496590" y="2999667"/>
            <a:ext cx="646588" cy="712230"/>
            <a:chOff x="5748295" y="1499833"/>
            <a:chExt cx="323294" cy="356115"/>
          </a:xfrm>
        </p:grpSpPr>
        <p:sp>
          <p:nvSpPr>
            <p:cNvPr id="6597" name="Google Shape;6597;p61"/>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98" name="Google Shape;6598;p61"/>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599" name="Google Shape;6599;p61"/>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00" name="Google Shape;6600;p61"/>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01" name="Google Shape;6601;p61"/>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02" name="Google Shape;6602;p61"/>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03" name="Google Shape;6603;p61"/>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604" name="Google Shape;6604;p61"/>
          <p:cNvGrpSpPr/>
          <p:nvPr/>
        </p:nvGrpSpPr>
        <p:grpSpPr>
          <a:xfrm>
            <a:off x="16095322" y="3002074"/>
            <a:ext cx="556808" cy="710520"/>
            <a:chOff x="8047661" y="1501037"/>
            <a:chExt cx="278404" cy="355260"/>
          </a:xfrm>
        </p:grpSpPr>
        <p:sp>
          <p:nvSpPr>
            <p:cNvPr id="6605" name="Google Shape;6605;p61"/>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06" name="Google Shape;6606;p61"/>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07" name="Google Shape;6607;p61"/>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08" name="Google Shape;6608;p61"/>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609" name="Google Shape;6609;p61"/>
          <p:cNvGrpSpPr/>
          <p:nvPr/>
        </p:nvGrpSpPr>
        <p:grpSpPr>
          <a:xfrm>
            <a:off x="9806778" y="3000429"/>
            <a:ext cx="535708" cy="711470"/>
            <a:chOff x="4903389" y="1500214"/>
            <a:chExt cx="267854" cy="355735"/>
          </a:xfrm>
        </p:grpSpPr>
        <p:sp>
          <p:nvSpPr>
            <p:cNvPr id="6610" name="Google Shape;6610;p61"/>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11" name="Google Shape;6611;p61"/>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12" name="Google Shape;6612;p61"/>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13" name="Google Shape;6613;p61"/>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14" name="Google Shape;6614;p61"/>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615" name="Google Shape;6615;p61"/>
          <p:cNvGrpSpPr/>
          <p:nvPr/>
        </p:nvGrpSpPr>
        <p:grpSpPr>
          <a:xfrm>
            <a:off x="15227037" y="3002708"/>
            <a:ext cx="528866" cy="706148"/>
            <a:chOff x="7613518" y="1501354"/>
            <a:chExt cx="264433" cy="353074"/>
          </a:xfrm>
        </p:grpSpPr>
        <p:sp>
          <p:nvSpPr>
            <p:cNvPr id="6616" name="Google Shape;6616;p61"/>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17" name="Google Shape;6617;p61"/>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18" name="Google Shape;6618;p61"/>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19" name="Google Shape;6619;p61"/>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20" name="Google Shape;6620;p61"/>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21" name="Google Shape;6621;p61"/>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7" name="Google Shape;167;p32"/>
          <p:cNvSpPr txBox="1">
            <a:spLocks noGrp="1"/>
          </p:cNvSpPr>
          <p:nvPr>
            <p:ph type="ctrTitle"/>
          </p:nvPr>
        </p:nvSpPr>
        <p:spPr>
          <a:prstGeom prst="rect">
            <a:avLst/>
          </a:prstGeom>
        </p:spPr>
        <p:txBody>
          <a:bodyPr spcFirstLastPara="1" wrap="square" lIns="182850" tIns="182850" rIns="182850" bIns="182850" anchor="b" anchorCtr="0">
            <a:noAutofit/>
          </a:bodyPr>
          <a:lstStyle/>
          <a:p>
            <a:r>
              <a:rPr lang="en"/>
              <a:t>ABOUT OUR COMPANY</a:t>
            </a:r>
            <a:endParaRPr/>
          </a:p>
        </p:txBody>
      </p:sp>
      <p:sp>
        <p:nvSpPr>
          <p:cNvPr id="168" name="Google Shape;168;p32"/>
          <p:cNvSpPr txBox="1">
            <a:spLocks noGrp="1"/>
          </p:cNvSpPr>
          <p:nvPr>
            <p:ph type="subTitle" idx="1"/>
          </p:nvPr>
        </p:nvSpPr>
        <p:spPr>
          <a:prstGeom prst="rect">
            <a:avLst/>
          </a:prstGeom>
        </p:spPr>
        <p:txBody>
          <a:bodyPr spcFirstLastPara="1" wrap="square" lIns="182850" tIns="182850" rIns="182850" bIns="182850" anchor="t" anchorCtr="0">
            <a:noAutofit/>
          </a:bodyPr>
          <a:lstStyle/>
          <a:p>
            <a:pPr marL="0" indent="0"/>
            <a:r>
              <a:rPr lang="en"/>
              <a:t>Here you could describe the topic of the section</a:t>
            </a:r>
            <a:endParaRPr/>
          </a:p>
        </p:txBody>
      </p:sp>
      <p:sp>
        <p:nvSpPr>
          <p:cNvPr id="169" name="Google Shape;169;p32"/>
          <p:cNvSpPr txBox="1">
            <a:spLocks noGrp="1"/>
          </p:cNvSpPr>
          <p:nvPr>
            <p:ph type="title" idx="2"/>
          </p:nvPr>
        </p:nvSpPr>
        <p:spPr>
          <a:xfrm>
            <a:off x="10911800" y="1535288"/>
            <a:ext cx="2320800" cy="1155600"/>
          </a:xfrm>
          <a:prstGeom prst="rect">
            <a:avLst/>
          </a:prstGeom>
        </p:spPr>
        <p:txBody>
          <a:bodyPr spcFirstLastPara="1" wrap="square" lIns="182850" tIns="182850" rIns="182850" bIns="182850" anchor="ctr" anchorCtr="0">
            <a:noAutofit/>
          </a:bodyPr>
          <a:lstStyle/>
          <a:p>
            <a:r>
              <a:rPr lang="en"/>
              <a:t>01</a:t>
            </a:r>
            <a:endParaRPr/>
          </a:p>
        </p:txBody>
      </p:sp>
      <p:sp>
        <p:nvSpPr>
          <p:cNvPr id="170" name="Google Shape;170;p32"/>
          <p:cNvSpPr txBox="1">
            <a:spLocks noGrp="1"/>
          </p:cNvSpPr>
          <p:nvPr>
            <p:ph type="ctrTitle" idx="3"/>
          </p:nvPr>
        </p:nvSpPr>
        <p:spPr>
          <a:prstGeom prst="rect">
            <a:avLst/>
          </a:prstGeom>
        </p:spPr>
        <p:txBody>
          <a:bodyPr spcFirstLastPara="1" wrap="square" lIns="182850" tIns="182850" rIns="182850" bIns="182850" anchor="b" anchorCtr="0">
            <a:noAutofit/>
          </a:bodyPr>
          <a:lstStyle/>
          <a:p>
            <a:r>
              <a:rPr lang="en"/>
              <a:t>OUR SERVICES/PRODUCTS </a:t>
            </a:r>
            <a:endParaRPr/>
          </a:p>
        </p:txBody>
      </p:sp>
      <p:sp>
        <p:nvSpPr>
          <p:cNvPr id="166" name="Google Shape;166;p32"/>
          <p:cNvSpPr txBox="1">
            <a:spLocks noGrp="1"/>
          </p:cNvSpPr>
          <p:nvPr>
            <p:ph type="subTitle" idx="4"/>
          </p:nvPr>
        </p:nvSpPr>
        <p:spPr>
          <a:prstGeom prst="rect">
            <a:avLst/>
          </a:prstGeom>
        </p:spPr>
        <p:txBody>
          <a:bodyPr spcFirstLastPara="1" wrap="square" lIns="182850" tIns="182850" rIns="182850" bIns="182850" anchor="t" anchorCtr="0">
            <a:noAutofit/>
          </a:bodyPr>
          <a:lstStyle/>
          <a:p>
            <a:pPr marL="0" indent="0"/>
            <a:r>
              <a:rPr lang="en"/>
              <a:t>Here you could describe the topic of the section</a:t>
            </a:r>
            <a:endParaRPr/>
          </a:p>
        </p:txBody>
      </p:sp>
      <p:sp>
        <p:nvSpPr>
          <p:cNvPr id="171" name="Google Shape;171;p32"/>
          <p:cNvSpPr txBox="1">
            <a:spLocks noGrp="1"/>
          </p:cNvSpPr>
          <p:nvPr>
            <p:ph type="title" idx="5"/>
          </p:nvPr>
        </p:nvSpPr>
        <p:spPr>
          <a:xfrm>
            <a:off x="10911800" y="3610638"/>
            <a:ext cx="2320800" cy="1155600"/>
          </a:xfrm>
          <a:prstGeom prst="rect">
            <a:avLst/>
          </a:prstGeom>
        </p:spPr>
        <p:txBody>
          <a:bodyPr spcFirstLastPara="1" wrap="square" lIns="182850" tIns="182850" rIns="182850" bIns="182850" anchor="ctr" anchorCtr="0">
            <a:noAutofit/>
          </a:bodyPr>
          <a:lstStyle/>
          <a:p>
            <a:r>
              <a:rPr lang="en"/>
              <a:t>02</a:t>
            </a:r>
            <a:endParaRPr/>
          </a:p>
        </p:txBody>
      </p:sp>
      <p:sp>
        <p:nvSpPr>
          <p:cNvPr id="172" name="Google Shape;172;p32"/>
          <p:cNvSpPr txBox="1">
            <a:spLocks noGrp="1"/>
          </p:cNvSpPr>
          <p:nvPr>
            <p:ph type="ctrTitle" idx="6"/>
          </p:nvPr>
        </p:nvSpPr>
        <p:spPr>
          <a:prstGeom prst="rect">
            <a:avLst/>
          </a:prstGeom>
        </p:spPr>
        <p:txBody>
          <a:bodyPr spcFirstLastPara="1" wrap="square" lIns="182850" tIns="182850" rIns="182850" bIns="182850" anchor="b" anchorCtr="0">
            <a:noAutofit/>
          </a:bodyPr>
          <a:lstStyle/>
          <a:p>
            <a:r>
              <a:rPr lang="en"/>
              <a:t>OUR CLIENTS</a:t>
            </a:r>
            <a:endParaRPr/>
          </a:p>
        </p:txBody>
      </p:sp>
      <p:sp>
        <p:nvSpPr>
          <p:cNvPr id="173" name="Google Shape;173;p32"/>
          <p:cNvSpPr txBox="1">
            <a:spLocks noGrp="1"/>
          </p:cNvSpPr>
          <p:nvPr>
            <p:ph type="title" idx="7"/>
          </p:nvPr>
        </p:nvSpPr>
        <p:spPr>
          <a:xfrm>
            <a:off x="10911800" y="5730550"/>
            <a:ext cx="2320800" cy="1155600"/>
          </a:xfrm>
          <a:prstGeom prst="rect">
            <a:avLst/>
          </a:prstGeom>
        </p:spPr>
        <p:txBody>
          <a:bodyPr spcFirstLastPara="1" wrap="square" lIns="182850" tIns="182850" rIns="182850" bIns="182850" anchor="ctr" anchorCtr="0">
            <a:noAutofit/>
          </a:bodyPr>
          <a:lstStyle/>
          <a:p>
            <a:r>
              <a:rPr lang="en"/>
              <a:t>03</a:t>
            </a:r>
            <a:endParaRPr/>
          </a:p>
        </p:txBody>
      </p:sp>
      <p:sp>
        <p:nvSpPr>
          <p:cNvPr id="174" name="Google Shape;174;p32"/>
          <p:cNvSpPr txBox="1">
            <a:spLocks noGrp="1"/>
          </p:cNvSpPr>
          <p:nvPr>
            <p:ph type="ctrTitle" idx="8"/>
          </p:nvPr>
        </p:nvSpPr>
        <p:spPr>
          <a:prstGeom prst="rect">
            <a:avLst/>
          </a:prstGeom>
        </p:spPr>
        <p:txBody>
          <a:bodyPr spcFirstLastPara="1" wrap="square" lIns="182850" tIns="182850" rIns="182850" bIns="182850" anchor="b" anchorCtr="0">
            <a:noAutofit/>
          </a:bodyPr>
          <a:lstStyle/>
          <a:p>
            <a:r>
              <a:rPr lang="en"/>
              <a:t>EXPECTED PROJECTION</a:t>
            </a:r>
            <a:endParaRPr/>
          </a:p>
        </p:txBody>
      </p:sp>
      <p:sp>
        <p:nvSpPr>
          <p:cNvPr id="175" name="Google Shape;175;p32"/>
          <p:cNvSpPr txBox="1">
            <a:spLocks noGrp="1"/>
          </p:cNvSpPr>
          <p:nvPr>
            <p:ph type="title" idx="9"/>
          </p:nvPr>
        </p:nvSpPr>
        <p:spPr>
          <a:xfrm>
            <a:off x="10911800" y="7802658"/>
            <a:ext cx="2320800" cy="1155600"/>
          </a:xfrm>
          <a:prstGeom prst="rect">
            <a:avLst/>
          </a:prstGeom>
        </p:spPr>
        <p:txBody>
          <a:bodyPr spcFirstLastPara="1" wrap="square" lIns="182850" tIns="182850" rIns="182850" bIns="182850" anchor="ctr" anchorCtr="0">
            <a:noAutofit/>
          </a:bodyPr>
          <a:lstStyle/>
          <a:p>
            <a:r>
              <a:rPr lang="en"/>
              <a:t>04</a:t>
            </a:r>
            <a:endParaRPr/>
          </a:p>
        </p:txBody>
      </p:sp>
      <p:sp>
        <p:nvSpPr>
          <p:cNvPr id="176" name="Google Shape;176;p32"/>
          <p:cNvSpPr txBox="1">
            <a:spLocks noGrp="1"/>
          </p:cNvSpPr>
          <p:nvPr>
            <p:ph type="subTitle" idx="13"/>
          </p:nvPr>
        </p:nvSpPr>
        <p:spPr>
          <a:prstGeom prst="rect">
            <a:avLst/>
          </a:prstGeom>
        </p:spPr>
        <p:txBody>
          <a:bodyPr spcFirstLastPara="1" wrap="square" lIns="182850" tIns="182850" rIns="182850" bIns="182850" anchor="t" anchorCtr="0">
            <a:noAutofit/>
          </a:bodyPr>
          <a:lstStyle/>
          <a:p>
            <a:pPr marL="0" indent="0"/>
            <a:r>
              <a:rPr lang="en"/>
              <a:t>Here you could describe the topic of the section</a:t>
            </a:r>
            <a:endParaRPr/>
          </a:p>
        </p:txBody>
      </p:sp>
      <p:sp>
        <p:nvSpPr>
          <p:cNvPr id="177" name="Google Shape;177;p32"/>
          <p:cNvSpPr txBox="1">
            <a:spLocks noGrp="1"/>
          </p:cNvSpPr>
          <p:nvPr>
            <p:ph type="subTitle" idx="14"/>
          </p:nvPr>
        </p:nvSpPr>
        <p:spPr>
          <a:prstGeom prst="rect">
            <a:avLst/>
          </a:prstGeom>
        </p:spPr>
        <p:txBody>
          <a:bodyPr spcFirstLastPara="1" wrap="square" lIns="182850" tIns="182850" rIns="182850" bIns="182850" anchor="t" anchorCtr="0">
            <a:noAutofit/>
          </a:bodyPr>
          <a:lstStyle/>
          <a:p>
            <a:pPr marL="0" indent="0"/>
            <a:r>
              <a:rPr lang="en"/>
              <a:t>Here you could describe the topic of the section</a:t>
            </a:r>
            <a:endParaRPr/>
          </a:p>
        </p:txBody>
      </p:sp>
      <p:sp>
        <p:nvSpPr>
          <p:cNvPr id="165" name="Google Shape;165;p32"/>
          <p:cNvSpPr txBox="1">
            <a:spLocks noGrp="1"/>
          </p:cNvSpPr>
          <p:nvPr>
            <p:ph type="ctrTitle" idx="15"/>
          </p:nvPr>
        </p:nvSpPr>
        <p:spPr>
          <a:prstGeom prst="rect">
            <a:avLst/>
          </a:prstGeom>
        </p:spPr>
        <p:txBody>
          <a:bodyPr spcFirstLastPara="1" wrap="square" lIns="182850" tIns="182850" rIns="182850" bIns="182850" anchor="t" anchorCtr="0">
            <a:noAutofit/>
          </a:bodyPr>
          <a:lstStyle/>
          <a:p>
            <a:r>
              <a:rPr lang="en"/>
              <a:t>AGENDA</a:t>
            </a:r>
            <a:endParaRPr/>
          </a:p>
        </p:txBody>
      </p:sp>
      <p:cxnSp>
        <p:nvCxnSpPr>
          <p:cNvPr id="178" name="Google Shape;178;p32"/>
          <p:cNvCxnSpPr/>
          <p:nvPr/>
        </p:nvCxnSpPr>
        <p:spPr>
          <a:xfrm>
            <a:off x="10440300" y="-89900"/>
            <a:ext cx="0" cy="10515000"/>
          </a:xfrm>
          <a:prstGeom prst="straightConnector1">
            <a:avLst/>
          </a:prstGeom>
          <a:noFill/>
          <a:ln w="19050" cap="flat" cmpd="sng">
            <a:solidFill>
              <a:schemeClr val="accent1"/>
            </a:solidFill>
            <a:prstDash val="solid"/>
            <a:round/>
            <a:headEnd type="none" w="med" len="med"/>
            <a:tailEnd type="none" w="med" len="med"/>
          </a:ln>
        </p:spPr>
      </p:cxnSp>
      <p:cxnSp>
        <p:nvCxnSpPr>
          <p:cNvPr id="179" name="Google Shape;179;p32"/>
          <p:cNvCxnSpPr/>
          <p:nvPr/>
        </p:nvCxnSpPr>
        <p:spPr>
          <a:xfrm rot="10800000">
            <a:off x="9875200" y="2113088"/>
            <a:ext cx="732000" cy="0"/>
          </a:xfrm>
          <a:prstGeom prst="straightConnector1">
            <a:avLst/>
          </a:prstGeom>
          <a:noFill/>
          <a:ln w="19050" cap="flat" cmpd="sng">
            <a:solidFill>
              <a:schemeClr val="accent1"/>
            </a:solidFill>
            <a:prstDash val="solid"/>
            <a:round/>
            <a:headEnd type="none" w="med" len="med"/>
            <a:tailEnd type="none" w="med" len="med"/>
          </a:ln>
        </p:spPr>
      </p:cxnSp>
      <p:cxnSp>
        <p:nvCxnSpPr>
          <p:cNvPr id="180" name="Google Shape;180;p32"/>
          <p:cNvCxnSpPr/>
          <p:nvPr/>
        </p:nvCxnSpPr>
        <p:spPr>
          <a:xfrm rot="10800000">
            <a:off x="9875200" y="4188438"/>
            <a:ext cx="732000" cy="0"/>
          </a:xfrm>
          <a:prstGeom prst="straightConnector1">
            <a:avLst/>
          </a:prstGeom>
          <a:noFill/>
          <a:ln w="19050" cap="flat" cmpd="sng">
            <a:solidFill>
              <a:schemeClr val="accent1"/>
            </a:solidFill>
            <a:prstDash val="solid"/>
            <a:round/>
            <a:headEnd type="none" w="med" len="med"/>
            <a:tailEnd type="none" w="med" len="med"/>
          </a:ln>
        </p:spPr>
      </p:cxnSp>
      <p:cxnSp>
        <p:nvCxnSpPr>
          <p:cNvPr id="181" name="Google Shape;181;p32"/>
          <p:cNvCxnSpPr/>
          <p:nvPr/>
        </p:nvCxnSpPr>
        <p:spPr>
          <a:xfrm rot="10800000">
            <a:off x="9875200" y="6308350"/>
            <a:ext cx="732000" cy="0"/>
          </a:xfrm>
          <a:prstGeom prst="straightConnector1">
            <a:avLst/>
          </a:prstGeom>
          <a:noFill/>
          <a:ln w="19050" cap="flat" cmpd="sng">
            <a:solidFill>
              <a:schemeClr val="accent1"/>
            </a:solidFill>
            <a:prstDash val="solid"/>
            <a:round/>
            <a:headEnd type="none" w="med" len="med"/>
            <a:tailEnd type="none" w="med" len="med"/>
          </a:ln>
        </p:spPr>
      </p:cxnSp>
      <p:cxnSp>
        <p:nvCxnSpPr>
          <p:cNvPr id="182" name="Google Shape;182;p32"/>
          <p:cNvCxnSpPr/>
          <p:nvPr/>
        </p:nvCxnSpPr>
        <p:spPr>
          <a:xfrm rot="10800000">
            <a:off x="9875200" y="8380458"/>
            <a:ext cx="732000" cy="0"/>
          </a:xfrm>
          <a:prstGeom prst="straightConnector1">
            <a:avLst/>
          </a:prstGeom>
          <a:noFill/>
          <a:ln w="19050" cap="flat" cmpd="sng">
            <a:solidFill>
              <a:schemeClr val="accent1"/>
            </a:solidFill>
            <a:prstDash val="solid"/>
            <a:round/>
            <a:headEnd type="none" w="med" len="med"/>
            <a:tailEnd type="none" w="med" len="med"/>
          </a:ln>
        </p:spPr>
      </p:cxnSp>
      <p:cxnSp>
        <p:nvCxnSpPr>
          <p:cNvPr id="183" name="Google Shape;183;p32"/>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25"/>
        <p:cNvGrpSpPr/>
        <p:nvPr/>
      </p:nvGrpSpPr>
      <p:grpSpPr>
        <a:xfrm>
          <a:off x="0" y="0"/>
          <a:ext cx="0" cy="0"/>
          <a:chOff x="0" y="0"/>
          <a:chExt cx="0" cy="0"/>
        </a:xfrm>
      </p:grpSpPr>
      <p:sp>
        <p:nvSpPr>
          <p:cNvPr id="6626" name="Google Shape;6626;p62"/>
          <p:cNvSpPr txBox="1">
            <a:spLocks noGrp="1"/>
          </p:cNvSpPr>
          <p:nvPr>
            <p:ph type="title" idx="4294967295"/>
          </p:nvPr>
        </p:nvSpPr>
        <p:spPr>
          <a:xfrm>
            <a:off x="1699350" y="1887600"/>
            <a:ext cx="6964200" cy="964800"/>
          </a:xfrm>
          <a:prstGeom prst="rect">
            <a:avLst/>
          </a:prstGeom>
        </p:spPr>
        <p:txBody>
          <a:bodyPr spcFirstLastPara="1" wrap="square" lIns="182850" tIns="182850" rIns="182850" bIns="182850" anchor="t" anchorCtr="0">
            <a:noAutofit/>
          </a:bodyPr>
          <a:lstStyle/>
          <a:p>
            <a:pPr>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627" name="Google Shape;6627;p62"/>
          <p:cNvSpPr txBox="1">
            <a:spLocks noGrp="1"/>
          </p:cNvSpPr>
          <p:nvPr>
            <p:ph type="title" idx="4294967295"/>
          </p:nvPr>
        </p:nvSpPr>
        <p:spPr>
          <a:xfrm>
            <a:off x="9716800" y="1887600"/>
            <a:ext cx="6964200" cy="964800"/>
          </a:xfrm>
          <a:prstGeom prst="rect">
            <a:avLst/>
          </a:prstGeom>
        </p:spPr>
        <p:txBody>
          <a:bodyPr spcFirstLastPara="1" wrap="square" lIns="182850" tIns="182850" rIns="182850" bIns="182850" anchor="t" anchorCtr="0">
            <a:noAutofit/>
          </a:bodyPr>
          <a:lstStyle/>
          <a:p>
            <a:pPr>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6628" name="Google Shape;6628;p62"/>
          <p:cNvGrpSpPr/>
          <p:nvPr/>
        </p:nvGrpSpPr>
        <p:grpSpPr>
          <a:xfrm>
            <a:off x="3514171" y="3001350"/>
            <a:ext cx="742138" cy="718792"/>
            <a:chOff x="1757085" y="1500675"/>
            <a:chExt cx="371069" cy="359396"/>
          </a:xfrm>
        </p:grpSpPr>
        <p:sp>
          <p:nvSpPr>
            <p:cNvPr id="6629" name="Google Shape;6629;p62"/>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30" name="Google Shape;6630;p62"/>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31" name="Google Shape;6631;p62"/>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32" name="Google Shape;6632;p62"/>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33" name="Google Shape;6633;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34" name="Google Shape;6634;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35" name="Google Shape;6635;p6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36" name="Google Shape;6636;p62"/>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37" name="Google Shape;6637;p6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38" name="Google Shape;6638;p62"/>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39" name="Google Shape;6639;p62"/>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40" name="Google Shape;6640;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41" name="Google Shape;6641;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42" name="Google Shape;6642;p62"/>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43" name="Google Shape;6643;p62"/>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44" name="Google Shape;6644;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45" name="Google Shape;6645;p62"/>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46" name="Google Shape;6646;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47" name="Google Shape;6647;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48" name="Google Shape;6648;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49" name="Google Shape;6649;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50" name="Google Shape;6650;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51" name="Google Shape;6651;p62"/>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52" name="Google Shape;6652;p62"/>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53" name="Google Shape;6653;p62"/>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54" name="Google Shape;6654;p62"/>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55" name="Google Shape;6655;p62"/>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56" name="Google Shape;6656;p62"/>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57" name="Google Shape;6657;p62"/>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658" name="Google Shape;6658;p62"/>
          <p:cNvGrpSpPr/>
          <p:nvPr/>
        </p:nvGrpSpPr>
        <p:grpSpPr>
          <a:xfrm>
            <a:off x="5548419" y="3909382"/>
            <a:ext cx="233386" cy="748372"/>
            <a:chOff x="2774209" y="1954691"/>
            <a:chExt cx="116693" cy="374186"/>
          </a:xfrm>
        </p:grpSpPr>
        <p:sp>
          <p:nvSpPr>
            <p:cNvPr id="6659" name="Google Shape;6659;p62"/>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60" name="Google Shape;6660;p62"/>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661" name="Google Shape;6661;p62"/>
          <p:cNvGrpSpPr/>
          <p:nvPr/>
        </p:nvGrpSpPr>
        <p:grpSpPr>
          <a:xfrm>
            <a:off x="8034870" y="2999825"/>
            <a:ext cx="630184" cy="718794"/>
            <a:chOff x="4017435" y="1499912"/>
            <a:chExt cx="315092" cy="359397"/>
          </a:xfrm>
        </p:grpSpPr>
        <p:sp>
          <p:nvSpPr>
            <p:cNvPr id="6662" name="Google Shape;6662;p62"/>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63" name="Google Shape;6663;p62"/>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664" name="Google Shape;6664;p62"/>
          <p:cNvGrpSpPr/>
          <p:nvPr/>
        </p:nvGrpSpPr>
        <p:grpSpPr>
          <a:xfrm>
            <a:off x="7927304" y="3999518"/>
            <a:ext cx="748308" cy="568100"/>
            <a:chOff x="3963652" y="1999759"/>
            <a:chExt cx="374154" cy="284050"/>
          </a:xfrm>
        </p:grpSpPr>
        <p:sp>
          <p:nvSpPr>
            <p:cNvPr id="6665" name="Google Shape;6665;p62"/>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66" name="Google Shape;6666;p62"/>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67" name="Google Shape;6667;p62"/>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668" name="Google Shape;6668;p62"/>
          <p:cNvGrpSpPr/>
          <p:nvPr/>
        </p:nvGrpSpPr>
        <p:grpSpPr>
          <a:xfrm>
            <a:off x="3555072" y="4029732"/>
            <a:ext cx="752888" cy="507544"/>
            <a:chOff x="1777536" y="2014866"/>
            <a:chExt cx="376444" cy="253772"/>
          </a:xfrm>
        </p:grpSpPr>
        <p:sp>
          <p:nvSpPr>
            <p:cNvPr id="6669" name="Google Shape;6669;p62"/>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70" name="Google Shape;6670;p62"/>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71" name="Google Shape;6671;p62"/>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72" name="Google Shape;6672;p62"/>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73" name="Google Shape;6673;p62"/>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674" name="Google Shape;6674;p62"/>
          <p:cNvGrpSpPr/>
          <p:nvPr/>
        </p:nvGrpSpPr>
        <p:grpSpPr>
          <a:xfrm>
            <a:off x="2619750" y="4114652"/>
            <a:ext cx="748308" cy="339360"/>
            <a:chOff x="1309875" y="2057326"/>
            <a:chExt cx="374154" cy="169680"/>
          </a:xfrm>
        </p:grpSpPr>
        <p:sp>
          <p:nvSpPr>
            <p:cNvPr id="6675" name="Google Shape;6675;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76" name="Google Shape;6676;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77" name="Google Shape;6677;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78" name="Google Shape;6678;p62"/>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79" name="Google Shape;6679;p62"/>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80" name="Google Shape;6680;p62"/>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81" name="Google Shape;6681;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82" name="Google Shape;6682;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83" name="Google Shape;6683;p62"/>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84" name="Google Shape;6684;p62"/>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85" name="Google Shape;6685;p62"/>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6686" name="Google Shape;6686;p62"/>
          <p:cNvSpPr/>
          <p:nvPr/>
        </p:nvSpPr>
        <p:spPr>
          <a:xfrm>
            <a:off x="1724566" y="4152501"/>
            <a:ext cx="749072" cy="26061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6687" name="Google Shape;6687;p62"/>
          <p:cNvGrpSpPr/>
          <p:nvPr/>
        </p:nvGrpSpPr>
        <p:grpSpPr>
          <a:xfrm>
            <a:off x="4694901" y="3909128"/>
            <a:ext cx="227278" cy="746336"/>
            <a:chOff x="2347450" y="1954564"/>
            <a:chExt cx="113639" cy="373168"/>
          </a:xfrm>
        </p:grpSpPr>
        <p:sp>
          <p:nvSpPr>
            <p:cNvPr id="6688" name="Google Shape;6688;p62"/>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89" name="Google Shape;6689;p62"/>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6690" name="Google Shape;6690;p62"/>
          <p:cNvSpPr/>
          <p:nvPr/>
        </p:nvSpPr>
        <p:spPr>
          <a:xfrm>
            <a:off x="1723040" y="3173670"/>
            <a:ext cx="720320" cy="369256"/>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6691" name="Google Shape;6691;p62"/>
          <p:cNvGrpSpPr/>
          <p:nvPr/>
        </p:nvGrpSpPr>
        <p:grpSpPr>
          <a:xfrm>
            <a:off x="6220205" y="2999761"/>
            <a:ext cx="661226" cy="716758"/>
            <a:chOff x="3110102" y="1499880"/>
            <a:chExt cx="330613" cy="358379"/>
          </a:xfrm>
        </p:grpSpPr>
        <p:sp>
          <p:nvSpPr>
            <p:cNvPr id="6692" name="Google Shape;6692;p62"/>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93" name="Google Shape;6693;p62"/>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94" name="Google Shape;6694;p62"/>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95" name="Google Shape;6695;p62"/>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96" name="Google Shape;6696;p62"/>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97" name="Google Shape;6697;p62"/>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698" name="Google Shape;6698;p62"/>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6699" name="Google Shape;6699;p62"/>
          <p:cNvSpPr/>
          <p:nvPr/>
        </p:nvSpPr>
        <p:spPr>
          <a:xfrm>
            <a:off x="6393669" y="3908428"/>
            <a:ext cx="237074" cy="747036"/>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6700" name="Google Shape;6700;p62"/>
          <p:cNvGrpSpPr/>
          <p:nvPr/>
        </p:nvGrpSpPr>
        <p:grpSpPr>
          <a:xfrm>
            <a:off x="6971150" y="3999518"/>
            <a:ext cx="747544" cy="568100"/>
            <a:chOff x="3531200" y="1999759"/>
            <a:chExt cx="373772" cy="284050"/>
          </a:xfrm>
        </p:grpSpPr>
        <p:sp>
          <p:nvSpPr>
            <p:cNvPr id="6701" name="Google Shape;6701;p62"/>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02" name="Google Shape;6702;p62"/>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03" name="Google Shape;6703;p62"/>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04" name="Google Shape;6704;p62"/>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05" name="Google Shape;6705;p62"/>
          <p:cNvGrpSpPr/>
          <p:nvPr/>
        </p:nvGrpSpPr>
        <p:grpSpPr>
          <a:xfrm>
            <a:off x="5334117" y="3000587"/>
            <a:ext cx="660462" cy="718030"/>
            <a:chOff x="2667058" y="1500293"/>
            <a:chExt cx="330231" cy="359015"/>
          </a:xfrm>
        </p:grpSpPr>
        <p:sp>
          <p:nvSpPr>
            <p:cNvPr id="6706" name="Google Shape;6706;p62"/>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07" name="Google Shape;6707;p62"/>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08" name="Google Shape;6708;p62"/>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09" name="Google Shape;6709;p62"/>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10" name="Google Shape;6710;p62"/>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11" name="Google Shape;6711;p6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12" name="Google Shape;6712;p6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13" name="Google Shape;6713;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14" name="Google Shape;6714;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15" name="Google Shape;6715;p62"/>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16" name="Google Shape;6716;p62"/>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17" name="Google Shape;6717;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18" name="Google Shape;6718;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19" name="Google Shape;6719;p62"/>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20" name="Google Shape;6720;p62"/>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21" name="Google Shape;6721;p62"/>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22" name="Google Shape;6722;p62"/>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23" name="Google Shape;6723;p62"/>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24" name="Google Shape;6724;p62"/>
          <p:cNvGrpSpPr/>
          <p:nvPr/>
        </p:nvGrpSpPr>
        <p:grpSpPr>
          <a:xfrm>
            <a:off x="7135106" y="2999824"/>
            <a:ext cx="640044" cy="719556"/>
            <a:chOff x="3567553" y="1499912"/>
            <a:chExt cx="320022" cy="359778"/>
          </a:xfrm>
        </p:grpSpPr>
        <p:sp>
          <p:nvSpPr>
            <p:cNvPr id="6725" name="Google Shape;6725;p62"/>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26" name="Google Shape;6726;p62"/>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27" name="Google Shape;6727;p62"/>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28" name="Google Shape;6728;p62"/>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29" name="Google Shape;6729;p62"/>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30" name="Google Shape;6730;p62"/>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31" name="Google Shape;6731;p62"/>
          <p:cNvGrpSpPr/>
          <p:nvPr/>
        </p:nvGrpSpPr>
        <p:grpSpPr>
          <a:xfrm>
            <a:off x="2619751" y="2999825"/>
            <a:ext cx="718030" cy="717266"/>
            <a:chOff x="1309875" y="1499912"/>
            <a:chExt cx="359015" cy="358633"/>
          </a:xfrm>
        </p:grpSpPr>
        <p:sp>
          <p:nvSpPr>
            <p:cNvPr id="6732" name="Google Shape;6732;p62"/>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33" name="Google Shape;6733;p62"/>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34" name="Google Shape;6734;p62"/>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35" name="Google Shape;6735;p62"/>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36" name="Google Shape;6736;p62"/>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37" name="Google Shape;6737;p62"/>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38" name="Google Shape;6738;p62"/>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39" name="Google Shape;6739;p62"/>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40" name="Google Shape;6740;p62"/>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41" name="Google Shape;6741;p62"/>
          <p:cNvGrpSpPr/>
          <p:nvPr/>
        </p:nvGrpSpPr>
        <p:grpSpPr>
          <a:xfrm>
            <a:off x="4438933" y="3000587"/>
            <a:ext cx="661226" cy="718030"/>
            <a:chOff x="2219466" y="1500293"/>
            <a:chExt cx="330613" cy="359015"/>
          </a:xfrm>
        </p:grpSpPr>
        <p:sp>
          <p:nvSpPr>
            <p:cNvPr id="6742" name="Google Shape;6742;p62"/>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43" name="Google Shape;6743;p62"/>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44" name="Google Shape;6744;p62"/>
          <p:cNvGrpSpPr/>
          <p:nvPr/>
        </p:nvGrpSpPr>
        <p:grpSpPr>
          <a:xfrm>
            <a:off x="10687088" y="3018717"/>
            <a:ext cx="489352" cy="702190"/>
            <a:chOff x="5343544" y="1509358"/>
            <a:chExt cx="244676" cy="351095"/>
          </a:xfrm>
        </p:grpSpPr>
        <p:sp>
          <p:nvSpPr>
            <p:cNvPr id="6745" name="Google Shape;6745;p6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46" name="Google Shape;6746;p6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47" name="Google Shape;6747;p6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48" name="Google Shape;6748;p62"/>
          <p:cNvGrpSpPr/>
          <p:nvPr/>
        </p:nvGrpSpPr>
        <p:grpSpPr>
          <a:xfrm>
            <a:off x="9764681" y="3018717"/>
            <a:ext cx="492342" cy="702190"/>
            <a:chOff x="4882340" y="1509358"/>
            <a:chExt cx="246171" cy="351095"/>
          </a:xfrm>
        </p:grpSpPr>
        <p:sp>
          <p:nvSpPr>
            <p:cNvPr id="6749" name="Google Shape;6749;p6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50" name="Google Shape;6750;p6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51" name="Google Shape;6751;p6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52" name="Google Shape;6752;p6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53" name="Google Shape;6753;p6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54" name="Google Shape;6754;p62"/>
          <p:cNvGrpSpPr/>
          <p:nvPr/>
        </p:nvGrpSpPr>
        <p:grpSpPr>
          <a:xfrm>
            <a:off x="12546409" y="3018017"/>
            <a:ext cx="472686" cy="702890"/>
            <a:chOff x="6273204" y="1509008"/>
            <a:chExt cx="236343" cy="351445"/>
          </a:xfrm>
        </p:grpSpPr>
        <p:sp>
          <p:nvSpPr>
            <p:cNvPr id="6755" name="Google Shape;6755;p62"/>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56" name="Google Shape;6756;p62"/>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6757" name="Google Shape;6757;p62"/>
          <p:cNvSpPr/>
          <p:nvPr/>
        </p:nvSpPr>
        <p:spPr>
          <a:xfrm>
            <a:off x="11619421" y="3019479"/>
            <a:ext cx="487826" cy="702890"/>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6758" name="Google Shape;6758;p62"/>
          <p:cNvGrpSpPr/>
          <p:nvPr/>
        </p:nvGrpSpPr>
        <p:grpSpPr>
          <a:xfrm>
            <a:off x="14439061" y="3016489"/>
            <a:ext cx="383250" cy="704418"/>
            <a:chOff x="7219530" y="1508244"/>
            <a:chExt cx="191625" cy="352209"/>
          </a:xfrm>
        </p:grpSpPr>
        <p:sp>
          <p:nvSpPr>
            <p:cNvPr id="6759" name="Google Shape;6759;p62"/>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60" name="Google Shape;6760;p62"/>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61" name="Google Shape;6761;p62"/>
          <p:cNvGrpSpPr/>
          <p:nvPr/>
        </p:nvGrpSpPr>
        <p:grpSpPr>
          <a:xfrm>
            <a:off x="15398618" y="3017253"/>
            <a:ext cx="309844" cy="703654"/>
            <a:chOff x="7699309" y="1508626"/>
            <a:chExt cx="154922" cy="351827"/>
          </a:xfrm>
        </p:grpSpPr>
        <p:sp>
          <p:nvSpPr>
            <p:cNvPr id="6762" name="Google Shape;6762;p62"/>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63" name="Google Shape;6763;p62"/>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64" name="Google Shape;6764;p62"/>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65" name="Google Shape;6765;p62"/>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66" name="Google Shape;6766;p62"/>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67" name="Google Shape;6767;p62"/>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68" name="Google Shape;6768;p62"/>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69" name="Google Shape;6769;p62"/>
          <p:cNvGrpSpPr/>
          <p:nvPr/>
        </p:nvGrpSpPr>
        <p:grpSpPr>
          <a:xfrm>
            <a:off x="16323380" y="3018016"/>
            <a:ext cx="306792" cy="702128"/>
            <a:chOff x="8161690" y="1509008"/>
            <a:chExt cx="153396" cy="351064"/>
          </a:xfrm>
        </p:grpSpPr>
        <p:sp>
          <p:nvSpPr>
            <p:cNvPr id="6770" name="Google Shape;6770;p62"/>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71" name="Google Shape;6771;p62"/>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72" name="Google Shape;6772;p62"/>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73" name="Google Shape;6773;p62"/>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74" name="Google Shape;6774;p62"/>
          <p:cNvGrpSpPr/>
          <p:nvPr/>
        </p:nvGrpSpPr>
        <p:grpSpPr>
          <a:xfrm>
            <a:off x="13493881" y="3017762"/>
            <a:ext cx="426442" cy="704608"/>
            <a:chOff x="6746940" y="1508881"/>
            <a:chExt cx="213221" cy="352304"/>
          </a:xfrm>
        </p:grpSpPr>
        <p:sp>
          <p:nvSpPr>
            <p:cNvPr id="6775" name="Google Shape;6775;p62"/>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76" name="Google Shape;6776;p62"/>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77" name="Google Shape;6777;p62"/>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78" name="Google Shape;6778;p62"/>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79" name="Google Shape;6779;p62"/>
          <p:cNvGrpSpPr/>
          <p:nvPr/>
        </p:nvGrpSpPr>
        <p:grpSpPr>
          <a:xfrm>
            <a:off x="11540672" y="4015231"/>
            <a:ext cx="701364" cy="584194"/>
            <a:chOff x="5770336" y="2007615"/>
            <a:chExt cx="350682" cy="292097"/>
          </a:xfrm>
        </p:grpSpPr>
        <p:sp>
          <p:nvSpPr>
            <p:cNvPr id="6780" name="Google Shape;6780;p62"/>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81" name="Google Shape;6781;p62"/>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82" name="Google Shape;6782;p62"/>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83" name="Google Shape;6783;p62"/>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84" name="Google Shape;6784;p62"/>
          <p:cNvGrpSpPr/>
          <p:nvPr/>
        </p:nvGrpSpPr>
        <p:grpSpPr>
          <a:xfrm>
            <a:off x="10653756" y="3960717"/>
            <a:ext cx="700664" cy="692458"/>
            <a:chOff x="5326878" y="1980358"/>
            <a:chExt cx="350332" cy="346229"/>
          </a:xfrm>
        </p:grpSpPr>
        <p:sp>
          <p:nvSpPr>
            <p:cNvPr id="6785" name="Google Shape;6785;p62"/>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86" name="Google Shape;6786;p62"/>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87" name="Google Shape;6787;p62"/>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88" name="Google Shape;6788;p62"/>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6789" name="Google Shape;6789;p62"/>
          <p:cNvSpPr/>
          <p:nvPr/>
        </p:nvSpPr>
        <p:spPr>
          <a:xfrm>
            <a:off x="15985549" y="3955564"/>
            <a:ext cx="661290" cy="6999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6790" name="Google Shape;6790;p62"/>
          <p:cNvGrpSpPr/>
          <p:nvPr/>
        </p:nvGrpSpPr>
        <p:grpSpPr>
          <a:xfrm>
            <a:off x="9767670" y="3985143"/>
            <a:ext cx="700600" cy="646086"/>
            <a:chOff x="4883835" y="1992571"/>
            <a:chExt cx="350300" cy="323043"/>
          </a:xfrm>
        </p:grpSpPr>
        <p:sp>
          <p:nvSpPr>
            <p:cNvPr id="6791" name="Google Shape;6791;p62"/>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92" name="Google Shape;6792;p62"/>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93" name="Google Shape;6793;p62"/>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94" name="Google Shape;6794;p62"/>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95" name="Google Shape;6795;p62"/>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96" name="Google Shape;6796;p62"/>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797" name="Google Shape;6797;p62"/>
          <p:cNvGrpSpPr/>
          <p:nvPr/>
        </p:nvGrpSpPr>
        <p:grpSpPr>
          <a:xfrm>
            <a:off x="15097935" y="3957854"/>
            <a:ext cx="666570" cy="699900"/>
            <a:chOff x="7548967" y="1978927"/>
            <a:chExt cx="333285" cy="349950"/>
          </a:xfrm>
        </p:grpSpPr>
        <p:sp>
          <p:nvSpPr>
            <p:cNvPr id="6798" name="Google Shape;6798;p62"/>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799" name="Google Shape;6799;p62"/>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00" name="Google Shape;6800;p62"/>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01" name="Google Shape;6801;p62"/>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02" name="Google Shape;6802;p62"/>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03" name="Google Shape;6803;p62"/>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04" name="Google Shape;6804;p62"/>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05" name="Google Shape;6805;p62"/>
          <p:cNvGrpSpPr/>
          <p:nvPr/>
        </p:nvGrpSpPr>
        <p:grpSpPr>
          <a:xfrm>
            <a:off x="12428285" y="3957854"/>
            <a:ext cx="693030" cy="700600"/>
            <a:chOff x="6214142" y="1978927"/>
            <a:chExt cx="346515" cy="350300"/>
          </a:xfrm>
        </p:grpSpPr>
        <p:sp>
          <p:nvSpPr>
            <p:cNvPr id="6806" name="Google Shape;6806;p62"/>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07" name="Google Shape;6807;p62"/>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08" name="Google Shape;6808;p62"/>
          <p:cNvGrpSpPr/>
          <p:nvPr/>
        </p:nvGrpSpPr>
        <p:grpSpPr>
          <a:xfrm>
            <a:off x="14211847" y="3957090"/>
            <a:ext cx="666570" cy="701364"/>
            <a:chOff x="7105923" y="1978545"/>
            <a:chExt cx="333285" cy="350682"/>
          </a:xfrm>
        </p:grpSpPr>
        <p:sp>
          <p:nvSpPr>
            <p:cNvPr id="6809" name="Google Shape;6809;p62"/>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10" name="Google Shape;6810;p62"/>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11" name="Google Shape;6811;p62"/>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12" name="Google Shape;6812;p62"/>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13" name="Google Shape;6813;p62"/>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14" name="Google Shape;6814;p62"/>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15" name="Google Shape;6815;p62"/>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6816" name="Google Shape;6816;p62"/>
          <p:cNvSpPr/>
          <p:nvPr/>
        </p:nvSpPr>
        <p:spPr>
          <a:xfrm>
            <a:off x="13317427" y="3957090"/>
            <a:ext cx="684698" cy="700664"/>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17" name="Google Shape;6817;p62"/>
          <p:cNvSpPr/>
          <p:nvPr/>
        </p:nvSpPr>
        <p:spPr>
          <a:xfrm>
            <a:off x="8209796" y="4844515"/>
            <a:ext cx="183324" cy="703082"/>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6818" name="Google Shape;6818;p62"/>
          <p:cNvGrpSpPr/>
          <p:nvPr/>
        </p:nvGrpSpPr>
        <p:grpSpPr>
          <a:xfrm>
            <a:off x="7232813" y="4844705"/>
            <a:ext cx="406786" cy="703654"/>
            <a:chOff x="3616406" y="2422352"/>
            <a:chExt cx="203393" cy="351827"/>
          </a:xfrm>
        </p:grpSpPr>
        <p:sp>
          <p:nvSpPr>
            <p:cNvPr id="6819" name="Google Shape;6819;p62"/>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20" name="Google Shape;6820;p62"/>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21" name="Google Shape;6821;p62"/>
          <p:cNvGrpSpPr/>
          <p:nvPr/>
        </p:nvGrpSpPr>
        <p:grpSpPr>
          <a:xfrm>
            <a:off x="1756374" y="4843941"/>
            <a:ext cx="545392" cy="703654"/>
            <a:chOff x="913012" y="2421970"/>
            <a:chExt cx="272696" cy="351827"/>
          </a:xfrm>
        </p:grpSpPr>
        <p:sp>
          <p:nvSpPr>
            <p:cNvPr id="6822" name="Google Shape;6822;p62"/>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23" name="Google Shape;6823;p62"/>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24" name="Google Shape;6824;p62"/>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25" name="Google Shape;6825;p62"/>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26" name="Google Shape;6826;p62"/>
          <p:cNvGrpSpPr/>
          <p:nvPr/>
        </p:nvGrpSpPr>
        <p:grpSpPr>
          <a:xfrm>
            <a:off x="4549487" y="4844705"/>
            <a:ext cx="511298" cy="702890"/>
            <a:chOff x="2274743" y="2422352"/>
            <a:chExt cx="255649" cy="351445"/>
          </a:xfrm>
        </p:grpSpPr>
        <p:sp>
          <p:nvSpPr>
            <p:cNvPr id="6827" name="Google Shape;6827;p62"/>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28" name="Google Shape;6828;p62"/>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29" name="Google Shape;6829;p62"/>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30" name="Google Shape;6830;p62"/>
          <p:cNvGrpSpPr/>
          <p:nvPr/>
        </p:nvGrpSpPr>
        <p:grpSpPr>
          <a:xfrm>
            <a:off x="5417446" y="4842478"/>
            <a:ext cx="493104" cy="705116"/>
            <a:chOff x="2708723" y="2421239"/>
            <a:chExt cx="246552" cy="352558"/>
          </a:xfrm>
        </p:grpSpPr>
        <p:sp>
          <p:nvSpPr>
            <p:cNvPr id="6831" name="Google Shape;6831;p62"/>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32" name="Google Shape;6832;p62"/>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33" name="Google Shape;6833;p62"/>
          <p:cNvGrpSpPr/>
          <p:nvPr/>
        </p:nvGrpSpPr>
        <p:grpSpPr>
          <a:xfrm>
            <a:off x="3670971" y="4844704"/>
            <a:ext cx="518866" cy="701428"/>
            <a:chOff x="1835485" y="2422352"/>
            <a:chExt cx="259433" cy="350714"/>
          </a:xfrm>
        </p:grpSpPr>
        <p:sp>
          <p:nvSpPr>
            <p:cNvPr id="6834" name="Google Shape;6834;p62"/>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35" name="Google Shape;6835;p62"/>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36" name="Google Shape;6836;p62"/>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37" name="Google Shape;6837;p62"/>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38" name="Google Shape;6838;p62"/>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39" name="Google Shape;6839;p62"/>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40" name="Google Shape;6840;p62"/>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41" name="Google Shape;6841;p62"/>
          <p:cNvGrpSpPr/>
          <p:nvPr/>
        </p:nvGrpSpPr>
        <p:grpSpPr>
          <a:xfrm>
            <a:off x="6300481" y="4844705"/>
            <a:ext cx="424978" cy="702890"/>
            <a:chOff x="3150240" y="2422352"/>
            <a:chExt cx="212489" cy="351445"/>
          </a:xfrm>
        </p:grpSpPr>
        <p:sp>
          <p:nvSpPr>
            <p:cNvPr id="6842" name="Google Shape;6842;p62"/>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43" name="Google Shape;6843;p62"/>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44" name="Google Shape;6844;p62"/>
          <p:cNvGrpSpPr/>
          <p:nvPr/>
        </p:nvGrpSpPr>
        <p:grpSpPr>
          <a:xfrm>
            <a:off x="2734121" y="4844258"/>
            <a:ext cx="538522" cy="704100"/>
            <a:chOff x="1367060" y="2422129"/>
            <a:chExt cx="269261" cy="352050"/>
          </a:xfrm>
        </p:grpSpPr>
        <p:sp>
          <p:nvSpPr>
            <p:cNvPr id="6845" name="Google Shape;6845;p6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46" name="Google Shape;6846;p6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47" name="Google Shape;6847;p6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48" name="Google Shape;6848;p6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49" name="Google Shape;6849;p62"/>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50" name="Google Shape;6850;p62"/>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51" name="Google Shape;6851;p62"/>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52" name="Google Shape;6852;p6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53" name="Google Shape;6853;p6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54" name="Google Shape;6854;p6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55" name="Google Shape;6855;p62"/>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56" name="Google Shape;6856;p62"/>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57" name="Google Shape;6857;p6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58" name="Google Shape;6858;p6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6859" name="Google Shape;6859;p62"/>
          <p:cNvSpPr/>
          <p:nvPr/>
        </p:nvSpPr>
        <p:spPr>
          <a:xfrm>
            <a:off x="14151988" y="4851828"/>
            <a:ext cx="706708" cy="702636"/>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6860" name="Google Shape;6860;p62"/>
          <p:cNvGrpSpPr/>
          <p:nvPr/>
        </p:nvGrpSpPr>
        <p:grpSpPr>
          <a:xfrm>
            <a:off x="9765381" y="4850810"/>
            <a:ext cx="549146" cy="701364"/>
            <a:chOff x="4882690" y="2425405"/>
            <a:chExt cx="274573" cy="350682"/>
          </a:xfrm>
        </p:grpSpPr>
        <p:sp>
          <p:nvSpPr>
            <p:cNvPr id="6861" name="Google Shape;6861;p62"/>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62" name="Google Shape;6862;p62"/>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63" name="Google Shape;6863;p62"/>
          <p:cNvGrpSpPr/>
          <p:nvPr/>
        </p:nvGrpSpPr>
        <p:grpSpPr>
          <a:xfrm>
            <a:off x="13255279" y="4887769"/>
            <a:ext cx="711986" cy="626494"/>
            <a:chOff x="6627639" y="2443884"/>
            <a:chExt cx="355993" cy="313247"/>
          </a:xfrm>
        </p:grpSpPr>
        <p:sp>
          <p:nvSpPr>
            <p:cNvPr id="6864" name="Google Shape;6864;p62"/>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65" name="Google Shape;6865;p62"/>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66" name="Google Shape;6866;p62"/>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67" name="Google Shape;6867;p62"/>
          <p:cNvGrpSpPr/>
          <p:nvPr/>
        </p:nvGrpSpPr>
        <p:grpSpPr>
          <a:xfrm>
            <a:off x="12366903" y="4924280"/>
            <a:ext cx="702890" cy="555952"/>
            <a:chOff x="6183451" y="2462140"/>
            <a:chExt cx="351445" cy="277976"/>
          </a:xfrm>
        </p:grpSpPr>
        <p:sp>
          <p:nvSpPr>
            <p:cNvPr id="6868" name="Google Shape;6868;p62"/>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69" name="Google Shape;6869;p62"/>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70" name="Google Shape;6870;p62"/>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71" name="Google Shape;6871;p62"/>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72" name="Google Shape;6872;p62"/>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73" name="Google Shape;6873;p62"/>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74" name="Google Shape;6874;p62"/>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75" name="Google Shape;6875;p62"/>
          <p:cNvGrpSpPr/>
          <p:nvPr/>
        </p:nvGrpSpPr>
        <p:grpSpPr>
          <a:xfrm>
            <a:off x="11470954" y="4859717"/>
            <a:ext cx="706708" cy="682598"/>
            <a:chOff x="5735477" y="2429858"/>
            <a:chExt cx="353354" cy="341299"/>
          </a:xfrm>
        </p:grpSpPr>
        <p:sp>
          <p:nvSpPr>
            <p:cNvPr id="6876" name="Google Shape;6876;p62"/>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77" name="Google Shape;6877;p62"/>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78" name="Google Shape;6878;p62"/>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79" name="Google Shape;6879;p62"/>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80" name="Google Shape;6880;p62"/>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81" name="Google Shape;6881;p62"/>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882" name="Google Shape;6882;p62"/>
          <p:cNvGrpSpPr/>
          <p:nvPr/>
        </p:nvGrpSpPr>
        <p:grpSpPr>
          <a:xfrm>
            <a:off x="10487471" y="4893947"/>
            <a:ext cx="810510" cy="550998"/>
            <a:chOff x="5283337" y="2478774"/>
            <a:chExt cx="358633" cy="243913"/>
          </a:xfrm>
        </p:grpSpPr>
        <p:sp>
          <p:nvSpPr>
            <p:cNvPr id="6883" name="Google Shape;6883;p62"/>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84" name="Google Shape;6884;p62"/>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85" name="Google Shape;6885;p62"/>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86" name="Google Shape;6886;p62"/>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87" name="Google Shape;6887;p62"/>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88" name="Google Shape;6888;p62"/>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89" name="Google Shape;6889;p62"/>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90" name="Google Shape;6890;p62"/>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91" name="Google Shape;6891;p62"/>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92" name="Google Shape;6892;p62"/>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93" name="Google Shape;6893;p62"/>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94" name="Google Shape;6894;p62"/>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95" name="Google Shape;6895;p62"/>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96" name="Google Shape;6896;p62"/>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97" name="Google Shape;6897;p62"/>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98" name="Google Shape;6898;p62"/>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899" name="Google Shape;6899;p62"/>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00" name="Google Shape;6900;p62"/>
          <p:cNvGrpSpPr/>
          <p:nvPr/>
        </p:nvGrpSpPr>
        <p:grpSpPr>
          <a:xfrm>
            <a:off x="15929506" y="4941646"/>
            <a:ext cx="724136" cy="517340"/>
            <a:chOff x="7964753" y="2470823"/>
            <a:chExt cx="362068" cy="258670"/>
          </a:xfrm>
        </p:grpSpPr>
        <p:sp>
          <p:nvSpPr>
            <p:cNvPr id="6901" name="Google Shape;6901;p62"/>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02" name="Google Shape;6902;p62"/>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03" name="Google Shape;6903;p62"/>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04" name="Google Shape;6904;p62"/>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05" name="Google Shape;6905;p62"/>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06" name="Google Shape;6906;p62"/>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07" name="Google Shape;6907;p62"/>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08" name="Google Shape;6908;p62"/>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09" name="Google Shape;6909;p62"/>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10" name="Google Shape;6910;p62"/>
          <p:cNvGrpSpPr/>
          <p:nvPr/>
        </p:nvGrpSpPr>
        <p:grpSpPr>
          <a:xfrm>
            <a:off x="15048698" y="4912894"/>
            <a:ext cx="700664" cy="577896"/>
            <a:chOff x="7524349" y="2456447"/>
            <a:chExt cx="350332" cy="288948"/>
          </a:xfrm>
        </p:grpSpPr>
        <p:sp>
          <p:nvSpPr>
            <p:cNvPr id="6911" name="Google Shape;6911;p62"/>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12" name="Google Shape;6912;p62"/>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13" name="Google Shape;6913;p62"/>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14" name="Google Shape;6914;p62"/>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15" name="Google Shape;6915;p62"/>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16" name="Google Shape;6916;p62"/>
          <p:cNvGrpSpPr/>
          <p:nvPr/>
        </p:nvGrpSpPr>
        <p:grpSpPr>
          <a:xfrm>
            <a:off x="7945498" y="5788423"/>
            <a:ext cx="710460" cy="713450"/>
            <a:chOff x="3972749" y="2894211"/>
            <a:chExt cx="355230" cy="356725"/>
          </a:xfrm>
        </p:grpSpPr>
        <p:sp>
          <p:nvSpPr>
            <p:cNvPr id="6917" name="Google Shape;6917;p62"/>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18" name="Google Shape;6918;p62"/>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19" name="Google Shape;6919;p62"/>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20" name="Google Shape;6920;p62"/>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21" name="Google Shape;6921;p62"/>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22" name="Google Shape;6922;p62"/>
          <p:cNvGrpSpPr/>
          <p:nvPr/>
        </p:nvGrpSpPr>
        <p:grpSpPr>
          <a:xfrm>
            <a:off x="7055595" y="5837592"/>
            <a:ext cx="711986" cy="615808"/>
            <a:chOff x="3527797" y="2918796"/>
            <a:chExt cx="355993" cy="307904"/>
          </a:xfrm>
        </p:grpSpPr>
        <p:sp>
          <p:nvSpPr>
            <p:cNvPr id="6923" name="Google Shape;6923;p62"/>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24" name="Google Shape;6924;p62"/>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25" name="Google Shape;6925;p62"/>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26" name="Google Shape;6926;p62"/>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27" name="Google Shape;6927;p62"/>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28" name="Google Shape;6928;p62"/>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29" name="Google Shape;6929;p62"/>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30" name="Google Shape;6930;p62"/>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31" name="Google Shape;6931;p62"/>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32" name="Google Shape;6932;p62"/>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33" name="Google Shape;6933;p62"/>
          <p:cNvGrpSpPr/>
          <p:nvPr/>
        </p:nvGrpSpPr>
        <p:grpSpPr>
          <a:xfrm>
            <a:off x="6165691" y="5841918"/>
            <a:ext cx="712750" cy="604676"/>
            <a:chOff x="3082845" y="2920959"/>
            <a:chExt cx="356375" cy="302338"/>
          </a:xfrm>
        </p:grpSpPr>
        <p:sp>
          <p:nvSpPr>
            <p:cNvPr id="6934" name="Google Shape;6934;p62"/>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35" name="Google Shape;6935;p62"/>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36" name="Google Shape;6936;p62"/>
          <p:cNvGrpSpPr/>
          <p:nvPr/>
        </p:nvGrpSpPr>
        <p:grpSpPr>
          <a:xfrm>
            <a:off x="5278076" y="5789884"/>
            <a:ext cx="711224" cy="711224"/>
            <a:chOff x="2639038" y="2894942"/>
            <a:chExt cx="355612" cy="355612"/>
          </a:xfrm>
        </p:grpSpPr>
        <p:sp>
          <p:nvSpPr>
            <p:cNvPr id="6937" name="Google Shape;6937;p62"/>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38" name="Google Shape;6938;p62"/>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39" name="Google Shape;6939;p62"/>
          <p:cNvGrpSpPr/>
          <p:nvPr/>
        </p:nvGrpSpPr>
        <p:grpSpPr>
          <a:xfrm>
            <a:off x="4388937" y="5877730"/>
            <a:ext cx="711986" cy="535532"/>
            <a:chOff x="2194468" y="2938865"/>
            <a:chExt cx="355993" cy="267766"/>
          </a:xfrm>
        </p:grpSpPr>
        <p:sp>
          <p:nvSpPr>
            <p:cNvPr id="6940" name="Google Shape;6940;p62"/>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41" name="Google Shape;6941;p62"/>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42" name="Google Shape;6942;p62"/>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43" name="Google Shape;6943;p62"/>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44" name="Google Shape;6944;p62"/>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45" name="Google Shape;6945;p62"/>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46" name="Google Shape;6946;p62"/>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47" name="Google Shape;6947;p62"/>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48" name="Google Shape;6948;p62"/>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49" name="Google Shape;6949;p62"/>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50" name="Google Shape;6950;p62"/>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51" name="Google Shape;6951;p62"/>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52" name="Google Shape;6952;p62"/>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53" name="Google Shape;6953;p62"/>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54" name="Google Shape;6954;p62"/>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55" name="Google Shape;6955;p62"/>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56" name="Google Shape;6956;p62"/>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57" name="Google Shape;6957;p62"/>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58" name="Google Shape;6958;p62"/>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59" name="Google Shape;6959;p62"/>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60" name="Google Shape;6960;p62"/>
          <p:cNvGrpSpPr/>
          <p:nvPr/>
        </p:nvGrpSpPr>
        <p:grpSpPr>
          <a:xfrm>
            <a:off x="3499795" y="5789122"/>
            <a:ext cx="711986" cy="711224"/>
            <a:chOff x="1749897" y="2894561"/>
            <a:chExt cx="355993" cy="355612"/>
          </a:xfrm>
        </p:grpSpPr>
        <p:sp>
          <p:nvSpPr>
            <p:cNvPr id="6961" name="Google Shape;6961;p62"/>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62" name="Google Shape;6962;p62"/>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63" name="Google Shape;6963;p62"/>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64" name="Google Shape;6964;p62"/>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65" name="Google Shape;6965;p62"/>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66" name="Google Shape;6966;p62"/>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67" name="Google Shape;6967;p62"/>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68" name="Google Shape;6968;p62"/>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69" name="Google Shape;6969;p62"/>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70" name="Google Shape;6970;p62"/>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71" name="Google Shape;6971;p62"/>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72" name="Google Shape;6972;p62"/>
          <p:cNvGrpSpPr/>
          <p:nvPr/>
        </p:nvGrpSpPr>
        <p:grpSpPr>
          <a:xfrm>
            <a:off x="2610654" y="5788422"/>
            <a:ext cx="715040" cy="714976"/>
            <a:chOff x="1305327" y="2894211"/>
            <a:chExt cx="357520" cy="357488"/>
          </a:xfrm>
        </p:grpSpPr>
        <p:sp>
          <p:nvSpPr>
            <p:cNvPr id="6973" name="Google Shape;6973;p62"/>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74" name="Google Shape;6974;p62"/>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75" name="Google Shape;6975;p62"/>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76" name="Google Shape;6976;p62"/>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77" name="Google Shape;6977;p62"/>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78" name="Google Shape;6978;p62"/>
          <p:cNvGrpSpPr/>
          <p:nvPr/>
        </p:nvGrpSpPr>
        <p:grpSpPr>
          <a:xfrm>
            <a:off x="1707900" y="5789440"/>
            <a:ext cx="728208" cy="706580"/>
            <a:chOff x="853950" y="2894720"/>
            <a:chExt cx="364104" cy="353290"/>
          </a:xfrm>
        </p:grpSpPr>
        <p:sp>
          <p:nvSpPr>
            <p:cNvPr id="6979" name="Google Shape;6979;p62"/>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80" name="Google Shape;6980;p62"/>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81" name="Google Shape;6981;p62"/>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82" name="Google Shape;6982;p62"/>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83" name="Google Shape;6983;p62"/>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84" name="Google Shape;6984;p62"/>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85" name="Google Shape;6985;p62"/>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86" name="Google Shape;6986;p62"/>
          <p:cNvGrpSpPr/>
          <p:nvPr/>
        </p:nvGrpSpPr>
        <p:grpSpPr>
          <a:xfrm>
            <a:off x="14133097" y="5825188"/>
            <a:ext cx="704418" cy="669876"/>
            <a:chOff x="7066548" y="2912594"/>
            <a:chExt cx="352209" cy="334938"/>
          </a:xfrm>
        </p:grpSpPr>
        <p:sp>
          <p:nvSpPr>
            <p:cNvPr id="6987" name="Google Shape;6987;p62"/>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88" name="Google Shape;6988;p62"/>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89" name="Google Shape;6989;p62"/>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90" name="Google Shape;6990;p62"/>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91" name="Google Shape;6991;p62"/>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92" name="Google Shape;6992;p62"/>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6993" name="Google Shape;6993;p62"/>
          <p:cNvSpPr/>
          <p:nvPr/>
        </p:nvSpPr>
        <p:spPr>
          <a:xfrm>
            <a:off x="13182572" y="5767940"/>
            <a:ext cx="780176" cy="71504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94" name="Google Shape;6994;p62"/>
          <p:cNvSpPr/>
          <p:nvPr/>
        </p:nvSpPr>
        <p:spPr>
          <a:xfrm>
            <a:off x="12269960" y="5803562"/>
            <a:ext cx="780940" cy="664216"/>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6995" name="Google Shape;6995;p62"/>
          <p:cNvGrpSpPr/>
          <p:nvPr/>
        </p:nvGrpSpPr>
        <p:grpSpPr>
          <a:xfrm>
            <a:off x="15082795" y="5809605"/>
            <a:ext cx="636990" cy="704418"/>
            <a:chOff x="7541397" y="2904802"/>
            <a:chExt cx="318495" cy="352209"/>
          </a:xfrm>
        </p:grpSpPr>
        <p:sp>
          <p:nvSpPr>
            <p:cNvPr id="6996" name="Google Shape;6996;p6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6997" name="Google Shape;6997;p6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6998" name="Google Shape;6998;p62"/>
          <p:cNvGrpSpPr/>
          <p:nvPr/>
        </p:nvGrpSpPr>
        <p:grpSpPr>
          <a:xfrm>
            <a:off x="16006031" y="5808079"/>
            <a:ext cx="613518" cy="702890"/>
            <a:chOff x="8003015" y="2904039"/>
            <a:chExt cx="306759" cy="351445"/>
          </a:xfrm>
        </p:grpSpPr>
        <p:sp>
          <p:nvSpPr>
            <p:cNvPr id="6999" name="Google Shape;6999;p62"/>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00" name="Google Shape;7000;p62"/>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01" name="Google Shape;7001;p62"/>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02" name="Google Shape;7002;p62"/>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03" name="Google Shape;7003;p62"/>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04" name="Google Shape;7004;p62"/>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005" name="Google Shape;7005;p62"/>
          <p:cNvGrpSpPr/>
          <p:nvPr/>
        </p:nvGrpSpPr>
        <p:grpSpPr>
          <a:xfrm>
            <a:off x="11375540" y="5770992"/>
            <a:ext cx="739276" cy="739212"/>
            <a:chOff x="5687770" y="2885496"/>
            <a:chExt cx="369638" cy="369606"/>
          </a:xfrm>
        </p:grpSpPr>
        <p:sp>
          <p:nvSpPr>
            <p:cNvPr id="7006" name="Google Shape;7006;p6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07" name="Google Shape;7007;p6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08" name="Google Shape;7008;p6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09" name="Google Shape;7009;p6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10" name="Google Shape;7010;p6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11" name="Google Shape;7011;p6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12" name="Google Shape;7012;p6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13" name="Google Shape;7013;p6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14" name="Google Shape;7014;p6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15" name="Google Shape;7015;p6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016" name="Google Shape;7016;p62"/>
          <p:cNvGrpSpPr/>
          <p:nvPr/>
        </p:nvGrpSpPr>
        <p:grpSpPr>
          <a:xfrm>
            <a:off x="9763917" y="5809605"/>
            <a:ext cx="312834" cy="699074"/>
            <a:chOff x="4881958" y="2904802"/>
            <a:chExt cx="156417" cy="349537"/>
          </a:xfrm>
        </p:grpSpPr>
        <p:sp>
          <p:nvSpPr>
            <p:cNvPr id="7017" name="Google Shape;7017;p62"/>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18" name="Google Shape;7018;p62"/>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19" name="Google Shape;7019;p62"/>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20" name="Google Shape;7020;p62"/>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21" name="Google Shape;7021;p62"/>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22" name="Google Shape;7022;p62"/>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23" name="Google Shape;7023;p62"/>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024" name="Google Shape;7024;p62"/>
          <p:cNvGrpSpPr/>
          <p:nvPr/>
        </p:nvGrpSpPr>
        <p:grpSpPr>
          <a:xfrm>
            <a:off x="10460637" y="5773029"/>
            <a:ext cx="742266" cy="734886"/>
            <a:chOff x="5230318" y="2886514"/>
            <a:chExt cx="371133" cy="367443"/>
          </a:xfrm>
        </p:grpSpPr>
        <p:sp>
          <p:nvSpPr>
            <p:cNvPr id="7025" name="Google Shape;7025;p62"/>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26" name="Google Shape;7026;p62"/>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27" name="Google Shape;7027;p62"/>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28" name="Google Shape;7028;p62"/>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29" name="Google Shape;7029;p62"/>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30" name="Google Shape;7030;p62"/>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31" name="Google Shape;7031;p62"/>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32" name="Google Shape;7032;p62"/>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33" name="Google Shape;7033;p62"/>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034" name="Google Shape;7034;p62"/>
          <p:cNvGrpSpPr/>
          <p:nvPr/>
        </p:nvGrpSpPr>
        <p:grpSpPr>
          <a:xfrm>
            <a:off x="11496716" y="6869157"/>
            <a:ext cx="705180" cy="365122"/>
            <a:chOff x="5748358" y="3434578"/>
            <a:chExt cx="352590" cy="182561"/>
          </a:xfrm>
        </p:grpSpPr>
        <p:sp>
          <p:nvSpPr>
            <p:cNvPr id="7035" name="Google Shape;7035;p62"/>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36" name="Google Shape;7036;p62"/>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37" name="Google Shape;7037;p62"/>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38" name="Google Shape;7038;p62"/>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39" name="Google Shape;7039;p62"/>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40" name="Google Shape;7040;p62"/>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041" name="Google Shape;7041;p62"/>
          <p:cNvGrpSpPr/>
          <p:nvPr/>
        </p:nvGrpSpPr>
        <p:grpSpPr>
          <a:xfrm>
            <a:off x="1724566" y="8549543"/>
            <a:ext cx="682408" cy="718602"/>
            <a:chOff x="862283" y="4274771"/>
            <a:chExt cx="341204" cy="359301"/>
          </a:xfrm>
        </p:grpSpPr>
        <p:sp>
          <p:nvSpPr>
            <p:cNvPr id="7042" name="Google Shape;7042;p62"/>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43" name="Google Shape;7043;p62"/>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44" name="Google Shape;7044;p62"/>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045" name="Google Shape;7045;p62"/>
          <p:cNvGrpSpPr/>
          <p:nvPr/>
        </p:nvGrpSpPr>
        <p:grpSpPr>
          <a:xfrm>
            <a:off x="2793915" y="8574731"/>
            <a:ext cx="603722" cy="665742"/>
            <a:chOff x="1396957" y="4287365"/>
            <a:chExt cx="301861" cy="332871"/>
          </a:xfrm>
        </p:grpSpPr>
        <p:sp>
          <p:nvSpPr>
            <p:cNvPr id="7046" name="Google Shape;7046;p62"/>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47" name="Google Shape;7047;p62"/>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48" name="Google Shape;7048;p62"/>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49" name="Google Shape;7049;p62"/>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50" name="Google Shape;7050;p62"/>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51" name="Google Shape;7051;p62"/>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52" name="Google Shape;7052;p62"/>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53" name="Google Shape;7053;p62"/>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54" name="Google Shape;7054;p62"/>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55" name="Google Shape;7055;p62"/>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56" name="Google Shape;7056;p62"/>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57" name="Google Shape;7057;p62"/>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58" name="Google Shape;7058;p62"/>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59" name="Google Shape;7059;p62"/>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60" name="Google Shape;7060;p62"/>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061" name="Google Shape;7061;p62"/>
          <p:cNvGrpSpPr/>
          <p:nvPr/>
        </p:nvGrpSpPr>
        <p:grpSpPr>
          <a:xfrm>
            <a:off x="3730763" y="8555012"/>
            <a:ext cx="792262" cy="711224"/>
            <a:chOff x="1865381" y="4277506"/>
            <a:chExt cx="396131" cy="355612"/>
          </a:xfrm>
        </p:grpSpPr>
        <p:sp>
          <p:nvSpPr>
            <p:cNvPr id="7062" name="Google Shape;7062;p62"/>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63" name="Google Shape;7063;p62"/>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64" name="Google Shape;7064;p62"/>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65" name="Google Shape;7065;p62"/>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66" name="Google Shape;7066;p62"/>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67" name="Google Shape;7067;p62"/>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068" name="Google Shape;7068;p62"/>
          <p:cNvGrpSpPr/>
          <p:nvPr/>
        </p:nvGrpSpPr>
        <p:grpSpPr>
          <a:xfrm>
            <a:off x="4823646" y="8607999"/>
            <a:ext cx="668796" cy="599906"/>
            <a:chOff x="2411823" y="4303999"/>
            <a:chExt cx="334398" cy="299953"/>
          </a:xfrm>
        </p:grpSpPr>
        <p:sp>
          <p:nvSpPr>
            <p:cNvPr id="7069" name="Google Shape;7069;p62"/>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70" name="Google Shape;7070;p62"/>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71" name="Google Shape;7071;p62"/>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72" name="Google Shape;7072;p62"/>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73" name="Google Shape;7073;p62"/>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74" name="Google Shape;7074;p62"/>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75" name="Google Shape;7075;p62"/>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076" name="Google Shape;7076;p62"/>
          <p:cNvGrpSpPr/>
          <p:nvPr/>
        </p:nvGrpSpPr>
        <p:grpSpPr>
          <a:xfrm>
            <a:off x="5806675" y="8558064"/>
            <a:ext cx="765038" cy="701364"/>
            <a:chOff x="2903337" y="4279032"/>
            <a:chExt cx="382519" cy="350682"/>
          </a:xfrm>
        </p:grpSpPr>
        <p:sp>
          <p:nvSpPr>
            <p:cNvPr id="7077" name="Google Shape;7077;p62"/>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78" name="Google Shape;7078;p62"/>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79" name="Google Shape;7079;p62"/>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80" name="Google Shape;7080;p62"/>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81" name="Google Shape;7081;p62"/>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82" name="Google Shape;7082;p62"/>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83" name="Google Shape;7083;p62"/>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84" name="Google Shape;7084;p62"/>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85" name="Google Shape;7085;p62"/>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86" name="Google Shape;7086;p62"/>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87" name="Google Shape;7087;p62"/>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88" name="Google Shape;7088;p62"/>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89" name="Google Shape;7089;p62"/>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90" name="Google Shape;7090;p62"/>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91" name="Google Shape;7091;p62"/>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092" name="Google Shape;7092;p62"/>
          <p:cNvGrpSpPr/>
          <p:nvPr/>
        </p:nvGrpSpPr>
        <p:grpSpPr>
          <a:xfrm>
            <a:off x="7866684" y="8631535"/>
            <a:ext cx="767264" cy="552898"/>
            <a:chOff x="3933342" y="4315767"/>
            <a:chExt cx="383632" cy="276449"/>
          </a:xfrm>
        </p:grpSpPr>
        <p:sp>
          <p:nvSpPr>
            <p:cNvPr id="7093" name="Google Shape;7093;p62"/>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94" name="Google Shape;7094;p62"/>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95" name="Google Shape;7095;p62"/>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96" name="Google Shape;7096;p62"/>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97" name="Google Shape;7097;p62"/>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098" name="Google Shape;7098;p62"/>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099" name="Google Shape;7099;p62"/>
          <p:cNvGrpSpPr/>
          <p:nvPr/>
        </p:nvGrpSpPr>
        <p:grpSpPr>
          <a:xfrm>
            <a:off x="6882131" y="8605011"/>
            <a:ext cx="674138" cy="605186"/>
            <a:chOff x="3441065" y="4302505"/>
            <a:chExt cx="337069" cy="302593"/>
          </a:xfrm>
        </p:grpSpPr>
        <p:sp>
          <p:nvSpPr>
            <p:cNvPr id="7100" name="Google Shape;7100;p62"/>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01" name="Google Shape;7101;p62"/>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02" name="Google Shape;7102;p62"/>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03" name="Google Shape;7103;p62"/>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04" name="Google Shape;7104;p62"/>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05" name="Google Shape;7105;p62"/>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06" name="Google Shape;7106;p62"/>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07" name="Google Shape;7107;p62"/>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08" name="Google Shape;7108;p62"/>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09" name="Google Shape;7109;p62"/>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10" name="Google Shape;7110;p62"/>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11" name="Google Shape;7111;p62"/>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12" name="Google Shape;7112;p62"/>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113" name="Google Shape;7113;p62"/>
          <p:cNvGrpSpPr/>
          <p:nvPr/>
        </p:nvGrpSpPr>
        <p:grpSpPr>
          <a:xfrm>
            <a:off x="7064690" y="6725270"/>
            <a:ext cx="678656" cy="672548"/>
            <a:chOff x="3532345" y="3362635"/>
            <a:chExt cx="339328" cy="336274"/>
          </a:xfrm>
        </p:grpSpPr>
        <p:sp>
          <p:nvSpPr>
            <p:cNvPr id="7114" name="Google Shape;7114;p6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15" name="Google Shape;7115;p62"/>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16" name="Google Shape;7116;p62"/>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17" name="Google Shape;7117;p6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18" name="Google Shape;7118;p62"/>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119" name="Google Shape;7119;p62"/>
          <p:cNvSpPr/>
          <p:nvPr/>
        </p:nvSpPr>
        <p:spPr>
          <a:xfrm>
            <a:off x="7937929" y="6699890"/>
            <a:ext cx="718030" cy="716884"/>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120" name="Google Shape;7120;p62"/>
          <p:cNvGrpSpPr/>
          <p:nvPr/>
        </p:nvGrpSpPr>
        <p:grpSpPr>
          <a:xfrm>
            <a:off x="3767911" y="7617401"/>
            <a:ext cx="325746" cy="702890"/>
            <a:chOff x="1883955" y="3808700"/>
            <a:chExt cx="162873" cy="351445"/>
          </a:xfrm>
        </p:grpSpPr>
        <p:sp>
          <p:nvSpPr>
            <p:cNvPr id="7121" name="Google Shape;7121;p62"/>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22" name="Google Shape;7122;p62"/>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123" name="Google Shape;7123;p62"/>
          <p:cNvGrpSpPr/>
          <p:nvPr/>
        </p:nvGrpSpPr>
        <p:grpSpPr>
          <a:xfrm>
            <a:off x="1878313" y="7618418"/>
            <a:ext cx="384014" cy="702636"/>
            <a:chOff x="939156" y="3809209"/>
            <a:chExt cx="192007" cy="351318"/>
          </a:xfrm>
        </p:grpSpPr>
        <p:sp>
          <p:nvSpPr>
            <p:cNvPr id="7124" name="Google Shape;7124;p62"/>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25" name="Google Shape;7125;p62"/>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126" name="Google Shape;7126;p62"/>
          <p:cNvGrpSpPr/>
          <p:nvPr/>
        </p:nvGrpSpPr>
        <p:grpSpPr>
          <a:xfrm>
            <a:off x="4612335" y="7619691"/>
            <a:ext cx="387830" cy="698310"/>
            <a:chOff x="2306167" y="3809845"/>
            <a:chExt cx="193915" cy="349155"/>
          </a:xfrm>
        </p:grpSpPr>
        <p:sp>
          <p:nvSpPr>
            <p:cNvPr id="7127" name="Google Shape;7127;p62"/>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28" name="Google Shape;7128;p62"/>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29" name="Google Shape;7129;p62"/>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30" name="Google Shape;7130;p62"/>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31" name="Google Shape;7131;p62"/>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32" name="Google Shape;7132;p62"/>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33" name="Google Shape;7133;p62"/>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134" name="Google Shape;7134;p62"/>
          <p:cNvGrpSpPr/>
          <p:nvPr/>
        </p:nvGrpSpPr>
        <p:grpSpPr>
          <a:xfrm>
            <a:off x="2647803" y="7614347"/>
            <a:ext cx="712686" cy="713514"/>
            <a:chOff x="1323901" y="3807173"/>
            <a:chExt cx="356343" cy="356757"/>
          </a:xfrm>
        </p:grpSpPr>
        <p:sp>
          <p:nvSpPr>
            <p:cNvPr id="7135" name="Google Shape;7135;p62"/>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36" name="Google Shape;7136;p62"/>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37" name="Google Shape;7137;p62"/>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38" name="Google Shape;7138;p62"/>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39" name="Google Shape;7139;p62"/>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40" name="Google Shape;7140;p62"/>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41" name="Google Shape;7141;p62"/>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42" name="Google Shape;7142;p62"/>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43" name="Google Shape;7143;p62"/>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44" name="Google Shape;7144;p62"/>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45" name="Google Shape;7145;p62"/>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46" name="Google Shape;7146;p62"/>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47" name="Google Shape;7147;p62"/>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48" name="Google Shape;7148;p62"/>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49" name="Google Shape;7149;p62"/>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50" name="Google Shape;7150;p62"/>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51" name="Google Shape;7151;p62"/>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52" name="Google Shape;7152;p62"/>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53" name="Google Shape;7153;p62"/>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54" name="Google Shape;7154;p62"/>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55" name="Google Shape;7155;p62"/>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56" name="Google Shape;7156;p62"/>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57" name="Google Shape;7157;p62"/>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58" name="Google Shape;7158;p62"/>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159" name="Google Shape;7159;p62"/>
          <p:cNvSpPr/>
          <p:nvPr/>
        </p:nvSpPr>
        <p:spPr>
          <a:xfrm>
            <a:off x="5574944" y="7609830"/>
            <a:ext cx="178044" cy="720128"/>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160" name="Google Shape;7160;p62"/>
          <p:cNvGrpSpPr/>
          <p:nvPr/>
        </p:nvGrpSpPr>
        <p:grpSpPr>
          <a:xfrm>
            <a:off x="1718525" y="6707841"/>
            <a:ext cx="613518" cy="702890"/>
            <a:chOff x="859262" y="3353920"/>
            <a:chExt cx="306759" cy="351445"/>
          </a:xfrm>
        </p:grpSpPr>
        <p:sp>
          <p:nvSpPr>
            <p:cNvPr id="7161" name="Google Shape;7161;p62"/>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62" name="Google Shape;7162;p62"/>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63" name="Google Shape;7163;p62"/>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64" name="Google Shape;7164;p62"/>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65" name="Google Shape;7165;p62"/>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166" name="Google Shape;7166;p62"/>
          <p:cNvSpPr/>
          <p:nvPr/>
        </p:nvSpPr>
        <p:spPr>
          <a:xfrm>
            <a:off x="2631837" y="6721263"/>
            <a:ext cx="577198" cy="67503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167" name="Google Shape;7167;p62"/>
          <p:cNvGrpSpPr/>
          <p:nvPr/>
        </p:nvGrpSpPr>
        <p:grpSpPr>
          <a:xfrm>
            <a:off x="7934874" y="7674205"/>
            <a:ext cx="729416" cy="590810"/>
            <a:chOff x="3967437" y="3837102"/>
            <a:chExt cx="364708" cy="295405"/>
          </a:xfrm>
        </p:grpSpPr>
        <p:sp>
          <p:nvSpPr>
            <p:cNvPr id="7168" name="Google Shape;7168;p62"/>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69" name="Google Shape;7169;p62"/>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70" name="Google Shape;7170;p62"/>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71" name="Google Shape;7171;p62"/>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72" name="Google Shape;7172;p62"/>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173" name="Google Shape;7173;p62"/>
          <p:cNvSpPr/>
          <p:nvPr/>
        </p:nvSpPr>
        <p:spPr>
          <a:xfrm>
            <a:off x="6433043" y="7615875"/>
            <a:ext cx="156098" cy="706834"/>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74" name="Google Shape;7174;p62"/>
          <p:cNvSpPr/>
          <p:nvPr/>
        </p:nvSpPr>
        <p:spPr>
          <a:xfrm>
            <a:off x="6938933" y="7656395"/>
            <a:ext cx="727126" cy="623314"/>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75" name="Google Shape;7175;p62"/>
          <p:cNvSpPr/>
          <p:nvPr/>
        </p:nvSpPr>
        <p:spPr>
          <a:xfrm>
            <a:off x="10629222" y="7637120"/>
            <a:ext cx="648376" cy="649076"/>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176" name="Google Shape;7176;p62"/>
          <p:cNvGrpSpPr/>
          <p:nvPr/>
        </p:nvGrpSpPr>
        <p:grpSpPr>
          <a:xfrm>
            <a:off x="11623655" y="7612902"/>
            <a:ext cx="567486" cy="616888"/>
            <a:chOff x="5964227" y="3858701"/>
            <a:chExt cx="283743" cy="308444"/>
          </a:xfrm>
        </p:grpSpPr>
        <p:sp>
          <p:nvSpPr>
            <p:cNvPr id="7177" name="Google Shape;7177;p62"/>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78" name="Google Shape;7178;p62"/>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79" name="Google Shape;7179;p62"/>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80" name="Google Shape;7180;p62"/>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181" name="Google Shape;7181;p62"/>
          <p:cNvGrpSpPr/>
          <p:nvPr/>
        </p:nvGrpSpPr>
        <p:grpSpPr>
          <a:xfrm>
            <a:off x="12487016" y="7746146"/>
            <a:ext cx="640744" cy="427204"/>
            <a:chOff x="6395908" y="3873073"/>
            <a:chExt cx="320372" cy="213602"/>
          </a:xfrm>
        </p:grpSpPr>
        <p:sp>
          <p:nvSpPr>
            <p:cNvPr id="7182" name="Google Shape;7182;p62"/>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83" name="Google Shape;7183;p62"/>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84" name="Google Shape;7184;p62"/>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85" name="Google Shape;7185;p62"/>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86" name="Google Shape;7186;p62"/>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87" name="Google Shape;7187;p62"/>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88" name="Google Shape;7188;p62"/>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89" name="Google Shape;7189;p62"/>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90" name="Google Shape;7190;p62"/>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91" name="Google Shape;7191;p62"/>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192" name="Google Shape;7192;p62"/>
          <p:cNvGrpSpPr/>
          <p:nvPr/>
        </p:nvGrpSpPr>
        <p:grpSpPr>
          <a:xfrm>
            <a:off x="14525780" y="7605632"/>
            <a:ext cx="714276" cy="704036"/>
            <a:chOff x="7415290" y="3802816"/>
            <a:chExt cx="357138" cy="352018"/>
          </a:xfrm>
        </p:grpSpPr>
        <p:sp>
          <p:nvSpPr>
            <p:cNvPr id="7193" name="Google Shape;7193;p62"/>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94" name="Google Shape;7194;p62"/>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95" name="Google Shape;7195;p62"/>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96" name="Google Shape;7196;p62"/>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97" name="Google Shape;7197;p62"/>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98" name="Google Shape;7198;p62"/>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199" name="Google Shape;7199;p62"/>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00" name="Google Shape;7200;p62"/>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01" name="Google Shape;7201;p62"/>
          <p:cNvGrpSpPr/>
          <p:nvPr/>
        </p:nvGrpSpPr>
        <p:grpSpPr>
          <a:xfrm>
            <a:off x="13474624" y="7666827"/>
            <a:ext cx="710460" cy="586802"/>
            <a:chOff x="6889712" y="3833413"/>
            <a:chExt cx="355230" cy="293401"/>
          </a:xfrm>
        </p:grpSpPr>
        <p:sp>
          <p:nvSpPr>
            <p:cNvPr id="7202" name="Google Shape;7202;p62"/>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03" name="Google Shape;7203;p62"/>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04" name="Google Shape;7204;p62"/>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05" name="Google Shape;7205;p62"/>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06" name="Google Shape;7206;p62"/>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07" name="Google Shape;7207;p62"/>
          <p:cNvGrpSpPr/>
          <p:nvPr/>
        </p:nvGrpSpPr>
        <p:grpSpPr>
          <a:xfrm>
            <a:off x="15414304" y="7671740"/>
            <a:ext cx="564636" cy="674336"/>
            <a:chOff x="1635875" y="237775"/>
            <a:chExt cx="4370250" cy="5219325"/>
          </a:xfrm>
        </p:grpSpPr>
        <p:sp>
          <p:nvSpPr>
            <p:cNvPr id="7208" name="Google Shape;7208;p62"/>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09" name="Google Shape;7209;p62"/>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10" name="Google Shape;7210;p62"/>
          <p:cNvGrpSpPr/>
          <p:nvPr/>
        </p:nvGrpSpPr>
        <p:grpSpPr>
          <a:xfrm>
            <a:off x="6207926" y="6722280"/>
            <a:ext cx="595772" cy="675156"/>
            <a:chOff x="3103963" y="3361140"/>
            <a:chExt cx="297886" cy="337578"/>
          </a:xfrm>
        </p:grpSpPr>
        <p:sp>
          <p:nvSpPr>
            <p:cNvPr id="7211" name="Google Shape;7211;p62"/>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12" name="Google Shape;7212;p62"/>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13" name="Google Shape;7213;p62"/>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14" name="Google Shape;7214;p6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15" name="Google Shape;7215;p62"/>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16" name="Google Shape;7216;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17" name="Google Shape;7217;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18" name="Google Shape;7218;p62"/>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19" name="Google Shape;7219;p6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20" name="Google Shape;7220;p62"/>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21" name="Google Shape;7221;p6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22" name="Google Shape;7222;p62"/>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23" name="Google Shape;7223;p6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24" name="Google Shape;7224;p62"/>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25" name="Google Shape;7225;p6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26" name="Google Shape;7226;p62"/>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27" name="Google Shape;7227;p62"/>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28" name="Google Shape;7228;p6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29" name="Google Shape;7229;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30" name="Google Shape;7230;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31" name="Google Shape;7231;p6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32" name="Google Shape;7232;p62"/>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33" name="Google Shape;7233;p62"/>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34" name="Google Shape;7234;p6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35" name="Google Shape;7235;p62"/>
          <p:cNvGrpSpPr/>
          <p:nvPr/>
        </p:nvGrpSpPr>
        <p:grpSpPr>
          <a:xfrm>
            <a:off x="5335642" y="6722217"/>
            <a:ext cx="546092" cy="675602"/>
            <a:chOff x="2667821" y="3361108"/>
            <a:chExt cx="273046" cy="337801"/>
          </a:xfrm>
        </p:grpSpPr>
        <p:sp>
          <p:nvSpPr>
            <p:cNvPr id="7236" name="Google Shape;7236;p62"/>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37" name="Google Shape;7237;p62"/>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38" name="Google Shape;7238;p62"/>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39" name="Google Shape;7239;p62"/>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40" name="Google Shape;7240;p62"/>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41" name="Google Shape;7241;p62"/>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42" name="Google Shape;7242;p62"/>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43" name="Google Shape;7243;p62"/>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44" name="Google Shape;7244;p62"/>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45" name="Google Shape;7245;p62"/>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46" name="Google Shape;7246;p62"/>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47" name="Google Shape;7247;p62"/>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48" name="Google Shape;7248;p62"/>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49" name="Google Shape;7249;p62"/>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50" name="Google Shape;7250;p62"/>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51" name="Google Shape;7251;p62"/>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52" name="Google Shape;7252;p62"/>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53" name="Google Shape;7253;p62"/>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54" name="Google Shape;7254;p62"/>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55" name="Google Shape;7255;p62"/>
          <p:cNvGrpSpPr/>
          <p:nvPr/>
        </p:nvGrpSpPr>
        <p:grpSpPr>
          <a:xfrm>
            <a:off x="4424939" y="6720626"/>
            <a:ext cx="565430" cy="677320"/>
            <a:chOff x="2212469" y="3360313"/>
            <a:chExt cx="282715" cy="338660"/>
          </a:xfrm>
        </p:grpSpPr>
        <p:sp>
          <p:nvSpPr>
            <p:cNvPr id="7256" name="Google Shape;7256;p62"/>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57" name="Google Shape;7257;p62"/>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58" name="Google Shape;7258;p62"/>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59" name="Google Shape;7259;p62"/>
          <p:cNvGrpSpPr/>
          <p:nvPr/>
        </p:nvGrpSpPr>
        <p:grpSpPr>
          <a:xfrm>
            <a:off x="3537643" y="6722217"/>
            <a:ext cx="557478" cy="678146"/>
            <a:chOff x="1768821" y="3361108"/>
            <a:chExt cx="278739" cy="339073"/>
          </a:xfrm>
        </p:grpSpPr>
        <p:sp>
          <p:nvSpPr>
            <p:cNvPr id="7260" name="Google Shape;7260;p62"/>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61" name="Google Shape;7261;p62"/>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62" name="Google Shape;7262;p62"/>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63" name="Google Shape;7263;p62"/>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64" name="Google Shape;7264;p62"/>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65" name="Google Shape;7265;p62"/>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66" name="Google Shape;7266;p62"/>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67" name="Google Shape;7267;p62"/>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68" name="Google Shape;7268;p62"/>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69" name="Google Shape;7269;p62"/>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70" name="Google Shape;7270;p62"/>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71" name="Google Shape;7271;p62"/>
          <p:cNvGrpSpPr/>
          <p:nvPr/>
        </p:nvGrpSpPr>
        <p:grpSpPr>
          <a:xfrm>
            <a:off x="10675767" y="6673746"/>
            <a:ext cx="614282" cy="753652"/>
            <a:chOff x="5337883" y="3336873"/>
            <a:chExt cx="307141" cy="376826"/>
          </a:xfrm>
        </p:grpSpPr>
        <p:sp>
          <p:nvSpPr>
            <p:cNvPr id="7272" name="Google Shape;7272;p62"/>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73" name="Google Shape;7273;p62"/>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74" name="Google Shape;7274;p62"/>
          <p:cNvGrpSpPr/>
          <p:nvPr/>
        </p:nvGrpSpPr>
        <p:grpSpPr>
          <a:xfrm>
            <a:off x="9767671" y="6674511"/>
            <a:ext cx="646850" cy="755114"/>
            <a:chOff x="4883835" y="3337255"/>
            <a:chExt cx="323425" cy="377557"/>
          </a:xfrm>
        </p:grpSpPr>
        <p:sp>
          <p:nvSpPr>
            <p:cNvPr id="7275" name="Google Shape;7275;p62"/>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76" name="Google Shape;7276;p62"/>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77" name="Google Shape;7277;p62"/>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78" name="Google Shape;7278;p62"/>
          <p:cNvGrpSpPr/>
          <p:nvPr/>
        </p:nvGrpSpPr>
        <p:grpSpPr>
          <a:xfrm>
            <a:off x="12386620" y="6814578"/>
            <a:ext cx="705180" cy="474976"/>
            <a:chOff x="6193310" y="3407289"/>
            <a:chExt cx="352590" cy="237488"/>
          </a:xfrm>
        </p:grpSpPr>
        <p:sp>
          <p:nvSpPr>
            <p:cNvPr id="7279" name="Google Shape;7279;p62"/>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80" name="Google Shape;7280;p62"/>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81" name="Google Shape;7281;p62"/>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82" name="Google Shape;7282;p62"/>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83" name="Google Shape;7283;p62"/>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84" name="Google Shape;7284;p62"/>
          <p:cNvGrpSpPr/>
          <p:nvPr/>
        </p:nvGrpSpPr>
        <p:grpSpPr>
          <a:xfrm>
            <a:off x="13274235" y="6795686"/>
            <a:ext cx="707470" cy="509008"/>
            <a:chOff x="6637117" y="3397843"/>
            <a:chExt cx="353735" cy="254504"/>
          </a:xfrm>
        </p:grpSpPr>
        <p:sp>
          <p:nvSpPr>
            <p:cNvPr id="7285" name="Google Shape;7285;p6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86" name="Google Shape;7286;p6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87" name="Google Shape;7287;p6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88" name="Google Shape;7288;p6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89" name="Google Shape;7289;p6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90" name="Google Shape;7290;p6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91" name="Google Shape;7291;p62"/>
          <p:cNvGrpSpPr/>
          <p:nvPr/>
        </p:nvGrpSpPr>
        <p:grpSpPr>
          <a:xfrm>
            <a:off x="14151989" y="6699062"/>
            <a:ext cx="721274" cy="704672"/>
            <a:chOff x="7075994" y="3349531"/>
            <a:chExt cx="360637" cy="352336"/>
          </a:xfrm>
        </p:grpSpPr>
        <p:sp>
          <p:nvSpPr>
            <p:cNvPr id="7292" name="Google Shape;7292;p62"/>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93" name="Google Shape;7293;p62"/>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94" name="Google Shape;7294;p62"/>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95" name="Google Shape;7295;p62"/>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96" name="Google Shape;7296;p62"/>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97" name="Google Shape;7297;p62"/>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298" name="Google Shape;7298;p62"/>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299" name="Google Shape;7299;p62"/>
          <p:cNvGrpSpPr/>
          <p:nvPr/>
        </p:nvGrpSpPr>
        <p:grpSpPr>
          <a:xfrm>
            <a:off x="15303967" y="6698363"/>
            <a:ext cx="214366" cy="704798"/>
            <a:chOff x="7651983" y="3349181"/>
            <a:chExt cx="107183" cy="352399"/>
          </a:xfrm>
        </p:grpSpPr>
        <p:sp>
          <p:nvSpPr>
            <p:cNvPr id="7300" name="Google Shape;7300;p62"/>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01" name="Google Shape;7301;p62"/>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02" name="Google Shape;7302;p62"/>
          <p:cNvGrpSpPr/>
          <p:nvPr/>
        </p:nvGrpSpPr>
        <p:grpSpPr>
          <a:xfrm>
            <a:off x="15946936" y="6764644"/>
            <a:ext cx="705180" cy="574144"/>
            <a:chOff x="7973468" y="3382322"/>
            <a:chExt cx="352590" cy="287072"/>
          </a:xfrm>
        </p:grpSpPr>
        <p:sp>
          <p:nvSpPr>
            <p:cNvPr id="7303" name="Google Shape;7303;p62"/>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04" name="Google Shape;7304;p62"/>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05" name="Google Shape;7305;p62"/>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06" name="Google Shape;7306;p62"/>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07" name="Google Shape;7307;p62"/>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08" name="Google Shape;7308;p62"/>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09" name="Google Shape;7309;p62"/>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10" name="Google Shape;7310;p62"/>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11" name="Google Shape;7311;p62"/>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12" name="Google Shape;7312;p62"/>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13" name="Google Shape;7313;p62"/>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14" name="Google Shape;7314;p62"/>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18"/>
        <p:cNvGrpSpPr/>
        <p:nvPr/>
      </p:nvGrpSpPr>
      <p:grpSpPr>
        <a:xfrm>
          <a:off x="0" y="0"/>
          <a:ext cx="0" cy="0"/>
          <a:chOff x="0" y="0"/>
          <a:chExt cx="0" cy="0"/>
        </a:xfrm>
      </p:grpSpPr>
      <p:sp>
        <p:nvSpPr>
          <p:cNvPr id="7319" name="Google Shape;7319;p63"/>
          <p:cNvSpPr txBox="1">
            <a:spLocks noGrp="1"/>
          </p:cNvSpPr>
          <p:nvPr>
            <p:ph type="title" idx="4294967295"/>
          </p:nvPr>
        </p:nvSpPr>
        <p:spPr>
          <a:xfrm>
            <a:off x="2136200" y="1866900"/>
            <a:ext cx="14094600" cy="964800"/>
          </a:xfrm>
          <a:prstGeom prst="rect">
            <a:avLst/>
          </a:prstGeom>
        </p:spPr>
        <p:txBody>
          <a:bodyPr spcFirstLastPara="1" wrap="square" lIns="182850" tIns="182850" rIns="182850" bIns="182850" anchor="t" anchorCtr="0">
            <a:noAutofit/>
          </a:bodyPr>
          <a:lstStyle/>
          <a:p>
            <a:pPr>
              <a:buClr>
                <a:srgbClr val="000000"/>
              </a:buClr>
              <a:buSzPts val="1100"/>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7320" name="Google Shape;7320;p63"/>
          <p:cNvGrpSpPr/>
          <p:nvPr/>
        </p:nvGrpSpPr>
        <p:grpSpPr>
          <a:xfrm>
            <a:off x="1699354" y="3001316"/>
            <a:ext cx="695744" cy="694976"/>
            <a:chOff x="849677" y="1500658"/>
            <a:chExt cx="347872" cy="347488"/>
          </a:xfrm>
        </p:grpSpPr>
        <p:sp>
          <p:nvSpPr>
            <p:cNvPr id="7321" name="Google Shape;7321;p63"/>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22" name="Google Shape;7322;p63"/>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23" name="Google Shape;7323;p63"/>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24" name="Google Shape;7324;p63"/>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25" name="Google Shape;7325;p63"/>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26" name="Google Shape;7326;p63"/>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27" name="Google Shape;7327;p63"/>
          <p:cNvGrpSpPr/>
          <p:nvPr/>
        </p:nvGrpSpPr>
        <p:grpSpPr>
          <a:xfrm>
            <a:off x="2831706" y="3001316"/>
            <a:ext cx="631744" cy="694976"/>
            <a:chOff x="1415853" y="1500658"/>
            <a:chExt cx="315872" cy="347488"/>
          </a:xfrm>
        </p:grpSpPr>
        <p:sp>
          <p:nvSpPr>
            <p:cNvPr id="7328" name="Google Shape;7328;p63"/>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29" name="Google Shape;7329;p63"/>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30" name="Google Shape;7330;p63"/>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31" name="Google Shape;7331;p63"/>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32" name="Google Shape;7332;p63"/>
          <p:cNvGrpSpPr/>
          <p:nvPr/>
        </p:nvGrpSpPr>
        <p:grpSpPr>
          <a:xfrm>
            <a:off x="9394778" y="3001316"/>
            <a:ext cx="695040" cy="694208"/>
            <a:chOff x="4697389" y="1500658"/>
            <a:chExt cx="347520" cy="347104"/>
          </a:xfrm>
        </p:grpSpPr>
        <p:sp>
          <p:nvSpPr>
            <p:cNvPr id="7333" name="Google Shape;7333;p63"/>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34" name="Google Shape;7334;p63"/>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35" name="Google Shape;7335;p63"/>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36" name="Google Shape;7336;p63"/>
          <p:cNvGrpSpPr/>
          <p:nvPr/>
        </p:nvGrpSpPr>
        <p:grpSpPr>
          <a:xfrm>
            <a:off x="7207066" y="3929892"/>
            <a:ext cx="695040" cy="707520"/>
            <a:chOff x="3603533" y="1964946"/>
            <a:chExt cx="347520" cy="353760"/>
          </a:xfrm>
        </p:grpSpPr>
        <p:sp>
          <p:nvSpPr>
            <p:cNvPr id="7337" name="Google Shape;7337;p63"/>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38" name="Google Shape;7338;p63"/>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39" name="Google Shape;7339;p63"/>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40" name="Google Shape;7340;p63"/>
          <p:cNvGrpSpPr/>
          <p:nvPr/>
        </p:nvGrpSpPr>
        <p:grpSpPr>
          <a:xfrm>
            <a:off x="3901530" y="3928676"/>
            <a:ext cx="715584" cy="704896"/>
            <a:chOff x="1950765" y="1964338"/>
            <a:chExt cx="357792" cy="352448"/>
          </a:xfrm>
        </p:grpSpPr>
        <p:sp>
          <p:nvSpPr>
            <p:cNvPr id="7341" name="Google Shape;7341;p63"/>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42" name="Google Shape;7342;p63"/>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43" name="Google Shape;7343;p63"/>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44" name="Google Shape;7344;p63"/>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45" name="Google Shape;7345;p63"/>
          <p:cNvGrpSpPr/>
          <p:nvPr/>
        </p:nvGrpSpPr>
        <p:grpSpPr>
          <a:xfrm>
            <a:off x="14871258" y="3929380"/>
            <a:ext cx="735424" cy="706496"/>
            <a:chOff x="7435629" y="1964690"/>
            <a:chExt cx="367712" cy="353248"/>
          </a:xfrm>
        </p:grpSpPr>
        <p:sp>
          <p:nvSpPr>
            <p:cNvPr id="7346" name="Google Shape;7346;p6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47" name="Google Shape;7347;p6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48" name="Google Shape;7348;p6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49" name="Google Shape;7349;p6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50" name="Google Shape;7350;p63"/>
          <p:cNvGrpSpPr/>
          <p:nvPr/>
        </p:nvGrpSpPr>
        <p:grpSpPr>
          <a:xfrm>
            <a:off x="5025498" y="3930084"/>
            <a:ext cx="666048" cy="705792"/>
            <a:chOff x="2512749" y="1965042"/>
            <a:chExt cx="333024" cy="352896"/>
          </a:xfrm>
        </p:grpSpPr>
        <p:sp>
          <p:nvSpPr>
            <p:cNvPr id="7351" name="Google Shape;7351;p63"/>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52" name="Google Shape;7352;p63"/>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53" name="Google Shape;7353;p63"/>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54" name="Google Shape;7354;p63"/>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55" name="Google Shape;7355;p63"/>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56" name="Google Shape;7356;p63"/>
          <p:cNvGrpSpPr/>
          <p:nvPr/>
        </p:nvGrpSpPr>
        <p:grpSpPr>
          <a:xfrm>
            <a:off x="2796634" y="3963556"/>
            <a:ext cx="731584" cy="670784"/>
            <a:chOff x="1398317" y="1981778"/>
            <a:chExt cx="365792" cy="335392"/>
          </a:xfrm>
        </p:grpSpPr>
        <p:sp>
          <p:nvSpPr>
            <p:cNvPr id="7357" name="Google Shape;7357;p63"/>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58" name="Google Shape;7358;p63"/>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59" name="Google Shape;7359;p63"/>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60" name="Google Shape;7360;p63"/>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61" name="Google Shape;7361;p63"/>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62" name="Google Shape;7362;p63"/>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63" name="Google Shape;7363;p63"/>
          <p:cNvGrpSpPr/>
          <p:nvPr/>
        </p:nvGrpSpPr>
        <p:grpSpPr>
          <a:xfrm>
            <a:off x="6104474" y="4007140"/>
            <a:ext cx="707200" cy="629504"/>
            <a:chOff x="3052237" y="2003570"/>
            <a:chExt cx="353600" cy="314752"/>
          </a:xfrm>
        </p:grpSpPr>
        <p:sp>
          <p:nvSpPr>
            <p:cNvPr id="7364" name="Google Shape;7364;p63"/>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65" name="Google Shape;7365;p63"/>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66" name="Google Shape;7366;p63"/>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67" name="Google Shape;7367;p63"/>
          <p:cNvGrpSpPr/>
          <p:nvPr/>
        </p:nvGrpSpPr>
        <p:grpSpPr>
          <a:xfrm>
            <a:off x="2808026" y="5916132"/>
            <a:ext cx="736192" cy="447936"/>
            <a:chOff x="1404013" y="2958066"/>
            <a:chExt cx="368096" cy="223968"/>
          </a:xfrm>
        </p:grpSpPr>
        <p:sp>
          <p:nvSpPr>
            <p:cNvPr id="7368" name="Google Shape;7368;p63"/>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69" name="Google Shape;7369;p63"/>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370" name="Google Shape;7370;p63"/>
          <p:cNvSpPr/>
          <p:nvPr/>
        </p:nvSpPr>
        <p:spPr>
          <a:xfrm>
            <a:off x="8295194" y="5772708"/>
            <a:ext cx="735424" cy="73536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71" name="Google Shape;7371;p63"/>
          <p:cNvSpPr/>
          <p:nvPr/>
        </p:nvSpPr>
        <p:spPr>
          <a:xfrm>
            <a:off x="1760282" y="5772580"/>
            <a:ext cx="647040" cy="73472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372" name="Google Shape;7372;p63"/>
          <p:cNvGrpSpPr/>
          <p:nvPr/>
        </p:nvGrpSpPr>
        <p:grpSpPr>
          <a:xfrm>
            <a:off x="3902298" y="5770404"/>
            <a:ext cx="740736" cy="734656"/>
            <a:chOff x="1951149" y="2885202"/>
            <a:chExt cx="370368" cy="367328"/>
          </a:xfrm>
        </p:grpSpPr>
        <p:sp>
          <p:nvSpPr>
            <p:cNvPr id="7373" name="Google Shape;7373;p63"/>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74" name="Google Shape;7374;p63"/>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75" name="Google Shape;7375;p63"/>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76" name="Google Shape;7376;p63"/>
          <p:cNvGrpSpPr/>
          <p:nvPr/>
        </p:nvGrpSpPr>
        <p:grpSpPr>
          <a:xfrm>
            <a:off x="5003354" y="5812324"/>
            <a:ext cx="734656" cy="654592"/>
            <a:chOff x="2501677" y="2906162"/>
            <a:chExt cx="367328" cy="327296"/>
          </a:xfrm>
        </p:grpSpPr>
        <p:sp>
          <p:nvSpPr>
            <p:cNvPr id="7377" name="Google Shape;7377;p63"/>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78" name="Google Shape;7378;p63"/>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79" name="Google Shape;7379;p63"/>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380" name="Google Shape;7380;p63"/>
          <p:cNvSpPr/>
          <p:nvPr/>
        </p:nvSpPr>
        <p:spPr>
          <a:xfrm>
            <a:off x="7195674" y="5858788"/>
            <a:ext cx="737664" cy="5632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381" name="Google Shape;7381;p63"/>
          <p:cNvGrpSpPr/>
          <p:nvPr/>
        </p:nvGrpSpPr>
        <p:grpSpPr>
          <a:xfrm>
            <a:off x="6100634" y="5787428"/>
            <a:ext cx="735424" cy="708480"/>
            <a:chOff x="3050317" y="2893714"/>
            <a:chExt cx="367712" cy="354240"/>
          </a:xfrm>
        </p:grpSpPr>
        <p:sp>
          <p:nvSpPr>
            <p:cNvPr id="7382" name="Google Shape;7382;p63"/>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83" name="Google Shape;7383;p63"/>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384" name="Google Shape;7384;p63"/>
          <p:cNvSpPr/>
          <p:nvPr/>
        </p:nvSpPr>
        <p:spPr>
          <a:xfrm>
            <a:off x="9389466" y="5768868"/>
            <a:ext cx="740736" cy="736192"/>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85" name="Google Shape;7385;p63"/>
          <p:cNvSpPr/>
          <p:nvPr/>
        </p:nvSpPr>
        <p:spPr>
          <a:xfrm>
            <a:off x="16092762" y="5772580"/>
            <a:ext cx="506816" cy="73248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386" name="Google Shape;7386;p63"/>
          <p:cNvGrpSpPr/>
          <p:nvPr/>
        </p:nvGrpSpPr>
        <p:grpSpPr>
          <a:xfrm>
            <a:off x="15062554" y="5772708"/>
            <a:ext cx="370368" cy="734592"/>
            <a:chOff x="7531277" y="2886354"/>
            <a:chExt cx="185184" cy="367296"/>
          </a:xfrm>
        </p:grpSpPr>
        <p:sp>
          <p:nvSpPr>
            <p:cNvPr id="7387" name="Google Shape;7387;p63"/>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88" name="Google Shape;7388;p63"/>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89" name="Google Shape;7389;p63"/>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390" name="Google Shape;7390;p63"/>
          <p:cNvGrpSpPr/>
          <p:nvPr/>
        </p:nvGrpSpPr>
        <p:grpSpPr>
          <a:xfrm>
            <a:off x="13853274" y="5773476"/>
            <a:ext cx="594368" cy="734592"/>
            <a:chOff x="6926637" y="2886738"/>
            <a:chExt cx="297184" cy="367296"/>
          </a:xfrm>
        </p:grpSpPr>
        <p:sp>
          <p:nvSpPr>
            <p:cNvPr id="7391" name="Google Shape;7391;p63"/>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92" name="Google Shape;7392;p63"/>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93" name="Google Shape;7393;p63"/>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394" name="Google Shape;7394;p63"/>
          <p:cNvSpPr/>
          <p:nvPr/>
        </p:nvSpPr>
        <p:spPr>
          <a:xfrm>
            <a:off x="10511130" y="5771940"/>
            <a:ext cx="692736" cy="736128"/>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95" name="Google Shape;7395;p63"/>
          <p:cNvSpPr/>
          <p:nvPr/>
        </p:nvSpPr>
        <p:spPr>
          <a:xfrm>
            <a:off x="11668570" y="5773348"/>
            <a:ext cx="578432" cy="737024"/>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396" name="Google Shape;7396;p63"/>
          <p:cNvGrpSpPr/>
          <p:nvPr/>
        </p:nvGrpSpPr>
        <p:grpSpPr>
          <a:xfrm>
            <a:off x="12681306" y="5772708"/>
            <a:ext cx="740736" cy="736128"/>
            <a:chOff x="6340653" y="2886354"/>
            <a:chExt cx="370368" cy="368064"/>
          </a:xfrm>
        </p:grpSpPr>
        <p:sp>
          <p:nvSpPr>
            <p:cNvPr id="7397" name="Google Shape;7397;p63"/>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98" name="Google Shape;7398;p63"/>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399" name="Google Shape;7399;p63"/>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00" name="Google Shape;7400;p63"/>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01" name="Google Shape;7401;p63"/>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02" name="Google Shape;7402;p63"/>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03" name="Google Shape;7403;p63"/>
          <p:cNvGrpSpPr/>
          <p:nvPr/>
        </p:nvGrpSpPr>
        <p:grpSpPr>
          <a:xfrm>
            <a:off x="10493594" y="3962852"/>
            <a:ext cx="709504" cy="673024"/>
            <a:chOff x="5246797" y="1981426"/>
            <a:chExt cx="354752" cy="336512"/>
          </a:xfrm>
        </p:grpSpPr>
        <p:sp>
          <p:nvSpPr>
            <p:cNvPr id="7404" name="Google Shape;7404;p63"/>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05" name="Google Shape;7405;p63"/>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06" name="Google Shape;7406;p63"/>
          <p:cNvGrpSpPr/>
          <p:nvPr/>
        </p:nvGrpSpPr>
        <p:grpSpPr>
          <a:xfrm>
            <a:off x="8297498" y="4204132"/>
            <a:ext cx="710272" cy="432512"/>
            <a:chOff x="4148749" y="2102066"/>
            <a:chExt cx="355136" cy="216256"/>
          </a:xfrm>
        </p:grpSpPr>
        <p:sp>
          <p:nvSpPr>
            <p:cNvPr id="7407" name="Google Shape;7407;p63"/>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08" name="Google Shape;7408;p63"/>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09" name="Google Shape;7409;p63"/>
          <p:cNvGrpSpPr/>
          <p:nvPr/>
        </p:nvGrpSpPr>
        <p:grpSpPr>
          <a:xfrm>
            <a:off x="11589338" y="4002852"/>
            <a:ext cx="709504" cy="630720"/>
            <a:chOff x="5794669" y="2001426"/>
            <a:chExt cx="354752" cy="315360"/>
          </a:xfrm>
        </p:grpSpPr>
        <p:sp>
          <p:nvSpPr>
            <p:cNvPr id="7410" name="Google Shape;7410;p63"/>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11" name="Google Shape;7411;p63"/>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12" name="Google Shape;7412;p63"/>
          <p:cNvGrpSpPr/>
          <p:nvPr/>
        </p:nvGrpSpPr>
        <p:grpSpPr>
          <a:xfrm>
            <a:off x="12690458" y="4059684"/>
            <a:ext cx="705664" cy="578432"/>
            <a:chOff x="6345229" y="2029842"/>
            <a:chExt cx="352832" cy="289216"/>
          </a:xfrm>
        </p:grpSpPr>
        <p:sp>
          <p:nvSpPr>
            <p:cNvPr id="7413" name="Google Shape;7413;p63"/>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14" name="Google Shape;7414;p63"/>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15" name="Google Shape;7415;p63"/>
          <p:cNvGrpSpPr/>
          <p:nvPr/>
        </p:nvGrpSpPr>
        <p:grpSpPr>
          <a:xfrm>
            <a:off x="9394778" y="4072676"/>
            <a:ext cx="709504" cy="563968"/>
            <a:chOff x="4697389" y="2036338"/>
            <a:chExt cx="354752" cy="281984"/>
          </a:xfrm>
        </p:grpSpPr>
        <p:sp>
          <p:nvSpPr>
            <p:cNvPr id="7416" name="Google Shape;7416;p63"/>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17" name="Google Shape;7417;p63"/>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18" name="Google Shape;7418;p63"/>
          <p:cNvGrpSpPr/>
          <p:nvPr/>
        </p:nvGrpSpPr>
        <p:grpSpPr>
          <a:xfrm>
            <a:off x="2808026" y="4849508"/>
            <a:ext cx="707200" cy="709888"/>
            <a:chOff x="1404013" y="2424754"/>
            <a:chExt cx="353600" cy="354944"/>
          </a:xfrm>
        </p:grpSpPr>
        <p:sp>
          <p:nvSpPr>
            <p:cNvPr id="7419" name="Google Shape;7419;p63"/>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20" name="Google Shape;7420;p63"/>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21" name="Google Shape;7421;p63"/>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22" name="Google Shape;7422;p63"/>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23" name="Google Shape;7423;p63"/>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24" name="Google Shape;7424;p63"/>
          <p:cNvGrpSpPr/>
          <p:nvPr/>
        </p:nvGrpSpPr>
        <p:grpSpPr>
          <a:xfrm>
            <a:off x="1708506" y="4856548"/>
            <a:ext cx="710208" cy="702080"/>
            <a:chOff x="854253" y="2428274"/>
            <a:chExt cx="355104" cy="351040"/>
          </a:xfrm>
        </p:grpSpPr>
        <p:sp>
          <p:nvSpPr>
            <p:cNvPr id="7425" name="Google Shape;7425;p63"/>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26" name="Google Shape;7426;p63"/>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27" name="Google Shape;7427;p63"/>
          <p:cNvGrpSpPr/>
          <p:nvPr/>
        </p:nvGrpSpPr>
        <p:grpSpPr>
          <a:xfrm>
            <a:off x="13793818" y="4881892"/>
            <a:ext cx="709504" cy="551808"/>
            <a:chOff x="6896909" y="2440946"/>
            <a:chExt cx="354752" cy="275904"/>
          </a:xfrm>
        </p:grpSpPr>
        <p:sp>
          <p:nvSpPr>
            <p:cNvPr id="7428" name="Google Shape;7428;p63"/>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29" name="Google Shape;7429;p63"/>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430" name="Google Shape;7430;p63"/>
          <p:cNvSpPr/>
          <p:nvPr/>
        </p:nvSpPr>
        <p:spPr>
          <a:xfrm>
            <a:off x="12695002" y="4897508"/>
            <a:ext cx="709504" cy="660352"/>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431" name="Google Shape;7431;p63"/>
          <p:cNvGrpSpPr/>
          <p:nvPr/>
        </p:nvGrpSpPr>
        <p:grpSpPr>
          <a:xfrm>
            <a:off x="10530138" y="4849508"/>
            <a:ext cx="643968" cy="709120"/>
            <a:chOff x="5265069" y="2424754"/>
            <a:chExt cx="321984" cy="354560"/>
          </a:xfrm>
        </p:grpSpPr>
        <p:sp>
          <p:nvSpPr>
            <p:cNvPr id="7432" name="Google Shape;7432;p63"/>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33" name="Google Shape;7433;p63"/>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34" name="Google Shape;7434;p63"/>
          <p:cNvGrpSpPr/>
          <p:nvPr/>
        </p:nvGrpSpPr>
        <p:grpSpPr>
          <a:xfrm>
            <a:off x="8301338" y="4933540"/>
            <a:ext cx="710208" cy="519168"/>
            <a:chOff x="4150669" y="2466770"/>
            <a:chExt cx="355104" cy="259584"/>
          </a:xfrm>
        </p:grpSpPr>
        <p:sp>
          <p:nvSpPr>
            <p:cNvPr id="7435" name="Google Shape;7435;p63"/>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36" name="Google Shape;7436;p63"/>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37" name="Google Shape;7437;p63"/>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38" name="Google Shape;7438;p63"/>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39" name="Google Shape;7439;p63"/>
          <p:cNvGrpSpPr/>
          <p:nvPr/>
        </p:nvGrpSpPr>
        <p:grpSpPr>
          <a:xfrm>
            <a:off x="9399386" y="4849892"/>
            <a:ext cx="708672" cy="707968"/>
            <a:chOff x="4699693" y="2424946"/>
            <a:chExt cx="354336" cy="353984"/>
          </a:xfrm>
        </p:grpSpPr>
        <p:sp>
          <p:nvSpPr>
            <p:cNvPr id="7440" name="Google Shape;7440;p63"/>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41" name="Google Shape;7441;p63"/>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442" name="Google Shape;7442;p63"/>
          <p:cNvSpPr/>
          <p:nvPr/>
        </p:nvSpPr>
        <p:spPr>
          <a:xfrm>
            <a:off x="11619802" y="4849188"/>
            <a:ext cx="663040" cy="70944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43" name="Google Shape;7443;p63"/>
          <p:cNvSpPr/>
          <p:nvPr/>
        </p:nvSpPr>
        <p:spPr>
          <a:xfrm>
            <a:off x="6103706" y="4927076"/>
            <a:ext cx="711040" cy="631552"/>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444" name="Google Shape;7444;p63"/>
          <p:cNvGrpSpPr/>
          <p:nvPr/>
        </p:nvGrpSpPr>
        <p:grpSpPr>
          <a:xfrm>
            <a:off x="3906074" y="5104484"/>
            <a:ext cx="710272" cy="454144"/>
            <a:chOff x="1953037" y="2552242"/>
            <a:chExt cx="355136" cy="227072"/>
          </a:xfrm>
        </p:grpSpPr>
        <p:sp>
          <p:nvSpPr>
            <p:cNvPr id="7445" name="Google Shape;7445;p63"/>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46" name="Google Shape;7446;p63"/>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447" name="Google Shape;7447;p63"/>
          <p:cNvSpPr/>
          <p:nvPr/>
        </p:nvSpPr>
        <p:spPr>
          <a:xfrm>
            <a:off x="7207834" y="4848292"/>
            <a:ext cx="696512" cy="708032"/>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448" name="Google Shape;7448;p63"/>
          <p:cNvGrpSpPr/>
          <p:nvPr/>
        </p:nvGrpSpPr>
        <p:grpSpPr>
          <a:xfrm>
            <a:off x="5001882" y="5054436"/>
            <a:ext cx="710208" cy="501888"/>
            <a:chOff x="2500941" y="2527218"/>
            <a:chExt cx="355104" cy="250944"/>
          </a:xfrm>
        </p:grpSpPr>
        <p:sp>
          <p:nvSpPr>
            <p:cNvPr id="7449" name="Google Shape;7449;p63"/>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50" name="Google Shape;7450;p63"/>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51" name="Google Shape;7451;p63"/>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52" name="Google Shape;7452;p63"/>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53" name="Google Shape;7453;p63"/>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454" name="Google Shape;7454;p63"/>
          <p:cNvSpPr/>
          <p:nvPr/>
        </p:nvSpPr>
        <p:spPr>
          <a:xfrm>
            <a:off x="14894874" y="4998564"/>
            <a:ext cx="710272" cy="563904"/>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455" name="Google Shape;7455;p63"/>
          <p:cNvGrpSpPr/>
          <p:nvPr/>
        </p:nvGrpSpPr>
        <p:grpSpPr>
          <a:xfrm>
            <a:off x="15987610" y="4854244"/>
            <a:ext cx="712512" cy="703616"/>
            <a:chOff x="7993805" y="2427122"/>
            <a:chExt cx="356256" cy="351808"/>
          </a:xfrm>
        </p:grpSpPr>
        <p:sp>
          <p:nvSpPr>
            <p:cNvPr id="7456" name="Google Shape;7456;p6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57" name="Google Shape;7457;p6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58" name="Google Shape;7458;p6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59" name="Google Shape;7459;p63"/>
          <p:cNvGrpSpPr/>
          <p:nvPr/>
        </p:nvGrpSpPr>
        <p:grpSpPr>
          <a:xfrm>
            <a:off x="1757274" y="3930020"/>
            <a:ext cx="617280" cy="706624"/>
            <a:chOff x="878637" y="1965010"/>
            <a:chExt cx="308640" cy="353312"/>
          </a:xfrm>
        </p:grpSpPr>
        <p:sp>
          <p:nvSpPr>
            <p:cNvPr id="7460" name="Google Shape;7460;p63"/>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61" name="Google Shape;7461;p63"/>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62" name="Google Shape;7462;p63"/>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63" name="Google Shape;7463;p63"/>
          <p:cNvGrpSpPr/>
          <p:nvPr/>
        </p:nvGrpSpPr>
        <p:grpSpPr>
          <a:xfrm>
            <a:off x="13792282" y="3929444"/>
            <a:ext cx="696512" cy="704896"/>
            <a:chOff x="6896141" y="1964722"/>
            <a:chExt cx="348256" cy="352448"/>
          </a:xfrm>
        </p:grpSpPr>
        <p:sp>
          <p:nvSpPr>
            <p:cNvPr id="7464" name="Google Shape;7464;p63"/>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65" name="Google Shape;7465;p63"/>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66" name="Google Shape;7466;p63"/>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67" name="Google Shape;7467;p63"/>
          <p:cNvGrpSpPr/>
          <p:nvPr/>
        </p:nvGrpSpPr>
        <p:grpSpPr>
          <a:xfrm>
            <a:off x="15979994" y="4030756"/>
            <a:ext cx="710272" cy="606656"/>
            <a:chOff x="7989997" y="2015378"/>
            <a:chExt cx="355136" cy="303328"/>
          </a:xfrm>
        </p:grpSpPr>
        <p:sp>
          <p:nvSpPr>
            <p:cNvPr id="7468" name="Google Shape;7468;p63"/>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69" name="Google Shape;7469;p63"/>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70" name="Google Shape;7470;p63"/>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71" name="Google Shape;7471;p63"/>
          <p:cNvGrpSpPr/>
          <p:nvPr/>
        </p:nvGrpSpPr>
        <p:grpSpPr>
          <a:xfrm>
            <a:off x="7196442" y="3018724"/>
            <a:ext cx="697280" cy="661568"/>
            <a:chOff x="3598221" y="1509362"/>
            <a:chExt cx="348640" cy="330784"/>
          </a:xfrm>
        </p:grpSpPr>
        <p:sp>
          <p:nvSpPr>
            <p:cNvPr id="7472" name="Google Shape;7472;p63"/>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73" name="Google Shape;7473;p63"/>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74" name="Google Shape;7474;p63"/>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75" name="Google Shape;7475;p63"/>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76" name="Google Shape;7476;p63"/>
          <p:cNvGrpSpPr/>
          <p:nvPr/>
        </p:nvGrpSpPr>
        <p:grpSpPr>
          <a:xfrm>
            <a:off x="10493594" y="3001316"/>
            <a:ext cx="695744" cy="694976"/>
            <a:chOff x="5246797" y="1500658"/>
            <a:chExt cx="347872" cy="347488"/>
          </a:xfrm>
        </p:grpSpPr>
        <p:sp>
          <p:nvSpPr>
            <p:cNvPr id="7477" name="Google Shape;7477;p63"/>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78" name="Google Shape;7478;p63"/>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79" name="Google Shape;7479;p63"/>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80" name="Google Shape;7480;p63"/>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81" name="Google Shape;7481;p63"/>
          <p:cNvGrpSpPr/>
          <p:nvPr/>
        </p:nvGrpSpPr>
        <p:grpSpPr>
          <a:xfrm>
            <a:off x="11593178" y="3001316"/>
            <a:ext cx="698048" cy="693504"/>
            <a:chOff x="5796589" y="1500658"/>
            <a:chExt cx="349024" cy="346752"/>
          </a:xfrm>
        </p:grpSpPr>
        <p:sp>
          <p:nvSpPr>
            <p:cNvPr id="7482" name="Google Shape;7482;p6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483" name="Google Shape;7483;p63"/>
            <p:cNvGrpSpPr/>
            <p:nvPr/>
          </p:nvGrpSpPr>
          <p:grpSpPr>
            <a:xfrm>
              <a:off x="5796589" y="1500658"/>
              <a:ext cx="349024" cy="346752"/>
              <a:chOff x="5796589" y="1500658"/>
              <a:chExt cx="349024" cy="346752"/>
            </a:xfrm>
          </p:grpSpPr>
          <p:sp>
            <p:nvSpPr>
              <p:cNvPr id="7484" name="Google Shape;7484;p63"/>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85" name="Google Shape;7485;p63"/>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86" name="Google Shape;7486;p63"/>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87" name="Google Shape;7487;p63"/>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grpSp>
        <p:nvGrpSpPr>
          <p:cNvPr id="7488" name="Google Shape;7488;p63"/>
          <p:cNvGrpSpPr/>
          <p:nvPr/>
        </p:nvGrpSpPr>
        <p:grpSpPr>
          <a:xfrm>
            <a:off x="13790746" y="3005156"/>
            <a:ext cx="697280" cy="686592"/>
            <a:chOff x="6895373" y="1502578"/>
            <a:chExt cx="348640" cy="343296"/>
          </a:xfrm>
        </p:grpSpPr>
        <p:sp>
          <p:nvSpPr>
            <p:cNvPr id="7489" name="Google Shape;7489;p63"/>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90" name="Google Shape;7490;p63"/>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91" name="Google Shape;7491;p63"/>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492" name="Google Shape;7492;p63"/>
          <p:cNvGrpSpPr/>
          <p:nvPr/>
        </p:nvGrpSpPr>
        <p:grpSpPr>
          <a:xfrm>
            <a:off x="8295194" y="3010916"/>
            <a:ext cx="695808" cy="673984"/>
            <a:chOff x="4147597" y="1505458"/>
            <a:chExt cx="347904" cy="336992"/>
          </a:xfrm>
        </p:grpSpPr>
        <p:sp>
          <p:nvSpPr>
            <p:cNvPr id="7493" name="Google Shape;7493;p63"/>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94" name="Google Shape;7494;p63"/>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95" name="Google Shape;7495;p63"/>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96" name="Google Shape;7496;p63"/>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97" name="Google Shape;7497;p63"/>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98" name="Google Shape;7498;p63"/>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499" name="Google Shape;7499;p63"/>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500" name="Google Shape;7500;p63"/>
          <p:cNvGrpSpPr/>
          <p:nvPr/>
        </p:nvGrpSpPr>
        <p:grpSpPr>
          <a:xfrm>
            <a:off x="4998810" y="2999780"/>
            <a:ext cx="694976" cy="696512"/>
            <a:chOff x="2499405" y="1499890"/>
            <a:chExt cx="347488" cy="348256"/>
          </a:xfrm>
        </p:grpSpPr>
        <p:sp>
          <p:nvSpPr>
            <p:cNvPr id="7501" name="Google Shape;7501;p63"/>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02" name="Google Shape;7502;p63"/>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03" name="Google Shape;7503;p63"/>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04" name="Google Shape;7504;p63"/>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05" name="Google Shape;7505;p63"/>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506" name="Google Shape;7506;p63"/>
          <p:cNvGrpSpPr/>
          <p:nvPr/>
        </p:nvGrpSpPr>
        <p:grpSpPr>
          <a:xfrm>
            <a:off x="3913690" y="3000996"/>
            <a:ext cx="663040" cy="696064"/>
            <a:chOff x="1956845" y="1500498"/>
            <a:chExt cx="331520" cy="348032"/>
          </a:xfrm>
        </p:grpSpPr>
        <p:sp>
          <p:nvSpPr>
            <p:cNvPr id="7507" name="Google Shape;7507;p63"/>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08" name="Google Shape;7508;p63"/>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09" name="Google Shape;7509;p63"/>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10" name="Google Shape;7510;p63"/>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11" name="Google Shape;7511;p63"/>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12" name="Google Shape;7512;p63"/>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13" name="Google Shape;7513;p63"/>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14" name="Google Shape;7514;p63"/>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15" name="Google Shape;7515;p63"/>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16" name="Google Shape;7516;p63"/>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17" name="Google Shape;7517;p63"/>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18" name="Google Shape;7518;p63"/>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519" name="Google Shape;7519;p63"/>
          <p:cNvGrpSpPr/>
          <p:nvPr/>
        </p:nvGrpSpPr>
        <p:grpSpPr>
          <a:xfrm>
            <a:off x="12691226" y="3099748"/>
            <a:ext cx="697280" cy="501312"/>
            <a:chOff x="6345613" y="1549874"/>
            <a:chExt cx="348640" cy="250656"/>
          </a:xfrm>
        </p:grpSpPr>
        <p:sp>
          <p:nvSpPr>
            <p:cNvPr id="7520" name="Google Shape;7520;p63"/>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21" name="Google Shape;7521;p63"/>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22" name="Google Shape;7522;p63"/>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23" name="Google Shape;7523;p63"/>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24" name="Google Shape;7524;p63"/>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25" name="Google Shape;7525;p63"/>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526" name="Google Shape;7526;p63"/>
          <p:cNvGrpSpPr/>
          <p:nvPr/>
        </p:nvGrpSpPr>
        <p:grpSpPr>
          <a:xfrm>
            <a:off x="14889562" y="3014052"/>
            <a:ext cx="697280" cy="668544"/>
            <a:chOff x="7444781" y="1507026"/>
            <a:chExt cx="348640" cy="334272"/>
          </a:xfrm>
        </p:grpSpPr>
        <p:sp>
          <p:nvSpPr>
            <p:cNvPr id="7527" name="Google Shape;7527;p63"/>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28" name="Google Shape;7528;p63"/>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29" name="Google Shape;7529;p63"/>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30" name="Google Shape;7530;p63"/>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31" name="Google Shape;7531;p63"/>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532" name="Google Shape;7532;p63"/>
          <p:cNvGrpSpPr/>
          <p:nvPr/>
        </p:nvGrpSpPr>
        <p:grpSpPr>
          <a:xfrm>
            <a:off x="15990682" y="3013476"/>
            <a:ext cx="695744" cy="669888"/>
            <a:chOff x="7995341" y="1506738"/>
            <a:chExt cx="347872" cy="334944"/>
          </a:xfrm>
        </p:grpSpPr>
        <p:sp>
          <p:nvSpPr>
            <p:cNvPr id="7533" name="Google Shape;7533;p63"/>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34" name="Google Shape;7534;p63"/>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35" name="Google Shape;7535;p63"/>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36" name="Google Shape;7536;p63"/>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37" name="Google Shape;7537;p63"/>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38" name="Google Shape;7538;p63"/>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539" name="Google Shape;7539;p63"/>
          <p:cNvGrpSpPr/>
          <p:nvPr/>
        </p:nvGrpSpPr>
        <p:grpSpPr>
          <a:xfrm>
            <a:off x="6096090" y="3045860"/>
            <a:ext cx="695744" cy="607808"/>
            <a:chOff x="3048045" y="1522930"/>
            <a:chExt cx="347872" cy="303904"/>
          </a:xfrm>
        </p:grpSpPr>
        <p:sp>
          <p:nvSpPr>
            <p:cNvPr id="7540" name="Google Shape;7540;p6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541" name="Google Shape;7541;p63"/>
            <p:cNvGrpSpPr/>
            <p:nvPr/>
          </p:nvGrpSpPr>
          <p:grpSpPr>
            <a:xfrm>
              <a:off x="3048045" y="1522930"/>
              <a:ext cx="347872" cy="303904"/>
              <a:chOff x="3048045" y="1522930"/>
              <a:chExt cx="347872" cy="303904"/>
            </a:xfrm>
          </p:grpSpPr>
          <p:sp>
            <p:nvSpPr>
              <p:cNvPr id="7542" name="Google Shape;7542;p63"/>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43" name="Google Shape;7543;p63"/>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grpSp>
        <p:nvGrpSpPr>
          <p:cNvPr id="7544" name="Google Shape;7544;p63"/>
          <p:cNvGrpSpPr/>
          <p:nvPr/>
        </p:nvGrpSpPr>
        <p:grpSpPr>
          <a:xfrm>
            <a:off x="2266266" y="6703844"/>
            <a:ext cx="627968" cy="717120"/>
            <a:chOff x="1133133" y="3351922"/>
            <a:chExt cx="313984" cy="358560"/>
          </a:xfrm>
        </p:grpSpPr>
        <p:sp>
          <p:nvSpPr>
            <p:cNvPr id="7545" name="Google Shape;7545;p6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46" name="Google Shape;7546;p6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47" name="Google Shape;7547;p6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48" name="Google Shape;7548;p6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49" name="Google Shape;7549;p6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50" name="Google Shape;7550;p6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51" name="Google Shape;7551;p6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52" name="Google Shape;7552;p6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53" name="Google Shape;7553;p6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54" name="Google Shape;7554;p6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55" name="Google Shape;7555;p6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56" name="Google Shape;7556;p6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57" name="Google Shape;7557;p6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58" name="Google Shape;7558;p6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59" name="Google Shape;7559;p6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60" name="Google Shape;7560;p6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561" name="Google Shape;7561;p63"/>
          <p:cNvSpPr/>
          <p:nvPr/>
        </p:nvSpPr>
        <p:spPr>
          <a:xfrm>
            <a:off x="3418394" y="6707684"/>
            <a:ext cx="525888" cy="70944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562" name="Google Shape;7562;p63"/>
          <p:cNvGrpSpPr/>
          <p:nvPr/>
        </p:nvGrpSpPr>
        <p:grpSpPr>
          <a:xfrm>
            <a:off x="5590106" y="6705188"/>
            <a:ext cx="576896" cy="714240"/>
            <a:chOff x="2795053" y="3352594"/>
            <a:chExt cx="288448" cy="357120"/>
          </a:xfrm>
        </p:grpSpPr>
        <p:sp>
          <p:nvSpPr>
            <p:cNvPr id="7563" name="Google Shape;7563;p63"/>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64" name="Google Shape;7564;p63"/>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65" name="Google Shape;7565;p63"/>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66" name="Google Shape;7566;p63"/>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67" name="Google Shape;7567;p63"/>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68" name="Google Shape;7568;p63"/>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69" name="Google Shape;7569;p63"/>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70" name="Google Shape;7570;p63"/>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71" name="Google Shape;7571;p63"/>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572" name="Google Shape;7572;p63"/>
          <p:cNvGrpSpPr/>
          <p:nvPr/>
        </p:nvGrpSpPr>
        <p:grpSpPr>
          <a:xfrm>
            <a:off x="4473050" y="6706404"/>
            <a:ext cx="609664" cy="713024"/>
            <a:chOff x="2236525" y="3353202"/>
            <a:chExt cx="304832" cy="356512"/>
          </a:xfrm>
        </p:grpSpPr>
        <p:sp>
          <p:nvSpPr>
            <p:cNvPr id="7573" name="Google Shape;7573;p63"/>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74" name="Google Shape;7574;p63"/>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75" name="Google Shape;7575;p63"/>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576" name="Google Shape;7576;p63"/>
          <p:cNvGrpSpPr/>
          <p:nvPr/>
        </p:nvGrpSpPr>
        <p:grpSpPr>
          <a:xfrm>
            <a:off x="7821274" y="6705380"/>
            <a:ext cx="513600" cy="714048"/>
            <a:chOff x="3910637" y="3352690"/>
            <a:chExt cx="256800" cy="357024"/>
          </a:xfrm>
        </p:grpSpPr>
        <p:sp>
          <p:nvSpPr>
            <p:cNvPr id="7577" name="Google Shape;7577;p63"/>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78" name="Google Shape;7578;p63"/>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79" name="Google Shape;7579;p63"/>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580" name="Google Shape;7580;p63"/>
          <p:cNvGrpSpPr/>
          <p:nvPr/>
        </p:nvGrpSpPr>
        <p:grpSpPr>
          <a:xfrm>
            <a:off x="12112858" y="6703844"/>
            <a:ext cx="720128" cy="720192"/>
            <a:chOff x="6056429" y="3351922"/>
            <a:chExt cx="360064" cy="360096"/>
          </a:xfrm>
        </p:grpSpPr>
        <p:sp>
          <p:nvSpPr>
            <p:cNvPr id="7581" name="Google Shape;7581;p63"/>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82" name="Google Shape;7582;p63"/>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83" name="Google Shape;7583;p63"/>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584" name="Google Shape;7584;p63"/>
          <p:cNvGrpSpPr/>
          <p:nvPr/>
        </p:nvGrpSpPr>
        <p:grpSpPr>
          <a:xfrm>
            <a:off x="13217754" y="6706148"/>
            <a:ext cx="714816" cy="714816"/>
            <a:chOff x="6608877" y="3353074"/>
            <a:chExt cx="357408" cy="357408"/>
          </a:xfrm>
        </p:grpSpPr>
        <p:sp>
          <p:nvSpPr>
            <p:cNvPr id="7585" name="Google Shape;7585;p63"/>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86" name="Google Shape;7586;p63"/>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87" name="Google Shape;7587;p63"/>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88" name="Google Shape;7588;p63"/>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89" name="Google Shape;7589;p63"/>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90" name="Google Shape;7590;p63"/>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91" name="Google Shape;7591;p63"/>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592" name="Google Shape;7592;p63"/>
          <p:cNvSpPr/>
          <p:nvPr/>
        </p:nvSpPr>
        <p:spPr>
          <a:xfrm>
            <a:off x="15416090" y="6703076"/>
            <a:ext cx="714816" cy="714816"/>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593" name="Google Shape;7593;p63"/>
          <p:cNvGrpSpPr/>
          <p:nvPr/>
        </p:nvGrpSpPr>
        <p:grpSpPr>
          <a:xfrm>
            <a:off x="6632538" y="6704804"/>
            <a:ext cx="689664" cy="713088"/>
            <a:chOff x="3316269" y="3352402"/>
            <a:chExt cx="344832" cy="356544"/>
          </a:xfrm>
        </p:grpSpPr>
        <p:sp>
          <p:nvSpPr>
            <p:cNvPr id="7594" name="Google Shape;7594;p63"/>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95" name="Google Shape;7595;p63"/>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596" name="Google Shape;7596;p63"/>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597" name="Google Shape;7597;p63"/>
          <p:cNvSpPr/>
          <p:nvPr/>
        </p:nvSpPr>
        <p:spPr>
          <a:xfrm>
            <a:off x="8846170" y="6706148"/>
            <a:ext cx="663744" cy="715584"/>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598" name="Google Shape;7598;p63"/>
          <p:cNvGrpSpPr/>
          <p:nvPr/>
        </p:nvGrpSpPr>
        <p:grpSpPr>
          <a:xfrm>
            <a:off x="9919066" y="6740452"/>
            <a:ext cx="714816" cy="646976"/>
            <a:chOff x="4959533" y="3370226"/>
            <a:chExt cx="357408" cy="323488"/>
          </a:xfrm>
        </p:grpSpPr>
        <p:sp>
          <p:nvSpPr>
            <p:cNvPr id="7599" name="Google Shape;7599;p63"/>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00" name="Google Shape;7600;p63"/>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01" name="Google Shape;7601;p63"/>
          <p:cNvGrpSpPr/>
          <p:nvPr/>
        </p:nvGrpSpPr>
        <p:grpSpPr>
          <a:xfrm>
            <a:off x="14317274" y="6706148"/>
            <a:ext cx="714112" cy="714816"/>
            <a:chOff x="7158637" y="3353074"/>
            <a:chExt cx="357056" cy="357408"/>
          </a:xfrm>
        </p:grpSpPr>
        <p:sp>
          <p:nvSpPr>
            <p:cNvPr id="7602" name="Google Shape;7602;p63"/>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03" name="Google Shape;7603;p63"/>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04" name="Google Shape;7604;p63"/>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05" name="Google Shape;7605;p63"/>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06" name="Google Shape;7606;p63"/>
          <p:cNvGrpSpPr/>
          <p:nvPr/>
        </p:nvGrpSpPr>
        <p:grpSpPr>
          <a:xfrm>
            <a:off x="11017818" y="6743012"/>
            <a:ext cx="717120" cy="639104"/>
            <a:chOff x="5508909" y="3371506"/>
            <a:chExt cx="358560" cy="319552"/>
          </a:xfrm>
        </p:grpSpPr>
        <p:sp>
          <p:nvSpPr>
            <p:cNvPr id="7607" name="Google Shape;7607;p63"/>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08" name="Google Shape;7608;p63"/>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09" name="Google Shape;7609;p63"/>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10" name="Google Shape;7610;p63"/>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11" name="Google Shape;7611;p63"/>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12" name="Google Shape;7612;p63"/>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13" name="Google Shape;7613;p63"/>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14" name="Google Shape;7614;p63"/>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15" name="Google Shape;7615;p63"/>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16" name="Google Shape;7616;p63"/>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20"/>
        <p:cNvGrpSpPr/>
        <p:nvPr/>
      </p:nvGrpSpPr>
      <p:grpSpPr>
        <a:xfrm>
          <a:off x="0" y="0"/>
          <a:ext cx="0" cy="0"/>
          <a:chOff x="0" y="0"/>
          <a:chExt cx="0" cy="0"/>
        </a:xfrm>
      </p:grpSpPr>
      <p:sp>
        <p:nvSpPr>
          <p:cNvPr id="7621" name="Google Shape;7621;p64"/>
          <p:cNvSpPr txBox="1">
            <a:spLocks noGrp="1"/>
          </p:cNvSpPr>
          <p:nvPr>
            <p:ph type="title" idx="4294967295"/>
          </p:nvPr>
        </p:nvSpPr>
        <p:spPr>
          <a:xfrm>
            <a:off x="2136200" y="1866900"/>
            <a:ext cx="14094600" cy="964800"/>
          </a:xfrm>
          <a:prstGeom prst="rect">
            <a:avLst/>
          </a:prstGeom>
        </p:spPr>
        <p:txBody>
          <a:bodyPr spcFirstLastPara="1" wrap="square" lIns="182850" tIns="182850" rIns="182850" bIns="182850" anchor="t" anchorCtr="0">
            <a:noAutofit/>
          </a:bodyPr>
          <a:lstStyle/>
          <a:p>
            <a:pPr>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7622" name="Google Shape;7622;p64"/>
          <p:cNvSpPr/>
          <p:nvPr/>
        </p:nvSpPr>
        <p:spPr>
          <a:xfrm>
            <a:off x="5707594" y="7634698"/>
            <a:ext cx="691348" cy="692112"/>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623" name="Google Shape;7623;p64"/>
          <p:cNvGrpSpPr/>
          <p:nvPr/>
        </p:nvGrpSpPr>
        <p:grpSpPr>
          <a:xfrm>
            <a:off x="6606536" y="7634698"/>
            <a:ext cx="692112" cy="691348"/>
            <a:chOff x="3303268" y="3817349"/>
            <a:chExt cx="346056" cy="345674"/>
          </a:xfrm>
        </p:grpSpPr>
        <p:sp>
          <p:nvSpPr>
            <p:cNvPr id="7624" name="Google Shape;7624;p6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25" name="Google Shape;7625;p6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26" name="Google Shape;7626;p6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27" name="Google Shape;7627;p6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28" name="Google Shape;7628;p64"/>
          <p:cNvGrpSpPr/>
          <p:nvPr/>
        </p:nvGrpSpPr>
        <p:grpSpPr>
          <a:xfrm>
            <a:off x="7504716" y="7634698"/>
            <a:ext cx="692112" cy="691348"/>
            <a:chOff x="3752358" y="3817349"/>
            <a:chExt cx="346056" cy="345674"/>
          </a:xfrm>
        </p:grpSpPr>
        <p:sp>
          <p:nvSpPr>
            <p:cNvPr id="7629" name="Google Shape;7629;p6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30" name="Google Shape;7630;p6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31" name="Google Shape;7631;p6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32" name="Google Shape;7632;p6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33" name="Google Shape;7633;p64"/>
          <p:cNvGrpSpPr/>
          <p:nvPr/>
        </p:nvGrpSpPr>
        <p:grpSpPr>
          <a:xfrm>
            <a:off x="10200016" y="7634698"/>
            <a:ext cx="692048" cy="691348"/>
            <a:chOff x="5100008" y="3817349"/>
            <a:chExt cx="346024" cy="345674"/>
          </a:xfrm>
        </p:grpSpPr>
        <p:sp>
          <p:nvSpPr>
            <p:cNvPr id="7634" name="Google Shape;7634;p64"/>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35" name="Google Shape;7635;p64"/>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36" name="Google Shape;7636;p64"/>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37" name="Google Shape;7637;p64"/>
          <p:cNvGrpSpPr/>
          <p:nvPr/>
        </p:nvGrpSpPr>
        <p:grpSpPr>
          <a:xfrm>
            <a:off x="11997838" y="7634698"/>
            <a:ext cx="691348" cy="691348"/>
            <a:chOff x="5998919" y="3817349"/>
            <a:chExt cx="345674" cy="345674"/>
          </a:xfrm>
        </p:grpSpPr>
        <p:sp>
          <p:nvSpPr>
            <p:cNvPr id="7638" name="Google Shape;7638;p64"/>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39" name="Google Shape;7639;p64"/>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40" name="Google Shape;7640;p64"/>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41" name="Google Shape;7641;p64"/>
          <p:cNvGrpSpPr/>
          <p:nvPr/>
        </p:nvGrpSpPr>
        <p:grpSpPr>
          <a:xfrm>
            <a:off x="8402894" y="7634698"/>
            <a:ext cx="692048" cy="691348"/>
            <a:chOff x="4201447" y="3817349"/>
            <a:chExt cx="346024" cy="345674"/>
          </a:xfrm>
        </p:grpSpPr>
        <p:sp>
          <p:nvSpPr>
            <p:cNvPr id="7642" name="Google Shape;7642;p6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43" name="Google Shape;7643;p6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44" name="Google Shape;7644;p64"/>
          <p:cNvGrpSpPr/>
          <p:nvPr/>
        </p:nvGrpSpPr>
        <p:grpSpPr>
          <a:xfrm>
            <a:off x="9301838" y="7634698"/>
            <a:ext cx="692048" cy="691348"/>
            <a:chOff x="4650919" y="3817349"/>
            <a:chExt cx="346024" cy="345674"/>
          </a:xfrm>
        </p:grpSpPr>
        <p:sp>
          <p:nvSpPr>
            <p:cNvPr id="7645" name="Google Shape;7645;p64"/>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46" name="Google Shape;7646;p64"/>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47" name="Google Shape;7647;p64"/>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48" name="Google Shape;7648;p64"/>
          <p:cNvGrpSpPr/>
          <p:nvPr/>
        </p:nvGrpSpPr>
        <p:grpSpPr>
          <a:xfrm>
            <a:off x="11099722" y="7634698"/>
            <a:ext cx="691284" cy="691348"/>
            <a:chOff x="5549861" y="3817349"/>
            <a:chExt cx="345642" cy="345674"/>
          </a:xfrm>
        </p:grpSpPr>
        <p:sp>
          <p:nvSpPr>
            <p:cNvPr id="7649" name="Google Shape;7649;p6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50" name="Google Shape;7650;p6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51" name="Google Shape;7651;p6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52" name="Google Shape;7652;p64"/>
          <p:cNvGrpSpPr/>
          <p:nvPr/>
        </p:nvGrpSpPr>
        <p:grpSpPr>
          <a:xfrm>
            <a:off x="2612891" y="6795659"/>
            <a:ext cx="734510" cy="539710"/>
            <a:chOff x="1306445" y="3397829"/>
            <a:chExt cx="367255" cy="269855"/>
          </a:xfrm>
        </p:grpSpPr>
        <p:sp>
          <p:nvSpPr>
            <p:cNvPr id="7653" name="Google Shape;7653;p64"/>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54" name="Google Shape;7654;p64"/>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55" name="Google Shape;7655;p64"/>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56" name="Google Shape;7656;p64"/>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57" name="Google Shape;7657;p64"/>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58" name="Google Shape;7658;p64"/>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59" name="Google Shape;7659;p64"/>
          <p:cNvGrpSpPr/>
          <p:nvPr/>
        </p:nvGrpSpPr>
        <p:grpSpPr>
          <a:xfrm>
            <a:off x="3562635" y="6782800"/>
            <a:ext cx="734510" cy="564728"/>
            <a:chOff x="1781317" y="3391400"/>
            <a:chExt cx="367255" cy="282364"/>
          </a:xfrm>
        </p:grpSpPr>
        <p:sp>
          <p:nvSpPr>
            <p:cNvPr id="7660" name="Google Shape;7660;p64"/>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61" name="Google Shape;7661;p64"/>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62" name="Google Shape;7662;p64"/>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63" name="Google Shape;7663;p64"/>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64" name="Google Shape;7664;p64"/>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65" name="Google Shape;7665;p64"/>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66" name="Google Shape;7666;p64"/>
          <p:cNvGrpSpPr/>
          <p:nvPr/>
        </p:nvGrpSpPr>
        <p:grpSpPr>
          <a:xfrm>
            <a:off x="7357660" y="6741867"/>
            <a:ext cx="738328" cy="646594"/>
            <a:chOff x="3678830" y="3370933"/>
            <a:chExt cx="369164" cy="323297"/>
          </a:xfrm>
        </p:grpSpPr>
        <p:sp>
          <p:nvSpPr>
            <p:cNvPr id="7667" name="Google Shape;7667;p64"/>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68" name="Google Shape;7668;p64"/>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69" name="Google Shape;7669;p64"/>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70" name="Google Shape;7670;p64"/>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71" name="Google Shape;7671;p64"/>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72" name="Google Shape;7672;p64"/>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73" name="Google Shape;7673;p64"/>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74" name="Google Shape;7674;p64"/>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75" name="Google Shape;7675;p64"/>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76" name="Google Shape;7676;p64"/>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77" name="Google Shape;7677;p64"/>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78" name="Google Shape;7678;p64"/>
          <p:cNvGrpSpPr/>
          <p:nvPr/>
        </p:nvGrpSpPr>
        <p:grpSpPr>
          <a:xfrm>
            <a:off x="1718530" y="6696350"/>
            <a:ext cx="624632" cy="736800"/>
            <a:chOff x="859265" y="3348175"/>
            <a:chExt cx="312316" cy="368400"/>
          </a:xfrm>
        </p:grpSpPr>
        <p:sp>
          <p:nvSpPr>
            <p:cNvPr id="7679" name="Google Shape;7679;p64"/>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80" name="Google Shape;7680;p64"/>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81" name="Google Shape;7681;p64"/>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82" name="Google Shape;7682;p64"/>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83" name="Google Shape;7683;p64"/>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684" name="Google Shape;7684;p64"/>
          <p:cNvSpPr/>
          <p:nvPr/>
        </p:nvSpPr>
        <p:spPr>
          <a:xfrm>
            <a:off x="4513842" y="6756254"/>
            <a:ext cx="744376" cy="61852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685" name="Google Shape;7685;p64"/>
          <p:cNvGrpSpPr/>
          <p:nvPr/>
        </p:nvGrpSpPr>
        <p:grpSpPr>
          <a:xfrm>
            <a:off x="5532748" y="6722026"/>
            <a:ext cx="660220" cy="617816"/>
            <a:chOff x="2766264" y="3394042"/>
            <a:chExt cx="294873" cy="275934"/>
          </a:xfrm>
        </p:grpSpPr>
        <p:sp>
          <p:nvSpPr>
            <p:cNvPr id="7686" name="Google Shape;7686;p64"/>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87" name="Google Shape;7687;p64"/>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88" name="Google Shape;7688;p64"/>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89" name="Google Shape;7689;p64"/>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690" name="Google Shape;7690;p64"/>
          <p:cNvGrpSpPr/>
          <p:nvPr/>
        </p:nvGrpSpPr>
        <p:grpSpPr>
          <a:xfrm>
            <a:off x="6429944" y="6718376"/>
            <a:ext cx="692812" cy="695104"/>
            <a:chOff x="3214972" y="3359188"/>
            <a:chExt cx="346406" cy="347552"/>
          </a:xfrm>
        </p:grpSpPr>
        <p:sp>
          <p:nvSpPr>
            <p:cNvPr id="7691" name="Google Shape;7691;p64"/>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92" name="Google Shape;7692;p64"/>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93" name="Google Shape;7693;p64"/>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94" name="Google Shape;7694;p64"/>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95" name="Google Shape;7695;p64"/>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96" name="Google Shape;7696;p64"/>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97" name="Google Shape;7697;p64"/>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98" name="Google Shape;7698;p64"/>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699" name="Google Shape;7699;p64"/>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00" name="Google Shape;7700;p64"/>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01" name="Google Shape;7701;p64"/>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02" name="Google Shape;7702;p64"/>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03" name="Google Shape;7703;p64"/>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04" name="Google Shape;7704;p64"/>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05" name="Google Shape;7705;p64"/>
          <p:cNvGrpSpPr/>
          <p:nvPr/>
        </p:nvGrpSpPr>
        <p:grpSpPr>
          <a:xfrm>
            <a:off x="9258613" y="6818386"/>
            <a:ext cx="734510" cy="488972"/>
            <a:chOff x="4629306" y="3409193"/>
            <a:chExt cx="367255" cy="244486"/>
          </a:xfrm>
        </p:grpSpPr>
        <p:sp>
          <p:nvSpPr>
            <p:cNvPr id="7706" name="Google Shape;7706;p64"/>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07" name="Google Shape;7707;p64"/>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08" name="Google Shape;7708;p64"/>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09" name="Google Shape;7709;p64"/>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10" name="Google Shape;7710;p64"/>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11" name="Google Shape;7711;p64"/>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12" name="Google Shape;7712;p64"/>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13" name="Google Shape;7713;p64"/>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14" name="Google Shape;7714;p64"/>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15" name="Google Shape;7715;p64"/>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16" name="Google Shape;7716;p64"/>
          <p:cNvGrpSpPr/>
          <p:nvPr/>
        </p:nvGrpSpPr>
        <p:grpSpPr>
          <a:xfrm>
            <a:off x="8386981" y="6700169"/>
            <a:ext cx="579878" cy="669322"/>
            <a:chOff x="4193490" y="3350084"/>
            <a:chExt cx="289939" cy="334661"/>
          </a:xfrm>
        </p:grpSpPr>
        <p:sp>
          <p:nvSpPr>
            <p:cNvPr id="7717" name="Google Shape;7717;p64"/>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18" name="Google Shape;7718;p64"/>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19" name="Google Shape;7719;p64"/>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20" name="Google Shape;7720;p64"/>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21" name="Google Shape;7721;p64"/>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22" name="Google Shape;7722;p64"/>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23" name="Google Shape;7723;p64"/>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24" name="Google Shape;7724;p64"/>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25" name="Google Shape;7725;p64"/>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26" name="Google Shape;7726;p64"/>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27" name="Google Shape;7727;p64"/>
          <p:cNvGrpSpPr/>
          <p:nvPr/>
        </p:nvGrpSpPr>
        <p:grpSpPr>
          <a:xfrm>
            <a:off x="13066563" y="6702461"/>
            <a:ext cx="714074" cy="714010"/>
            <a:chOff x="6533281" y="3351230"/>
            <a:chExt cx="357037" cy="357005"/>
          </a:xfrm>
        </p:grpSpPr>
        <p:sp>
          <p:nvSpPr>
            <p:cNvPr id="7728" name="Google Shape;7728;p64"/>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29" name="Google Shape;7729;p64"/>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30" name="Google Shape;7730;p64"/>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31" name="Google Shape;7731;p64"/>
          <p:cNvGrpSpPr/>
          <p:nvPr/>
        </p:nvGrpSpPr>
        <p:grpSpPr>
          <a:xfrm>
            <a:off x="12116883" y="6702461"/>
            <a:ext cx="714774" cy="714010"/>
            <a:chOff x="6058441" y="3351230"/>
            <a:chExt cx="357387" cy="357005"/>
          </a:xfrm>
        </p:grpSpPr>
        <p:sp>
          <p:nvSpPr>
            <p:cNvPr id="7732" name="Google Shape;7732;p64"/>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33" name="Google Shape;7733;p64"/>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34" name="Google Shape;7734;p64"/>
          <p:cNvGrpSpPr/>
          <p:nvPr/>
        </p:nvGrpSpPr>
        <p:grpSpPr>
          <a:xfrm>
            <a:off x="15914967" y="6701697"/>
            <a:ext cx="714774" cy="714774"/>
            <a:chOff x="7957483" y="3350848"/>
            <a:chExt cx="357387" cy="357387"/>
          </a:xfrm>
        </p:grpSpPr>
        <p:sp>
          <p:nvSpPr>
            <p:cNvPr id="7735" name="Google Shape;7735;p64"/>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36" name="Google Shape;7736;p64"/>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37" name="Google Shape;7737;p64"/>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38" name="Google Shape;7738;p64"/>
          <p:cNvGrpSpPr/>
          <p:nvPr/>
        </p:nvGrpSpPr>
        <p:grpSpPr>
          <a:xfrm>
            <a:off x="14015543" y="6702461"/>
            <a:ext cx="714774" cy="714010"/>
            <a:chOff x="7007771" y="3351230"/>
            <a:chExt cx="357387" cy="357005"/>
          </a:xfrm>
        </p:grpSpPr>
        <p:sp>
          <p:nvSpPr>
            <p:cNvPr id="7739" name="Google Shape;7739;p64"/>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40" name="Google Shape;7740;p64"/>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41" name="Google Shape;7741;p64"/>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42" name="Google Shape;7742;p64"/>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43" name="Google Shape;7743;p64"/>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44" name="Google Shape;7744;p64"/>
          <p:cNvGrpSpPr/>
          <p:nvPr/>
        </p:nvGrpSpPr>
        <p:grpSpPr>
          <a:xfrm>
            <a:off x="10217459" y="6702461"/>
            <a:ext cx="714010" cy="714010"/>
            <a:chOff x="5108729" y="3351230"/>
            <a:chExt cx="357005" cy="357005"/>
          </a:xfrm>
        </p:grpSpPr>
        <p:sp>
          <p:nvSpPr>
            <p:cNvPr id="7745" name="Google Shape;7745;p64"/>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46" name="Google Shape;7746;p64"/>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47" name="Google Shape;7747;p64"/>
          <p:cNvGrpSpPr/>
          <p:nvPr/>
        </p:nvGrpSpPr>
        <p:grpSpPr>
          <a:xfrm>
            <a:off x="11167139" y="6702461"/>
            <a:ext cx="714838" cy="714010"/>
            <a:chOff x="5583569" y="3351230"/>
            <a:chExt cx="357419" cy="357005"/>
          </a:xfrm>
        </p:grpSpPr>
        <p:sp>
          <p:nvSpPr>
            <p:cNvPr id="7748" name="Google Shape;7748;p64"/>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49" name="Google Shape;7749;p64"/>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50" name="Google Shape;7750;p64"/>
          <p:cNvGrpSpPr/>
          <p:nvPr/>
        </p:nvGrpSpPr>
        <p:grpSpPr>
          <a:xfrm>
            <a:off x="14964459" y="6702461"/>
            <a:ext cx="714838" cy="714010"/>
            <a:chOff x="7482229" y="3351230"/>
            <a:chExt cx="357419" cy="357005"/>
          </a:xfrm>
        </p:grpSpPr>
        <p:sp>
          <p:nvSpPr>
            <p:cNvPr id="7751" name="Google Shape;7751;p64"/>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52" name="Google Shape;7752;p64"/>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53" name="Google Shape;7753;p64"/>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54" name="Google Shape;7754;p64"/>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55" name="Google Shape;7755;p64"/>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56" name="Google Shape;7756;p64"/>
          <p:cNvGrpSpPr/>
          <p:nvPr/>
        </p:nvGrpSpPr>
        <p:grpSpPr>
          <a:xfrm>
            <a:off x="7528970" y="5781365"/>
            <a:ext cx="445748" cy="691474"/>
            <a:chOff x="3764485" y="2890682"/>
            <a:chExt cx="222874" cy="345737"/>
          </a:xfrm>
        </p:grpSpPr>
        <p:sp>
          <p:nvSpPr>
            <p:cNvPr id="7757" name="Google Shape;7757;p64"/>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58" name="Google Shape;7758;p64"/>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59" name="Google Shape;7759;p64"/>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60" name="Google Shape;7760;p64"/>
          <p:cNvGrpSpPr/>
          <p:nvPr/>
        </p:nvGrpSpPr>
        <p:grpSpPr>
          <a:xfrm>
            <a:off x="4477232" y="5816262"/>
            <a:ext cx="845192" cy="620764"/>
            <a:chOff x="2278533" y="2937377"/>
            <a:chExt cx="346788" cy="254704"/>
          </a:xfrm>
        </p:grpSpPr>
        <p:sp>
          <p:nvSpPr>
            <p:cNvPr id="7761" name="Google Shape;7761;p64"/>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62" name="Google Shape;7762;p64"/>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763" name="Google Shape;7763;p64"/>
          <p:cNvSpPr/>
          <p:nvPr/>
        </p:nvSpPr>
        <p:spPr>
          <a:xfrm>
            <a:off x="6455726" y="5782256"/>
            <a:ext cx="695104" cy="692876"/>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764" name="Google Shape;7764;p64"/>
          <p:cNvGrpSpPr/>
          <p:nvPr/>
        </p:nvGrpSpPr>
        <p:grpSpPr>
          <a:xfrm>
            <a:off x="3673274" y="5783020"/>
            <a:ext cx="572304" cy="692876"/>
            <a:chOff x="1836637" y="2891510"/>
            <a:chExt cx="286152" cy="346438"/>
          </a:xfrm>
        </p:grpSpPr>
        <p:sp>
          <p:nvSpPr>
            <p:cNvPr id="7765" name="Google Shape;7765;p6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66" name="Google Shape;7766;p6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67" name="Google Shape;7767;p6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68" name="Google Shape;7768;p64"/>
          <p:cNvGrpSpPr/>
          <p:nvPr/>
        </p:nvGrpSpPr>
        <p:grpSpPr>
          <a:xfrm>
            <a:off x="11171722" y="5811858"/>
            <a:ext cx="759528" cy="675368"/>
            <a:chOff x="5585861" y="2905929"/>
            <a:chExt cx="379764" cy="337684"/>
          </a:xfrm>
        </p:grpSpPr>
        <p:sp>
          <p:nvSpPr>
            <p:cNvPr id="7769" name="Google Shape;7769;p6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70" name="Google Shape;7770;p6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71" name="Google Shape;7771;p6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72" name="Google Shape;7772;p6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73" name="Google Shape;7773;p64"/>
          <p:cNvGrpSpPr/>
          <p:nvPr/>
        </p:nvGrpSpPr>
        <p:grpSpPr>
          <a:xfrm>
            <a:off x="2655352" y="5820960"/>
            <a:ext cx="695868" cy="620048"/>
            <a:chOff x="1327676" y="2910480"/>
            <a:chExt cx="347934" cy="310024"/>
          </a:xfrm>
        </p:grpSpPr>
        <p:sp>
          <p:nvSpPr>
            <p:cNvPr id="7774" name="Google Shape;7774;p6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75" name="Google Shape;7775;p6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76" name="Google Shape;7776;p6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77" name="Google Shape;7777;p6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78" name="Google Shape;7778;p64"/>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779" name="Google Shape;7779;p64"/>
          <p:cNvSpPr/>
          <p:nvPr/>
        </p:nvSpPr>
        <p:spPr>
          <a:xfrm>
            <a:off x="5571935" y="6390144"/>
            <a:ext cx="21326" cy="64488"/>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780" name="Google Shape;7780;p64"/>
          <p:cNvGrpSpPr/>
          <p:nvPr/>
        </p:nvGrpSpPr>
        <p:grpSpPr>
          <a:xfrm>
            <a:off x="5506802" y="5739129"/>
            <a:ext cx="765656" cy="717202"/>
            <a:chOff x="2753373" y="2902523"/>
            <a:chExt cx="347552" cy="325557"/>
          </a:xfrm>
        </p:grpSpPr>
        <p:sp>
          <p:nvSpPr>
            <p:cNvPr id="7781" name="Google Shape;7781;p64"/>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82" name="Google Shape;7782;p64"/>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83" name="Google Shape;7783;p64"/>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84" name="Google Shape;7784;p64"/>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85" name="Google Shape;7785;p64"/>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86" name="Google Shape;7786;p64"/>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87" name="Google Shape;7787;p64"/>
          <p:cNvGrpSpPr/>
          <p:nvPr/>
        </p:nvGrpSpPr>
        <p:grpSpPr>
          <a:xfrm>
            <a:off x="1698033" y="5806511"/>
            <a:ext cx="713310" cy="670850"/>
            <a:chOff x="849016" y="2903255"/>
            <a:chExt cx="356655" cy="335425"/>
          </a:xfrm>
        </p:grpSpPr>
        <p:sp>
          <p:nvSpPr>
            <p:cNvPr id="7788" name="Google Shape;7788;p6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89" name="Google Shape;7789;p6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90" name="Google Shape;7790;p6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91" name="Google Shape;7791;p6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92" name="Google Shape;7792;p6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93" name="Google Shape;7793;p6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94" name="Google Shape;7794;p6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95" name="Google Shape;7795;p6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96" name="Google Shape;7796;p6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97" name="Google Shape;7797;p6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798" name="Google Shape;7798;p6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799" name="Google Shape;7799;p64"/>
          <p:cNvGrpSpPr/>
          <p:nvPr/>
        </p:nvGrpSpPr>
        <p:grpSpPr>
          <a:xfrm>
            <a:off x="8421866" y="5853554"/>
            <a:ext cx="560144" cy="551040"/>
            <a:chOff x="4210933" y="2926777"/>
            <a:chExt cx="280072" cy="275520"/>
          </a:xfrm>
        </p:grpSpPr>
        <p:sp>
          <p:nvSpPr>
            <p:cNvPr id="7800" name="Google Shape;7800;p64"/>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01" name="Google Shape;7801;p64"/>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02" name="Google Shape;7802;p64"/>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03" name="Google Shape;7803;p64"/>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04" name="Google Shape;7804;p64"/>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05" name="Google Shape;7805;p64"/>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06" name="Google Shape;7806;p64"/>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07" name="Google Shape;7807;p64"/>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08" name="Google Shape;7808;p64"/>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09" name="Google Shape;7809;p64"/>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10" name="Google Shape;7810;p64"/>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11" name="Google Shape;7811;p64"/>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12" name="Google Shape;7812;p64"/>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813" name="Google Shape;7813;p64"/>
          <p:cNvGrpSpPr/>
          <p:nvPr/>
        </p:nvGrpSpPr>
        <p:grpSpPr>
          <a:xfrm>
            <a:off x="9334433" y="5830765"/>
            <a:ext cx="640546" cy="636790"/>
            <a:chOff x="4667216" y="2915382"/>
            <a:chExt cx="320273" cy="318395"/>
          </a:xfrm>
        </p:grpSpPr>
        <p:sp>
          <p:nvSpPr>
            <p:cNvPr id="7814" name="Google Shape;7814;p6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15" name="Google Shape;7815;p6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16" name="Google Shape;7816;p6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17" name="Google Shape;7817;p6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818" name="Google Shape;7818;p64"/>
          <p:cNvGrpSpPr/>
          <p:nvPr/>
        </p:nvGrpSpPr>
        <p:grpSpPr>
          <a:xfrm>
            <a:off x="10340961" y="5869278"/>
            <a:ext cx="523858" cy="561100"/>
            <a:chOff x="5170480" y="2934639"/>
            <a:chExt cx="261929" cy="280550"/>
          </a:xfrm>
        </p:grpSpPr>
        <p:sp>
          <p:nvSpPr>
            <p:cNvPr id="7819" name="Google Shape;7819;p64"/>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20" name="Google Shape;7820;p64"/>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21" name="Google Shape;7821;p64"/>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22" name="Google Shape;7822;p64"/>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23" name="Google Shape;7823;p64"/>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24" name="Google Shape;7824;p64"/>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25" name="Google Shape;7825;p64"/>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826" name="Google Shape;7826;p64"/>
          <p:cNvGrpSpPr/>
          <p:nvPr/>
        </p:nvGrpSpPr>
        <p:grpSpPr>
          <a:xfrm>
            <a:off x="12138847" y="5783785"/>
            <a:ext cx="724642" cy="728462"/>
            <a:chOff x="6069423" y="2891892"/>
            <a:chExt cx="362321" cy="364231"/>
          </a:xfrm>
        </p:grpSpPr>
        <p:sp>
          <p:nvSpPr>
            <p:cNvPr id="7827" name="Google Shape;7827;p64"/>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28" name="Google Shape;7828;p64"/>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29" name="Google Shape;7829;p64"/>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30" name="Google Shape;7830;p64"/>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31" name="Google Shape;7831;p64"/>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32" name="Google Shape;7832;p64"/>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833" name="Google Shape;7833;p64"/>
          <p:cNvGrpSpPr/>
          <p:nvPr/>
        </p:nvGrpSpPr>
        <p:grpSpPr>
          <a:xfrm>
            <a:off x="13143910" y="5838340"/>
            <a:ext cx="617756" cy="622340"/>
            <a:chOff x="6571955" y="2919170"/>
            <a:chExt cx="308878" cy="311170"/>
          </a:xfrm>
        </p:grpSpPr>
        <p:sp>
          <p:nvSpPr>
            <p:cNvPr id="7834" name="Google Shape;7834;p64"/>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35" name="Google Shape;7835;p64"/>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36" name="Google Shape;7836;p64"/>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37" name="Google Shape;7837;p64"/>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38" name="Google Shape;7838;p64"/>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39" name="Google Shape;7839;p64"/>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40" name="Google Shape;7840;p64"/>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41" name="Google Shape;7841;p64"/>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42" name="Google Shape;7842;p64"/>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43" name="Google Shape;7843;p64"/>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844" name="Google Shape;7844;p64"/>
          <p:cNvGrpSpPr/>
          <p:nvPr/>
        </p:nvGrpSpPr>
        <p:grpSpPr>
          <a:xfrm>
            <a:off x="15000108" y="5869470"/>
            <a:ext cx="701152" cy="560908"/>
            <a:chOff x="7500054" y="2934735"/>
            <a:chExt cx="350576" cy="280454"/>
          </a:xfrm>
        </p:grpSpPr>
        <p:sp>
          <p:nvSpPr>
            <p:cNvPr id="7845" name="Google Shape;7845;p6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46" name="Google Shape;7846;p6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47" name="Google Shape;7847;p6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48" name="Google Shape;7848;p6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49" name="Google Shape;7849;p6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50" name="Google Shape;7850;p6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51" name="Google Shape;7851;p6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52" name="Google Shape;7852;p6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853" name="Google Shape;7853;p64"/>
          <p:cNvGrpSpPr/>
          <p:nvPr/>
        </p:nvGrpSpPr>
        <p:grpSpPr>
          <a:xfrm>
            <a:off x="14048860" y="5749324"/>
            <a:ext cx="664024" cy="710908"/>
            <a:chOff x="7055134" y="2919170"/>
            <a:chExt cx="290321" cy="310820"/>
          </a:xfrm>
        </p:grpSpPr>
        <p:sp>
          <p:nvSpPr>
            <p:cNvPr id="7854" name="Google Shape;7854;p64"/>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55" name="Google Shape;7855;p64"/>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56" name="Google Shape;7856;p64"/>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57" name="Google Shape;7857;p64"/>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58" name="Google Shape;7858;p64"/>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59" name="Google Shape;7859;p64"/>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60" name="Google Shape;7860;p64"/>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61" name="Google Shape;7861;p64"/>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62" name="Google Shape;7862;p64"/>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63" name="Google Shape;7863;p64"/>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64" name="Google Shape;7864;p64"/>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65" name="Google Shape;7865;p64"/>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66" name="Google Shape;7866;p64"/>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67" name="Google Shape;7867;p64"/>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868" name="Google Shape;7868;p64"/>
          <p:cNvGrpSpPr/>
          <p:nvPr/>
        </p:nvGrpSpPr>
        <p:grpSpPr>
          <a:xfrm>
            <a:off x="15970287" y="5801226"/>
            <a:ext cx="660218" cy="695104"/>
            <a:chOff x="7985143" y="2900613"/>
            <a:chExt cx="330109" cy="347552"/>
          </a:xfrm>
        </p:grpSpPr>
        <p:sp>
          <p:nvSpPr>
            <p:cNvPr id="7869" name="Google Shape;7869;p6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70" name="Google Shape;7870;p64"/>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71" name="Google Shape;7871;p6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72" name="Google Shape;7872;p6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73" name="Google Shape;7873;p6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74" name="Google Shape;7874;p6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75" name="Google Shape;7875;p64"/>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76" name="Google Shape;7876;p64"/>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877" name="Google Shape;7877;p64"/>
          <p:cNvGrpSpPr/>
          <p:nvPr/>
        </p:nvGrpSpPr>
        <p:grpSpPr>
          <a:xfrm>
            <a:off x="15981681" y="4870453"/>
            <a:ext cx="708726" cy="707262"/>
            <a:chOff x="7990840" y="2435226"/>
            <a:chExt cx="354363" cy="353631"/>
          </a:xfrm>
        </p:grpSpPr>
        <p:sp>
          <p:nvSpPr>
            <p:cNvPr id="7878" name="Google Shape;7878;p64"/>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79" name="Google Shape;7879;p64"/>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80" name="Google Shape;7880;p64"/>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881" name="Google Shape;7881;p64"/>
          <p:cNvGrpSpPr/>
          <p:nvPr/>
        </p:nvGrpSpPr>
        <p:grpSpPr>
          <a:xfrm>
            <a:off x="3634634" y="4960661"/>
            <a:ext cx="701916" cy="526086"/>
            <a:chOff x="1817317" y="2480330"/>
            <a:chExt cx="350958" cy="263043"/>
          </a:xfrm>
        </p:grpSpPr>
        <p:sp>
          <p:nvSpPr>
            <p:cNvPr id="7882" name="Google Shape;7882;p6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83" name="Google Shape;7883;p6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84" name="Google Shape;7884;p6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85" name="Google Shape;7885;p6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86" name="Google Shape;7886;p6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887" name="Google Shape;7887;p64"/>
          <p:cNvGrpSpPr/>
          <p:nvPr/>
        </p:nvGrpSpPr>
        <p:grpSpPr>
          <a:xfrm>
            <a:off x="2683455" y="4966699"/>
            <a:ext cx="839826" cy="616218"/>
            <a:chOff x="1341727" y="2483349"/>
            <a:chExt cx="419913" cy="308109"/>
          </a:xfrm>
        </p:grpSpPr>
        <p:sp>
          <p:nvSpPr>
            <p:cNvPr id="7888" name="Google Shape;7888;p6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89" name="Google Shape;7889;p6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90" name="Google Shape;7890;p6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891" name="Google Shape;7891;p64"/>
          <p:cNvGrpSpPr/>
          <p:nvPr/>
        </p:nvGrpSpPr>
        <p:grpSpPr>
          <a:xfrm>
            <a:off x="1708664" y="4895473"/>
            <a:ext cx="752716" cy="660218"/>
            <a:chOff x="854332" y="2447736"/>
            <a:chExt cx="376358" cy="330109"/>
          </a:xfrm>
        </p:grpSpPr>
        <p:sp>
          <p:nvSpPr>
            <p:cNvPr id="7892" name="Google Shape;7892;p6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93" name="Google Shape;7893;p6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94" name="Google Shape;7894;p6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95" name="Google Shape;7895;p6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96" name="Google Shape;7896;p6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97" name="Google Shape;7897;p6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98" name="Google Shape;7898;p6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899" name="Google Shape;7899;p6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00" name="Google Shape;7900;p64"/>
          <p:cNvGrpSpPr/>
          <p:nvPr/>
        </p:nvGrpSpPr>
        <p:grpSpPr>
          <a:xfrm>
            <a:off x="8413527" y="4901902"/>
            <a:ext cx="644302" cy="644748"/>
            <a:chOff x="4206763" y="2450951"/>
            <a:chExt cx="322151" cy="322374"/>
          </a:xfrm>
        </p:grpSpPr>
        <p:sp>
          <p:nvSpPr>
            <p:cNvPr id="7901" name="Google Shape;7901;p64"/>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02" name="Google Shape;7902;p64"/>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03" name="Google Shape;7903;p64"/>
          <p:cNvGrpSpPr/>
          <p:nvPr/>
        </p:nvGrpSpPr>
        <p:grpSpPr>
          <a:xfrm>
            <a:off x="15056192" y="4900118"/>
            <a:ext cx="655952" cy="648632"/>
            <a:chOff x="7528096" y="2450059"/>
            <a:chExt cx="327976" cy="324316"/>
          </a:xfrm>
        </p:grpSpPr>
        <p:sp>
          <p:nvSpPr>
            <p:cNvPr id="7904" name="Google Shape;7904;p6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05" name="Google Shape;7905;p6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06" name="Google Shape;7906;p6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07" name="Google Shape;7907;p6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08" name="Google Shape;7908;p6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09" name="Google Shape;7909;p64"/>
          <p:cNvGrpSpPr/>
          <p:nvPr/>
        </p:nvGrpSpPr>
        <p:grpSpPr>
          <a:xfrm>
            <a:off x="14154258" y="5025085"/>
            <a:ext cx="564728" cy="397238"/>
            <a:chOff x="7077129" y="2512542"/>
            <a:chExt cx="282364" cy="198619"/>
          </a:xfrm>
        </p:grpSpPr>
        <p:sp>
          <p:nvSpPr>
            <p:cNvPr id="7910" name="Google Shape;7910;p64"/>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11" name="Google Shape;7911;p64"/>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12" name="Google Shape;7912;p64"/>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13" name="Google Shape;7913;p64"/>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14" name="Google Shape;7914;p64"/>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15" name="Google Shape;7915;p64"/>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16" name="Google Shape;7916;p64"/>
          <p:cNvGrpSpPr/>
          <p:nvPr/>
        </p:nvGrpSpPr>
        <p:grpSpPr>
          <a:xfrm>
            <a:off x="7450923" y="4889425"/>
            <a:ext cx="668558" cy="669322"/>
            <a:chOff x="3725461" y="2444712"/>
            <a:chExt cx="334279" cy="334661"/>
          </a:xfrm>
        </p:grpSpPr>
        <p:sp>
          <p:nvSpPr>
            <p:cNvPr id="7917" name="Google Shape;7917;p64"/>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18" name="Google Shape;7918;p64"/>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19" name="Google Shape;7919;p64"/>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20" name="Google Shape;7920;p64"/>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21" name="Google Shape;7921;p64"/>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22" name="Google Shape;7922;p64"/>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23" name="Google Shape;7923;p64"/>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24" name="Google Shape;7924;p64"/>
          <p:cNvGrpSpPr/>
          <p:nvPr/>
        </p:nvGrpSpPr>
        <p:grpSpPr>
          <a:xfrm>
            <a:off x="13154477" y="4914442"/>
            <a:ext cx="664038" cy="621576"/>
            <a:chOff x="6577238" y="2457221"/>
            <a:chExt cx="332019" cy="310788"/>
          </a:xfrm>
        </p:grpSpPr>
        <p:sp>
          <p:nvSpPr>
            <p:cNvPr id="7925" name="Google Shape;7925;p64"/>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26" name="Google Shape;7926;p64"/>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27" name="Google Shape;7927;p64"/>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28" name="Google Shape;7928;p64"/>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29" name="Google Shape;7929;p64"/>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30" name="Google Shape;7930;p64"/>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31" name="Google Shape;7931;p64"/>
          <p:cNvGrpSpPr/>
          <p:nvPr/>
        </p:nvGrpSpPr>
        <p:grpSpPr>
          <a:xfrm>
            <a:off x="5637122" y="4879556"/>
            <a:ext cx="495784" cy="692048"/>
            <a:chOff x="2818561" y="2439778"/>
            <a:chExt cx="247892" cy="346024"/>
          </a:xfrm>
        </p:grpSpPr>
        <p:sp>
          <p:nvSpPr>
            <p:cNvPr id="7932" name="Google Shape;7932;p6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33" name="Google Shape;7933;p6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34" name="Google Shape;7934;p6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35" name="Google Shape;7935;p6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36" name="Google Shape;7936;p6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37" name="Google Shape;7937;p6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38" name="Google Shape;7938;p6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39" name="Google Shape;7939;p6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40" name="Google Shape;7940;p6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41" name="Google Shape;7941;p6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42" name="Google Shape;7942;p6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43" name="Google Shape;7943;p6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44" name="Google Shape;7944;p64"/>
          <p:cNvGrpSpPr/>
          <p:nvPr/>
        </p:nvGrpSpPr>
        <p:grpSpPr>
          <a:xfrm>
            <a:off x="6415557" y="4949264"/>
            <a:ext cx="839866" cy="550340"/>
            <a:chOff x="3207778" y="2474632"/>
            <a:chExt cx="419933" cy="275170"/>
          </a:xfrm>
        </p:grpSpPr>
        <p:sp>
          <p:nvSpPr>
            <p:cNvPr id="7945" name="Google Shape;7945;p64"/>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46" name="Google Shape;7946;p64"/>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47" name="Google Shape;7947;p64"/>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48" name="Google Shape;7948;p64"/>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49" name="Google Shape;7949;p64"/>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50" name="Google Shape;7950;p64"/>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51" name="Google Shape;7951;p64"/>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52" name="Google Shape;7952;p64"/>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53" name="Google Shape;7953;p64"/>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54" name="Google Shape;7954;p64"/>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55" name="Google Shape;7955;p64"/>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56" name="Google Shape;7956;p64"/>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57" name="Google Shape;7957;p64"/>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58" name="Google Shape;7958;p64"/>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59" name="Google Shape;7959;p64"/>
          <p:cNvGrpSpPr/>
          <p:nvPr/>
        </p:nvGrpSpPr>
        <p:grpSpPr>
          <a:xfrm>
            <a:off x="12198750" y="4912150"/>
            <a:ext cx="675368" cy="628388"/>
            <a:chOff x="6099375" y="2456075"/>
            <a:chExt cx="337684" cy="314194"/>
          </a:xfrm>
        </p:grpSpPr>
        <p:sp>
          <p:nvSpPr>
            <p:cNvPr id="7960" name="Google Shape;7960;p64"/>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61" name="Google Shape;7961;p64"/>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62" name="Google Shape;7962;p64"/>
          <p:cNvGrpSpPr/>
          <p:nvPr/>
        </p:nvGrpSpPr>
        <p:grpSpPr>
          <a:xfrm>
            <a:off x="4625246" y="4937168"/>
            <a:ext cx="625396" cy="573068"/>
            <a:chOff x="2312623" y="2468584"/>
            <a:chExt cx="312698" cy="286534"/>
          </a:xfrm>
        </p:grpSpPr>
        <p:sp>
          <p:nvSpPr>
            <p:cNvPr id="7963" name="Google Shape;7963;p6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64" name="Google Shape;7964;p6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65" name="Google Shape;7965;p6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66" name="Google Shape;7966;p64"/>
          <p:cNvGrpSpPr/>
          <p:nvPr/>
        </p:nvGrpSpPr>
        <p:grpSpPr>
          <a:xfrm>
            <a:off x="11237610" y="4881848"/>
            <a:ext cx="690584" cy="685236"/>
            <a:chOff x="5618805" y="2440924"/>
            <a:chExt cx="345292" cy="342618"/>
          </a:xfrm>
        </p:grpSpPr>
        <p:sp>
          <p:nvSpPr>
            <p:cNvPr id="7967" name="Google Shape;7967;p64"/>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68" name="Google Shape;7968;p64"/>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69" name="Google Shape;7969;p64"/>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70" name="Google Shape;7970;p64"/>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71" name="Google Shape;7971;p64"/>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72" name="Google Shape;7972;p64"/>
          <p:cNvGrpSpPr/>
          <p:nvPr/>
        </p:nvGrpSpPr>
        <p:grpSpPr>
          <a:xfrm>
            <a:off x="9306358" y="4893181"/>
            <a:ext cx="755772" cy="662510"/>
            <a:chOff x="4653179" y="2446590"/>
            <a:chExt cx="377886" cy="331255"/>
          </a:xfrm>
        </p:grpSpPr>
        <p:sp>
          <p:nvSpPr>
            <p:cNvPr id="7973" name="Google Shape;7973;p64"/>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74" name="Google Shape;7974;p64"/>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75" name="Google Shape;7975;p64"/>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76" name="Google Shape;7976;p64"/>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77" name="Google Shape;7977;p64"/>
          <p:cNvGrpSpPr/>
          <p:nvPr/>
        </p:nvGrpSpPr>
        <p:grpSpPr>
          <a:xfrm>
            <a:off x="10369034" y="4918962"/>
            <a:ext cx="504124" cy="610244"/>
            <a:chOff x="5184517" y="2459481"/>
            <a:chExt cx="252062" cy="305122"/>
          </a:xfrm>
        </p:grpSpPr>
        <p:sp>
          <p:nvSpPr>
            <p:cNvPr id="7978" name="Google Shape;7978;p64"/>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79" name="Google Shape;7979;p64"/>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80" name="Google Shape;7980;p64"/>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81" name="Google Shape;7981;p64"/>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82" name="Google Shape;7982;p64"/>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83" name="Google Shape;7983;p64"/>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7984" name="Google Shape;7984;p64"/>
          <p:cNvSpPr/>
          <p:nvPr/>
        </p:nvSpPr>
        <p:spPr>
          <a:xfrm>
            <a:off x="3602041" y="3941209"/>
            <a:ext cx="708726" cy="708790"/>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7985" name="Google Shape;7985;p64"/>
          <p:cNvGrpSpPr/>
          <p:nvPr/>
        </p:nvGrpSpPr>
        <p:grpSpPr>
          <a:xfrm>
            <a:off x="12310918" y="3938217"/>
            <a:ext cx="499540" cy="727698"/>
            <a:chOff x="6155459" y="1969108"/>
            <a:chExt cx="249770" cy="363849"/>
          </a:xfrm>
        </p:grpSpPr>
        <p:sp>
          <p:nvSpPr>
            <p:cNvPr id="7986" name="Google Shape;7986;p64"/>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87" name="Google Shape;7987;p64"/>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88" name="Google Shape;7988;p64"/>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89" name="Google Shape;7989;p64"/>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90" name="Google Shape;7990;p64"/>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91" name="Google Shape;7991;p64"/>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92" name="Google Shape;7992;p64"/>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93" name="Google Shape;7993;p64"/>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94" name="Google Shape;7994;p64"/>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7995" name="Google Shape;7995;p64"/>
          <p:cNvGrpSpPr/>
          <p:nvPr/>
        </p:nvGrpSpPr>
        <p:grpSpPr>
          <a:xfrm>
            <a:off x="4560059" y="3941209"/>
            <a:ext cx="707262" cy="708790"/>
            <a:chOff x="2280029" y="1970604"/>
            <a:chExt cx="353631" cy="354395"/>
          </a:xfrm>
        </p:grpSpPr>
        <p:sp>
          <p:nvSpPr>
            <p:cNvPr id="7996" name="Google Shape;7996;p6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97" name="Google Shape;7997;p6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98" name="Google Shape;7998;p6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7999" name="Google Shape;7999;p6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000" name="Google Shape;8000;p64"/>
          <p:cNvGrpSpPr/>
          <p:nvPr/>
        </p:nvGrpSpPr>
        <p:grpSpPr>
          <a:xfrm>
            <a:off x="16130200" y="4000349"/>
            <a:ext cx="510172" cy="603370"/>
            <a:chOff x="8065100" y="2000174"/>
            <a:chExt cx="255086" cy="301685"/>
          </a:xfrm>
        </p:grpSpPr>
        <p:sp>
          <p:nvSpPr>
            <p:cNvPr id="8001" name="Google Shape;8001;p6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02" name="Google Shape;8002;p6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03" name="Google Shape;8003;p6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04" name="Google Shape;8004;p6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005" name="Google Shape;8005;p64"/>
          <p:cNvGrpSpPr/>
          <p:nvPr/>
        </p:nvGrpSpPr>
        <p:grpSpPr>
          <a:xfrm>
            <a:off x="13267410" y="3938217"/>
            <a:ext cx="498840" cy="727698"/>
            <a:chOff x="6633705" y="1969108"/>
            <a:chExt cx="249420" cy="363849"/>
          </a:xfrm>
        </p:grpSpPr>
        <p:sp>
          <p:nvSpPr>
            <p:cNvPr id="8006" name="Google Shape;8006;p64"/>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07" name="Google Shape;8007;p64"/>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08" name="Google Shape;8008;p64"/>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09" name="Google Shape;8009;p64"/>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10" name="Google Shape;8010;p64"/>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11" name="Google Shape;8011;p64"/>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12" name="Google Shape;8012;p64"/>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13" name="Google Shape;8013;p64"/>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014" name="Google Shape;8014;p64"/>
          <p:cNvGrpSpPr/>
          <p:nvPr/>
        </p:nvGrpSpPr>
        <p:grpSpPr>
          <a:xfrm>
            <a:off x="10422063" y="3938217"/>
            <a:ext cx="453322" cy="726934"/>
            <a:chOff x="5211031" y="1969108"/>
            <a:chExt cx="226661" cy="363467"/>
          </a:xfrm>
        </p:grpSpPr>
        <p:sp>
          <p:nvSpPr>
            <p:cNvPr id="8015" name="Google Shape;8015;p64"/>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16" name="Google Shape;8016;p64"/>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017" name="Google Shape;8017;p64"/>
          <p:cNvGrpSpPr/>
          <p:nvPr/>
        </p:nvGrpSpPr>
        <p:grpSpPr>
          <a:xfrm>
            <a:off x="7425905" y="3941209"/>
            <a:ext cx="708726" cy="708790"/>
            <a:chOff x="3712952" y="1970604"/>
            <a:chExt cx="354363" cy="354395"/>
          </a:xfrm>
        </p:grpSpPr>
        <p:sp>
          <p:nvSpPr>
            <p:cNvPr id="8018" name="Google Shape;8018;p64"/>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19" name="Google Shape;8019;p64"/>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20" name="Google Shape;8020;p64"/>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21" name="Google Shape;8021;p64"/>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22" name="Google Shape;8022;p64"/>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23" name="Google Shape;8023;p64"/>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24" name="Google Shape;8024;p64"/>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25" name="Google Shape;8025;p64"/>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26" name="Google Shape;8026;p64"/>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027" name="Google Shape;8027;p64"/>
          <p:cNvGrpSpPr/>
          <p:nvPr/>
        </p:nvGrpSpPr>
        <p:grpSpPr>
          <a:xfrm>
            <a:off x="6470877" y="3941209"/>
            <a:ext cx="708726" cy="709490"/>
            <a:chOff x="3235438" y="1970604"/>
            <a:chExt cx="354363" cy="354745"/>
          </a:xfrm>
        </p:grpSpPr>
        <p:sp>
          <p:nvSpPr>
            <p:cNvPr id="8028" name="Google Shape;8028;p6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29" name="Google Shape;8029;p6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30" name="Google Shape;8030;p6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31" name="Google Shape;8031;p6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32" name="Google Shape;8032;p6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33" name="Google Shape;8033;p6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34" name="Google Shape;8034;p6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35" name="Google Shape;8035;p6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36" name="Google Shape;8036;p6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37" name="Google Shape;8037;p6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38" name="Google Shape;8038;p6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39" name="Google Shape;8039;p6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40" name="Google Shape;8040;p6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041" name="Google Shape;8041;p64"/>
          <p:cNvGrpSpPr/>
          <p:nvPr/>
        </p:nvGrpSpPr>
        <p:grpSpPr>
          <a:xfrm>
            <a:off x="2659170" y="3979850"/>
            <a:ext cx="682944" cy="670148"/>
            <a:chOff x="1329585" y="1989925"/>
            <a:chExt cx="341472" cy="335074"/>
          </a:xfrm>
        </p:grpSpPr>
        <p:sp>
          <p:nvSpPr>
            <p:cNvPr id="8042" name="Google Shape;8042;p6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43" name="Google Shape;8043;p6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44" name="Google Shape;8044;p6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045" name="Google Shape;8045;p64"/>
          <p:cNvGrpSpPr/>
          <p:nvPr/>
        </p:nvGrpSpPr>
        <p:grpSpPr>
          <a:xfrm>
            <a:off x="11183743" y="3979813"/>
            <a:ext cx="833298" cy="651194"/>
            <a:chOff x="5626763" y="2013829"/>
            <a:chExt cx="351722" cy="274788"/>
          </a:xfrm>
        </p:grpSpPr>
        <p:sp>
          <p:nvSpPr>
            <p:cNvPr id="8046" name="Google Shape;8046;p64"/>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47" name="Google Shape;8047;p64"/>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48" name="Google Shape;8048;p64"/>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49" name="Google Shape;8049;p64"/>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50" name="Google Shape;8050;p64"/>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51" name="Google Shape;8051;p64"/>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52" name="Google Shape;8052;p64"/>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53" name="Google Shape;8053;p64"/>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54" name="Google Shape;8054;p64"/>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55" name="Google Shape;8055;p64"/>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056" name="Google Shape;8056;p64"/>
          <p:cNvGrpSpPr/>
          <p:nvPr/>
        </p:nvGrpSpPr>
        <p:grpSpPr>
          <a:xfrm>
            <a:off x="15153210" y="3967755"/>
            <a:ext cx="553396" cy="666266"/>
            <a:chOff x="7576605" y="1983877"/>
            <a:chExt cx="276698" cy="333133"/>
          </a:xfrm>
        </p:grpSpPr>
        <p:sp>
          <p:nvSpPr>
            <p:cNvPr id="8057" name="Google Shape;8057;p6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58" name="Google Shape;8058;p6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059" name="Google Shape;8059;p64"/>
          <p:cNvGrpSpPr/>
          <p:nvPr/>
        </p:nvGrpSpPr>
        <p:grpSpPr>
          <a:xfrm>
            <a:off x="1707136" y="3951077"/>
            <a:ext cx="674668" cy="707198"/>
            <a:chOff x="853568" y="1975538"/>
            <a:chExt cx="337334" cy="353599"/>
          </a:xfrm>
        </p:grpSpPr>
        <p:sp>
          <p:nvSpPr>
            <p:cNvPr id="8060" name="Google Shape;8060;p6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61" name="Google Shape;8061;p6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62" name="Google Shape;8062;p6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63" name="Google Shape;8063;p6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064" name="Google Shape;8064;p64"/>
          <p:cNvGrpSpPr/>
          <p:nvPr/>
        </p:nvGrpSpPr>
        <p:grpSpPr>
          <a:xfrm>
            <a:off x="5540105" y="4019256"/>
            <a:ext cx="654170" cy="554160"/>
            <a:chOff x="2770052" y="2009628"/>
            <a:chExt cx="327085" cy="277080"/>
          </a:xfrm>
        </p:grpSpPr>
        <p:sp>
          <p:nvSpPr>
            <p:cNvPr id="8065" name="Google Shape;8065;p6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66" name="Google Shape;8066;p6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8067" name="Google Shape;8067;p64"/>
          <p:cNvSpPr/>
          <p:nvPr/>
        </p:nvSpPr>
        <p:spPr>
          <a:xfrm>
            <a:off x="14120137" y="3978259"/>
            <a:ext cx="708726" cy="648186"/>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8068" name="Google Shape;8068;p64"/>
          <p:cNvGrpSpPr/>
          <p:nvPr/>
        </p:nvGrpSpPr>
        <p:grpSpPr>
          <a:xfrm>
            <a:off x="8390798" y="3941209"/>
            <a:ext cx="689756" cy="687146"/>
            <a:chOff x="4195399" y="1970604"/>
            <a:chExt cx="344878" cy="343573"/>
          </a:xfrm>
        </p:grpSpPr>
        <p:sp>
          <p:nvSpPr>
            <p:cNvPr id="8069" name="Google Shape;8069;p6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70" name="Google Shape;8070;p6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71" name="Google Shape;8071;p64"/>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72" name="Google Shape;8072;p6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073" name="Google Shape;8073;p64"/>
          <p:cNvGrpSpPr/>
          <p:nvPr/>
        </p:nvGrpSpPr>
        <p:grpSpPr>
          <a:xfrm>
            <a:off x="9349582" y="3954894"/>
            <a:ext cx="689056" cy="688228"/>
            <a:chOff x="4674791" y="1977447"/>
            <a:chExt cx="344528" cy="344114"/>
          </a:xfrm>
        </p:grpSpPr>
        <p:sp>
          <p:nvSpPr>
            <p:cNvPr id="8074" name="Google Shape;8074;p6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75" name="Google Shape;8075;p6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76" name="Google Shape;8076;p6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77" name="Google Shape;8077;p6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78" name="Google Shape;8078;p6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79" name="Google Shape;8079;p6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80" name="Google Shape;8080;p6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81" name="Google Shape;8081;p6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82" name="Google Shape;8082;p6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83" name="Google Shape;8083;p6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84" name="Google Shape;8084;p6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85" name="Google Shape;8085;p6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86" name="Google Shape;8086;p6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87" name="Google Shape;8087;p6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88" name="Google Shape;8088;p6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89" name="Google Shape;8089;p6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90" name="Google Shape;8090;p6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91" name="Google Shape;8091;p6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92" name="Google Shape;8092;p6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93" name="Google Shape;8093;p6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94" name="Google Shape;8094;p6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95" name="Google Shape;8095;p6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96" name="Google Shape;8096;p6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97" name="Google Shape;8097;p6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98" name="Google Shape;8098;p6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099" name="Google Shape;8099;p6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100" name="Google Shape;8100;p64"/>
          <p:cNvGrpSpPr/>
          <p:nvPr/>
        </p:nvGrpSpPr>
        <p:grpSpPr>
          <a:xfrm>
            <a:off x="12167621" y="3094594"/>
            <a:ext cx="765638" cy="621576"/>
            <a:chOff x="6083810" y="1547297"/>
            <a:chExt cx="382819" cy="310788"/>
          </a:xfrm>
        </p:grpSpPr>
        <p:sp>
          <p:nvSpPr>
            <p:cNvPr id="8101" name="Google Shape;8101;p64"/>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02" name="Google Shape;8102;p64"/>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03" name="Google Shape;8103;p64"/>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04" name="Google Shape;8104;p64"/>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05" name="Google Shape;8105;p64"/>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06" name="Google Shape;8106;p64"/>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07" name="Google Shape;8107;p64"/>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08" name="Google Shape;8108;p64"/>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09" name="Google Shape;8109;p64"/>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10" name="Google Shape;8110;p64"/>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11" name="Google Shape;8111;p64"/>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12" name="Google Shape;8112;p64"/>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13" name="Google Shape;8113;p64"/>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14" name="Google Shape;8114;p64"/>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15" name="Google Shape;8115;p64"/>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16" name="Google Shape;8116;p64"/>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17" name="Google Shape;8117;p64"/>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18" name="Google Shape;8118;p64"/>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119" name="Google Shape;8119;p64"/>
          <p:cNvGrpSpPr/>
          <p:nvPr/>
        </p:nvGrpSpPr>
        <p:grpSpPr>
          <a:xfrm>
            <a:off x="13116600" y="3076387"/>
            <a:ext cx="765576" cy="657226"/>
            <a:chOff x="6558300" y="1538193"/>
            <a:chExt cx="382788" cy="328613"/>
          </a:xfrm>
        </p:grpSpPr>
        <p:sp>
          <p:nvSpPr>
            <p:cNvPr id="8120" name="Google Shape;8120;p64"/>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21" name="Google Shape;8121;p64"/>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122" name="Google Shape;8122;p64"/>
          <p:cNvGrpSpPr/>
          <p:nvPr/>
        </p:nvGrpSpPr>
        <p:grpSpPr>
          <a:xfrm>
            <a:off x="10388005" y="3022594"/>
            <a:ext cx="519210" cy="692048"/>
            <a:chOff x="5194002" y="1511297"/>
            <a:chExt cx="259605" cy="346024"/>
          </a:xfrm>
        </p:grpSpPr>
        <p:sp>
          <p:nvSpPr>
            <p:cNvPr id="8123" name="Google Shape;8123;p64"/>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24" name="Google Shape;8124;p64"/>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25" name="Google Shape;8125;p64"/>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26" name="Google Shape;8126;p64"/>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127" name="Google Shape;8127;p64"/>
          <p:cNvGrpSpPr/>
          <p:nvPr/>
        </p:nvGrpSpPr>
        <p:grpSpPr>
          <a:xfrm>
            <a:off x="2789482" y="3024122"/>
            <a:ext cx="504888" cy="703444"/>
            <a:chOff x="1394741" y="1512061"/>
            <a:chExt cx="252444" cy="351722"/>
          </a:xfrm>
        </p:grpSpPr>
        <p:sp>
          <p:nvSpPr>
            <p:cNvPr id="8128" name="Google Shape;8128;p6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29" name="Google Shape;8129;p6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30" name="Google Shape;8130;p6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31" name="Google Shape;8131;p6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32" name="Google Shape;8132;p6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33" name="Google Shape;8133;p6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34" name="Google Shape;8134;p6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35" name="Google Shape;8135;p6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36" name="Google Shape;8136;p6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37" name="Google Shape;8137;p6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38" name="Google Shape;8138;p6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39" name="Google Shape;8139;p6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40" name="Google Shape;8140;p6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41" name="Google Shape;8141;p6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42" name="Google Shape;8142;p6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43" name="Google Shape;8143;p6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44" name="Google Shape;8144;p6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145" name="Google Shape;8145;p64"/>
          <p:cNvGrpSpPr/>
          <p:nvPr/>
        </p:nvGrpSpPr>
        <p:grpSpPr>
          <a:xfrm>
            <a:off x="1710192" y="3008970"/>
            <a:ext cx="761820" cy="679188"/>
            <a:chOff x="855096" y="1504485"/>
            <a:chExt cx="380910" cy="339594"/>
          </a:xfrm>
        </p:grpSpPr>
        <p:sp>
          <p:nvSpPr>
            <p:cNvPr id="8146" name="Google Shape;8146;p6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47" name="Google Shape;8147;p6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48" name="Google Shape;8148;p6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49" name="Google Shape;8149;p6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50" name="Google Shape;8150;p6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151" name="Google Shape;8151;p64"/>
          <p:cNvGrpSpPr/>
          <p:nvPr/>
        </p:nvGrpSpPr>
        <p:grpSpPr>
          <a:xfrm>
            <a:off x="3639153" y="3023359"/>
            <a:ext cx="704206" cy="704206"/>
            <a:chOff x="1819576" y="1511679"/>
            <a:chExt cx="352103" cy="352103"/>
          </a:xfrm>
        </p:grpSpPr>
        <p:sp>
          <p:nvSpPr>
            <p:cNvPr id="8152" name="Google Shape;8152;p6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53" name="Google Shape;8153;p6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54" name="Google Shape;8154;p6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55" name="Google Shape;8155;p6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156" name="Google Shape;8156;p64"/>
          <p:cNvGrpSpPr/>
          <p:nvPr/>
        </p:nvGrpSpPr>
        <p:grpSpPr>
          <a:xfrm>
            <a:off x="11242194" y="3001522"/>
            <a:ext cx="742848" cy="710892"/>
            <a:chOff x="5621097" y="1500761"/>
            <a:chExt cx="371424" cy="355446"/>
          </a:xfrm>
        </p:grpSpPr>
        <p:sp>
          <p:nvSpPr>
            <p:cNvPr id="8157" name="Google Shape;8157;p64"/>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58" name="Google Shape;8158;p64"/>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159" name="Google Shape;8159;p64"/>
          <p:cNvGrpSpPr/>
          <p:nvPr/>
        </p:nvGrpSpPr>
        <p:grpSpPr>
          <a:xfrm>
            <a:off x="9340479" y="3083199"/>
            <a:ext cx="719358" cy="643666"/>
            <a:chOff x="4670239" y="1541599"/>
            <a:chExt cx="359679" cy="321833"/>
          </a:xfrm>
        </p:grpSpPr>
        <p:sp>
          <p:nvSpPr>
            <p:cNvPr id="8160" name="Google Shape;8160;p64"/>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61" name="Google Shape;8161;p64"/>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62" name="Google Shape;8162;p64"/>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63" name="Google Shape;8163;p64"/>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64" name="Google Shape;8164;p64"/>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165" name="Google Shape;8165;p64"/>
          <p:cNvGrpSpPr/>
          <p:nvPr/>
        </p:nvGrpSpPr>
        <p:grpSpPr>
          <a:xfrm>
            <a:off x="8424859" y="3004770"/>
            <a:ext cx="642074" cy="707644"/>
            <a:chOff x="4212429" y="1502385"/>
            <a:chExt cx="321037" cy="353822"/>
          </a:xfrm>
        </p:grpSpPr>
        <p:sp>
          <p:nvSpPr>
            <p:cNvPr id="8166" name="Google Shape;8166;p64"/>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67" name="Google Shape;8167;p6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68" name="Google Shape;8168;p6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69" name="Google Shape;8169;p6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170" name="Google Shape;8170;p64"/>
          <p:cNvGrpSpPr/>
          <p:nvPr/>
        </p:nvGrpSpPr>
        <p:grpSpPr>
          <a:xfrm>
            <a:off x="4605576" y="3011963"/>
            <a:ext cx="672376" cy="670850"/>
            <a:chOff x="2302788" y="1505981"/>
            <a:chExt cx="336188" cy="335425"/>
          </a:xfrm>
        </p:grpSpPr>
        <p:sp>
          <p:nvSpPr>
            <p:cNvPr id="8171" name="Google Shape;8171;p6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72" name="Google Shape;8172;p6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73" name="Google Shape;8173;p6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74" name="Google Shape;8174;p6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75" name="Google Shape;8175;p6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76" name="Google Shape;8176;p6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77" name="Google Shape;8177;p6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78" name="Google Shape;8178;p6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79" name="Google Shape;8179;p6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80" name="Google Shape;8180;p6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81" name="Google Shape;8181;p6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82" name="Google Shape;8182;p6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83" name="Google Shape;8183;p6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84" name="Google Shape;8184;p6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85" name="Google Shape;8185;p6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86" name="Google Shape;8186;p6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87" name="Google Shape;8187;p6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188" name="Google Shape;8188;p64"/>
          <p:cNvGrpSpPr/>
          <p:nvPr/>
        </p:nvGrpSpPr>
        <p:grpSpPr>
          <a:xfrm>
            <a:off x="5560603" y="3043793"/>
            <a:ext cx="666266" cy="642074"/>
            <a:chOff x="2780301" y="1521896"/>
            <a:chExt cx="333133" cy="321037"/>
          </a:xfrm>
        </p:grpSpPr>
        <p:sp>
          <p:nvSpPr>
            <p:cNvPr id="8189" name="Google Shape;8189;p6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90" name="Google Shape;8190;p6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91" name="Google Shape;8191;p6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92" name="Google Shape;8192;p6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93" name="Google Shape;8193;p6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94" name="Google Shape;8194;p6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95" name="Google Shape;8195;p6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96" name="Google Shape;8196;p6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97" name="Google Shape;8197;p6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98" name="Google Shape;8198;p6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199" name="Google Shape;8199;p6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00" name="Google Shape;8200;p6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01" name="Google Shape;8201;p6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02" name="Google Shape;8202;p6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03" name="Google Shape;8203;p6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04" name="Google Shape;8204;p6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05" name="Google Shape;8205;p6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06" name="Google Shape;8206;p6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07" name="Google Shape;8207;p6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08" name="Google Shape;8208;p6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
        <p:nvSpPr>
          <p:cNvPr id="8209" name="Google Shape;8209;p64"/>
          <p:cNvSpPr/>
          <p:nvPr/>
        </p:nvSpPr>
        <p:spPr>
          <a:xfrm>
            <a:off x="6717243" y="3646399"/>
            <a:ext cx="30366" cy="18970"/>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10" name="Google Shape;8210;p64"/>
          <p:cNvSpPr/>
          <p:nvPr/>
        </p:nvSpPr>
        <p:spPr>
          <a:xfrm>
            <a:off x="6855893" y="3646399"/>
            <a:ext cx="30430" cy="18970"/>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11" name="Google Shape;8211;p64"/>
          <p:cNvSpPr/>
          <p:nvPr/>
        </p:nvSpPr>
        <p:spPr>
          <a:xfrm>
            <a:off x="6770270" y="3646399"/>
            <a:ext cx="62960" cy="18970"/>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8212" name="Google Shape;8212;p64"/>
          <p:cNvGrpSpPr/>
          <p:nvPr/>
        </p:nvGrpSpPr>
        <p:grpSpPr>
          <a:xfrm>
            <a:off x="6632318" y="3030170"/>
            <a:ext cx="423784" cy="679188"/>
            <a:chOff x="3316159" y="1515085"/>
            <a:chExt cx="211892" cy="339594"/>
          </a:xfrm>
        </p:grpSpPr>
        <p:sp>
          <p:nvSpPr>
            <p:cNvPr id="8213" name="Google Shape;8213;p64"/>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14" name="Google Shape;8214;p64"/>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15" name="Google Shape;8215;p64"/>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16" name="Google Shape;8216;p64"/>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17" name="Google Shape;8217;p64"/>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18" name="Google Shape;8218;p64"/>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219" name="Google Shape;8219;p64"/>
          <p:cNvGrpSpPr/>
          <p:nvPr/>
        </p:nvGrpSpPr>
        <p:grpSpPr>
          <a:xfrm>
            <a:off x="7432717" y="3089310"/>
            <a:ext cx="723942" cy="629916"/>
            <a:chOff x="3716358" y="1544655"/>
            <a:chExt cx="361971" cy="314958"/>
          </a:xfrm>
        </p:grpSpPr>
        <p:sp>
          <p:nvSpPr>
            <p:cNvPr id="8220" name="Google Shape;8220;p64"/>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21" name="Google Shape;8221;p64"/>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22" name="Google Shape;8222;p64"/>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23" name="Google Shape;8223;p64"/>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24" name="Google Shape;8224;p64"/>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nvGrpSpPr>
            <p:cNvPr id="8225" name="Google Shape;8225;p64"/>
            <p:cNvGrpSpPr/>
            <p:nvPr/>
          </p:nvGrpSpPr>
          <p:grpSpPr>
            <a:xfrm>
              <a:off x="3716358" y="1544655"/>
              <a:ext cx="361971" cy="314958"/>
              <a:chOff x="3716358" y="1544655"/>
              <a:chExt cx="361971" cy="314958"/>
            </a:xfrm>
          </p:grpSpPr>
          <p:sp>
            <p:nvSpPr>
              <p:cNvPr id="8226" name="Google Shape;8226;p64"/>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27" name="Google Shape;8227;p64"/>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28" name="Google Shape;8228;p64"/>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29" name="Google Shape;8229;p64"/>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30" name="Google Shape;8230;p64"/>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grpSp>
        <p:nvGrpSpPr>
          <p:cNvPr id="8231" name="Google Shape;8231;p64"/>
          <p:cNvGrpSpPr/>
          <p:nvPr/>
        </p:nvGrpSpPr>
        <p:grpSpPr>
          <a:xfrm>
            <a:off x="14023849" y="3115104"/>
            <a:ext cx="999066" cy="610272"/>
            <a:chOff x="7009649" y="1541981"/>
            <a:chExt cx="524940" cy="320655"/>
          </a:xfrm>
        </p:grpSpPr>
        <p:sp>
          <p:nvSpPr>
            <p:cNvPr id="8232" name="Google Shape;8232;p6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33" name="Google Shape;8233;p6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34" name="Google Shape;8234;p6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35" name="Google Shape;8235;p6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36" name="Google Shape;8236;p6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37" name="Google Shape;8237;p6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38" name="Google Shape;8238;p6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39" name="Google Shape;8239;p6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240" name="Google Shape;8240;p64"/>
          <p:cNvGrpSpPr/>
          <p:nvPr/>
        </p:nvGrpSpPr>
        <p:grpSpPr>
          <a:xfrm>
            <a:off x="16068068" y="3036218"/>
            <a:ext cx="565492" cy="680716"/>
            <a:chOff x="8034034" y="1518109"/>
            <a:chExt cx="282746" cy="340358"/>
          </a:xfrm>
        </p:grpSpPr>
        <p:sp>
          <p:nvSpPr>
            <p:cNvPr id="8241" name="Google Shape;8241;p64"/>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42" name="Google Shape;8242;p64"/>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43" name="Google Shape;8243;p64"/>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44" name="Google Shape;8244;p64"/>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grpSp>
        <p:nvGrpSpPr>
          <p:cNvPr id="8245" name="Google Shape;8245;p64"/>
          <p:cNvGrpSpPr/>
          <p:nvPr/>
        </p:nvGrpSpPr>
        <p:grpSpPr>
          <a:xfrm>
            <a:off x="15164605" y="2999869"/>
            <a:ext cx="738266" cy="720822"/>
            <a:chOff x="7582302" y="1499934"/>
            <a:chExt cx="369133" cy="360411"/>
          </a:xfrm>
        </p:grpSpPr>
        <p:sp>
          <p:nvSpPr>
            <p:cNvPr id="8246" name="Google Shape;8246;p6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47" name="Google Shape;8247;p6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48" name="Google Shape;8248;p6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49" name="Google Shape;8249;p6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sp>
          <p:nvSpPr>
            <p:cNvPr id="8250" name="Google Shape;8250;p6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182850" tIns="182850" rIns="182850" bIns="182850" anchor="ctr" anchorCtr="0">
              <a:noAutofit/>
            </a:bodyPr>
            <a:lstStyle/>
            <a:p>
              <a:endParaRPr sz="5600"/>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87"/>
        <p:cNvGrpSpPr/>
        <p:nvPr/>
      </p:nvGrpSpPr>
      <p:grpSpPr>
        <a:xfrm>
          <a:off x="0" y="0"/>
          <a:ext cx="0" cy="0"/>
          <a:chOff x="0" y="0"/>
          <a:chExt cx="0" cy="0"/>
        </a:xfrm>
      </p:grpSpPr>
      <p:sp>
        <p:nvSpPr>
          <p:cNvPr id="188" name="Google Shape;188;p33"/>
          <p:cNvSpPr txBox="1">
            <a:spLocks noGrp="1"/>
          </p:cNvSpPr>
          <p:nvPr>
            <p:ph type="ctrTitle"/>
          </p:nvPr>
        </p:nvSpPr>
        <p:spPr>
          <a:prstGeom prst="rect">
            <a:avLst/>
          </a:prstGeom>
        </p:spPr>
        <p:txBody>
          <a:bodyPr spcFirstLastPara="1" wrap="square" lIns="182850" tIns="182850" rIns="182850" bIns="182850" anchor="b" anchorCtr="0">
            <a:noAutofit/>
          </a:bodyPr>
          <a:lstStyle/>
          <a:p>
            <a:r>
              <a:rPr lang="en"/>
              <a:t>ABOUT US</a:t>
            </a:r>
            <a:endParaRPr/>
          </a:p>
        </p:txBody>
      </p:sp>
      <p:sp>
        <p:nvSpPr>
          <p:cNvPr id="189" name="Google Shape;189;p33"/>
          <p:cNvSpPr txBox="1">
            <a:spLocks noGrp="1"/>
          </p:cNvSpPr>
          <p:nvPr>
            <p:ph type="subTitle" idx="1"/>
          </p:nvPr>
        </p:nvSpPr>
        <p:spPr>
          <a:prstGeom prst="rect">
            <a:avLst/>
          </a:prstGeom>
        </p:spPr>
        <p:txBody>
          <a:bodyPr spcFirstLastPara="1" wrap="square" lIns="182850" tIns="182850" rIns="182850" bIns="182850" anchor="t" anchorCtr="0">
            <a:noAutofit/>
          </a:bodyPr>
          <a:lstStyle/>
          <a:p>
            <a:pPr marL="0" indent="0"/>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cxnSp>
        <p:nvCxnSpPr>
          <p:cNvPr id="190" name="Google Shape;190;p33"/>
          <p:cNvCxnSpPr/>
          <p:nvPr/>
        </p:nvCxnSpPr>
        <p:spPr>
          <a:xfrm>
            <a:off x="1544650" y="-38100"/>
            <a:ext cx="0" cy="3669000"/>
          </a:xfrm>
          <a:prstGeom prst="straightConnector1">
            <a:avLst/>
          </a:prstGeom>
          <a:noFill/>
          <a:ln w="19050" cap="flat" cmpd="sng">
            <a:solidFill>
              <a:schemeClr val="accent1"/>
            </a:solidFill>
            <a:prstDash val="solid"/>
            <a:round/>
            <a:headEnd type="none" w="med" len="med"/>
            <a:tailEnd type="none" w="med" len="med"/>
          </a:ln>
        </p:spPr>
      </p:cxnSp>
      <p:pic>
        <p:nvPicPr>
          <p:cNvPr id="191" name="Google Shape;191;p33"/>
          <p:cNvPicPr preferRelativeResize="0"/>
          <p:nvPr/>
        </p:nvPicPr>
        <p:blipFill rotWithShape="1">
          <a:blip r:embed="rId3">
            <a:alphaModFix/>
          </a:blip>
          <a:srcRect l="20500" t="-7490" r="-20499" b="7490"/>
          <a:stretch/>
        </p:blipFill>
        <p:spPr>
          <a:xfrm>
            <a:off x="7273948" y="-1517250"/>
            <a:ext cx="15429924" cy="10287000"/>
          </a:xfrm>
          <a:prstGeom prst="flowChartPreparation">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Google Shape;196;p34"/>
          <p:cNvSpPr txBox="1"/>
          <p:nvPr/>
        </p:nvSpPr>
        <p:spPr>
          <a:xfrm>
            <a:off x="11693400" y="6755702"/>
            <a:ext cx="1909200" cy="844800"/>
          </a:xfrm>
          <a:prstGeom prst="rect">
            <a:avLst/>
          </a:prstGeom>
          <a:noFill/>
          <a:ln>
            <a:noFill/>
          </a:ln>
        </p:spPr>
        <p:txBody>
          <a:bodyPr spcFirstLastPara="1" wrap="square" lIns="182850" tIns="182850" rIns="182850" bIns="182850" anchor="b" anchorCtr="0">
            <a:noAutofit/>
          </a:bodyPr>
          <a:lstStyle/>
          <a:p>
            <a:pPr algn="ctr"/>
            <a:r>
              <a:rPr lang="en" sz="3600">
                <a:solidFill>
                  <a:schemeClr val="dk1"/>
                </a:solidFill>
                <a:latin typeface="Abel"/>
                <a:ea typeface="Abel"/>
                <a:cs typeface="Abel"/>
                <a:sym typeface="Abel"/>
              </a:rPr>
              <a:t>MARS</a:t>
            </a:r>
            <a:endParaRPr sz="3600">
              <a:solidFill>
                <a:schemeClr val="dk1"/>
              </a:solidFill>
              <a:latin typeface="Abel"/>
              <a:ea typeface="Abel"/>
              <a:cs typeface="Abel"/>
              <a:sym typeface="Abel"/>
            </a:endParaRPr>
          </a:p>
        </p:txBody>
      </p:sp>
      <p:sp>
        <p:nvSpPr>
          <p:cNvPr id="197" name="Google Shape;197;p34"/>
          <p:cNvSpPr txBox="1">
            <a:spLocks noGrp="1"/>
          </p:cNvSpPr>
          <p:nvPr>
            <p:ph type="ctrTitle"/>
          </p:nvPr>
        </p:nvSpPr>
        <p:spPr>
          <a:prstGeom prst="rect">
            <a:avLst/>
          </a:prstGeom>
        </p:spPr>
        <p:txBody>
          <a:bodyPr spcFirstLastPara="1" wrap="square" lIns="182850" tIns="182850" rIns="182850" bIns="182850" anchor="t" anchorCtr="0">
            <a:noAutofit/>
          </a:bodyPr>
          <a:lstStyle/>
          <a:p>
            <a:r>
              <a:rPr lang="en"/>
              <a:t>OUR HISTORY</a:t>
            </a:r>
            <a:endParaRPr/>
          </a:p>
        </p:txBody>
      </p:sp>
      <p:sp>
        <p:nvSpPr>
          <p:cNvPr id="198" name="Google Shape;198;p34"/>
          <p:cNvSpPr txBox="1"/>
          <p:nvPr/>
        </p:nvSpPr>
        <p:spPr>
          <a:xfrm>
            <a:off x="1867130" y="2367178"/>
            <a:ext cx="3019200" cy="674400"/>
          </a:xfrm>
          <a:prstGeom prst="rect">
            <a:avLst/>
          </a:prstGeom>
          <a:noFill/>
          <a:ln>
            <a:noFill/>
          </a:ln>
        </p:spPr>
        <p:txBody>
          <a:bodyPr spcFirstLastPara="1" wrap="square" lIns="182850" tIns="182850" rIns="182850" bIns="182850" anchor="t" anchorCtr="0">
            <a:noAutofit/>
          </a:bodyPr>
          <a:lstStyle/>
          <a:p>
            <a:pPr algn="ctr"/>
            <a:r>
              <a:rPr lang="en" sz="5600" b="1">
                <a:solidFill>
                  <a:schemeClr val="accent1"/>
                </a:solidFill>
                <a:latin typeface="Abel"/>
                <a:ea typeface="Abel"/>
                <a:cs typeface="Abel"/>
                <a:sym typeface="Abel"/>
              </a:rPr>
              <a:t>2005</a:t>
            </a:r>
            <a:endParaRPr sz="5600" b="1">
              <a:solidFill>
                <a:schemeClr val="accent1"/>
              </a:solidFill>
              <a:latin typeface="Abel"/>
              <a:ea typeface="Abel"/>
              <a:cs typeface="Abel"/>
              <a:sym typeface="Abel"/>
            </a:endParaRPr>
          </a:p>
        </p:txBody>
      </p:sp>
      <p:sp>
        <p:nvSpPr>
          <p:cNvPr id="199" name="Google Shape;199;p34"/>
          <p:cNvSpPr txBox="1"/>
          <p:nvPr/>
        </p:nvSpPr>
        <p:spPr>
          <a:xfrm>
            <a:off x="1750150" y="4284116"/>
            <a:ext cx="3253200" cy="1058400"/>
          </a:xfrm>
          <a:prstGeom prst="rect">
            <a:avLst/>
          </a:prstGeom>
          <a:noFill/>
          <a:ln>
            <a:noFill/>
          </a:ln>
        </p:spPr>
        <p:txBody>
          <a:bodyPr spcFirstLastPara="1" wrap="square" lIns="182850" tIns="182850" rIns="182850" bIns="182850" anchor="t" anchorCtr="0">
            <a:noAutofit/>
          </a:bodyPr>
          <a:lstStyle/>
          <a:p>
            <a:pPr algn="ctr">
              <a:spcAft>
                <a:spcPts val="3200"/>
              </a:spcAft>
            </a:pPr>
            <a:r>
              <a:rPr lang="en" sz="2400" dirty="0">
                <a:latin typeface="Open Sans Light"/>
                <a:ea typeface="Open Sans Light"/>
                <a:cs typeface="Open Sans Light"/>
                <a:sym typeface="Open Sans Light"/>
              </a:rPr>
              <a:t>Jupiter is the biggest planet in our Solar System</a:t>
            </a:r>
            <a:endParaRPr sz="2400" dirty="0">
              <a:latin typeface="Open Sans Light"/>
              <a:ea typeface="Open Sans Light"/>
              <a:cs typeface="Open Sans Light"/>
              <a:sym typeface="Open Sans Light"/>
            </a:endParaRPr>
          </a:p>
        </p:txBody>
      </p:sp>
      <p:sp>
        <p:nvSpPr>
          <p:cNvPr id="200" name="Google Shape;200;p34"/>
          <p:cNvSpPr txBox="1"/>
          <p:nvPr/>
        </p:nvSpPr>
        <p:spPr>
          <a:xfrm>
            <a:off x="8478812" y="4138968"/>
            <a:ext cx="2686800" cy="674400"/>
          </a:xfrm>
          <a:prstGeom prst="rect">
            <a:avLst/>
          </a:prstGeom>
          <a:noFill/>
          <a:ln>
            <a:noFill/>
          </a:ln>
        </p:spPr>
        <p:txBody>
          <a:bodyPr spcFirstLastPara="1" wrap="square" lIns="182850" tIns="182850" rIns="182850" bIns="182850" anchor="t" anchorCtr="0">
            <a:noAutofit/>
          </a:bodyPr>
          <a:lstStyle/>
          <a:p>
            <a:r>
              <a:rPr lang="en" sz="5600" b="1">
                <a:solidFill>
                  <a:schemeClr val="accent1"/>
                </a:solidFill>
                <a:latin typeface="Abel"/>
                <a:ea typeface="Abel"/>
                <a:cs typeface="Abel"/>
                <a:sym typeface="Abel"/>
              </a:rPr>
              <a:t>2008</a:t>
            </a:r>
            <a:endParaRPr sz="5600" b="1">
              <a:solidFill>
                <a:schemeClr val="accent1"/>
              </a:solidFill>
              <a:latin typeface="Abel"/>
              <a:ea typeface="Abel"/>
              <a:cs typeface="Abel"/>
              <a:sym typeface="Abel"/>
            </a:endParaRPr>
          </a:p>
        </p:txBody>
      </p:sp>
      <p:sp>
        <p:nvSpPr>
          <p:cNvPr id="201" name="Google Shape;201;p34"/>
          <p:cNvSpPr txBox="1"/>
          <p:nvPr/>
        </p:nvSpPr>
        <p:spPr>
          <a:xfrm>
            <a:off x="4837062" y="5601792"/>
            <a:ext cx="3253200" cy="1229400"/>
          </a:xfrm>
          <a:prstGeom prst="rect">
            <a:avLst/>
          </a:prstGeom>
          <a:noFill/>
          <a:ln>
            <a:noFill/>
          </a:ln>
        </p:spPr>
        <p:txBody>
          <a:bodyPr spcFirstLastPara="1" wrap="square" lIns="182850" tIns="182850" rIns="182850" bIns="182850" anchor="t" anchorCtr="0">
            <a:noAutofit/>
          </a:bodyPr>
          <a:lstStyle/>
          <a:p>
            <a:pPr algn="r"/>
            <a:r>
              <a:rPr lang="en" sz="2400">
                <a:latin typeface="Open Sans Light"/>
                <a:ea typeface="Open Sans Light"/>
                <a:cs typeface="Open Sans Light"/>
                <a:sym typeface="Open Sans Light"/>
              </a:rPr>
              <a:t>Venus has a beautiful name, but it’s terribly hot</a:t>
            </a:r>
            <a:endParaRPr sz="2400">
              <a:latin typeface="Open Sans Light"/>
              <a:ea typeface="Open Sans Light"/>
              <a:cs typeface="Open Sans Light"/>
              <a:sym typeface="Open Sans Light"/>
            </a:endParaRPr>
          </a:p>
          <a:p>
            <a:pPr algn="r">
              <a:spcBef>
                <a:spcPts val="3200"/>
              </a:spcBef>
            </a:pPr>
            <a:endParaRPr sz="2400">
              <a:latin typeface="Open Sans Light"/>
              <a:ea typeface="Open Sans Light"/>
              <a:cs typeface="Open Sans Light"/>
              <a:sym typeface="Open Sans Light"/>
            </a:endParaRPr>
          </a:p>
          <a:p>
            <a:pPr algn="r">
              <a:spcBef>
                <a:spcPts val="3200"/>
              </a:spcBef>
              <a:spcAft>
                <a:spcPts val="3200"/>
              </a:spcAft>
            </a:pPr>
            <a:endParaRPr sz="2400">
              <a:latin typeface="Open Sans Light"/>
              <a:ea typeface="Open Sans Light"/>
              <a:cs typeface="Open Sans Light"/>
              <a:sym typeface="Open Sans Light"/>
            </a:endParaRPr>
          </a:p>
        </p:txBody>
      </p:sp>
      <p:sp>
        <p:nvSpPr>
          <p:cNvPr id="202" name="Google Shape;202;p34"/>
          <p:cNvSpPr txBox="1"/>
          <p:nvPr/>
        </p:nvSpPr>
        <p:spPr>
          <a:xfrm>
            <a:off x="11693454" y="5356694"/>
            <a:ext cx="1909200" cy="674400"/>
          </a:xfrm>
          <a:prstGeom prst="rect">
            <a:avLst/>
          </a:prstGeom>
          <a:noFill/>
          <a:ln>
            <a:noFill/>
          </a:ln>
        </p:spPr>
        <p:txBody>
          <a:bodyPr spcFirstLastPara="1" wrap="square" lIns="182850" tIns="182850" rIns="182850" bIns="182850" anchor="t" anchorCtr="0">
            <a:noAutofit/>
          </a:bodyPr>
          <a:lstStyle/>
          <a:p>
            <a:pPr algn="ctr"/>
            <a:r>
              <a:rPr lang="en" sz="5600" b="1">
                <a:solidFill>
                  <a:schemeClr val="accent1"/>
                </a:solidFill>
                <a:latin typeface="Abel"/>
                <a:ea typeface="Abel"/>
                <a:cs typeface="Abel"/>
                <a:sym typeface="Abel"/>
              </a:rPr>
              <a:t>2010</a:t>
            </a:r>
            <a:endParaRPr sz="5600" b="1">
              <a:solidFill>
                <a:schemeClr val="accent1"/>
              </a:solidFill>
              <a:latin typeface="Abel"/>
              <a:ea typeface="Abel"/>
              <a:cs typeface="Abel"/>
              <a:sym typeface="Abel"/>
            </a:endParaRPr>
          </a:p>
        </p:txBody>
      </p:sp>
      <p:sp>
        <p:nvSpPr>
          <p:cNvPr id="203" name="Google Shape;203;p34"/>
          <p:cNvSpPr txBox="1"/>
          <p:nvPr/>
        </p:nvSpPr>
        <p:spPr>
          <a:xfrm>
            <a:off x="11021400" y="7294972"/>
            <a:ext cx="3253200" cy="1229400"/>
          </a:xfrm>
          <a:prstGeom prst="rect">
            <a:avLst/>
          </a:prstGeom>
          <a:noFill/>
          <a:ln>
            <a:noFill/>
          </a:ln>
        </p:spPr>
        <p:txBody>
          <a:bodyPr spcFirstLastPara="1" wrap="square" lIns="182850" tIns="182850" rIns="182850" bIns="182850" anchor="t" anchorCtr="0">
            <a:noAutofit/>
          </a:bodyPr>
          <a:lstStyle/>
          <a:p>
            <a:pPr algn="ctr">
              <a:spcAft>
                <a:spcPts val="3200"/>
              </a:spcAft>
            </a:pPr>
            <a:r>
              <a:rPr lang="en" sz="2400">
                <a:latin typeface="Open Sans Light"/>
                <a:ea typeface="Open Sans Light"/>
                <a:cs typeface="Open Sans Light"/>
                <a:sym typeface="Open Sans Light"/>
              </a:rPr>
              <a:t>Despite being red, Mars is actually a cold place</a:t>
            </a:r>
            <a:endParaRPr sz="2400">
              <a:latin typeface="Open Sans Light"/>
              <a:ea typeface="Open Sans Light"/>
              <a:cs typeface="Open Sans Light"/>
              <a:sym typeface="Open Sans Light"/>
            </a:endParaRPr>
          </a:p>
        </p:txBody>
      </p:sp>
      <p:sp>
        <p:nvSpPr>
          <p:cNvPr id="204" name="Google Shape;204;p34"/>
          <p:cNvSpPr/>
          <p:nvPr/>
        </p:nvSpPr>
        <p:spPr>
          <a:xfrm>
            <a:off x="1409701" y="3467100"/>
            <a:ext cx="28917442" cy="12607772"/>
          </a:xfrm>
          <a:custGeom>
            <a:avLst/>
            <a:gdLst/>
            <a:ahLst/>
            <a:cxnLst/>
            <a:rect l="l" t="t" r="r" b="b"/>
            <a:pathLst>
              <a:path w="441960" h="192691" extrusionOk="0">
                <a:moveTo>
                  <a:pt x="0" y="0"/>
                </a:moveTo>
                <a:lnTo>
                  <a:pt x="80772" y="0"/>
                </a:lnTo>
                <a:lnTo>
                  <a:pt x="126873" y="46101"/>
                </a:lnTo>
                <a:lnTo>
                  <a:pt x="216408" y="46101"/>
                </a:lnTo>
                <a:lnTo>
                  <a:pt x="261557" y="91250"/>
                </a:lnTo>
                <a:lnTo>
                  <a:pt x="261557" y="135636"/>
                </a:lnTo>
                <a:lnTo>
                  <a:pt x="318612" y="192691"/>
                </a:lnTo>
                <a:lnTo>
                  <a:pt x="441960" y="192691"/>
                </a:lnTo>
              </a:path>
            </a:pathLst>
          </a:custGeom>
          <a:noFill/>
          <a:ln w="19050" cap="flat" cmpd="sng">
            <a:solidFill>
              <a:schemeClr val="accent1"/>
            </a:solidFill>
            <a:prstDash val="solid"/>
            <a:round/>
            <a:headEnd type="none" w="med" len="med"/>
            <a:tailEnd type="none" w="med" len="med"/>
          </a:ln>
        </p:spPr>
      </p:sp>
      <p:cxnSp>
        <p:nvCxnSpPr>
          <p:cNvPr id="205" name="Google Shape;205;p34"/>
          <p:cNvCxnSpPr/>
          <p:nvPr/>
        </p:nvCxnSpPr>
        <p:spPr>
          <a:xfrm>
            <a:off x="1430350" y="3322650"/>
            <a:ext cx="0" cy="319200"/>
          </a:xfrm>
          <a:prstGeom prst="straightConnector1">
            <a:avLst/>
          </a:prstGeom>
          <a:noFill/>
          <a:ln w="19050" cap="flat" cmpd="sng">
            <a:solidFill>
              <a:schemeClr val="accent1"/>
            </a:solidFill>
            <a:prstDash val="solid"/>
            <a:round/>
            <a:headEnd type="none" w="med" len="med"/>
            <a:tailEnd type="none" w="med" len="med"/>
          </a:ln>
        </p:spPr>
      </p:cxnSp>
      <p:cxnSp>
        <p:nvCxnSpPr>
          <p:cNvPr id="206" name="Google Shape;206;p34"/>
          <p:cNvCxnSpPr/>
          <p:nvPr/>
        </p:nvCxnSpPr>
        <p:spPr>
          <a:xfrm>
            <a:off x="3376750" y="3235350"/>
            <a:ext cx="0" cy="493800"/>
          </a:xfrm>
          <a:prstGeom prst="straightConnector1">
            <a:avLst/>
          </a:prstGeom>
          <a:noFill/>
          <a:ln w="19050" cap="flat" cmpd="sng">
            <a:solidFill>
              <a:schemeClr val="accent1"/>
            </a:solidFill>
            <a:prstDash val="solid"/>
            <a:round/>
            <a:headEnd type="none" w="med" len="med"/>
            <a:tailEnd type="none" w="med" len="med"/>
          </a:ln>
        </p:spPr>
      </p:cxnSp>
      <p:cxnSp>
        <p:nvCxnSpPr>
          <p:cNvPr id="207" name="Google Shape;207;p34"/>
          <p:cNvCxnSpPr/>
          <p:nvPr/>
        </p:nvCxnSpPr>
        <p:spPr>
          <a:xfrm flipH="1">
            <a:off x="8010804" y="4828150"/>
            <a:ext cx="360000" cy="360000"/>
          </a:xfrm>
          <a:prstGeom prst="straightConnector1">
            <a:avLst/>
          </a:prstGeom>
          <a:noFill/>
          <a:ln w="19050" cap="flat" cmpd="sng">
            <a:solidFill>
              <a:schemeClr val="accent1"/>
            </a:solidFill>
            <a:prstDash val="solid"/>
            <a:round/>
            <a:headEnd type="none" w="med" len="med"/>
            <a:tailEnd type="none" w="med" len="med"/>
          </a:ln>
        </p:spPr>
      </p:cxnSp>
      <p:cxnSp>
        <p:nvCxnSpPr>
          <p:cNvPr id="208" name="Google Shape;208;p34"/>
          <p:cNvCxnSpPr/>
          <p:nvPr/>
        </p:nvCxnSpPr>
        <p:spPr>
          <a:xfrm>
            <a:off x="12648000" y="6239750"/>
            <a:ext cx="0" cy="493800"/>
          </a:xfrm>
          <a:prstGeom prst="straightConnector1">
            <a:avLst/>
          </a:prstGeom>
          <a:noFill/>
          <a:ln w="19050" cap="flat" cmpd="sng">
            <a:solidFill>
              <a:schemeClr val="accent1"/>
            </a:solidFill>
            <a:prstDash val="solid"/>
            <a:round/>
            <a:headEnd type="none" w="med" len="med"/>
            <a:tailEnd type="none" w="med" len="med"/>
          </a:ln>
        </p:spPr>
      </p:cxnSp>
      <p:sp>
        <p:nvSpPr>
          <p:cNvPr id="209" name="Google Shape;209;p34"/>
          <p:cNvSpPr txBox="1"/>
          <p:nvPr/>
        </p:nvSpPr>
        <p:spPr>
          <a:xfrm>
            <a:off x="2422150" y="3748054"/>
            <a:ext cx="1909200" cy="844800"/>
          </a:xfrm>
          <a:prstGeom prst="rect">
            <a:avLst/>
          </a:prstGeom>
          <a:noFill/>
          <a:ln>
            <a:noFill/>
          </a:ln>
        </p:spPr>
        <p:txBody>
          <a:bodyPr spcFirstLastPara="1" wrap="square" lIns="182850" tIns="182850" rIns="182850" bIns="182850" anchor="b" anchorCtr="0">
            <a:noAutofit/>
          </a:bodyPr>
          <a:lstStyle/>
          <a:p>
            <a:pPr algn="ctr"/>
            <a:r>
              <a:rPr lang="en" sz="3600" dirty="0">
                <a:solidFill>
                  <a:schemeClr val="dk1"/>
                </a:solidFill>
                <a:latin typeface="Abel"/>
                <a:ea typeface="Abel"/>
                <a:cs typeface="Abel"/>
                <a:sym typeface="Abel"/>
              </a:rPr>
              <a:t>JUPITER</a:t>
            </a:r>
            <a:endParaRPr sz="3600" dirty="0">
              <a:solidFill>
                <a:schemeClr val="dk1"/>
              </a:solidFill>
              <a:latin typeface="Abel"/>
              <a:ea typeface="Abel"/>
              <a:cs typeface="Abel"/>
              <a:sym typeface="Abel"/>
            </a:endParaRPr>
          </a:p>
        </p:txBody>
      </p:sp>
      <p:sp>
        <p:nvSpPr>
          <p:cNvPr id="210" name="Google Shape;210;p34"/>
          <p:cNvSpPr txBox="1"/>
          <p:nvPr/>
        </p:nvSpPr>
        <p:spPr>
          <a:xfrm>
            <a:off x="6181062" y="5065354"/>
            <a:ext cx="1909200" cy="844800"/>
          </a:xfrm>
          <a:prstGeom prst="rect">
            <a:avLst/>
          </a:prstGeom>
          <a:noFill/>
          <a:ln>
            <a:noFill/>
          </a:ln>
        </p:spPr>
        <p:txBody>
          <a:bodyPr spcFirstLastPara="1" wrap="square" lIns="182850" tIns="182850" rIns="182850" bIns="182850" anchor="b" anchorCtr="0">
            <a:noAutofit/>
          </a:bodyPr>
          <a:lstStyle/>
          <a:p>
            <a:pPr algn="r"/>
            <a:r>
              <a:rPr lang="en" sz="3600">
                <a:solidFill>
                  <a:schemeClr val="dk1"/>
                </a:solidFill>
                <a:latin typeface="Abel"/>
                <a:ea typeface="Abel"/>
                <a:cs typeface="Abel"/>
                <a:sym typeface="Abel"/>
              </a:rPr>
              <a:t>VENUS</a:t>
            </a:r>
            <a:endParaRPr sz="3600">
              <a:solidFill>
                <a:schemeClr val="dk1"/>
              </a:solidFill>
              <a:latin typeface="Abel"/>
              <a:ea typeface="Abel"/>
              <a:cs typeface="Abel"/>
              <a:sym typeface="Abel"/>
            </a:endParaRPr>
          </a:p>
        </p:txBody>
      </p:sp>
      <p:cxnSp>
        <p:nvCxnSpPr>
          <p:cNvPr id="211" name="Google Shape;211;p34"/>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35"/>
          <p:cNvSpPr txBox="1"/>
          <p:nvPr/>
        </p:nvSpPr>
        <p:spPr>
          <a:xfrm>
            <a:off x="4587976" y="6242062"/>
            <a:ext cx="1909200" cy="844800"/>
          </a:xfrm>
          <a:prstGeom prst="rect">
            <a:avLst/>
          </a:prstGeom>
          <a:noFill/>
          <a:ln>
            <a:noFill/>
          </a:ln>
        </p:spPr>
        <p:txBody>
          <a:bodyPr spcFirstLastPara="1" wrap="square" lIns="182850" tIns="182850" rIns="182850" bIns="182850" anchor="b" anchorCtr="0">
            <a:noAutofit/>
          </a:bodyPr>
          <a:lstStyle/>
          <a:p>
            <a:pPr algn="ctr"/>
            <a:r>
              <a:rPr lang="en" sz="3200" dirty="0">
                <a:solidFill>
                  <a:schemeClr val="dk1"/>
                </a:solidFill>
                <a:latin typeface="Abel"/>
                <a:ea typeface="Abel"/>
                <a:cs typeface="Abel"/>
                <a:sym typeface="Abel"/>
              </a:rPr>
              <a:t>MERCURY</a:t>
            </a:r>
            <a:endParaRPr sz="3200" dirty="0">
              <a:solidFill>
                <a:schemeClr val="dk1"/>
              </a:solidFill>
              <a:latin typeface="Abel"/>
              <a:ea typeface="Abel"/>
              <a:cs typeface="Abel"/>
              <a:sym typeface="Abel"/>
            </a:endParaRPr>
          </a:p>
        </p:txBody>
      </p:sp>
      <p:grpSp>
        <p:nvGrpSpPr>
          <p:cNvPr id="217" name="Google Shape;217;p35"/>
          <p:cNvGrpSpPr/>
          <p:nvPr/>
        </p:nvGrpSpPr>
        <p:grpSpPr>
          <a:xfrm>
            <a:off x="14197100" y="1"/>
            <a:ext cx="2315400" cy="3660638"/>
            <a:chOff x="7098550" y="0"/>
            <a:chExt cx="1157700" cy="1830319"/>
          </a:xfrm>
        </p:grpSpPr>
        <p:sp>
          <p:nvSpPr>
            <p:cNvPr id="218" name="Google Shape;218;p35"/>
            <p:cNvSpPr/>
            <p:nvPr/>
          </p:nvSpPr>
          <p:spPr>
            <a:xfrm>
              <a:off x="7098550" y="0"/>
              <a:ext cx="1157700" cy="1498500"/>
            </a:xfrm>
            <a:prstGeom prst="rect">
              <a:avLst/>
            </a:prstGeom>
            <a:solidFill>
              <a:schemeClr val="accent2"/>
            </a:solidFill>
            <a:ln>
              <a:noFill/>
            </a:ln>
          </p:spPr>
          <p:txBody>
            <a:bodyPr spcFirstLastPara="1" wrap="square" lIns="182850" tIns="182850" rIns="182850" bIns="182850" anchor="ctr" anchorCtr="0">
              <a:noAutofit/>
            </a:bodyPr>
            <a:lstStyle/>
            <a:p>
              <a:endParaRPr sz="5600"/>
            </a:p>
          </p:txBody>
        </p:sp>
        <p:sp>
          <p:nvSpPr>
            <p:cNvPr id="219" name="Google Shape;219;p35"/>
            <p:cNvSpPr/>
            <p:nvPr/>
          </p:nvSpPr>
          <p:spPr>
            <a:xfrm>
              <a:off x="7098570" y="1156094"/>
              <a:ext cx="1157646" cy="674225"/>
            </a:xfrm>
            <a:prstGeom prst="flowChartPreparation">
              <a:avLst/>
            </a:prstGeom>
            <a:solidFill>
              <a:schemeClr val="accent2"/>
            </a:solidFill>
            <a:ln>
              <a:noFill/>
            </a:ln>
          </p:spPr>
          <p:txBody>
            <a:bodyPr spcFirstLastPara="1" wrap="square" lIns="182850" tIns="182850" rIns="182850" bIns="182850" anchor="ctr" anchorCtr="0">
              <a:noAutofit/>
            </a:bodyPr>
            <a:lstStyle/>
            <a:p>
              <a:endParaRPr sz="5600"/>
            </a:p>
          </p:txBody>
        </p:sp>
      </p:grpSp>
      <p:sp>
        <p:nvSpPr>
          <p:cNvPr id="220" name="Google Shape;220;p35"/>
          <p:cNvSpPr txBox="1">
            <a:spLocks noGrp="1"/>
          </p:cNvSpPr>
          <p:nvPr>
            <p:ph type="ctrTitle"/>
          </p:nvPr>
        </p:nvSpPr>
        <p:spPr>
          <a:prstGeom prst="rect">
            <a:avLst/>
          </a:prstGeom>
        </p:spPr>
        <p:txBody>
          <a:bodyPr spcFirstLastPara="1" wrap="square" lIns="182850" tIns="182850" rIns="182850" bIns="182850" anchor="t" anchorCtr="0">
            <a:noAutofit/>
          </a:bodyPr>
          <a:lstStyle/>
          <a:p>
            <a:r>
              <a:rPr lang="en"/>
              <a:t>OUR HISTORY</a:t>
            </a:r>
            <a:endParaRPr/>
          </a:p>
        </p:txBody>
      </p:sp>
      <p:sp>
        <p:nvSpPr>
          <p:cNvPr id="221" name="Google Shape;221;p35"/>
          <p:cNvSpPr txBox="1"/>
          <p:nvPr/>
        </p:nvSpPr>
        <p:spPr>
          <a:xfrm>
            <a:off x="14244506" y="2184812"/>
            <a:ext cx="2220600" cy="1000800"/>
          </a:xfrm>
          <a:prstGeom prst="rect">
            <a:avLst/>
          </a:prstGeom>
          <a:noFill/>
          <a:ln>
            <a:noFill/>
          </a:ln>
        </p:spPr>
        <p:txBody>
          <a:bodyPr spcFirstLastPara="1" wrap="square" lIns="182850" tIns="182850" rIns="182850" bIns="182850" anchor="ctr" anchorCtr="0">
            <a:noAutofit/>
          </a:bodyPr>
          <a:lstStyle/>
          <a:p>
            <a:pPr algn="ctr"/>
            <a:r>
              <a:rPr lang="en" sz="3200" dirty="0">
                <a:solidFill>
                  <a:schemeClr val="dk1"/>
                </a:solidFill>
                <a:latin typeface="Abel"/>
                <a:ea typeface="Abel"/>
                <a:cs typeface="Abel"/>
                <a:sym typeface="Abel"/>
              </a:rPr>
              <a:t>AND STILL GOING STRONG!</a:t>
            </a:r>
            <a:endParaRPr sz="3200" dirty="0">
              <a:solidFill>
                <a:schemeClr val="dk1"/>
              </a:solidFill>
              <a:latin typeface="Abel"/>
              <a:ea typeface="Abel"/>
              <a:cs typeface="Abel"/>
              <a:sym typeface="Abel"/>
            </a:endParaRPr>
          </a:p>
        </p:txBody>
      </p:sp>
      <p:sp>
        <p:nvSpPr>
          <p:cNvPr id="222" name="Google Shape;222;p35"/>
          <p:cNvSpPr/>
          <p:nvPr/>
        </p:nvSpPr>
        <p:spPr>
          <a:xfrm>
            <a:off x="-2931249" y="2997300"/>
            <a:ext cx="16947650" cy="6016800"/>
          </a:xfrm>
          <a:custGeom>
            <a:avLst/>
            <a:gdLst/>
            <a:ahLst/>
            <a:cxnLst/>
            <a:rect l="l" t="t" r="r" b="b"/>
            <a:pathLst>
              <a:path w="338953" h="120336" extrusionOk="0">
                <a:moveTo>
                  <a:pt x="0" y="120336"/>
                </a:moveTo>
                <a:lnTo>
                  <a:pt x="76672" y="120336"/>
                </a:lnTo>
                <a:lnTo>
                  <a:pt x="137654" y="59354"/>
                </a:lnTo>
                <a:lnTo>
                  <a:pt x="201004" y="59354"/>
                </a:lnTo>
                <a:lnTo>
                  <a:pt x="260358" y="0"/>
                </a:lnTo>
                <a:lnTo>
                  <a:pt x="338953" y="0"/>
                </a:lnTo>
              </a:path>
            </a:pathLst>
          </a:custGeom>
          <a:noFill/>
          <a:ln w="19050" cap="flat" cmpd="sng">
            <a:solidFill>
              <a:schemeClr val="accent1"/>
            </a:solidFill>
            <a:prstDash val="solid"/>
            <a:round/>
            <a:headEnd type="none" w="med" len="med"/>
            <a:tailEnd type="none" w="med" len="med"/>
          </a:ln>
        </p:spPr>
      </p:sp>
      <p:sp>
        <p:nvSpPr>
          <p:cNvPr id="223" name="Google Shape;223;p35"/>
          <p:cNvSpPr txBox="1"/>
          <p:nvPr/>
        </p:nvSpPr>
        <p:spPr>
          <a:xfrm>
            <a:off x="4587976" y="4843052"/>
            <a:ext cx="1909200" cy="674400"/>
          </a:xfrm>
          <a:prstGeom prst="rect">
            <a:avLst/>
          </a:prstGeom>
          <a:noFill/>
          <a:ln>
            <a:noFill/>
          </a:ln>
        </p:spPr>
        <p:txBody>
          <a:bodyPr spcFirstLastPara="1" wrap="square" lIns="182850" tIns="182850" rIns="182850" bIns="182850" anchor="t" anchorCtr="0">
            <a:noAutofit/>
          </a:bodyPr>
          <a:lstStyle/>
          <a:p>
            <a:pPr algn="ctr"/>
            <a:r>
              <a:rPr lang="en" sz="5600" b="1">
                <a:solidFill>
                  <a:schemeClr val="accent1"/>
                </a:solidFill>
                <a:latin typeface="Abel"/>
                <a:ea typeface="Abel"/>
                <a:cs typeface="Abel"/>
                <a:sym typeface="Abel"/>
              </a:rPr>
              <a:t>2012</a:t>
            </a:r>
            <a:endParaRPr sz="5600" b="1">
              <a:solidFill>
                <a:schemeClr val="accent1"/>
              </a:solidFill>
              <a:latin typeface="Abel"/>
              <a:ea typeface="Abel"/>
              <a:cs typeface="Abel"/>
              <a:sym typeface="Abel"/>
            </a:endParaRPr>
          </a:p>
        </p:txBody>
      </p:sp>
      <p:sp>
        <p:nvSpPr>
          <p:cNvPr id="224" name="Google Shape;224;p35"/>
          <p:cNvSpPr txBox="1"/>
          <p:nvPr/>
        </p:nvSpPr>
        <p:spPr>
          <a:xfrm>
            <a:off x="3915976" y="6781330"/>
            <a:ext cx="3253200" cy="1229400"/>
          </a:xfrm>
          <a:prstGeom prst="rect">
            <a:avLst/>
          </a:prstGeom>
          <a:noFill/>
          <a:ln>
            <a:noFill/>
          </a:ln>
        </p:spPr>
        <p:txBody>
          <a:bodyPr spcFirstLastPara="1" wrap="square" lIns="182850" tIns="182850" rIns="182850" bIns="182850" anchor="t" anchorCtr="0">
            <a:noAutofit/>
          </a:bodyPr>
          <a:lstStyle/>
          <a:p>
            <a:pPr algn="ctr">
              <a:spcAft>
                <a:spcPts val="3200"/>
              </a:spcAft>
            </a:pPr>
            <a:r>
              <a:rPr lang="en" sz="2400">
                <a:latin typeface="Open Sans Light"/>
                <a:ea typeface="Open Sans Light"/>
                <a:cs typeface="Open Sans Light"/>
                <a:sym typeface="Open Sans Light"/>
              </a:rPr>
              <a:t>Mercury is the closest planet to the Sun</a:t>
            </a:r>
            <a:endParaRPr sz="2400">
              <a:latin typeface="Open Sans Light"/>
              <a:ea typeface="Open Sans Light"/>
              <a:cs typeface="Open Sans Light"/>
              <a:sym typeface="Open Sans Light"/>
            </a:endParaRPr>
          </a:p>
        </p:txBody>
      </p:sp>
      <p:cxnSp>
        <p:nvCxnSpPr>
          <p:cNvPr id="225" name="Google Shape;225;p35"/>
          <p:cNvCxnSpPr/>
          <p:nvPr/>
        </p:nvCxnSpPr>
        <p:spPr>
          <a:xfrm>
            <a:off x="5542576" y="5726108"/>
            <a:ext cx="0" cy="493800"/>
          </a:xfrm>
          <a:prstGeom prst="straightConnector1">
            <a:avLst/>
          </a:prstGeom>
          <a:noFill/>
          <a:ln w="19050" cap="flat" cmpd="sng">
            <a:solidFill>
              <a:schemeClr val="accent1"/>
            </a:solidFill>
            <a:prstDash val="solid"/>
            <a:round/>
            <a:headEnd type="none" w="med" len="med"/>
            <a:tailEnd type="none" w="med" len="med"/>
          </a:ln>
        </p:spPr>
      </p:cxnSp>
      <p:sp>
        <p:nvSpPr>
          <p:cNvPr id="226" name="Google Shape;226;p35"/>
          <p:cNvSpPr txBox="1"/>
          <p:nvPr/>
        </p:nvSpPr>
        <p:spPr>
          <a:xfrm flipH="1">
            <a:off x="6034348" y="3185612"/>
            <a:ext cx="2686800" cy="674400"/>
          </a:xfrm>
          <a:prstGeom prst="rect">
            <a:avLst/>
          </a:prstGeom>
          <a:noFill/>
          <a:ln>
            <a:noFill/>
          </a:ln>
        </p:spPr>
        <p:txBody>
          <a:bodyPr spcFirstLastPara="1" wrap="square" lIns="182850" tIns="182850" rIns="182850" bIns="182850" anchor="t" anchorCtr="0">
            <a:noAutofit/>
          </a:bodyPr>
          <a:lstStyle/>
          <a:p>
            <a:pPr algn="r"/>
            <a:r>
              <a:rPr lang="en" sz="5600" b="1">
                <a:solidFill>
                  <a:schemeClr val="accent1"/>
                </a:solidFill>
                <a:latin typeface="Abel"/>
                <a:ea typeface="Abel"/>
                <a:cs typeface="Abel"/>
                <a:sym typeface="Abel"/>
              </a:rPr>
              <a:t>2018</a:t>
            </a:r>
            <a:endParaRPr sz="5600" b="1">
              <a:solidFill>
                <a:schemeClr val="accent1"/>
              </a:solidFill>
              <a:latin typeface="Abel"/>
              <a:ea typeface="Abel"/>
              <a:cs typeface="Abel"/>
              <a:sym typeface="Abel"/>
            </a:endParaRPr>
          </a:p>
        </p:txBody>
      </p:sp>
      <p:sp>
        <p:nvSpPr>
          <p:cNvPr id="227" name="Google Shape;227;p35"/>
          <p:cNvSpPr txBox="1"/>
          <p:nvPr/>
        </p:nvSpPr>
        <p:spPr>
          <a:xfrm flipH="1">
            <a:off x="9109698" y="4648436"/>
            <a:ext cx="3253200" cy="1229400"/>
          </a:xfrm>
          <a:prstGeom prst="rect">
            <a:avLst/>
          </a:prstGeom>
          <a:noFill/>
          <a:ln>
            <a:noFill/>
          </a:ln>
        </p:spPr>
        <p:txBody>
          <a:bodyPr spcFirstLastPara="1" wrap="square" lIns="182850" tIns="182850" rIns="182850" bIns="182850" anchor="t" anchorCtr="0">
            <a:noAutofit/>
          </a:bodyPr>
          <a:lstStyle/>
          <a:p>
            <a:pPr>
              <a:spcAft>
                <a:spcPts val="3200"/>
              </a:spcAft>
            </a:pPr>
            <a:r>
              <a:rPr lang="en" sz="2400">
                <a:latin typeface="Open Sans Light"/>
                <a:ea typeface="Open Sans Light"/>
                <a:cs typeface="Open Sans Light"/>
                <a:sym typeface="Open Sans Light"/>
              </a:rPr>
              <a:t>Neptune is the farthest planet from the Sun</a:t>
            </a:r>
            <a:endParaRPr sz="2400">
              <a:latin typeface="Open Sans Light"/>
              <a:ea typeface="Open Sans Light"/>
              <a:cs typeface="Open Sans Light"/>
              <a:sym typeface="Open Sans Light"/>
            </a:endParaRPr>
          </a:p>
        </p:txBody>
      </p:sp>
      <p:cxnSp>
        <p:nvCxnSpPr>
          <p:cNvPr id="228" name="Google Shape;228;p35"/>
          <p:cNvCxnSpPr/>
          <p:nvPr/>
        </p:nvCxnSpPr>
        <p:spPr>
          <a:xfrm>
            <a:off x="8829156" y="3874794"/>
            <a:ext cx="360000" cy="360000"/>
          </a:xfrm>
          <a:prstGeom prst="straightConnector1">
            <a:avLst/>
          </a:prstGeom>
          <a:noFill/>
          <a:ln w="19050" cap="flat" cmpd="sng">
            <a:solidFill>
              <a:schemeClr val="accent1"/>
            </a:solidFill>
            <a:prstDash val="solid"/>
            <a:round/>
            <a:headEnd type="none" w="med" len="med"/>
            <a:tailEnd type="none" w="med" len="med"/>
          </a:ln>
        </p:spPr>
      </p:cxnSp>
      <p:sp>
        <p:nvSpPr>
          <p:cNvPr id="229" name="Google Shape;229;p35"/>
          <p:cNvSpPr txBox="1"/>
          <p:nvPr/>
        </p:nvSpPr>
        <p:spPr>
          <a:xfrm flipH="1">
            <a:off x="9109698" y="4111998"/>
            <a:ext cx="1909200" cy="844800"/>
          </a:xfrm>
          <a:prstGeom prst="rect">
            <a:avLst/>
          </a:prstGeom>
          <a:noFill/>
          <a:ln>
            <a:noFill/>
          </a:ln>
        </p:spPr>
        <p:txBody>
          <a:bodyPr spcFirstLastPara="1" wrap="square" lIns="182850" tIns="182850" rIns="182850" bIns="182850" anchor="b" anchorCtr="0">
            <a:noAutofit/>
          </a:bodyPr>
          <a:lstStyle/>
          <a:p>
            <a:r>
              <a:rPr lang="en" sz="3200">
                <a:solidFill>
                  <a:schemeClr val="dk1"/>
                </a:solidFill>
                <a:latin typeface="Abel"/>
                <a:ea typeface="Abel"/>
                <a:cs typeface="Abel"/>
                <a:sym typeface="Abel"/>
              </a:rPr>
              <a:t>NEPTUNE</a:t>
            </a:r>
            <a:endParaRPr sz="3200">
              <a:solidFill>
                <a:schemeClr val="dk1"/>
              </a:solidFill>
              <a:latin typeface="Abel"/>
              <a:ea typeface="Abel"/>
              <a:cs typeface="Abel"/>
              <a:sym typeface="Abel"/>
            </a:endParaRPr>
          </a:p>
        </p:txBody>
      </p:sp>
      <p:cxnSp>
        <p:nvCxnSpPr>
          <p:cNvPr id="230" name="Google Shape;230;p35"/>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sp>
        <p:nvSpPr>
          <p:cNvPr id="237" name="Google Shape;237;p36"/>
          <p:cNvSpPr txBox="1">
            <a:spLocks noGrp="1"/>
          </p:cNvSpPr>
          <p:nvPr>
            <p:ph type="subTitle" idx="1"/>
          </p:nvPr>
        </p:nvSpPr>
        <p:spPr>
          <a:xfrm>
            <a:off x="1757566" y="4326644"/>
            <a:ext cx="3936000" cy="2224800"/>
          </a:xfrm>
          <a:prstGeom prst="rect">
            <a:avLst/>
          </a:prstGeom>
        </p:spPr>
        <p:txBody>
          <a:bodyPr spcFirstLastPara="1" wrap="square" lIns="182850" tIns="182850" rIns="182850" bIns="182850" anchor="t" anchorCtr="0">
            <a:noAutofit/>
          </a:bodyPr>
          <a:lstStyle/>
          <a:p>
            <a:pPr marL="0" indent="0" algn="ctr"/>
            <a:r>
              <a:rPr lang="en" sz="2000" dirty="0"/>
              <a:t>Despite being red, Mars is actually a cold place. It’s full of iron oxide dust, which gives the planet its reddish cast</a:t>
            </a:r>
            <a:endParaRPr sz="2000" dirty="0"/>
          </a:p>
        </p:txBody>
      </p:sp>
      <p:sp>
        <p:nvSpPr>
          <p:cNvPr id="238" name="Google Shape;238;p36"/>
          <p:cNvSpPr txBox="1">
            <a:spLocks noGrp="1"/>
          </p:cNvSpPr>
          <p:nvPr>
            <p:ph type="subTitle" idx="2"/>
          </p:nvPr>
        </p:nvSpPr>
        <p:spPr>
          <a:xfrm>
            <a:off x="7353930" y="4326656"/>
            <a:ext cx="3572400" cy="2224800"/>
          </a:xfrm>
          <a:prstGeom prst="rect">
            <a:avLst/>
          </a:prstGeom>
        </p:spPr>
        <p:txBody>
          <a:bodyPr spcFirstLastPara="1" wrap="square" lIns="182850" tIns="182850" rIns="182850" bIns="182850" anchor="t" anchorCtr="0">
            <a:noAutofit/>
          </a:bodyPr>
          <a:lstStyle/>
          <a:p>
            <a:pPr marL="0" indent="0"/>
            <a:r>
              <a:rPr lang="en" sz="2000" dirty="0"/>
              <a:t>Jupiter is a gas giant, the biggest planet in our Solar System and the fourth-brightest object in the sky</a:t>
            </a:r>
            <a:endParaRPr sz="2000" dirty="0"/>
          </a:p>
        </p:txBody>
      </p:sp>
      <p:sp>
        <p:nvSpPr>
          <p:cNvPr id="239" name="Google Shape;239;p36"/>
          <p:cNvSpPr txBox="1">
            <a:spLocks noGrp="1"/>
          </p:cNvSpPr>
          <p:nvPr>
            <p:ph type="ctrTitle"/>
          </p:nvPr>
        </p:nvSpPr>
        <p:spPr>
          <a:xfrm>
            <a:off x="2274166" y="3493960"/>
            <a:ext cx="2902800" cy="769800"/>
          </a:xfrm>
          <a:prstGeom prst="rect">
            <a:avLst/>
          </a:prstGeom>
        </p:spPr>
        <p:txBody>
          <a:bodyPr spcFirstLastPara="1" wrap="square" lIns="182850" tIns="182850" rIns="182850" bIns="182850" anchor="b" anchorCtr="0">
            <a:noAutofit/>
          </a:bodyPr>
          <a:lstStyle/>
          <a:p>
            <a:pPr algn="ctr"/>
            <a:r>
              <a:rPr lang="en-SG" dirty="0"/>
              <a:t>MISSION</a:t>
            </a:r>
          </a:p>
        </p:txBody>
      </p:sp>
      <p:sp>
        <p:nvSpPr>
          <p:cNvPr id="236" name="Google Shape;236;p36"/>
          <p:cNvSpPr txBox="1">
            <a:spLocks noGrp="1"/>
          </p:cNvSpPr>
          <p:nvPr>
            <p:ph type="ctrTitle" idx="3"/>
          </p:nvPr>
        </p:nvSpPr>
        <p:spPr>
          <a:xfrm>
            <a:off x="7368720" y="3493960"/>
            <a:ext cx="3577800" cy="769800"/>
          </a:xfrm>
          <a:prstGeom prst="rect">
            <a:avLst/>
          </a:prstGeom>
        </p:spPr>
        <p:txBody>
          <a:bodyPr spcFirstLastPara="1" wrap="square" lIns="182850" tIns="182850" rIns="182850" bIns="182850" anchor="b" anchorCtr="0">
            <a:noAutofit/>
          </a:bodyPr>
          <a:lstStyle/>
          <a:p>
            <a:r>
              <a:rPr lang="en"/>
              <a:t>VISION</a:t>
            </a:r>
            <a:endParaRPr/>
          </a:p>
        </p:txBody>
      </p:sp>
      <p:sp>
        <p:nvSpPr>
          <p:cNvPr id="240" name="Google Shape;240;p36"/>
          <p:cNvSpPr txBox="1">
            <a:spLocks noGrp="1"/>
          </p:cNvSpPr>
          <p:nvPr>
            <p:ph type="subTitle" idx="4"/>
          </p:nvPr>
        </p:nvSpPr>
        <p:spPr>
          <a:xfrm>
            <a:off x="12991955" y="4326656"/>
            <a:ext cx="3636000" cy="2224800"/>
          </a:xfrm>
          <a:prstGeom prst="rect">
            <a:avLst/>
          </a:prstGeom>
        </p:spPr>
        <p:txBody>
          <a:bodyPr spcFirstLastPara="1" wrap="square" lIns="182850" tIns="182850" rIns="182850" bIns="182850" anchor="t" anchorCtr="0">
            <a:noAutofit/>
          </a:bodyPr>
          <a:lstStyle/>
          <a:p>
            <a:pPr marL="0" indent="0" algn="ctr"/>
            <a:r>
              <a:rPr lang="en" sz="2000" dirty="0"/>
              <a:t>Neptune is the farthest planet from the Sun and the fourth-largest by diameter in our Solar System</a:t>
            </a:r>
            <a:endParaRPr sz="2000" dirty="0"/>
          </a:p>
        </p:txBody>
      </p:sp>
      <p:sp>
        <p:nvSpPr>
          <p:cNvPr id="241" name="Google Shape;241;p36"/>
          <p:cNvSpPr txBox="1">
            <a:spLocks noGrp="1"/>
          </p:cNvSpPr>
          <p:nvPr>
            <p:ph type="ctrTitle" idx="5"/>
          </p:nvPr>
        </p:nvSpPr>
        <p:spPr>
          <a:xfrm>
            <a:off x="12960155" y="3493960"/>
            <a:ext cx="3636000" cy="769800"/>
          </a:xfrm>
          <a:prstGeom prst="rect">
            <a:avLst/>
          </a:prstGeom>
        </p:spPr>
        <p:txBody>
          <a:bodyPr spcFirstLastPara="1" wrap="square" lIns="182850" tIns="182850" rIns="182850" bIns="182850" anchor="b" anchorCtr="0">
            <a:noAutofit/>
          </a:bodyPr>
          <a:lstStyle/>
          <a:p>
            <a:pPr algn="ctr"/>
            <a:r>
              <a:rPr lang="en" dirty="0"/>
              <a:t>VALUES</a:t>
            </a:r>
            <a:endParaRPr dirty="0"/>
          </a:p>
        </p:txBody>
      </p:sp>
      <p:sp>
        <p:nvSpPr>
          <p:cNvPr id="235" name="Google Shape;235;p36"/>
          <p:cNvSpPr txBox="1">
            <a:spLocks noGrp="1"/>
          </p:cNvSpPr>
          <p:nvPr>
            <p:ph type="ctrTitle" idx="6"/>
          </p:nvPr>
        </p:nvSpPr>
        <p:spPr>
          <a:prstGeom prst="rect">
            <a:avLst/>
          </a:prstGeom>
        </p:spPr>
        <p:txBody>
          <a:bodyPr spcFirstLastPara="1" wrap="square" lIns="182850" tIns="182850" rIns="182850" bIns="182850" anchor="t" anchorCtr="0">
            <a:noAutofit/>
          </a:bodyPr>
          <a:lstStyle/>
          <a:p>
            <a:r>
              <a:rPr lang="en"/>
              <a:t>OUR PHILOSOPHY</a:t>
            </a:r>
            <a:endParaRPr/>
          </a:p>
        </p:txBody>
      </p:sp>
      <p:cxnSp>
        <p:nvCxnSpPr>
          <p:cNvPr id="242" name="Google Shape;242;p36"/>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grpSp>
        <p:nvGrpSpPr>
          <p:cNvPr id="243" name="Google Shape;243;p36"/>
          <p:cNvGrpSpPr/>
          <p:nvPr/>
        </p:nvGrpSpPr>
        <p:grpSpPr>
          <a:xfrm>
            <a:off x="14304738" y="2705506"/>
            <a:ext cx="946834" cy="718818"/>
            <a:chOff x="3963652" y="1999759"/>
            <a:chExt cx="374154" cy="284050"/>
          </a:xfrm>
        </p:grpSpPr>
        <p:sp>
          <p:nvSpPr>
            <p:cNvPr id="244" name="Google Shape;244;p3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45" name="Google Shape;245;p3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46" name="Google Shape;246;p3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grpSp>
        <p:nvGrpSpPr>
          <p:cNvPr id="247" name="Google Shape;247;p36"/>
          <p:cNvGrpSpPr/>
          <p:nvPr/>
        </p:nvGrpSpPr>
        <p:grpSpPr>
          <a:xfrm>
            <a:off x="8731240" y="2682034"/>
            <a:ext cx="852988" cy="765742"/>
            <a:chOff x="3441065" y="4302505"/>
            <a:chExt cx="337069" cy="302593"/>
          </a:xfrm>
        </p:grpSpPr>
        <p:sp>
          <p:nvSpPr>
            <p:cNvPr id="248" name="Google Shape;248;p3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49" name="Google Shape;249;p3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50" name="Google Shape;250;p3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51" name="Google Shape;251;p3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52" name="Google Shape;252;p3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53" name="Google Shape;253;p3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54" name="Google Shape;254;p3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55" name="Google Shape;255;p3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56" name="Google Shape;256;p3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57" name="Google Shape;257;p3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58" name="Google Shape;258;p3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59" name="Google Shape;259;p3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60" name="Google Shape;260;p3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grpSp>
        <p:nvGrpSpPr>
          <p:cNvPr id="261" name="Google Shape;261;p36"/>
          <p:cNvGrpSpPr/>
          <p:nvPr/>
        </p:nvGrpSpPr>
        <p:grpSpPr>
          <a:xfrm>
            <a:off x="3372878" y="2635890"/>
            <a:ext cx="705376" cy="858058"/>
            <a:chOff x="1768821" y="3361108"/>
            <a:chExt cx="278739" cy="339073"/>
          </a:xfrm>
        </p:grpSpPr>
        <p:sp>
          <p:nvSpPr>
            <p:cNvPr id="262" name="Google Shape;262;p3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63" name="Google Shape;263;p3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64" name="Google Shape;264;p3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65" name="Google Shape;265;p3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66" name="Google Shape;266;p3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67" name="Google Shape;267;p3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68" name="Google Shape;268;p3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69" name="Google Shape;269;p3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70" name="Google Shape;270;p3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71" name="Google Shape;271;p3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sp>
          <p:nvSpPr>
            <p:cNvPr id="272" name="Google Shape;272;p3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chemeClr val="dk1"/>
            </a:solidFill>
            <a:ln>
              <a:noFill/>
            </a:ln>
          </p:spPr>
          <p:txBody>
            <a:bodyPr spcFirstLastPara="1" wrap="square" lIns="182850" tIns="182850" rIns="182850" bIns="182850" anchor="ctr" anchorCtr="0">
              <a:noAutofit/>
            </a:bodyPr>
            <a:lstStyle/>
            <a:p>
              <a:endParaRPr sz="5600"/>
            </a:p>
          </p:txBody>
        </p:sp>
      </p:grpSp>
      <p:cxnSp>
        <p:nvCxnSpPr>
          <p:cNvPr id="3" name="Straight Connector 2">
            <a:extLst>
              <a:ext uri="{FF2B5EF4-FFF2-40B4-BE49-F238E27FC236}">
                <a16:creationId xmlns:a16="http://schemas.microsoft.com/office/drawing/2014/main" id="{7F80FFC0-D38D-2471-EEDE-13668893D758}"/>
              </a:ext>
            </a:extLst>
          </p:cNvPr>
          <p:cNvCxnSpPr>
            <a:cxnSpLocks/>
          </p:cNvCxnSpPr>
          <p:nvPr/>
        </p:nvCxnSpPr>
        <p:spPr>
          <a:xfrm>
            <a:off x="-125429" y="4182050"/>
            <a:ext cx="18413429"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D44B6515-CD61-2A7E-4C5A-6B8CE8E70DBD}"/>
              </a:ext>
            </a:extLst>
          </p:cNvPr>
          <p:cNvSpPr/>
          <p:nvPr/>
        </p:nvSpPr>
        <p:spPr>
          <a:xfrm>
            <a:off x="3564089" y="4095690"/>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7" name="Oval 6">
            <a:extLst>
              <a:ext uri="{FF2B5EF4-FFF2-40B4-BE49-F238E27FC236}">
                <a16:creationId xmlns:a16="http://schemas.microsoft.com/office/drawing/2014/main" id="{E43F60B9-C809-E69A-7064-C7E10859BC13}"/>
              </a:ext>
            </a:extLst>
          </p:cNvPr>
          <p:cNvSpPr/>
          <p:nvPr/>
        </p:nvSpPr>
        <p:spPr>
          <a:xfrm>
            <a:off x="9063339" y="4095690"/>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8" name="Oval 7">
            <a:extLst>
              <a:ext uri="{FF2B5EF4-FFF2-40B4-BE49-F238E27FC236}">
                <a16:creationId xmlns:a16="http://schemas.microsoft.com/office/drawing/2014/main" id="{7A8BB127-911F-D364-BF68-AF04185889DA}"/>
              </a:ext>
            </a:extLst>
          </p:cNvPr>
          <p:cNvSpPr/>
          <p:nvPr/>
        </p:nvSpPr>
        <p:spPr>
          <a:xfrm>
            <a:off x="14723911" y="4095690"/>
            <a:ext cx="182880" cy="1828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G"/>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76"/>
        <p:cNvGrpSpPr/>
        <p:nvPr/>
      </p:nvGrpSpPr>
      <p:grpSpPr>
        <a:xfrm>
          <a:off x="0" y="0"/>
          <a:ext cx="0" cy="0"/>
          <a:chOff x="0" y="0"/>
          <a:chExt cx="0" cy="0"/>
        </a:xfrm>
      </p:grpSpPr>
      <p:sp>
        <p:nvSpPr>
          <p:cNvPr id="277" name="Google Shape;277;p37"/>
          <p:cNvSpPr txBox="1">
            <a:spLocks noGrp="1"/>
          </p:cNvSpPr>
          <p:nvPr>
            <p:ph type="subTitle" idx="1"/>
          </p:nvPr>
        </p:nvSpPr>
        <p:spPr>
          <a:xfrm>
            <a:off x="10604500" y="1283072"/>
            <a:ext cx="5242911" cy="1263600"/>
          </a:xfrm>
          <a:prstGeom prst="rect">
            <a:avLst/>
          </a:prstGeom>
        </p:spPr>
        <p:txBody>
          <a:bodyPr spcFirstLastPara="1" wrap="square" lIns="182850" tIns="182850" rIns="182850" bIns="182850" anchor="t" anchorCtr="0">
            <a:noAutofit/>
          </a:bodyPr>
          <a:lstStyle/>
          <a:p>
            <a:pPr marL="0" indent="0">
              <a:spcAft>
                <a:spcPts val="3200"/>
              </a:spcAft>
            </a:pPr>
            <a:r>
              <a:rPr lang="en" sz="2400" dirty="0"/>
              <a:t>“This is a quote. Words full of wisdom that someone important said and can make the reader get inspired.”</a:t>
            </a:r>
            <a:endParaRPr sz="2400" dirty="0"/>
          </a:p>
        </p:txBody>
      </p:sp>
      <p:sp>
        <p:nvSpPr>
          <p:cNvPr id="278" name="Google Shape;278;p37"/>
          <p:cNvSpPr txBox="1">
            <a:spLocks noGrp="1"/>
          </p:cNvSpPr>
          <p:nvPr>
            <p:ph type="subTitle" idx="2"/>
          </p:nvPr>
        </p:nvSpPr>
        <p:spPr>
          <a:xfrm>
            <a:off x="12205400" y="2923704"/>
            <a:ext cx="3642000" cy="666600"/>
          </a:xfrm>
          <a:prstGeom prst="rect">
            <a:avLst/>
          </a:prstGeom>
        </p:spPr>
        <p:txBody>
          <a:bodyPr spcFirstLastPara="1" wrap="square" lIns="182850" tIns="182850" rIns="182850" bIns="182850" anchor="t" anchorCtr="0">
            <a:noAutofit/>
          </a:bodyPr>
          <a:lstStyle/>
          <a:p>
            <a:pPr marL="0" indent="0">
              <a:spcAft>
                <a:spcPts val="3200"/>
              </a:spcAft>
            </a:pPr>
            <a:r>
              <a:rPr lang="en"/>
              <a:t>—SOMEONE FAMOUS</a:t>
            </a:r>
            <a:endParaRPr/>
          </a:p>
        </p:txBody>
      </p:sp>
      <p:cxnSp>
        <p:nvCxnSpPr>
          <p:cNvPr id="279" name="Google Shape;279;p37"/>
          <p:cNvCxnSpPr/>
          <p:nvPr/>
        </p:nvCxnSpPr>
        <p:spPr>
          <a:xfrm>
            <a:off x="15548286" y="15900"/>
            <a:ext cx="0" cy="12276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3"/>
        <p:cNvGrpSpPr/>
        <p:nvPr/>
      </p:nvGrpSpPr>
      <p:grpSpPr>
        <a:xfrm>
          <a:off x="0" y="0"/>
          <a:ext cx="0" cy="0"/>
          <a:chOff x="0" y="0"/>
          <a:chExt cx="0" cy="0"/>
        </a:xfrm>
      </p:grpSpPr>
      <p:sp>
        <p:nvSpPr>
          <p:cNvPr id="284" name="Google Shape;284;p38"/>
          <p:cNvSpPr txBox="1">
            <a:spLocks noGrp="1"/>
          </p:cNvSpPr>
          <p:nvPr>
            <p:ph type="ctrTitle"/>
          </p:nvPr>
        </p:nvSpPr>
        <p:spPr>
          <a:prstGeom prst="rect">
            <a:avLst/>
          </a:prstGeom>
        </p:spPr>
        <p:txBody>
          <a:bodyPr spcFirstLastPara="1" wrap="square" lIns="182850" tIns="182850" rIns="182850" bIns="182850" anchor="t" anchorCtr="0">
            <a:noAutofit/>
          </a:bodyPr>
          <a:lstStyle/>
          <a:p>
            <a:r>
              <a:rPr lang="en"/>
              <a:t>LOCATIONS</a:t>
            </a:r>
            <a:endParaRPr/>
          </a:p>
        </p:txBody>
      </p:sp>
      <p:sp>
        <p:nvSpPr>
          <p:cNvPr id="285" name="Google Shape;285;p38"/>
          <p:cNvSpPr txBox="1"/>
          <p:nvPr/>
        </p:nvSpPr>
        <p:spPr>
          <a:xfrm>
            <a:off x="1232062" y="8874856"/>
            <a:ext cx="9963600" cy="735600"/>
          </a:xfrm>
          <a:prstGeom prst="rect">
            <a:avLst/>
          </a:prstGeom>
          <a:noFill/>
          <a:ln>
            <a:noFill/>
          </a:ln>
        </p:spPr>
        <p:txBody>
          <a:bodyPr spcFirstLastPara="1" wrap="square" lIns="182850" tIns="182850" rIns="182850" bIns="182850" anchor="t" anchorCtr="0">
            <a:noAutofit/>
          </a:bodyPr>
          <a:lstStyle/>
          <a:p>
            <a:pPr>
              <a:lnSpc>
                <a:spcPct val="115000"/>
              </a:lnSpc>
            </a:pPr>
            <a:r>
              <a:rPr lang="en" sz="2400">
                <a:solidFill>
                  <a:schemeClr val="dk1"/>
                </a:solidFill>
                <a:latin typeface="Open Sans Light"/>
                <a:ea typeface="Open Sans Light"/>
                <a:cs typeface="Open Sans Light"/>
                <a:sym typeface="Open Sans Light"/>
              </a:rPr>
              <a:t>Find out where all our offices are located around the world </a:t>
            </a:r>
            <a:endParaRPr sz="2400">
              <a:solidFill>
                <a:schemeClr val="dk1"/>
              </a:solidFill>
              <a:latin typeface="Open Sans Light"/>
              <a:ea typeface="Open Sans Light"/>
              <a:cs typeface="Open Sans Light"/>
              <a:sym typeface="Open Sans Light"/>
            </a:endParaRPr>
          </a:p>
          <a:p>
            <a:pPr algn="ctr">
              <a:lnSpc>
                <a:spcPct val="115000"/>
              </a:lnSpc>
              <a:spcBef>
                <a:spcPts val="3200"/>
              </a:spcBef>
              <a:spcAft>
                <a:spcPts val="3200"/>
              </a:spcAft>
            </a:pPr>
            <a:endParaRPr sz="2400">
              <a:solidFill>
                <a:schemeClr val="dk1"/>
              </a:solidFill>
              <a:latin typeface="Open Sans Light"/>
              <a:ea typeface="Open Sans Light"/>
              <a:cs typeface="Open Sans Light"/>
              <a:sym typeface="Open Sans Light"/>
            </a:endParaRPr>
          </a:p>
        </p:txBody>
      </p:sp>
      <p:grpSp>
        <p:nvGrpSpPr>
          <p:cNvPr id="286" name="Google Shape;286;p38"/>
          <p:cNvGrpSpPr/>
          <p:nvPr/>
        </p:nvGrpSpPr>
        <p:grpSpPr>
          <a:xfrm>
            <a:off x="1007660" y="2069952"/>
            <a:ext cx="11851780" cy="6560248"/>
            <a:chOff x="2654821" y="2311071"/>
            <a:chExt cx="2279715" cy="1262120"/>
          </a:xfrm>
        </p:grpSpPr>
        <p:grpSp>
          <p:nvGrpSpPr>
            <p:cNvPr id="287" name="Google Shape;287;p38"/>
            <p:cNvGrpSpPr/>
            <p:nvPr/>
          </p:nvGrpSpPr>
          <p:grpSpPr>
            <a:xfrm>
              <a:off x="4034269" y="2840745"/>
              <a:ext cx="40212" cy="36437"/>
              <a:chOff x="4293400" y="2574725"/>
              <a:chExt cx="84425" cy="80100"/>
            </a:xfrm>
          </p:grpSpPr>
          <p:sp>
            <p:nvSpPr>
              <p:cNvPr id="288" name="Google Shape;288;p38"/>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289" name="Google Shape;289;p38"/>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grpSp>
          <p:nvGrpSpPr>
            <p:cNvPr id="290" name="Google Shape;290;p38"/>
            <p:cNvGrpSpPr/>
            <p:nvPr/>
          </p:nvGrpSpPr>
          <p:grpSpPr>
            <a:xfrm>
              <a:off x="3894606" y="2334874"/>
              <a:ext cx="913198" cy="518984"/>
              <a:chOff x="4000175" y="1462675"/>
              <a:chExt cx="1917275" cy="1140875"/>
            </a:xfrm>
          </p:grpSpPr>
          <p:sp>
            <p:nvSpPr>
              <p:cNvPr id="291" name="Google Shape;291;p38"/>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292" name="Google Shape;292;p38"/>
              <p:cNvGrpSpPr/>
              <p:nvPr/>
            </p:nvGrpSpPr>
            <p:grpSpPr>
              <a:xfrm>
                <a:off x="4000175" y="1462675"/>
                <a:ext cx="1917275" cy="1140875"/>
                <a:chOff x="4000175" y="1462675"/>
                <a:chExt cx="1917275" cy="1140875"/>
              </a:xfrm>
            </p:grpSpPr>
            <p:sp>
              <p:nvSpPr>
                <p:cNvPr id="293" name="Google Shape;293;p38"/>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294" name="Google Shape;294;p38"/>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295" name="Google Shape;295;p38"/>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296" name="Google Shape;296;p38"/>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297" name="Google Shape;297;p38"/>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A6CBC2"/>
                    </a:solidFill>
                  </a:endParaRPr>
                </a:p>
              </p:txBody>
            </p:sp>
            <p:sp>
              <p:nvSpPr>
                <p:cNvPr id="298" name="Google Shape;298;p38"/>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grpSp>
        <p:grpSp>
          <p:nvGrpSpPr>
            <p:cNvPr id="299" name="Google Shape;299;p38"/>
            <p:cNvGrpSpPr/>
            <p:nvPr/>
          </p:nvGrpSpPr>
          <p:grpSpPr>
            <a:xfrm>
              <a:off x="3875768" y="2846704"/>
              <a:ext cx="44796" cy="47366"/>
              <a:chOff x="3960625" y="2587825"/>
              <a:chExt cx="94050" cy="104125"/>
            </a:xfrm>
          </p:grpSpPr>
          <p:sp>
            <p:nvSpPr>
              <p:cNvPr id="300" name="Google Shape;300;p38"/>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301" name="Google Shape;301;p38"/>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grpSp>
          <p:nvGrpSpPr>
            <p:cNvPr id="302" name="Google Shape;302;p38"/>
            <p:cNvGrpSpPr/>
            <p:nvPr/>
          </p:nvGrpSpPr>
          <p:grpSpPr>
            <a:xfrm>
              <a:off x="3782759" y="2807162"/>
              <a:ext cx="82686" cy="85487"/>
              <a:chOff x="3765350" y="2500900"/>
              <a:chExt cx="173600" cy="187925"/>
            </a:xfrm>
          </p:grpSpPr>
          <p:sp>
            <p:nvSpPr>
              <p:cNvPr id="303" name="Google Shape;303;p38"/>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304" name="Google Shape;304;p38"/>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05" name="Google Shape;305;p38"/>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06" name="Google Shape;306;p38"/>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07" name="Google Shape;307;p38"/>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08" name="Google Shape;308;p38"/>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grpSp>
          <p:nvGrpSpPr>
            <p:cNvPr id="309" name="Google Shape;309;p38"/>
            <p:cNvGrpSpPr/>
            <p:nvPr/>
          </p:nvGrpSpPr>
          <p:grpSpPr>
            <a:xfrm>
              <a:off x="3775674" y="2798496"/>
              <a:ext cx="40545" cy="23564"/>
              <a:chOff x="3750475" y="2481850"/>
              <a:chExt cx="85125" cy="51800"/>
            </a:xfrm>
          </p:grpSpPr>
          <p:sp>
            <p:nvSpPr>
              <p:cNvPr id="310" name="Google Shape;310;p38"/>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11" name="Google Shape;311;p38"/>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312" name="Google Shape;312;p38"/>
            <p:cNvGrpSpPr/>
            <p:nvPr/>
          </p:nvGrpSpPr>
          <p:grpSpPr>
            <a:xfrm>
              <a:off x="3716946" y="2776024"/>
              <a:ext cx="81971" cy="76912"/>
              <a:chOff x="3627175" y="2432450"/>
              <a:chExt cx="172100" cy="169075"/>
            </a:xfrm>
          </p:grpSpPr>
          <p:sp>
            <p:nvSpPr>
              <p:cNvPr id="313" name="Google Shape;313;p38"/>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14" name="Google Shape;314;p38"/>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315" name="Google Shape;315;p38"/>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316" name="Google Shape;316;p38"/>
            <p:cNvGrpSpPr/>
            <p:nvPr/>
          </p:nvGrpSpPr>
          <p:grpSpPr>
            <a:xfrm>
              <a:off x="3685682" y="2845624"/>
              <a:ext cx="29311" cy="45055"/>
              <a:chOff x="3561536" y="2585450"/>
              <a:chExt cx="61539" cy="99045"/>
            </a:xfrm>
          </p:grpSpPr>
          <p:sp>
            <p:nvSpPr>
              <p:cNvPr id="317" name="Google Shape;317;p38"/>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18" name="Google Shape;318;p38"/>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319" name="Google Shape;319;p38"/>
            <p:cNvGrpSpPr/>
            <p:nvPr/>
          </p:nvGrpSpPr>
          <p:grpSpPr>
            <a:xfrm>
              <a:off x="3849905" y="2572252"/>
              <a:ext cx="74339" cy="119559"/>
              <a:chOff x="3906325" y="1984500"/>
              <a:chExt cx="156075" cy="262825"/>
            </a:xfrm>
          </p:grpSpPr>
          <p:sp>
            <p:nvSpPr>
              <p:cNvPr id="320" name="Google Shape;320;p38"/>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321" name="Google Shape;321;p38"/>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grpSp>
          <p:nvGrpSpPr>
            <p:cNvPr id="322" name="Google Shape;322;p38"/>
            <p:cNvGrpSpPr/>
            <p:nvPr/>
          </p:nvGrpSpPr>
          <p:grpSpPr>
            <a:xfrm>
              <a:off x="2654821" y="2414345"/>
              <a:ext cx="667570" cy="558731"/>
              <a:chOff x="1397225" y="1637375"/>
              <a:chExt cx="1401575" cy="1228250"/>
            </a:xfrm>
          </p:grpSpPr>
          <p:sp>
            <p:nvSpPr>
              <p:cNvPr id="323" name="Google Shape;323;p3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1"/>
              </a:solidFill>
              <a:ln>
                <a:noFill/>
              </a:ln>
            </p:spPr>
          </p:sp>
          <p:grpSp>
            <p:nvGrpSpPr>
              <p:cNvPr id="324" name="Google Shape;324;p38"/>
              <p:cNvGrpSpPr/>
              <p:nvPr/>
            </p:nvGrpSpPr>
            <p:grpSpPr>
              <a:xfrm>
                <a:off x="1397225" y="1637375"/>
                <a:ext cx="1398775" cy="1228250"/>
                <a:chOff x="1397225" y="1637375"/>
                <a:chExt cx="1398775" cy="1228250"/>
              </a:xfrm>
            </p:grpSpPr>
            <p:sp>
              <p:nvSpPr>
                <p:cNvPr id="325" name="Google Shape;325;p3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26" name="Google Shape;326;p3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grpSp>
        <p:grpSp>
          <p:nvGrpSpPr>
            <p:cNvPr id="327" name="Google Shape;327;p38"/>
            <p:cNvGrpSpPr/>
            <p:nvPr/>
          </p:nvGrpSpPr>
          <p:grpSpPr>
            <a:xfrm>
              <a:off x="3230417" y="3103734"/>
              <a:ext cx="282982" cy="280332"/>
              <a:chOff x="2605700" y="3152850"/>
              <a:chExt cx="594125" cy="616250"/>
            </a:xfrm>
          </p:grpSpPr>
          <p:sp>
            <p:nvSpPr>
              <p:cNvPr id="328" name="Google Shape;328;p38"/>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1"/>
              </a:solidFill>
              <a:ln>
                <a:noFill/>
              </a:ln>
            </p:spPr>
          </p:sp>
          <p:sp>
            <p:nvSpPr>
              <p:cNvPr id="329" name="Google Shape;329;p38"/>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FF6B65"/>
                  </a:solidFill>
                </a:endParaRPr>
              </a:p>
            </p:txBody>
          </p:sp>
        </p:grpSp>
        <p:grpSp>
          <p:nvGrpSpPr>
            <p:cNvPr id="330" name="Google Shape;330;p38"/>
            <p:cNvGrpSpPr/>
            <p:nvPr/>
          </p:nvGrpSpPr>
          <p:grpSpPr>
            <a:xfrm>
              <a:off x="3265985" y="3226989"/>
              <a:ext cx="87151" cy="346202"/>
              <a:chOff x="2680375" y="3423800"/>
              <a:chExt cx="182975" cy="761050"/>
            </a:xfrm>
          </p:grpSpPr>
          <p:sp>
            <p:nvSpPr>
              <p:cNvPr id="331" name="Google Shape;331;p38"/>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1"/>
              </a:solidFill>
              <a:ln>
                <a:noFill/>
              </a:ln>
            </p:spPr>
          </p:sp>
          <p:sp>
            <p:nvSpPr>
              <p:cNvPr id="332" name="Google Shape;332;p38"/>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grpSp>
          <p:nvGrpSpPr>
            <p:cNvPr id="333" name="Google Shape;333;p38"/>
            <p:cNvGrpSpPr/>
            <p:nvPr/>
          </p:nvGrpSpPr>
          <p:grpSpPr>
            <a:xfrm>
              <a:off x="3855466" y="3289811"/>
              <a:ext cx="112514" cy="94210"/>
              <a:chOff x="3918000" y="3561900"/>
              <a:chExt cx="236225" cy="207100"/>
            </a:xfrm>
          </p:grpSpPr>
          <p:sp>
            <p:nvSpPr>
              <p:cNvPr id="334" name="Google Shape;334;p3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335" name="Google Shape;335;p3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sp>
          <p:nvSpPr>
            <p:cNvPr id="336" name="Google Shape;336;p38"/>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37" name="Google Shape;337;p38"/>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38" name="Google Shape;338;p38"/>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FF6B65"/>
                </a:solidFill>
              </a:endParaRPr>
            </a:p>
          </p:txBody>
        </p:sp>
        <p:grpSp>
          <p:nvGrpSpPr>
            <p:cNvPr id="339" name="Google Shape;339;p38"/>
            <p:cNvGrpSpPr/>
            <p:nvPr/>
          </p:nvGrpSpPr>
          <p:grpSpPr>
            <a:xfrm>
              <a:off x="2905224" y="2311071"/>
              <a:ext cx="596721" cy="528992"/>
              <a:chOff x="1922950" y="1410350"/>
              <a:chExt cx="1252825" cy="1162875"/>
            </a:xfrm>
          </p:grpSpPr>
          <p:sp>
            <p:nvSpPr>
              <p:cNvPr id="340" name="Google Shape;340;p3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41" name="Google Shape;341;p3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42" name="Google Shape;342;p3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43" name="Google Shape;343;p3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44" name="Google Shape;344;p3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45" name="Google Shape;345;p3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46" name="Google Shape;346;p3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47" name="Google Shape;347;p3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48" name="Google Shape;348;p3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49" name="Google Shape;349;p3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50" name="Google Shape;350;p3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51" name="Google Shape;351;p3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52" name="Google Shape;352;p3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53" name="Google Shape;353;p3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54" name="Google Shape;354;p3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55" name="Google Shape;355;p3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A6CBC2"/>
                  </a:solidFill>
                </a:endParaRPr>
              </a:p>
            </p:txBody>
          </p:sp>
        </p:grpSp>
        <p:sp>
          <p:nvSpPr>
            <p:cNvPr id="356" name="Google Shape;356;p38"/>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57" name="Google Shape;357;p38"/>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58" name="Google Shape;358;p38"/>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59" name="Google Shape;359;p38"/>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60" name="Google Shape;360;p38"/>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61" name="Google Shape;361;p38"/>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62" name="Google Shape;362;p38"/>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63" name="Google Shape;363;p38"/>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64" name="Google Shape;364;p38"/>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65" name="Google Shape;365;p38"/>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66" name="Google Shape;366;p38"/>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67" name="Google Shape;367;p38"/>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68" name="Google Shape;368;p38"/>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69" name="Google Shape;369;p38"/>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70" name="Google Shape;370;p38"/>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71" name="Google Shape;371;p38"/>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72" name="Google Shape;372;p38"/>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73" name="Google Shape;373;p38"/>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74" name="Google Shape;374;p38"/>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75" name="Google Shape;375;p38"/>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FF6B65"/>
                </a:solidFill>
              </a:endParaRPr>
            </a:p>
          </p:txBody>
        </p:sp>
        <p:sp>
          <p:nvSpPr>
            <p:cNvPr id="376" name="Google Shape;376;p38"/>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A6CBC2"/>
                </a:solidFill>
              </a:endParaRPr>
            </a:p>
          </p:txBody>
        </p:sp>
        <p:sp>
          <p:nvSpPr>
            <p:cNvPr id="377" name="Google Shape;377;p38"/>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nvGrpSpPr>
            <p:cNvPr id="378" name="Google Shape;378;p38"/>
            <p:cNvGrpSpPr/>
            <p:nvPr/>
          </p:nvGrpSpPr>
          <p:grpSpPr>
            <a:xfrm>
              <a:off x="3280929" y="3294542"/>
              <a:ext cx="109894" cy="272224"/>
              <a:chOff x="2711750" y="3572300"/>
              <a:chExt cx="230725" cy="598425"/>
            </a:xfrm>
          </p:grpSpPr>
          <p:sp>
            <p:nvSpPr>
              <p:cNvPr id="379" name="Google Shape;379;p38"/>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80" name="Google Shape;380;p38"/>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sp>
          <p:nvSpPr>
            <p:cNvPr id="381" name="Google Shape;381;p38"/>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nvGrpSpPr>
            <p:cNvPr id="382" name="Google Shape;382;p38"/>
            <p:cNvGrpSpPr/>
            <p:nvPr/>
          </p:nvGrpSpPr>
          <p:grpSpPr>
            <a:xfrm>
              <a:off x="3790439" y="2408636"/>
              <a:ext cx="73017" cy="75684"/>
              <a:chOff x="3781475" y="1624825"/>
              <a:chExt cx="153300" cy="166375"/>
            </a:xfrm>
          </p:grpSpPr>
          <p:sp>
            <p:nvSpPr>
              <p:cNvPr id="383" name="Google Shape;383;p38"/>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84" name="Google Shape;384;p38"/>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85" name="Google Shape;385;p38"/>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86" name="Google Shape;386;p38"/>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sp>
          <p:nvSpPr>
            <p:cNvPr id="387" name="Google Shape;387;p38"/>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88" name="Google Shape;388;p38"/>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89" name="Google Shape;389;p38"/>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90" name="Google Shape;390;p38"/>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91" name="Google Shape;391;p38"/>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92" name="Google Shape;392;p38"/>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93" name="Google Shape;393;p38"/>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nvGrpSpPr>
            <p:cNvPr id="394" name="Google Shape;394;p38"/>
            <p:cNvGrpSpPr/>
            <p:nvPr/>
          </p:nvGrpSpPr>
          <p:grpSpPr>
            <a:xfrm>
              <a:off x="4403342" y="3107749"/>
              <a:ext cx="316680" cy="101374"/>
              <a:chOff x="5068275" y="3161675"/>
              <a:chExt cx="664875" cy="222850"/>
            </a:xfrm>
          </p:grpSpPr>
          <p:sp>
            <p:nvSpPr>
              <p:cNvPr id="395" name="Google Shape;395;p38"/>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96" name="Google Shape;396;p38"/>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97" name="Google Shape;397;p38"/>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398" name="Google Shape;398;p38"/>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sp>
          <p:nvSpPr>
            <p:cNvPr id="399" name="Google Shape;399;p38"/>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00" name="Google Shape;400;p38"/>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01" name="Google Shape;401;p38"/>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02" name="Google Shape;402;p38"/>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03" name="Google Shape;403;p38"/>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04" name="Google Shape;404;p38"/>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05" name="Google Shape;405;p38"/>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06" name="Google Shape;406;p38"/>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07" name="Google Shape;407;p38"/>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08" name="Google Shape;408;p38"/>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09" name="Google Shape;409;p38"/>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10" name="Google Shape;410;p38"/>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11" name="Google Shape;411;p38"/>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12" name="Google Shape;412;p38"/>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13" name="Google Shape;413;p38"/>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14" name="Google Shape;414;p38"/>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15" name="Google Shape;415;p38"/>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16" name="Google Shape;416;p38"/>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17" name="Google Shape;417;p38"/>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18" name="Google Shape;418;p38"/>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19" name="Google Shape;419;p38"/>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20" name="Google Shape;420;p38"/>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21" name="Google Shape;421;p38"/>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22" name="Google Shape;422;p38"/>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23" name="Google Shape;423;p38"/>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24" name="Google Shape;424;p38"/>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25" name="Google Shape;425;p38"/>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26" name="Google Shape;426;p38"/>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27" name="Google Shape;427;p38"/>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nvGrpSpPr>
            <p:cNvPr id="428" name="Google Shape;428;p38"/>
            <p:cNvGrpSpPr/>
            <p:nvPr/>
          </p:nvGrpSpPr>
          <p:grpSpPr>
            <a:xfrm>
              <a:off x="3697513" y="2707266"/>
              <a:ext cx="59549" cy="79733"/>
              <a:chOff x="3586375" y="2281300"/>
              <a:chExt cx="125025" cy="175275"/>
            </a:xfrm>
          </p:grpSpPr>
          <p:sp>
            <p:nvSpPr>
              <p:cNvPr id="429" name="Google Shape;429;p38"/>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30" name="Google Shape;430;p38"/>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sp>
          <p:nvSpPr>
            <p:cNvPr id="431" name="Google Shape;431;p38"/>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nvGrpSpPr>
            <p:cNvPr id="432" name="Google Shape;432;p38"/>
            <p:cNvGrpSpPr/>
            <p:nvPr/>
          </p:nvGrpSpPr>
          <p:grpSpPr>
            <a:xfrm>
              <a:off x="4513224" y="3221724"/>
              <a:ext cx="274563" cy="280321"/>
              <a:chOff x="5298975" y="3412225"/>
              <a:chExt cx="576450" cy="616225"/>
            </a:xfrm>
          </p:grpSpPr>
          <p:sp>
            <p:nvSpPr>
              <p:cNvPr id="433" name="Google Shape;433;p38"/>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A6CBC2"/>
                  </a:solidFill>
                </a:endParaRPr>
              </a:p>
            </p:txBody>
          </p:sp>
          <p:sp>
            <p:nvSpPr>
              <p:cNvPr id="434" name="Google Shape;434;p38"/>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grpSp>
          <p:nvGrpSpPr>
            <p:cNvPr id="435" name="Google Shape;435;p38"/>
            <p:cNvGrpSpPr/>
            <p:nvPr/>
          </p:nvGrpSpPr>
          <p:grpSpPr>
            <a:xfrm>
              <a:off x="4824403" y="3421846"/>
              <a:ext cx="110132" cy="130647"/>
              <a:chOff x="5952300" y="3852150"/>
              <a:chExt cx="231225" cy="287200"/>
            </a:xfrm>
          </p:grpSpPr>
          <p:sp>
            <p:nvSpPr>
              <p:cNvPr id="436" name="Google Shape;436;p38"/>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37" name="Google Shape;437;p38"/>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sp>
          <p:nvSpPr>
            <p:cNvPr id="438" name="Google Shape;438;p38"/>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39" name="Google Shape;439;p38"/>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40" name="Google Shape;440;p38"/>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41" name="Google Shape;441;p38"/>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42" name="Google Shape;442;p38"/>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43" name="Google Shape;443;p38"/>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44" name="Google Shape;444;p38"/>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45" name="Google Shape;445;p38"/>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nvGrpSpPr>
            <p:cNvPr id="446" name="Google Shape;446;p38"/>
            <p:cNvGrpSpPr/>
            <p:nvPr/>
          </p:nvGrpSpPr>
          <p:grpSpPr>
            <a:xfrm>
              <a:off x="4295710" y="3079670"/>
              <a:ext cx="14968" cy="27135"/>
              <a:chOff x="4842300" y="3099950"/>
              <a:chExt cx="31425" cy="59650"/>
            </a:xfrm>
          </p:grpSpPr>
          <p:sp>
            <p:nvSpPr>
              <p:cNvPr id="447" name="Google Shape;447;p38"/>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48" name="Google Shape;448;p38"/>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49" name="Google Shape;449;p38"/>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50" name="Google Shape;450;p38"/>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sp>
          <p:nvSpPr>
            <p:cNvPr id="451" name="Google Shape;451;p38"/>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52" name="Google Shape;452;p38"/>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53" name="Google Shape;453;p38"/>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54" name="Google Shape;454;p38"/>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55" name="Google Shape;455;p38"/>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56" name="Google Shape;456;p38"/>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57" name="Google Shape;457;p38"/>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58" name="Google Shape;458;p38"/>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nvGrpSpPr>
            <p:cNvPr id="459" name="Google Shape;459;p38"/>
            <p:cNvGrpSpPr/>
            <p:nvPr/>
          </p:nvGrpSpPr>
          <p:grpSpPr>
            <a:xfrm>
              <a:off x="3831056" y="2816010"/>
              <a:ext cx="37378" cy="27612"/>
              <a:chOff x="3866750" y="2520350"/>
              <a:chExt cx="78475" cy="60700"/>
            </a:xfrm>
          </p:grpSpPr>
          <p:sp>
            <p:nvSpPr>
              <p:cNvPr id="460" name="Google Shape;460;p38"/>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61" name="Google Shape;461;p38"/>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62" name="Google Shape;462;p38"/>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63" name="Google Shape;463;p38"/>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sp>
          <p:nvSpPr>
            <p:cNvPr id="464" name="Google Shape;464;p38"/>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65" name="Google Shape;465;p38"/>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66" name="Google Shape;466;p38"/>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67" name="Google Shape;467;p38"/>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68" name="Google Shape;468;p38"/>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69" name="Google Shape;469;p38"/>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70" name="Google Shape;470;p38"/>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71" name="Google Shape;471;p38"/>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72" name="Google Shape;472;p38"/>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73" name="Google Shape;473;p38"/>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74" name="Google Shape;474;p38"/>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75" name="Google Shape;475;p38"/>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76" name="Google Shape;476;p38"/>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77" name="Google Shape;477;p38"/>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78" name="Google Shape;478;p38"/>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79" name="Google Shape;479;p38"/>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80" name="Google Shape;480;p38"/>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FF6B65"/>
                </a:solidFill>
              </a:endParaRPr>
            </a:p>
          </p:txBody>
        </p:sp>
        <p:sp>
          <p:nvSpPr>
            <p:cNvPr id="481" name="Google Shape;481;p38"/>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82" name="Google Shape;482;p38"/>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83" name="Google Shape;483;p38"/>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84" name="Google Shape;484;p38"/>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85" name="Google Shape;485;p38"/>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86" name="Google Shape;486;p38"/>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87" name="Google Shape;487;p38"/>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88" name="Google Shape;488;p38"/>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89" name="Google Shape;489;p38"/>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90" name="Google Shape;490;p38"/>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91" name="Google Shape;491;p38"/>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92" name="Google Shape;492;p38"/>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FF6B65"/>
                </a:solidFill>
              </a:endParaRPr>
            </a:p>
          </p:txBody>
        </p:sp>
        <p:sp>
          <p:nvSpPr>
            <p:cNvPr id="493" name="Google Shape;493;p38"/>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94" name="Google Shape;494;p38"/>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95" name="Google Shape;495;p38"/>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96" name="Google Shape;496;p38"/>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97" name="Google Shape;497;p38"/>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98" name="Google Shape;498;p38"/>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499" name="Google Shape;499;p38"/>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00" name="Google Shape;500;p38"/>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01" name="Google Shape;501;p38"/>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02" name="Google Shape;502;p38"/>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03" name="Google Shape;503;p38"/>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04" name="Google Shape;504;p38"/>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05" name="Google Shape;505;p38"/>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nvGrpSpPr>
            <p:cNvPr id="506" name="Google Shape;506;p38"/>
            <p:cNvGrpSpPr/>
            <p:nvPr/>
          </p:nvGrpSpPr>
          <p:grpSpPr>
            <a:xfrm>
              <a:off x="3632736" y="3051591"/>
              <a:ext cx="63288" cy="45217"/>
              <a:chOff x="3450375" y="3038225"/>
              <a:chExt cx="132875" cy="99400"/>
            </a:xfrm>
          </p:grpSpPr>
          <p:sp>
            <p:nvSpPr>
              <p:cNvPr id="507" name="Google Shape;507;p3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08" name="Google Shape;508;p3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sp>
          <p:nvSpPr>
            <p:cNvPr id="509" name="Google Shape;509;p38"/>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10" name="Google Shape;510;p38"/>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11" name="Google Shape;511;p38"/>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12" name="Google Shape;512;p38"/>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13" name="Google Shape;513;p38"/>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14" name="Google Shape;514;p38"/>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15" name="Google Shape;515;p38"/>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16" name="Google Shape;516;p38"/>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17" name="Google Shape;517;p38"/>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A6CBC2"/>
                </a:solidFill>
              </a:endParaRPr>
            </a:p>
          </p:txBody>
        </p:sp>
        <p:sp>
          <p:nvSpPr>
            <p:cNvPr id="518" name="Google Shape;518;p38"/>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19" name="Google Shape;519;p38"/>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20" name="Google Shape;520;p38"/>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21" name="Google Shape;521;p38"/>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22" name="Google Shape;522;p38"/>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23" name="Google Shape;523;p38"/>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24" name="Google Shape;524;p38"/>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25" name="Google Shape;525;p38"/>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26" name="Google Shape;526;p38"/>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27" name="Google Shape;527;p38"/>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A6CBC2"/>
                </a:solidFill>
              </a:endParaRPr>
            </a:p>
          </p:txBody>
        </p:sp>
        <p:sp>
          <p:nvSpPr>
            <p:cNvPr id="528" name="Google Shape;528;p38"/>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29" name="Google Shape;529;p38"/>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30" name="Google Shape;530;p38"/>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31" name="Google Shape;531;p38"/>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32" name="Google Shape;532;p38"/>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33" name="Google Shape;533;p38"/>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182850" tIns="182850" rIns="182850" bIns="182850" anchor="ctr" anchorCtr="0">
              <a:noAutofit/>
            </a:bodyPr>
            <a:lstStyle/>
            <a:p>
              <a:endParaRPr sz="5600">
                <a:solidFill>
                  <a:srgbClr val="FF6B65"/>
                </a:solidFill>
              </a:endParaRPr>
            </a:p>
          </p:txBody>
        </p:sp>
        <p:sp>
          <p:nvSpPr>
            <p:cNvPr id="534" name="Google Shape;534;p38"/>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35" name="Google Shape;535;p38"/>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36" name="Google Shape;536;p38"/>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37" name="Google Shape;537;p3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38" name="Google Shape;538;p3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39" name="Google Shape;539;p38"/>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40" name="Google Shape;540;p38"/>
            <p:cNvSpPr/>
            <p:nvPr/>
          </p:nvSpPr>
          <p:spPr>
            <a:xfrm>
              <a:off x="4036853" y="2853608"/>
              <a:ext cx="1250" cy="1205"/>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182850" tIns="182850" rIns="182850" bIns="182850" anchor="ctr" anchorCtr="0">
              <a:noAutofit/>
            </a:bodyPr>
            <a:lstStyle/>
            <a:p>
              <a:endParaRPr sz="5600"/>
            </a:p>
          </p:txBody>
        </p:sp>
        <p:sp>
          <p:nvSpPr>
            <p:cNvPr id="541" name="Google Shape;541;p38"/>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42" name="Google Shape;542;p38"/>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sp>
          <p:nvSpPr>
            <p:cNvPr id="543" name="Google Shape;543;p38"/>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182850" tIns="182850" rIns="182850" bIns="182850" anchor="ctr" anchorCtr="0">
              <a:noAutofit/>
            </a:bodyPr>
            <a:lstStyle/>
            <a:p>
              <a:endParaRPr sz="5600"/>
            </a:p>
          </p:txBody>
        </p:sp>
      </p:grpSp>
      <p:cxnSp>
        <p:nvCxnSpPr>
          <p:cNvPr id="544" name="Google Shape;544;p38"/>
          <p:cNvCxnSpPr/>
          <p:nvPr/>
        </p:nvCxnSpPr>
        <p:spPr>
          <a:xfrm>
            <a:off x="1544650" y="-47600"/>
            <a:ext cx="0" cy="895200"/>
          </a:xfrm>
          <a:prstGeom prst="straightConnector1">
            <a:avLst/>
          </a:prstGeom>
          <a:noFill/>
          <a:ln w="19050" cap="flat" cmpd="sng">
            <a:solidFill>
              <a:schemeClr val="accent1"/>
            </a:solidFill>
            <a:prstDash val="solid"/>
            <a:round/>
            <a:headEnd type="none" w="med" len="med"/>
            <a:tailEnd type="none" w="med" len="med"/>
          </a:ln>
        </p:spPr>
      </p:cxnSp>
      <p:grpSp>
        <p:nvGrpSpPr>
          <p:cNvPr id="545" name="Google Shape;545;p38"/>
          <p:cNvGrpSpPr/>
          <p:nvPr/>
        </p:nvGrpSpPr>
        <p:grpSpPr>
          <a:xfrm>
            <a:off x="10050650" y="1972850"/>
            <a:ext cx="735600" cy="1377600"/>
            <a:chOff x="6130550" y="986425"/>
            <a:chExt cx="367800" cy="688800"/>
          </a:xfrm>
        </p:grpSpPr>
        <p:sp>
          <p:nvSpPr>
            <p:cNvPr id="546" name="Google Shape;546;p38"/>
            <p:cNvSpPr/>
            <p:nvPr/>
          </p:nvSpPr>
          <p:spPr>
            <a:xfrm>
              <a:off x="6130550" y="986425"/>
              <a:ext cx="367800" cy="367800"/>
            </a:xfrm>
            <a:prstGeom prst="snip1Rect">
              <a:avLst>
                <a:gd name="adj" fmla="val 16667"/>
              </a:avLst>
            </a:prstGeom>
            <a:solidFill>
              <a:schemeClr val="dk1"/>
            </a:solidFill>
            <a:ln>
              <a:noFill/>
            </a:ln>
          </p:spPr>
          <p:txBody>
            <a:bodyPr spcFirstLastPara="1" wrap="square" lIns="182850" tIns="182850" rIns="182850" bIns="182850" anchor="ctr" anchorCtr="0">
              <a:noAutofit/>
            </a:bodyPr>
            <a:lstStyle/>
            <a:p>
              <a:endParaRPr sz="5600"/>
            </a:p>
          </p:txBody>
        </p:sp>
        <p:cxnSp>
          <p:nvCxnSpPr>
            <p:cNvPr id="547" name="Google Shape;547;p38"/>
            <p:cNvCxnSpPr/>
            <p:nvPr/>
          </p:nvCxnSpPr>
          <p:spPr>
            <a:xfrm>
              <a:off x="6140264" y="1130425"/>
              <a:ext cx="0" cy="544800"/>
            </a:xfrm>
            <a:prstGeom prst="straightConnector1">
              <a:avLst/>
            </a:prstGeom>
            <a:noFill/>
            <a:ln w="19050" cap="flat" cmpd="sng">
              <a:solidFill>
                <a:schemeClr val="dk1"/>
              </a:solidFill>
              <a:prstDash val="solid"/>
              <a:round/>
              <a:headEnd type="none" w="med" len="med"/>
              <a:tailEnd type="none" w="med" len="med"/>
            </a:ln>
          </p:spPr>
        </p:cxnSp>
      </p:grpSp>
      <p:grpSp>
        <p:nvGrpSpPr>
          <p:cNvPr id="548" name="Google Shape;548;p38"/>
          <p:cNvGrpSpPr/>
          <p:nvPr/>
        </p:nvGrpSpPr>
        <p:grpSpPr>
          <a:xfrm>
            <a:off x="11493900" y="5993550"/>
            <a:ext cx="735600" cy="1377600"/>
            <a:chOff x="6130550" y="986425"/>
            <a:chExt cx="367800" cy="688800"/>
          </a:xfrm>
        </p:grpSpPr>
        <p:sp>
          <p:nvSpPr>
            <p:cNvPr id="549" name="Google Shape;549;p38"/>
            <p:cNvSpPr/>
            <p:nvPr/>
          </p:nvSpPr>
          <p:spPr>
            <a:xfrm>
              <a:off x="6130550" y="986425"/>
              <a:ext cx="367800" cy="367800"/>
            </a:xfrm>
            <a:prstGeom prst="snip1Rect">
              <a:avLst>
                <a:gd name="adj" fmla="val 16667"/>
              </a:avLst>
            </a:prstGeom>
            <a:solidFill>
              <a:schemeClr val="dk1"/>
            </a:solidFill>
            <a:ln>
              <a:noFill/>
            </a:ln>
          </p:spPr>
          <p:txBody>
            <a:bodyPr spcFirstLastPara="1" wrap="square" lIns="182850" tIns="182850" rIns="182850" bIns="182850" anchor="ctr" anchorCtr="0">
              <a:noAutofit/>
            </a:bodyPr>
            <a:lstStyle/>
            <a:p>
              <a:endParaRPr sz="5600"/>
            </a:p>
          </p:txBody>
        </p:sp>
        <p:cxnSp>
          <p:nvCxnSpPr>
            <p:cNvPr id="550" name="Google Shape;550;p38"/>
            <p:cNvCxnSpPr/>
            <p:nvPr/>
          </p:nvCxnSpPr>
          <p:spPr>
            <a:xfrm>
              <a:off x="6140264" y="1130425"/>
              <a:ext cx="0" cy="544800"/>
            </a:xfrm>
            <a:prstGeom prst="straightConnector1">
              <a:avLst/>
            </a:prstGeom>
            <a:noFill/>
            <a:ln w="19050" cap="flat" cmpd="sng">
              <a:solidFill>
                <a:schemeClr val="dk1"/>
              </a:solidFill>
              <a:prstDash val="solid"/>
              <a:round/>
              <a:headEnd type="none" w="med" len="med"/>
              <a:tailEnd type="none" w="med" len="med"/>
            </a:ln>
          </p:spPr>
        </p:cxnSp>
      </p:grpSp>
      <p:grpSp>
        <p:nvGrpSpPr>
          <p:cNvPr id="551" name="Google Shape;551;p38"/>
          <p:cNvGrpSpPr/>
          <p:nvPr/>
        </p:nvGrpSpPr>
        <p:grpSpPr>
          <a:xfrm>
            <a:off x="3066600" y="2781500"/>
            <a:ext cx="735600" cy="1377600"/>
            <a:chOff x="6130550" y="986425"/>
            <a:chExt cx="367800" cy="688800"/>
          </a:xfrm>
        </p:grpSpPr>
        <p:sp>
          <p:nvSpPr>
            <p:cNvPr id="552" name="Google Shape;552;p38"/>
            <p:cNvSpPr/>
            <p:nvPr/>
          </p:nvSpPr>
          <p:spPr>
            <a:xfrm>
              <a:off x="6130550" y="986425"/>
              <a:ext cx="367800" cy="367800"/>
            </a:xfrm>
            <a:prstGeom prst="snip1Rect">
              <a:avLst>
                <a:gd name="adj" fmla="val 16667"/>
              </a:avLst>
            </a:prstGeom>
            <a:solidFill>
              <a:schemeClr val="dk1"/>
            </a:solidFill>
            <a:ln>
              <a:noFill/>
            </a:ln>
          </p:spPr>
          <p:txBody>
            <a:bodyPr spcFirstLastPara="1" wrap="square" lIns="182850" tIns="182850" rIns="182850" bIns="182850" anchor="ctr" anchorCtr="0">
              <a:noAutofit/>
            </a:bodyPr>
            <a:lstStyle/>
            <a:p>
              <a:endParaRPr sz="5600"/>
            </a:p>
          </p:txBody>
        </p:sp>
        <p:cxnSp>
          <p:nvCxnSpPr>
            <p:cNvPr id="553" name="Google Shape;553;p38"/>
            <p:cNvCxnSpPr/>
            <p:nvPr/>
          </p:nvCxnSpPr>
          <p:spPr>
            <a:xfrm>
              <a:off x="6140264" y="1130425"/>
              <a:ext cx="0" cy="544800"/>
            </a:xfrm>
            <a:prstGeom prst="straightConnector1">
              <a:avLst/>
            </a:prstGeom>
            <a:noFill/>
            <a:ln w="19050" cap="flat" cmpd="sng">
              <a:solidFill>
                <a:schemeClr val="dk1"/>
              </a:solidFill>
              <a:prstDash val="solid"/>
              <a:round/>
              <a:headEnd type="none" w="med" len="med"/>
              <a:tailEnd type="none" w="med" len="med"/>
            </a:ln>
          </p:spPr>
        </p:cxnSp>
      </p:grpSp>
      <p:sp>
        <p:nvSpPr>
          <p:cNvPr id="554" name="Google Shape;554;p38"/>
          <p:cNvSpPr txBox="1"/>
          <p:nvPr/>
        </p:nvSpPr>
        <p:spPr>
          <a:xfrm>
            <a:off x="3197800" y="2781500"/>
            <a:ext cx="472800" cy="735600"/>
          </a:xfrm>
          <a:prstGeom prst="rect">
            <a:avLst/>
          </a:prstGeom>
          <a:noFill/>
          <a:ln>
            <a:noFill/>
          </a:ln>
        </p:spPr>
        <p:txBody>
          <a:bodyPr spcFirstLastPara="1" wrap="square" lIns="182850" tIns="182850" rIns="182850" bIns="182850" anchor="ctr" anchorCtr="0">
            <a:noAutofit/>
          </a:bodyPr>
          <a:lstStyle/>
          <a:p>
            <a:pPr algn="ctr">
              <a:lnSpc>
                <a:spcPct val="115000"/>
              </a:lnSpc>
            </a:pPr>
            <a:r>
              <a:rPr lang="en" sz="2200" b="1">
                <a:solidFill>
                  <a:schemeClr val="lt1"/>
                </a:solidFill>
                <a:latin typeface="Abel"/>
                <a:ea typeface="Abel"/>
                <a:cs typeface="Abel"/>
                <a:sym typeface="Abel"/>
              </a:rPr>
              <a:t>1</a:t>
            </a:r>
            <a:endParaRPr sz="2400" b="1">
              <a:solidFill>
                <a:schemeClr val="lt1"/>
              </a:solidFill>
              <a:latin typeface="Abel"/>
              <a:ea typeface="Abel"/>
              <a:cs typeface="Abel"/>
              <a:sym typeface="Abel"/>
            </a:endParaRPr>
          </a:p>
        </p:txBody>
      </p:sp>
      <p:sp>
        <p:nvSpPr>
          <p:cNvPr id="555" name="Google Shape;555;p38"/>
          <p:cNvSpPr txBox="1"/>
          <p:nvPr/>
        </p:nvSpPr>
        <p:spPr>
          <a:xfrm>
            <a:off x="10182050" y="2141350"/>
            <a:ext cx="472800" cy="398400"/>
          </a:xfrm>
          <a:prstGeom prst="rect">
            <a:avLst/>
          </a:prstGeom>
          <a:noFill/>
          <a:ln>
            <a:noFill/>
          </a:ln>
        </p:spPr>
        <p:txBody>
          <a:bodyPr spcFirstLastPara="1" wrap="square" lIns="182850" tIns="182850" rIns="182850" bIns="182850" anchor="ctr" anchorCtr="0">
            <a:noAutofit/>
          </a:bodyPr>
          <a:lstStyle/>
          <a:p>
            <a:pPr algn="ctr">
              <a:lnSpc>
                <a:spcPct val="115000"/>
              </a:lnSpc>
            </a:pPr>
            <a:r>
              <a:rPr lang="en" sz="2200" b="1">
                <a:solidFill>
                  <a:schemeClr val="lt1"/>
                </a:solidFill>
                <a:latin typeface="Abel"/>
                <a:ea typeface="Abel"/>
                <a:cs typeface="Abel"/>
                <a:sym typeface="Abel"/>
              </a:rPr>
              <a:t>2</a:t>
            </a:r>
            <a:endParaRPr sz="2400" b="1">
              <a:solidFill>
                <a:schemeClr val="lt1"/>
              </a:solidFill>
              <a:latin typeface="Abel"/>
              <a:ea typeface="Abel"/>
              <a:cs typeface="Abel"/>
              <a:sym typeface="Abel"/>
            </a:endParaRPr>
          </a:p>
        </p:txBody>
      </p:sp>
      <p:sp>
        <p:nvSpPr>
          <p:cNvPr id="556" name="Google Shape;556;p38"/>
          <p:cNvSpPr txBox="1"/>
          <p:nvPr/>
        </p:nvSpPr>
        <p:spPr>
          <a:xfrm>
            <a:off x="11625300" y="5993550"/>
            <a:ext cx="472800" cy="735600"/>
          </a:xfrm>
          <a:prstGeom prst="rect">
            <a:avLst/>
          </a:prstGeom>
          <a:noFill/>
          <a:ln>
            <a:noFill/>
          </a:ln>
        </p:spPr>
        <p:txBody>
          <a:bodyPr spcFirstLastPara="1" wrap="square" lIns="182850" tIns="182850" rIns="182850" bIns="182850" anchor="ctr" anchorCtr="0">
            <a:noAutofit/>
          </a:bodyPr>
          <a:lstStyle/>
          <a:p>
            <a:pPr algn="ctr">
              <a:lnSpc>
                <a:spcPct val="115000"/>
              </a:lnSpc>
            </a:pPr>
            <a:r>
              <a:rPr lang="en" sz="2200" b="1">
                <a:solidFill>
                  <a:schemeClr val="lt1"/>
                </a:solidFill>
                <a:latin typeface="Abel"/>
                <a:ea typeface="Abel"/>
                <a:cs typeface="Abel"/>
                <a:sym typeface="Abel"/>
              </a:rPr>
              <a:t>3</a:t>
            </a:r>
            <a:endParaRPr sz="2400" b="1">
              <a:solidFill>
                <a:schemeClr val="lt1"/>
              </a:solidFill>
              <a:latin typeface="Abel"/>
              <a:ea typeface="Abel"/>
              <a:cs typeface="Abel"/>
              <a:sym typeface="Abel"/>
            </a:endParaRPr>
          </a:p>
        </p:txBody>
      </p:sp>
      <p:cxnSp>
        <p:nvCxnSpPr>
          <p:cNvPr id="557" name="Google Shape;557;p38"/>
          <p:cNvCxnSpPr/>
          <p:nvPr/>
        </p:nvCxnSpPr>
        <p:spPr>
          <a:xfrm>
            <a:off x="14444652" y="-303876"/>
            <a:ext cx="600" cy="5500200"/>
          </a:xfrm>
          <a:prstGeom prst="straightConnector1">
            <a:avLst/>
          </a:prstGeom>
          <a:noFill/>
          <a:ln w="19050" cap="flat" cmpd="sng">
            <a:solidFill>
              <a:schemeClr val="accent1"/>
            </a:solidFill>
            <a:prstDash val="solid"/>
            <a:round/>
            <a:headEnd type="none" w="med" len="med"/>
            <a:tailEnd type="none" w="med" len="med"/>
          </a:ln>
        </p:spPr>
      </p:cxnSp>
      <p:sp>
        <p:nvSpPr>
          <p:cNvPr id="558" name="Google Shape;558;p38"/>
          <p:cNvSpPr txBox="1"/>
          <p:nvPr/>
        </p:nvSpPr>
        <p:spPr>
          <a:xfrm>
            <a:off x="14499158" y="1945362"/>
            <a:ext cx="2349000" cy="735600"/>
          </a:xfrm>
          <a:prstGeom prst="rect">
            <a:avLst/>
          </a:prstGeom>
          <a:noFill/>
          <a:ln>
            <a:noFill/>
          </a:ln>
        </p:spPr>
        <p:txBody>
          <a:bodyPr spcFirstLastPara="1" wrap="square" lIns="182850" tIns="182850" rIns="182850" bIns="182850" anchor="t" anchorCtr="0">
            <a:noAutofit/>
          </a:bodyPr>
          <a:lstStyle/>
          <a:p>
            <a:pPr>
              <a:lnSpc>
                <a:spcPct val="115000"/>
              </a:lnSpc>
              <a:spcAft>
                <a:spcPts val="3200"/>
              </a:spcAft>
            </a:pPr>
            <a:r>
              <a:rPr lang="en" dirty="0">
                <a:solidFill>
                  <a:schemeClr val="dk1"/>
                </a:solidFill>
                <a:latin typeface="Abel"/>
                <a:ea typeface="Abel"/>
                <a:cs typeface="Abel"/>
                <a:sym typeface="Abel"/>
              </a:rPr>
              <a:t>Venus</a:t>
            </a:r>
            <a:endParaRPr dirty="0">
              <a:solidFill>
                <a:schemeClr val="dk1"/>
              </a:solidFill>
              <a:latin typeface="Abel"/>
              <a:ea typeface="Abel"/>
              <a:cs typeface="Abel"/>
              <a:sym typeface="Abel"/>
            </a:endParaRPr>
          </a:p>
        </p:txBody>
      </p:sp>
      <p:sp>
        <p:nvSpPr>
          <p:cNvPr id="559" name="Google Shape;559;p38"/>
          <p:cNvSpPr txBox="1"/>
          <p:nvPr/>
        </p:nvSpPr>
        <p:spPr>
          <a:xfrm>
            <a:off x="14499158" y="1237250"/>
            <a:ext cx="2349000" cy="735600"/>
          </a:xfrm>
          <a:prstGeom prst="rect">
            <a:avLst/>
          </a:prstGeom>
          <a:noFill/>
          <a:ln>
            <a:noFill/>
          </a:ln>
        </p:spPr>
        <p:txBody>
          <a:bodyPr spcFirstLastPara="1" wrap="square" lIns="182850" tIns="182850" rIns="182850" bIns="182850" anchor="t" anchorCtr="0">
            <a:noAutofit/>
          </a:bodyPr>
          <a:lstStyle/>
          <a:p>
            <a:pPr>
              <a:lnSpc>
                <a:spcPct val="115000"/>
              </a:lnSpc>
              <a:spcAft>
                <a:spcPts val="3200"/>
              </a:spcAft>
            </a:pPr>
            <a:r>
              <a:rPr lang="en" sz="5600" b="1">
                <a:solidFill>
                  <a:schemeClr val="dk1"/>
                </a:solidFill>
                <a:latin typeface="Abel"/>
                <a:ea typeface="Abel"/>
                <a:cs typeface="Abel"/>
                <a:sym typeface="Abel"/>
              </a:rPr>
              <a:t>1</a:t>
            </a:r>
            <a:endParaRPr sz="5600" b="1">
              <a:solidFill>
                <a:schemeClr val="dk1"/>
              </a:solidFill>
              <a:latin typeface="Abel"/>
              <a:ea typeface="Abel"/>
              <a:cs typeface="Abel"/>
              <a:sym typeface="Abel"/>
            </a:endParaRPr>
          </a:p>
        </p:txBody>
      </p:sp>
      <p:sp>
        <p:nvSpPr>
          <p:cNvPr id="560" name="Google Shape;560;p38"/>
          <p:cNvSpPr txBox="1"/>
          <p:nvPr/>
        </p:nvSpPr>
        <p:spPr>
          <a:xfrm>
            <a:off x="14499158" y="3404576"/>
            <a:ext cx="2349000" cy="735600"/>
          </a:xfrm>
          <a:prstGeom prst="rect">
            <a:avLst/>
          </a:prstGeom>
          <a:noFill/>
          <a:ln>
            <a:noFill/>
          </a:ln>
        </p:spPr>
        <p:txBody>
          <a:bodyPr spcFirstLastPara="1" wrap="square" lIns="182850" tIns="182850" rIns="182850" bIns="182850" anchor="t" anchorCtr="0">
            <a:noAutofit/>
          </a:bodyPr>
          <a:lstStyle/>
          <a:p>
            <a:pPr>
              <a:lnSpc>
                <a:spcPct val="115000"/>
              </a:lnSpc>
              <a:spcAft>
                <a:spcPts val="3200"/>
              </a:spcAft>
            </a:pPr>
            <a:r>
              <a:rPr lang="en">
                <a:solidFill>
                  <a:schemeClr val="dk1"/>
                </a:solidFill>
                <a:latin typeface="Abel"/>
                <a:ea typeface="Abel"/>
                <a:cs typeface="Abel"/>
                <a:sym typeface="Abel"/>
              </a:rPr>
              <a:t>Mars</a:t>
            </a:r>
            <a:endParaRPr>
              <a:solidFill>
                <a:schemeClr val="dk1"/>
              </a:solidFill>
              <a:latin typeface="Abel"/>
              <a:ea typeface="Abel"/>
              <a:cs typeface="Abel"/>
              <a:sym typeface="Abel"/>
            </a:endParaRPr>
          </a:p>
        </p:txBody>
      </p:sp>
      <p:sp>
        <p:nvSpPr>
          <p:cNvPr id="561" name="Google Shape;561;p38"/>
          <p:cNvSpPr txBox="1"/>
          <p:nvPr/>
        </p:nvSpPr>
        <p:spPr>
          <a:xfrm>
            <a:off x="14499158" y="2705100"/>
            <a:ext cx="2349000" cy="735600"/>
          </a:xfrm>
          <a:prstGeom prst="rect">
            <a:avLst/>
          </a:prstGeom>
          <a:noFill/>
          <a:ln>
            <a:noFill/>
          </a:ln>
        </p:spPr>
        <p:txBody>
          <a:bodyPr spcFirstLastPara="1" wrap="square" lIns="182850" tIns="182850" rIns="182850" bIns="182850" anchor="t" anchorCtr="0">
            <a:noAutofit/>
          </a:bodyPr>
          <a:lstStyle/>
          <a:p>
            <a:pPr>
              <a:lnSpc>
                <a:spcPct val="115000"/>
              </a:lnSpc>
              <a:spcAft>
                <a:spcPts val="3200"/>
              </a:spcAft>
            </a:pPr>
            <a:r>
              <a:rPr lang="en" sz="5600" b="1">
                <a:solidFill>
                  <a:schemeClr val="dk1"/>
                </a:solidFill>
                <a:latin typeface="Abel"/>
                <a:ea typeface="Abel"/>
                <a:cs typeface="Abel"/>
                <a:sym typeface="Abel"/>
              </a:rPr>
              <a:t>2</a:t>
            </a:r>
            <a:endParaRPr sz="5600" b="1">
              <a:solidFill>
                <a:schemeClr val="dk1"/>
              </a:solidFill>
              <a:latin typeface="Abel"/>
              <a:ea typeface="Abel"/>
              <a:cs typeface="Abel"/>
              <a:sym typeface="Abel"/>
            </a:endParaRPr>
          </a:p>
        </p:txBody>
      </p:sp>
      <p:sp>
        <p:nvSpPr>
          <p:cNvPr id="562" name="Google Shape;562;p38"/>
          <p:cNvSpPr txBox="1"/>
          <p:nvPr/>
        </p:nvSpPr>
        <p:spPr>
          <a:xfrm>
            <a:off x="14499158" y="4863792"/>
            <a:ext cx="2349000" cy="735600"/>
          </a:xfrm>
          <a:prstGeom prst="rect">
            <a:avLst/>
          </a:prstGeom>
          <a:noFill/>
          <a:ln>
            <a:noFill/>
          </a:ln>
        </p:spPr>
        <p:txBody>
          <a:bodyPr spcFirstLastPara="1" wrap="square" lIns="182850" tIns="182850" rIns="182850" bIns="182850" anchor="t" anchorCtr="0">
            <a:noAutofit/>
          </a:bodyPr>
          <a:lstStyle/>
          <a:p>
            <a:pPr>
              <a:lnSpc>
                <a:spcPct val="115000"/>
              </a:lnSpc>
              <a:spcAft>
                <a:spcPts val="3200"/>
              </a:spcAft>
            </a:pPr>
            <a:r>
              <a:rPr lang="en">
                <a:solidFill>
                  <a:schemeClr val="dk1"/>
                </a:solidFill>
                <a:latin typeface="Abel"/>
                <a:ea typeface="Abel"/>
                <a:cs typeface="Abel"/>
                <a:sym typeface="Abel"/>
              </a:rPr>
              <a:t>Mercury</a:t>
            </a:r>
            <a:endParaRPr>
              <a:solidFill>
                <a:schemeClr val="dk1"/>
              </a:solidFill>
              <a:latin typeface="Abel"/>
              <a:ea typeface="Abel"/>
              <a:cs typeface="Abel"/>
              <a:sym typeface="Abel"/>
            </a:endParaRPr>
          </a:p>
        </p:txBody>
      </p:sp>
      <p:sp>
        <p:nvSpPr>
          <p:cNvPr id="563" name="Google Shape;563;p38"/>
          <p:cNvSpPr txBox="1"/>
          <p:nvPr/>
        </p:nvSpPr>
        <p:spPr>
          <a:xfrm>
            <a:off x="14499158" y="4172950"/>
            <a:ext cx="2349000" cy="735600"/>
          </a:xfrm>
          <a:prstGeom prst="rect">
            <a:avLst/>
          </a:prstGeom>
          <a:noFill/>
          <a:ln>
            <a:noFill/>
          </a:ln>
        </p:spPr>
        <p:txBody>
          <a:bodyPr spcFirstLastPara="1" wrap="square" lIns="182850" tIns="182850" rIns="182850" bIns="182850" anchor="t" anchorCtr="0">
            <a:noAutofit/>
          </a:bodyPr>
          <a:lstStyle/>
          <a:p>
            <a:pPr>
              <a:lnSpc>
                <a:spcPct val="115000"/>
              </a:lnSpc>
              <a:spcAft>
                <a:spcPts val="3200"/>
              </a:spcAft>
            </a:pPr>
            <a:r>
              <a:rPr lang="en" sz="5600" b="1">
                <a:solidFill>
                  <a:schemeClr val="dk1"/>
                </a:solidFill>
                <a:latin typeface="Abel"/>
                <a:ea typeface="Abel"/>
                <a:cs typeface="Abel"/>
                <a:sym typeface="Abel"/>
              </a:rPr>
              <a:t>3</a:t>
            </a:r>
            <a:endParaRPr sz="5600" b="1">
              <a:solidFill>
                <a:schemeClr val="dk1"/>
              </a:solidFill>
              <a:latin typeface="Abel"/>
              <a:ea typeface="Abel"/>
              <a:cs typeface="Abel"/>
              <a:sym typeface="Abel"/>
            </a:endParaRPr>
          </a:p>
        </p:txBody>
      </p:sp>
    </p:spTree>
  </p:cSld>
  <p:clrMapOvr>
    <a:masterClrMapping/>
  </p:clrMapOvr>
</p:sld>
</file>

<file path=ppt/theme/theme1.xml><?xml version="1.0" encoding="utf-8"?>
<a:theme xmlns:a="http://schemas.openxmlformats.org/drawingml/2006/main" name="Architecture Studio by Slidesgo">
  <a:themeElements>
    <a:clrScheme name="Simple Light">
      <a:dk1>
        <a:srgbClr val="2E1B11"/>
      </a:dk1>
      <a:lt1>
        <a:srgbClr val="F4F4F4"/>
      </a:lt1>
      <a:dk2>
        <a:srgbClr val="595959"/>
      </a:dk2>
      <a:lt2>
        <a:srgbClr val="EEEEEE"/>
      </a:lt2>
      <a:accent1>
        <a:srgbClr val="B3A29A"/>
      </a:accent1>
      <a:accent2>
        <a:srgbClr val="EAE5E1"/>
      </a:accent2>
      <a:accent3>
        <a:srgbClr val="B3A29A"/>
      </a:accent3>
      <a:accent4>
        <a:srgbClr val="E6CEBC"/>
      </a:accent4>
      <a:accent5>
        <a:srgbClr val="AA9185"/>
      </a:accent5>
      <a:accent6>
        <a:srgbClr val="834D31"/>
      </a:accent6>
      <a:hlink>
        <a:srgbClr val="772E0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TotalTime>
  <Words>1037</Words>
  <Application>Microsoft Office PowerPoint</Application>
  <PresentationFormat>Custom</PresentationFormat>
  <Paragraphs>194</Paragraphs>
  <Slides>32</Slides>
  <Notes>31</Notes>
  <HiddenSlides>0</HiddenSlides>
  <MMClips>0</MMClips>
  <ScaleCrop>false</ScaleCrop>
  <HeadingPairs>
    <vt:vector size="6" baseType="variant">
      <vt:variant>
        <vt:lpstr>Fonts Used</vt:lpstr>
      </vt:variant>
      <vt:variant>
        <vt:i4>6</vt:i4>
      </vt:variant>
      <vt:variant>
        <vt:lpstr>Theme</vt:lpstr>
      </vt:variant>
      <vt:variant>
        <vt:i4>2</vt:i4>
      </vt:variant>
      <vt:variant>
        <vt:lpstr>Slide Titles</vt:lpstr>
      </vt:variant>
      <vt:variant>
        <vt:i4>32</vt:i4>
      </vt:variant>
    </vt:vector>
  </HeadingPairs>
  <TitlesOfParts>
    <vt:vector size="40" baseType="lpstr">
      <vt:lpstr>Arial</vt:lpstr>
      <vt:lpstr>Proxima Nova Semibold</vt:lpstr>
      <vt:lpstr>Proxima Nova</vt:lpstr>
      <vt:lpstr>Open Sans Light</vt:lpstr>
      <vt:lpstr>Fira Sans Extra Condensed Medium</vt:lpstr>
      <vt:lpstr>Abel</vt:lpstr>
      <vt:lpstr>Architecture Studio by Slidesgo</vt:lpstr>
      <vt:lpstr>SlidesGo Final Pages</vt:lpstr>
      <vt:lpstr>PowerPoint Presentation</vt:lpstr>
      <vt:lpstr>ARCHITECTURE STUDIO</vt:lpstr>
      <vt:lpstr>ABOUT OUR COMPANY</vt:lpstr>
      <vt:lpstr>ABOUT US</vt:lpstr>
      <vt:lpstr>OUR HISTORY</vt:lpstr>
      <vt:lpstr>OUR HISTORY</vt:lpstr>
      <vt:lpstr>MISSION</vt:lpstr>
      <vt:lpstr>PowerPoint Presentation</vt:lpstr>
      <vt:lpstr>LOCATIONS</vt:lpstr>
      <vt:lpstr>MERCURY</vt:lpstr>
      <vt:lpstr>BEST SELLERS</vt:lpstr>
      <vt:lpstr>AWESOME WORDS</vt:lpstr>
      <vt:lpstr>LOYALTY</vt:lpstr>
      <vt:lpstr>Mars</vt:lpstr>
      <vt:lpstr>OUR NUMBERS</vt:lpstr>
      <vt:lpstr>OUR GROWTH</vt:lpstr>
      <vt:lpstr>FUTURE PROJECTS</vt:lpstr>
      <vt:lpstr>JOHN DOE</vt:lpstr>
      <vt:lpstr>MERCURY</vt:lpstr>
      <vt:lpstr>OUR TEAM</vt:lpstr>
      <vt:lpstr>THANKS </vt:lpstr>
      <vt:lpstr>ARCHITECTURE ICONS</vt:lpstr>
      <vt:lpstr>Fonts &amp; colors used</vt:lpstr>
      <vt:lpstr>Use our editable graphic resources...</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ARCHITECTURE STUDIO</dc:title>
  <dc:creator>Phuong Nguyen Tien</dc:creator>
  <cp:lastModifiedBy>Phương Nguyễn Tiến</cp:lastModifiedBy>
  <cp:revision>2</cp:revision>
  <dcterms:modified xsi:type="dcterms:W3CDTF">2023-05-03T03:11:46Z</dcterms:modified>
</cp:coreProperties>
</file>