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
  </p:handoutMasterIdLst>
  <p:sldIdLst>
    <p:sldId id="256" r:id="rId2"/>
    <p:sldId id="257" r:id="rId3"/>
    <p:sldId id="262" r:id="rId4"/>
    <p:sldId id="265" r:id="rId5"/>
    <p:sldId id="271" r:id="rId6"/>
  </p:sldIdLst>
  <p:sldSz cx="12192000" cy="6858000"/>
  <p:notesSz cx="6858000" cy="9144000"/>
  <p:custDataLst>
    <p:tags r:id="rId8"/>
  </p:custDataLst>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8"/>
    <a:srgbClr val="5BA520"/>
    <a:srgbClr val="39AB94"/>
    <a:srgbClr val="D0066A"/>
    <a:srgbClr val="F1E37C"/>
    <a:srgbClr val="D02818"/>
    <a:srgbClr val="9D24B2"/>
    <a:srgbClr val="FF7F00"/>
    <a:srgbClr val="9B1010"/>
    <a:srgbClr val="F5B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97" autoAdjust="0"/>
    <p:restoredTop sz="94660"/>
  </p:normalViewPr>
  <p:slideViewPr>
    <p:cSldViewPr snapToGrid="0" showGuides="1">
      <p:cViewPr varScale="1">
        <p:scale>
          <a:sx n="112" d="100"/>
          <a:sy n="112" d="100"/>
        </p:scale>
        <p:origin x="78" y="108"/>
      </p:cViewPr>
      <p:guideLst>
        <p:guide orient="horz" pos="2160"/>
        <p:guide pos="3840"/>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doughnutChart>
        <c:varyColors val="1"/>
        <c:ser>
          <c:idx val="0"/>
          <c:order val="0"/>
          <c:tx>
            <c:strRef>
              <c:f>Sheet1!$A$2</c:f>
              <c:strCache>
                <c:ptCount val="1"/>
                <c:pt idx="0">
                  <c:v>Region 1</c:v>
                </c:pt>
              </c:strCache>
            </c:strRef>
          </c:tx>
          <c:spPr>
            <a:ln>
              <a:solidFill>
                <a:schemeClr val="bg1"/>
              </a:solidFill>
            </a:ln>
          </c:spPr>
          <c:dPt>
            <c:idx val="0"/>
            <c:bubble3D val="0"/>
            <c:spPr>
              <a:solidFill>
                <a:schemeClr val="bg2">
                  <a:lumMod val="25000"/>
                </a:schemeClr>
              </a:solidFill>
              <a:ln>
                <a:solidFill>
                  <a:schemeClr val="bg1"/>
                </a:solidFill>
              </a:ln>
            </c:spPr>
            <c:extLst>
              <c:ext xmlns:c16="http://schemas.microsoft.com/office/drawing/2014/chart" uri="{C3380CC4-5D6E-409C-BE32-E72D297353CC}">
                <c16:uniqueId val="{00000001-0FE4-42E0-8231-C8A596BFEDDD}"/>
              </c:ext>
            </c:extLst>
          </c:dPt>
          <c:dPt>
            <c:idx val="1"/>
            <c:bubble3D val="0"/>
            <c:spPr>
              <a:solidFill>
                <a:schemeClr val="accent3"/>
              </a:solidFill>
              <a:ln>
                <a:solidFill>
                  <a:schemeClr val="bg1"/>
                </a:solidFill>
              </a:ln>
            </c:spPr>
            <c:extLst>
              <c:ext xmlns:c16="http://schemas.microsoft.com/office/drawing/2014/chart" uri="{C3380CC4-5D6E-409C-BE32-E72D297353CC}">
                <c16:uniqueId val="{00000003-0FE4-42E0-8231-C8A596BFEDDD}"/>
              </c:ext>
            </c:extLst>
          </c:dPt>
          <c:dPt>
            <c:idx val="2"/>
            <c:bubble3D val="0"/>
            <c:spPr>
              <a:solidFill>
                <a:srgbClr val="2F5597"/>
              </a:solidFill>
              <a:ln>
                <a:solidFill>
                  <a:schemeClr val="bg1"/>
                </a:solidFill>
              </a:ln>
            </c:spPr>
            <c:extLst>
              <c:ext xmlns:c16="http://schemas.microsoft.com/office/drawing/2014/chart" uri="{C3380CC4-5D6E-409C-BE32-E72D297353CC}">
                <c16:uniqueId val="{00000005-0FE4-42E0-8231-C8A596BFEDDD}"/>
              </c:ext>
            </c:extLst>
          </c:dPt>
          <c:cat>
            <c:strRef>
              <c:f>Sheet1!$B$1:$D$1</c:f>
              <c:strCache>
                <c:ptCount val="3"/>
                <c:pt idx="0">
                  <c:v>April</c:v>
                </c:pt>
                <c:pt idx="1">
                  <c:v>May</c:v>
                </c:pt>
                <c:pt idx="2">
                  <c:v>June</c:v>
                </c:pt>
              </c:strCache>
            </c:strRef>
          </c:cat>
          <c:val>
            <c:numRef>
              <c:f>Sheet1!$B$2:$D$2</c:f>
              <c:numCache>
                <c:formatCode>General</c:formatCode>
                <c:ptCount val="3"/>
                <c:pt idx="0">
                  <c:v>40</c:v>
                </c:pt>
                <c:pt idx="1">
                  <c:v>30</c:v>
                </c:pt>
                <c:pt idx="2">
                  <c:v>28</c:v>
                </c:pt>
              </c:numCache>
            </c:numRef>
          </c:val>
          <c:extLst>
            <c:ext xmlns:c16="http://schemas.microsoft.com/office/drawing/2014/chart" uri="{C3380CC4-5D6E-409C-BE32-E72D297353CC}">
              <c16:uniqueId val="{00000006-0FE4-42E0-8231-C8A596BFEDDD}"/>
            </c:ext>
          </c:extLst>
        </c:ser>
        <c:dLbls>
          <c:showLegendKey val="0"/>
          <c:showVal val="0"/>
          <c:showCatName val="0"/>
          <c:showSerName val="0"/>
          <c:showPercent val="0"/>
          <c:showBubbleSize val="0"/>
          <c:showLeaderLines val="0"/>
        </c:dLbls>
        <c:firstSliceAng val="0"/>
        <c:holeSize val="70"/>
      </c:doughnutChart>
      <c:spPr>
        <a:noFill/>
        <a:ln w="12700" cap="flat">
          <a:noFill/>
          <a:miter lim="400000"/>
        </a:ln>
        <a:effectLst/>
      </c:spPr>
    </c:plotArea>
    <c:plotVisOnly val="1"/>
    <c:dispBlanksAs val="gap"/>
    <c:showDLblsOverMax val="1"/>
  </c:chart>
  <c:spPr>
    <a:noFill/>
    <a:ln w="0">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doughnutChart>
        <c:varyColors val="1"/>
        <c:ser>
          <c:idx val="0"/>
          <c:order val="0"/>
          <c:tx>
            <c:strRef>
              <c:f>Sheet1!$A$2</c:f>
              <c:strCache>
                <c:ptCount val="1"/>
                <c:pt idx="0">
                  <c:v>Region 1</c:v>
                </c:pt>
              </c:strCache>
            </c:strRef>
          </c:tx>
          <c:spPr>
            <a:ln>
              <a:solidFill>
                <a:schemeClr val="bg1"/>
              </a:solidFill>
            </a:ln>
          </c:spPr>
          <c:explosion val="1"/>
          <c:dPt>
            <c:idx val="0"/>
            <c:bubble3D val="0"/>
            <c:spPr>
              <a:solidFill>
                <a:schemeClr val="bg2">
                  <a:lumMod val="25000"/>
                </a:schemeClr>
              </a:solidFill>
              <a:ln>
                <a:solidFill>
                  <a:schemeClr val="bg1"/>
                </a:solidFill>
              </a:ln>
            </c:spPr>
            <c:extLst>
              <c:ext xmlns:c16="http://schemas.microsoft.com/office/drawing/2014/chart" uri="{C3380CC4-5D6E-409C-BE32-E72D297353CC}">
                <c16:uniqueId val="{00000001-8BFA-4501-92E0-73EDF6421816}"/>
              </c:ext>
            </c:extLst>
          </c:dPt>
          <c:dPt>
            <c:idx val="1"/>
            <c:bubble3D val="0"/>
            <c:spPr>
              <a:solidFill>
                <a:schemeClr val="accent3"/>
              </a:solidFill>
              <a:ln>
                <a:solidFill>
                  <a:schemeClr val="bg1"/>
                </a:solidFill>
              </a:ln>
            </c:spPr>
            <c:extLst>
              <c:ext xmlns:c16="http://schemas.microsoft.com/office/drawing/2014/chart" uri="{C3380CC4-5D6E-409C-BE32-E72D297353CC}">
                <c16:uniqueId val="{00000003-8BFA-4501-92E0-73EDF6421816}"/>
              </c:ext>
            </c:extLst>
          </c:dPt>
          <c:dPt>
            <c:idx val="2"/>
            <c:bubble3D val="0"/>
            <c:spPr>
              <a:solidFill>
                <a:srgbClr val="2F5597"/>
              </a:solidFill>
              <a:ln>
                <a:solidFill>
                  <a:schemeClr val="bg1"/>
                </a:solidFill>
              </a:ln>
            </c:spPr>
            <c:extLst>
              <c:ext xmlns:c16="http://schemas.microsoft.com/office/drawing/2014/chart" uri="{C3380CC4-5D6E-409C-BE32-E72D297353CC}">
                <c16:uniqueId val="{00000005-8BFA-4501-92E0-73EDF6421816}"/>
              </c:ext>
            </c:extLst>
          </c:dPt>
          <c:cat>
            <c:strRef>
              <c:f>Sheet1!$B$1:$D$1</c:f>
              <c:strCache>
                <c:ptCount val="3"/>
                <c:pt idx="0">
                  <c:v>April</c:v>
                </c:pt>
                <c:pt idx="1">
                  <c:v>May</c:v>
                </c:pt>
                <c:pt idx="2">
                  <c:v>June</c:v>
                </c:pt>
              </c:strCache>
            </c:strRef>
          </c:cat>
          <c:val>
            <c:numRef>
              <c:f>Sheet1!$B$2:$D$2</c:f>
              <c:numCache>
                <c:formatCode>General</c:formatCode>
                <c:ptCount val="3"/>
                <c:pt idx="0">
                  <c:v>40</c:v>
                </c:pt>
                <c:pt idx="1">
                  <c:v>30</c:v>
                </c:pt>
                <c:pt idx="2">
                  <c:v>28</c:v>
                </c:pt>
              </c:numCache>
            </c:numRef>
          </c:val>
          <c:extLst>
            <c:ext xmlns:c16="http://schemas.microsoft.com/office/drawing/2014/chart" uri="{C3380CC4-5D6E-409C-BE32-E72D297353CC}">
              <c16:uniqueId val="{00000006-8BFA-4501-92E0-73EDF6421816}"/>
            </c:ext>
          </c:extLst>
        </c:ser>
        <c:dLbls>
          <c:showLegendKey val="0"/>
          <c:showVal val="0"/>
          <c:showCatName val="0"/>
          <c:showSerName val="0"/>
          <c:showPercent val="0"/>
          <c:showBubbleSize val="0"/>
          <c:showLeaderLines val="0"/>
        </c:dLbls>
        <c:firstSliceAng val="0"/>
        <c:holeSize val="70"/>
      </c:doughnutChart>
      <c:spPr>
        <a:noFill/>
        <a:ln w="12700" cap="flat">
          <a:noFill/>
          <a:miter lim="400000"/>
        </a:ln>
        <a:effectLst/>
      </c:spPr>
    </c:plotArea>
    <c:plotVisOnly val="1"/>
    <c:dispBlanksAs val="gap"/>
    <c:showDLblsOverMax val="1"/>
  </c:chart>
  <c:spPr>
    <a:noFill/>
    <a:ln w="0">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doughnutChart>
        <c:varyColors val="1"/>
        <c:ser>
          <c:idx val="0"/>
          <c:order val="0"/>
          <c:tx>
            <c:strRef>
              <c:f>Sheet1!$A$2</c:f>
              <c:strCache>
                <c:ptCount val="1"/>
                <c:pt idx="0">
                  <c:v>Region 1</c:v>
                </c:pt>
              </c:strCache>
            </c:strRef>
          </c:tx>
          <c:spPr>
            <a:ln>
              <a:solidFill>
                <a:schemeClr val="bg1"/>
              </a:solidFill>
            </a:ln>
          </c:spPr>
          <c:dPt>
            <c:idx val="0"/>
            <c:bubble3D val="0"/>
            <c:spPr>
              <a:solidFill>
                <a:schemeClr val="bg2">
                  <a:lumMod val="25000"/>
                </a:schemeClr>
              </a:solidFill>
              <a:ln>
                <a:solidFill>
                  <a:schemeClr val="bg1"/>
                </a:solidFill>
              </a:ln>
            </c:spPr>
            <c:extLst>
              <c:ext xmlns:c16="http://schemas.microsoft.com/office/drawing/2014/chart" uri="{C3380CC4-5D6E-409C-BE32-E72D297353CC}">
                <c16:uniqueId val="{00000001-6FEB-4EFB-B44E-DEF74D6130D8}"/>
              </c:ext>
            </c:extLst>
          </c:dPt>
          <c:dPt>
            <c:idx val="1"/>
            <c:bubble3D val="0"/>
            <c:spPr>
              <a:solidFill>
                <a:schemeClr val="accent3"/>
              </a:solidFill>
              <a:ln>
                <a:solidFill>
                  <a:schemeClr val="bg1"/>
                </a:solidFill>
              </a:ln>
            </c:spPr>
            <c:extLst>
              <c:ext xmlns:c16="http://schemas.microsoft.com/office/drawing/2014/chart" uri="{C3380CC4-5D6E-409C-BE32-E72D297353CC}">
                <c16:uniqueId val="{00000003-6FEB-4EFB-B44E-DEF74D6130D8}"/>
              </c:ext>
            </c:extLst>
          </c:dPt>
          <c:dPt>
            <c:idx val="2"/>
            <c:bubble3D val="0"/>
            <c:spPr>
              <a:solidFill>
                <a:srgbClr val="2F5597"/>
              </a:solidFill>
              <a:ln>
                <a:solidFill>
                  <a:schemeClr val="bg1"/>
                </a:solidFill>
              </a:ln>
            </c:spPr>
            <c:extLst>
              <c:ext xmlns:c16="http://schemas.microsoft.com/office/drawing/2014/chart" uri="{C3380CC4-5D6E-409C-BE32-E72D297353CC}">
                <c16:uniqueId val="{00000005-6FEB-4EFB-B44E-DEF74D6130D8}"/>
              </c:ext>
            </c:extLst>
          </c:dPt>
          <c:cat>
            <c:strRef>
              <c:f>Sheet1!$B$1:$D$1</c:f>
              <c:strCache>
                <c:ptCount val="3"/>
                <c:pt idx="0">
                  <c:v>April</c:v>
                </c:pt>
                <c:pt idx="1">
                  <c:v>May</c:v>
                </c:pt>
                <c:pt idx="2">
                  <c:v>June</c:v>
                </c:pt>
              </c:strCache>
            </c:strRef>
          </c:cat>
          <c:val>
            <c:numRef>
              <c:f>Sheet1!$B$2:$D$2</c:f>
              <c:numCache>
                <c:formatCode>General</c:formatCode>
                <c:ptCount val="3"/>
                <c:pt idx="0">
                  <c:v>40</c:v>
                </c:pt>
                <c:pt idx="1">
                  <c:v>30</c:v>
                </c:pt>
                <c:pt idx="2">
                  <c:v>28</c:v>
                </c:pt>
              </c:numCache>
            </c:numRef>
          </c:val>
          <c:extLst>
            <c:ext xmlns:c16="http://schemas.microsoft.com/office/drawing/2014/chart" uri="{C3380CC4-5D6E-409C-BE32-E72D297353CC}">
              <c16:uniqueId val="{00000006-6FEB-4EFB-B44E-DEF74D6130D8}"/>
            </c:ext>
          </c:extLst>
        </c:ser>
        <c:dLbls>
          <c:showLegendKey val="0"/>
          <c:showVal val="0"/>
          <c:showCatName val="0"/>
          <c:showSerName val="0"/>
          <c:showPercent val="0"/>
          <c:showBubbleSize val="0"/>
          <c:showLeaderLines val="0"/>
        </c:dLbls>
        <c:firstSliceAng val="0"/>
        <c:holeSize val="70"/>
      </c:doughnutChart>
      <c:spPr>
        <a:noFill/>
        <a:ln w="12700" cap="flat">
          <a:noFill/>
          <a:miter lim="400000"/>
        </a:ln>
        <a:effectLst/>
      </c:spPr>
    </c:plotArea>
    <c:plotVisOnly val="1"/>
    <c:dispBlanksAs val="gap"/>
    <c:showDLblsOverMax val="1"/>
  </c:chart>
  <c:spPr>
    <a:noFill/>
    <a:ln w="0">
      <a:noFill/>
    </a:ln>
    <a:effectLst/>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65330-B8CD-4B91-AA2E-52C9BF3185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4C9851D-895E-42E3-AFA4-0B00D071580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F52A70-9A0D-412A-A934-2D866C2D0744}" type="datetimeFigureOut">
              <a:rPr lang="en-US" smtClean="0"/>
              <a:t>7/24/2022</a:t>
            </a:fld>
            <a:endParaRPr lang="en-US" dirty="0"/>
          </a:p>
        </p:txBody>
      </p:sp>
      <p:sp>
        <p:nvSpPr>
          <p:cNvPr id="4" name="Footer Placeholder 3">
            <a:extLst>
              <a:ext uri="{FF2B5EF4-FFF2-40B4-BE49-F238E27FC236}">
                <a16:creationId xmlns:a16="http://schemas.microsoft.com/office/drawing/2014/main" id="{6E2A2B74-81F0-4DFB-9910-67DB0FC5F9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9491BC1-A5DA-4CEF-BBA0-555559634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C09B15-7BC0-410B-8043-ECE25C038F82}" type="slidenum">
              <a:rPr lang="en-US" smtClean="0"/>
              <a:t>‹#›</a:t>
            </a:fld>
            <a:endParaRPr lang="en-US" dirty="0"/>
          </a:p>
        </p:txBody>
      </p:sp>
    </p:spTree>
    <p:extLst>
      <p:ext uri="{BB962C8B-B14F-4D97-AF65-F5344CB8AC3E}">
        <p14:creationId xmlns:p14="http://schemas.microsoft.com/office/powerpoint/2010/main" val="30655972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chart" Target="../charts/chart3.xml"/><Relationship Id="rId4" Type="http://schemas.openxmlformats.org/officeDocument/2006/relationships/chart" Target="../charts/chart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9.svg"/><Relationship Id="rId5" Type="http://schemas.openxmlformats.org/officeDocument/2006/relationships/image" Target="../media/image34.png"/><Relationship Id="rId10" Type="http://schemas.openxmlformats.org/officeDocument/2006/relationships/image" Target="../media/image37.svg"/><Relationship Id="rId4" Type="http://schemas.openxmlformats.org/officeDocument/2006/relationships/image" Target="../media/image27.svg"/><Relationship Id="rId9" Type="http://schemas.openxmlformats.org/officeDocument/2006/relationships/image" Target="../media/image36.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39.png"/><Relationship Id="rId4" Type="http://schemas.openxmlformats.org/officeDocument/2006/relationships/image" Target="../media/image3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8.png"/><Relationship Id="rId4" Type="http://schemas.openxmlformats.org/officeDocument/2006/relationships/image" Target="../media/image57.sv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60.svg"/><Relationship Id="rId9" Type="http://schemas.openxmlformats.org/officeDocument/2006/relationships/image" Target="../media/image65.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2.svg"/><Relationship Id="rId5" Type="http://schemas.openxmlformats.org/officeDocument/2006/relationships/image" Target="../media/image71.png"/><Relationship Id="rId10" Type="http://schemas.openxmlformats.org/officeDocument/2006/relationships/image" Target="../media/image76.svg"/><Relationship Id="rId4" Type="http://schemas.openxmlformats.org/officeDocument/2006/relationships/image" Target="../media/image70.svg"/><Relationship Id="rId9" Type="http://schemas.openxmlformats.org/officeDocument/2006/relationships/image" Target="../media/image7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8.sv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7.sv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97.png"/><Relationship Id="rId18" Type="http://schemas.openxmlformats.org/officeDocument/2006/relationships/image" Target="../media/image102.svg"/><Relationship Id="rId26" Type="http://schemas.openxmlformats.org/officeDocument/2006/relationships/image" Target="../media/image18.png"/><Relationship Id="rId3" Type="http://schemas.openxmlformats.org/officeDocument/2006/relationships/image" Target="../media/image91.png"/><Relationship Id="rId21" Type="http://schemas.openxmlformats.org/officeDocument/2006/relationships/image" Target="../media/image105.png"/><Relationship Id="rId7" Type="http://schemas.openxmlformats.org/officeDocument/2006/relationships/image" Target="../media/image93.png"/><Relationship Id="rId12" Type="http://schemas.openxmlformats.org/officeDocument/2006/relationships/image" Target="../media/image68.svg"/><Relationship Id="rId17" Type="http://schemas.openxmlformats.org/officeDocument/2006/relationships/image" Target="../media/image101.png"/><Relationship Id="rId25" Type="http://schemas.openxmlformats.org/officeDocument/2006/relationships/image" Target="../media/image30.png"/><Relationship Id="rId2" Type="http://schemas.openxmlformats.org/officeDocument/2006/relationships/image" Target="../media/image1.png"/><Relationship Id="rId16" Type="http://schemas.openxmlformats.org/officeDocument/2006/relationships/image" Target="../media/image100.svg"/><Relationship Id="rId20" Type="http://schemas.openxmlformats.org/officeDocument/2006/relationships/image" Target="../media/image104.svg"/><Relationship Id="rId1" Type="http://schemas.openxmlformats.org/officeDocument/2006/relationships/slideMaster" Target="../slideMasters/slideMaster1.xml"/><Relationship Id="rId6" Type="http://schemas.openxmlformats.org/officeDocument/2006/relationships/image" Target="../media/image66.svg"/><Relationship Id="rId11" Type="http://schemas.openxmlformats.org/officeDocument/2006/relationships/image" Target="../media/image96.png"/><Relationship Id="rId24" Type="http://schemas.openxmlformats.org/officeDocument/2006/relationships/image" Target="../media/image19.png"/><Relationship Id="rId5" Type="http://schemas.openxmlformats.org/officeDocument/2006/relationships/image" Target="../media/image92.png"/><Relationship Id="rId15" Type="http://schemas.openxmlformats.org/officeDocument/2006/relationships/image" Target="../media/image99.png"/><Relationship Id="rId23" Type="http://schemas.openxmlformats.org/officeDocument/2006/relationships/image" Target="../media/image17.png"/><Relationship Id="rId10" Type="http://schemas.openxmlformats.org/officeDocument/2006/relationships/image" Target="../media/image95.svg"/><Relationship Id="rId19" Type="http://schemas.openxmlformats.org/officeDocument/2006/relationships/image" Target="../media/image103.png"/><Relationship Id="rId4" Type="http://schemas.openxmlformats.org/officeDocument/2006/relationships/image" Target="../media/image60.svg"/><Relationship Id="rId9" Type="http://schemas.openxmlformats.org/officeDocument/2006/relationships/image" Target="../media/image94.png"/><Relationship Id="rId14" Type="http://schemas.openxmlformats.org/officeDocument/2006/relationships/image" Target="../media/image98.svg"/><Relationship Id="rId22" Type="http://schemas.openxmlformats.org/officeDocument/2006/relationships/image" Target="../media/image106.svg"/><Relationship Id="rId27" Type="http://schemas.openxmlformats.org/officeDocument/2006/relationships/image" Target="../media/image31.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07.png"/><Relationship Id="rId7" Type="http://schemas.openxmlformats.org/officeDocument/2006/relationships/image" Target="../media/image109.png"/><Relationship Id="rId12" Type="http://schemas.openxmlformats.org/officeDocument/2006/relationships/image" Target="../media/image68.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6.svg"/><Relationship Id="rId11" Type="http://schemas.openxmlformats.org/officeDocument/2006/relationships/image" Target="../media/image112.png"/><Relationship Id="rId5" Type="http://schemas.openxmlformats.org/officeDocument/2006/relationships/image" Target="../media/image108.png"/><Relationship Id="rId10" Type="http://schemas.openxmlformats.org/officeDocument/2006/relationships/image" Target="../media/image64.svg"/><Relationship Id="rId4" Type="http://schemas.openxmlformats.org/officeDocument/2006/relationships/image" Target="../media/image60.svg"/><Relationship Id="rId9" Type="http://schemas.openxmlformats.org/officeDocument/2006/relationships/image" Target="../media/image111.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13.png"/><Relationship Id="rId7" Type="http://schemas.openxmlformats.org/officeDocument/2006/relationships/image" Target="../media/image115.png"/><Relationship Id="rId12" Type="http://schemas.openxmlformats.org/officeDocument/2006/relationships/image" Target="../media/image68.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0.svg"/><Relationship Id="rId11" Type="http://schemas.openxmlformats.org/officeDocument/2006/relationships/image" Target="../media/image117.png"/><Relationship Id="rId5" Type="http://schemas.openxmlformats.org/officeDocument/2006/relationships/image" Target="../media/image114.png"/><Relationship Id="rId10" Type="http://schemas.openxmlformats.org/officeDocument/2006/relationships/image" Target="../media/image66.svg"/><Relationship Id="rId4" Type="http://schemas.openxmlformats.org/officeDocument/2006/relationships/image" Target="../media/image60.svg"/><Relationship Id="rId9" Type="http://schemas.openxmlformats.org/officeDocument/2006/relationships/image" Target="../media/image11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svg"/><Relationship Id="rId3" Type="http://schemas.openxmlformats.org/officeDocument/2006/relationships/image" Target="../media/image25.svg"/><Relationship Id="rId7" Type="http://schemas.openxmlformats.org/officeDocument/2006/relationships/image" Target="../media/image121.svg"/><Relationship Id="rId12" Type="http://schemas.openxmlformats.org/officeDocument/2006/relationships/image" Target="../media/image125.png"/><Relationship Id="rId17" Type="http://schemas.openxmlformats.org/officeDocument/2006/relationships/image" Target="../media/image130.svg"/><Relationship Id="rId2" Type="http://schemas.openxmlformats.org/officeDocument/2006/relationships/image" Target="../media/image118.png"/><Relationship Id="rId16" Type="http://schemas.openxmlformats.org/officeDocument/2006/relationships/image" Target="../media/image129.png"/><Relationship Id="rId1" Type="http://schemas.openxmlformats.org/officeDocument/2006/relationships/slideMaster" Target="../slideMasters/slideMaster1.xml"/><Relationship Id="rId6" Type="http://schemas.openxmlformats.org/officeDocument/2006/relationships/image" Target="../media/image120.png"/><Relationship Id="rId11" Type="http://schemas.openxmlformats.org/officeDocument/2006/relationships/image" Target="../media/image124.svg"/><Relationship Id="rId5" Type="http://schemas.openxmlformats.org/officeDocument/2006/relationships/image" Target="../media/image41.svg"/><Relationship Id="rId15" Type="http://schemas.openxmlformats.org/officeDocument/2006/relationships/image" Target="../media/image128.svg"/><Relationship Id="rId10" Type="http://schemas.openxmlformats.org/officeDocument/2006/relationships/image" Target="../media/image123.png"/><Relationship Id="rId4" Type="http://schemas.openxmlformats.org/officeDocument/2006/relationships/image" Target="../media/image119.png"/><Relationship Id="rId9" Type="http://schemas.openxmlformats.org/officeDocument/2006/relationships/image" Target="../media/image27.svg"/><Relationship Id="rId14" Type="http://schemas.openxmlformats.org/officeDocument/2006/relationships/image" Target="../media/image12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svg"/><Relationship Id="rId7" Type="http://schemas.openxmlformats.org/officeDocument/2006/relationships/image" Target="../media/image136.svg"/><Relationship Id="rId2" Type="http://schemas.openxmlformats.org/officeDocument/2006/relationships/image" Target="../media/image131.png"/><Relationship Id="rId1" Type="http://schemas.openxmlformats.org/officeDocument/2006/relationships/slideMaster" Target="../slideMasters/slideMaster1.xml"/><Relationship Id="rId6" Type="http://schemas.openxmlformats.org/officeDocument/2006/relationships/image" Target="../media/image135.png"/><Relationship Id="rId5" Type="http://schemas.openxmlformats.org/officeDocument/2006/relationships/image" Target="../media/image134.svg"/><Relationship Id="rId4" Type="http://schemas.openxmlformats.org/officeDocument/2006/relationships/image" Target="../media/image133.png"/><Relationship Id="rId9" Type="http://schemas.openxmlformats.org/officeDocument/2006/relationships/image" Target="../media/image138.sv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0.svg"/><Relationship Id="rId2" Type="http://schemas.openxmlformats.org/officeDocument/2006/relationships/image" Target="../media/image13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42.svg"/><Relationship Id="rId2" Type="http://schemas.openxmlformats.org/officeDocument/2006/relationships/image" Target="../media/image14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44.svg"/><Relationship Id="rId2" Type="http://schemas.openxmlformats.org/officeDocument/2006/relationships/image" Target="../media/image14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145.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7.svg"/><Relationship Id="rId2" Type="http://schemas.openxmlformats.org/officeDocument/2006/relationships/image" Target="../media/image146.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49.svg"/><Relationship Id="rId2" Type="http://schemas.openxmlformats.org/officeDocument/2006/relationships/image" Target="../media/image148.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6F837A-3B94-4407-B7F9-B9FB430939F4}"/>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C221663B-66E1-4834-A94F-E9B18F8C88B6}"/>
              </a:ext>
            </a:extLst>
          </p:cNvPr>
          <p:cNvCxnSpPr/>
          <p:nvPr userDrawn="1"/>
        </p:nvCxnSpPr>
        <p:spPr>
          <a:xfrm flipH="1">
            <a:off x="512618" y="3675872"/>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F8927DE-225C-466A-B6ED-F9C949CDC2BD}"/>
              </a:ext>
            </a:extLst>
          </p:cNvPr>
          <p:cNvCxnSpPr/>
          <p:nvPr userDrawn="1"/>
        </p:nvCxnSpPr>
        <p:spPr>
          <a:xfrm flipH="1">
            <a:off x="512618" y="3800563"/>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45DDDF2-1A8C-4066-A445-DC807C3FA748}"/>
              </a:ext>
            </a:extLst>
          </p:cNvPr>
          <p:cNvSpPr txBox="1"/>
          <p:nvPr userDrawn="1"/>
        </p:nvSpPr>
        <p:spPr>
          <a:xfrm>
            <a:off x="7586529" y="-58055"/>
            <a:ext cx="7142661" cy="7694414"/>
          </a:xfrm>
          <a:prstGeom prst="rect">
            <a:avLst/>
          </a:prstGeom>
          <a:noFill/>
        </p:spPr>
        <p:txBody>
          <a:bodyPr wrap="square" rtlCol="0">
            <a:spAutoFit/>
          </a:bodyPr>
          <a:lstStyle/>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r>
              <a:rPr lang="en-US" sz="1300" dirty="0">
                <a:solidFill>
                  <a:schemeClr val="bg1"/>
                </a:solidFill>
                <a:latin typeface="+mj-lt"/>
              </a:rPr>
              <a:t>1 0 1 0 1 0 1 0 1 0 1 0 1 0 1 0 1 0 1 0 1 0 1 0 1 1 0 1 0 1 0 1 0 1 0 1 0 1 0 1 0 1 0 1 0 1 0 1 0 1</a:t>
            </a:r>
          </a:p>
          <a:p>
            <a:r>
              <a:rPr lang="en-US" sz="1300" dirty="0">
                <a:solidFill>
                  <a:schemeClr val="bg1"/>
                </a:solidFill>
                <a:latin typeface="+mj-lt"/>
              </a:rPr>
              <a:t>0 1 0 1 0 1 0 1 0 1 0 1 0 1 0 1 0 1 0 1 0 1 0 1 0 0 1 0 1 0 1 0 1 0 1 0 1 0 1 0 1 0 1 0 1 0 1 0 1 0</a:t>
            </a:r>
          </a:p>
          <a:p>
            <a:endParaRPr lang="en-US" sz="1300" dirty="0">
              <a:solidFill>
                <a:schemeClr val="bg1"/>
              </a:solidFill>
              <a:latin typeface="+mj-lt"/>
            </a:endParaRPr>
          </a:p>
          <a:p>
            <a:endParaRPr lang="en-US" sz="1300" dirty="0">
              <a:solidFill>
                <a:schemeClr val="bg1"/>
              </a:solidFill>
              <a:latin typeface="+mj-lt"/>
            </a:endParaRPr>
          </a:p>
          <a:p>
            <a:endParaRPr lang="en-US" sz="1300" dirty="0">
              <a:solidFill>
                <a:schemeClr val="bg1"/>
              </a:solidFill>
              <a:latin typeface="+mj-lt"/>
            </a:endParaRPr>
          </a:p>
        </p:txBody>
      </p:sp>
      <p:sp>
        <p:nvSpPr>
          <p:cNvPr id="12" name="Rectangle 11">
            <a:extLst>
              <a:ext uri="{FF2B5EF4-FFF2-40B4-BE49-F238E27FC236}">
                <a16:creationId xmlns:a16="http://schemas.microsoft.com/office/drawing/2014/main" id="{26A78B48-0BC2-4043-8AE3-C8C844E3A023}"/>
              </a:ext>
            </a:extLst>
          </p:cNvPr>
          <p:cNvSpPr/>
          <p:nvPr userDrawn="1"/>
        </p:nvSpPr>
        <p:spPr>
          <a:xfrm>
            <a:off x="7644585" y="1998041"/>
            <a:ext cx="397230" cy="2308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6"/>
          <p:cNvSpPr>
            <a:spLocks noGrp="1"/>
          </p:cNvSpPr>
          <p:nvPr>
            <p:ph type="body" sz="quarter" idx="14" hasCustomPrompt="1"/>
          </p:nvPr>
        </p:nvSpPr>
        <p:spPr>
          <a:xfrm>
            <a:off x="1512888" y="3296769"/>
            <a:ext cx="4583113" cy="741990"/>
          </a:xfrm>
        </p:spPr>
        <p:txBody>
          <a:bodyPr>
            <a:noAutofit/>
          </a:bodyPr>
          <a:lstStyle>
            <a:lvl1pPr marL="0" indent="0">
              <a:buNone/>
              <a:defRPr sz="48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Text Placeholder 16"/>
          <p:cNvSpPr>
            <a:spLocks noGrp="1"/>
          </p:cNvSpPr>
          <p:nvPr>
            <p:ph type="body" sz="quarter" idx="15" hasCustomPrompt="1"/>
          </p:nvPr>
        </p:nvSpPr>
        <p:spPr>
          <a:xfrm>
            <a:off x="1512888" y="4172823"/>
            <a:ext cx="4583113" cy="741990"/>
          </a:xfrm>
        </p:spPr>
        <p:txBody>
          <a:bodyPr>
            <a:noAutofit/>
          </a:bodyPr>
          <a:lstStyle>
            <a:lvl1pPr marL="0" indent="0">
              <a:buNone/>
              <a:defRPr sz="2400" b="0" spc="60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2021</a:t>
            </a:r>
            <a:endParaRPr lang="fa-IR" dirty="0"/>
          </a:p>
        </p:txBody>
      </p:sp>
      <p:sp>
        <p:nvSpPr>
          <p:cNvPr id="15" name="Text Placeholder 16">
            <a:extLst>
              <a:ext uri="{FF2B5EF4-FFF2-40B4-BE49-F238E27FC236}">
                <a16:creationId xmlns:a16="http://schemas.microsoft.com/office/drawing/2014/main" id="{4518FF74-C9A5-4B73-9CF1-E52883DC3144}"/>
              </a:ext>
            </a:extLst>
          </p:cNvPr>
          <p:cNvSpPr>
            <a:spLocks noGrp="1"/>
          </p:cNvSpPr>
          <p:nvPr>
            <p:ph type="body" sz="quarter" idx="18" hasCustomPrompt="1"/>
          </p:nvPr>
        </p:nvSpPr>
        <p:spPr>
          <a:xfrm>
            <a:off x="1512888" y="5250090"/>
            <a:ext cx="2834641" cy="531571"/>
          </a:xfrm>
        </p:spPr>
        <p:txBody>
          <a:bodyPr>
            <a:noAutofit/>
          </a:bodyPr>
          <a:lstStyle>
            <a:lvl1pPr marL="0" indent="0" algn="l" rtl="1">
              <a:buNone/>
              <a:defRPr sz="16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Your Logo Here!</a:t>
            </a:r>
          </a:p>
          <a:p>
            <a:pPr lvl="0"/>
            <a:endParaRPr lang="fa-IR" dirty="0"/>
          </a:p>
        </p:txBody>
      </p:sp>
    </p:spTree>
    <p:extLst>
      <p:ext uri="{BB962C8B-B14F-4D97-AF65-F5344CB8AC3E}">
        <p14:creationId xmlns:p14="http://schemas.microsoft.com/office/powerpoint/2010/main" val="368220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9" name="Rectangle 8">
            <a:extLst>
              <a:ext uri="{FF2B5EF4-FFF2-40B4-BE49-F238E27FC236}">
                <a16:creationId xmlns:a16="http://schemas.microsoft.com/office/drawing/2014/main" id="{388F0818-F016-4344-91E1-884288CB7615}"/>
              </a:ext>
            </a:extLst>
          </p:cNvPr>
          <p:cNvSpPr/>
          <p:nvPr userDrawn="1"/>
        </p:nvSpPr>
        <p:spPr>
          <a:xfrm>
            <a:off x="3691503" y="1864958"/>
            <a:ext cx="8500497" cy="3981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E56F8F2E-C157-4168-87B4-7E4A8395254A}"/>
              </a:ext>
            </a:extLst>
          </p:cNvPr>
          <p:cNvCxnSpPr>
            <a:cxnSpLocks/>
          </p:cNvCxnSpPr>
          <p:nvPr userDrawn="1"/>
        </p:nvCxnSpPr>
        <p:spPr>
          <a:xfrm>
            <a:off x="0" y="5453210"/>
            <a:ext cx="14097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1F990CF9-A09E-4C13-9427-50D307F3ABD2}"/>
              </a:ext>
            </a:extLst>
          </p:cNvPr>
          <p:cNvSpPr/>
          <p:nvPr userDrawn="1"/>
        </p:nvSpPr>
        <p:spPr>
          <a:xfrm>
            <a:off x="3691502" y="2152207"/>
            <a:ext cx="118761" cy="3273297"/>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6"/>
          <p:cNvSpPr>
            <a:spLocks noGrp="1"/>
          </p:cNvSpPr>
          <p:nvPr>
            <p:ph type="body" sz="quarter" idx="14" hasCustomPrompt="1"/>
          </p:nvPr>
        </p:nvSpPr>
        <p:spPr>
          <a:xfrm>
            <a:off x="640080" y="3459544"/>
            <a:ext cx="2834641" cy="1981200"/>
          </a:xfrm>
        </p:spPr>
        <p:txBody>
          <a:bodyPr>
            <a:noAutofit/>
          </a:bodyPr>
          <a:lstStyle>
            <a:lvl1pPr marL="0" indent="0" algn="r" rtl="1">
              <a:buNone/>
              <a:defRPr sz="6000" b="1">
                <a:solidFill>
                  <a:srgbClr val="2F55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Picture Placeholder 13"/>
          <p:cNvSpPr>
            <a:spLocks noGrp="1"/>
          </p:cNvSpPr>
          <p:nvPr>
            <p:ph type="pic" sz="quarter" idx="15"/>
          </p:nvPr>
        </p:nvSpPr>
        <p:spPr>
          <a:xfrm>
            <a:off x="8416373" y="2152207"/>
            <a:ext cx="3221037" cy="3273297"/>
          </a:xfrm>
        </p:spPr>
        <p:txBody>
          <a:bodyPr/>
          <a:lstStyle/>
          <a:p>
            <a:endParaRPr lang="fa-IR" dirty="0"/>
          </a:p>
        </p:txBody>
      </p:sp>
      <p:sp>
        <p:nvSpPr>
          <p:cNvPr id="15" name="Text Placeholder 12"/>
          <p:cNvSpPr>
            <a:spLocks noGrp="1"/>
          </p:cNvSpPr>
          <p:nvPr>
            <p:ph type="body" sz="quarter" idx="16" hasCustomPrompt="1"/>
          </p:nvPr>
        </p:nvSpPr>
        <p:spPr>
          <a:xfrm>
            <a:off x="4027045" y="2246434"/>
            <a:ext cx="3834738"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16" name="Text Placeholder 12"/>
          <p:cNvSpPr>
            <a:spLocks noGrp="1"/>
          </p:cNvSpPr>
          <p:nvPr>
            <p:ph type="body" sz="quarter" idx="17" hasCustomPrompt="1"/>
          </p:nvPr>
        </p:nvSpPr>
        <p:spPr>
          <a:xfrm>
            <a:off x="4027045" y="4058041"/>
            <a:ext cx="3834738" cy="136044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Tree>
    <p:extLst>
      <p:ext uri="{BB962C8B-B14F-4D97-AF65-F5344CB8AC3E}">
        <p14:creationId xmlns:p14="http://schemas.microsoft.com/office/powerpoint/2010/main" val="1278590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4_Picture with Caption">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cxnSp>
        <p:nvCxnSpPr>
          <p:cNvPr id="46" name="Straight Connector 45"/>
          <p:cNvCxnSpPr/>
          <p:nvPr userDrawn="1"/>
        </p:nvCxnSpPr>
        <p:spPr>
          <a:xfrm>
            <a:off x="-1" y="3159533"/>
            <a:ext cx="12192001" cy="0"/>
          </a:xfrm>
          <a:prstGeom prst="line">
            <a:avLst/>
          </a:prstGeom>
          <a:ln w="28575">
            <a:solidFill>
              <a:srgbClr val="052F5F"/>
            </a:solidFill>
          </a:ln>
        </p:spPr>
        <p:style>
          <a:lnRef idx="1">
            <a:schemeClr val="accent1"/>
          </a:lnRef>
          <a:fillRef idx="0">
            <a:schemeClr val="accent1"/>
          </a:fillRef>
          <a:effectRef idx="0">
            <a:schemeClr val="accent1"/>
          </a:effectRef>
          <a:fontRef idx="minor">
            <a:schemeClr val="tx1"/>
          </a:fontRef>
        </p:style>
      </p:cxnSp>
      <p:sp>
        <p:nvSpPr>
          <p:cNvPr id="48" name="Teardrop 47"/>
          <p:cNvSpPr/>
          <p:nvPr/>
        </p:nvSpPr>
        <p:spPr>
          <a:xfrm rot="8015513">
            <a:off x="556259" y="2379488"/>
            <a:ext cx="1560092" cy="1560094"/>
          </a:xfrm>
          <a:prstGeom prst="teardrop">
            <a:avLst/>
          </a:prstGeom>
          <a:solidFill>
            <a:schemeClr val="bg2">
              <a:lumMod val="9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5DA62"/>
                </a:solidFill>
              </a:ln>
              <a:solidFill>
                <a:srgbClr val="F5DA62"/>
              </a:solidFill>
            </a:endParaRPr>
          </a:p>
        </p:txBody>
      </p:sp>
      <p:sp>
        <p:nvSpPr>
          <p:cNvPr id="49" name="Teardrop 48"/>
          <p:cNvSpPr/>
          <p:nvPr/>
        </p:nvSpPr>
        <p:spPr>
          <a:xfrm rot="8015513">
            <a:off x="2451453" y="2379492"/>
            <a:ext cx="1560092" cy="1560094"/>
          </a:xfrm>
          <a:prstGeom prst="teardrop">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ardrop 49"/>
          <p:cNvSpPr/>
          <p:nvPr/>
        </p:nvSpPr>
        <p:spPr>
          <a:xfrm rot="8015513">
            <a:off x="4346645" y="2379486"/>
            <a:ext cx="1560092" cy="1560094"/>
          </a:xfrm>
          <a:prstGeom prst="teardrop">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ardrop 50"/>
          <p:cNvSpPr/>
          <p:nvPr/>
        </p:nvSpPr>
        <p:spPr>
          <a:xfrm rot="8015513">
            <a:off x="6241836" y="2379487"/>
            <a:ext cx="1560092" cy="1560094"/>
          </a:xfrm>
          <a:prstGeom prst="teardrop">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ardrop 51"/>
          <p:cNvSpPr/>
          <p:nvPr/>
        </p:nvSpPr>
        <p:spPr>
          <a:xfrm rot="8015513">
            <a:off x="10009320" y="2379486"/>
            <a:ext cx="1560092" cy="1560094"/>
          </a:xfrm>
          <a:prstGeom prst="teardrop">
            <a:avLst/>
          </a:prstGeom>
          <a:solidFill>
            <a:srgbClr val="052F5F"/>
          </a:solidFill>
          <a:ln>
            <a:solidFill>
              <a:srgbClr val="052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ardrop 52"/>
          <p:cNvSpPr/>
          <p:nvPr/>
        </p:nvSpPr>
        <p:spPr>
          <a:xfrm rot="8015513">
            <a:off x="8137029" y="2379487"/>
            <a:ext cx="1560092" cy="1560094"/>
          </a:xfrm>
          <a:prstGeom prst="teardrop">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 Placeholder 27"/>
          <p:cNvSpPr>
            <a:spLocks noGrp="1"/>
          </p:cNvSpPr>
          <p:nvPr userDrawn="1">
            <p:ph type="body" sz="quarter" idx="23" hasCustomPrompt="1"/>
          </p:nvPr>
        </p:nvSpPr>
        <p:spPr>
          <a:xfrm>
            <a:off x="931020" y="2771782"/>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01</a:t>
            </a:r>
          </a:p>
        </p:txBody>
      </p:sp>
      <p:sp>
        <p:nvSpPr>
          <p:cNvPr id="55" name="Text Placeholder 27"/>
          <p:cNvSpPr>
            <a:spLocks noGrp="1"/>
          </p:cNvSpPr>
          <p:nvPr userDrawn="1">
            <p:ph type="body" sz="quarter" idx="24" hasCustomPrompt="1"/>
          </p:nvPr>
        </p:nvSpPr>
        <p:spPr>
          <a:xfrm>
            <a:off x="2826214" y="2771786"/>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02</a:t>
            </a:r>
          </a:p>
        </p:txBody>
      </p:sp>
      <p:sp>
        <p:nvSpPr>
          <p:cNvPr id="56" name="Text Placeholder 27"/>
          <p:cNvSpPr>
            <a:spLocks noGrp="1"/>
          </p:cNvSpPr>
          <p:nvPr userDrawn="1">
            <p:ph type="body" sz="quarter" idx="25" hasCustomPrompt="1"/>
          </p:nvPr>
        </p:nvSpPr>
        <p:spPr>
          <a:xfrm>
            <a:off x="4721406" y="2771037"/>
            <a:ext cx="810571" cy="776992"/>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03</a:t>
            </a:r>
          </a:p>
        </p:txBody>
      </p:sp>
      <p:sp>
        <p:nvSpPr>
          <p:cNvPr id="57" name="Text Placeholder 27"/>
          <p:cNvSpPr>
            <a:spLocks noGrp="1"/>
          </p:cNvSpPr>
          <p:nvPr userDrawn="1">
            <p:ph type="body" sz="quarter" idx="26" hasCustomPrompt="1"/>
          </p:nvPr>
        </p:nvSpPr>
        <p:spPr>
          <a:xfrm>
            <a:off x="6616597" y="2771781"/>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04</a:t>
            </a:r>
          </a:p>
        </p:txBody>
      </p:sp>
      <p:sp>
        <p:nvSpPr>
          <p:cNvPr id="58" name="Text Placeholder 27"/>
          <p:cNvSpPr>
            <a:spLocks noGrp="1"/>
          </p:cNvSpPr>
          <p:nvPr userDrawn="1">
            <p:ph type="body" sz="quarter" idx="27" hasCustomPrompt="1"/>
          </p:nvPr>
        </p:nvSpPr>
        <p:spPr>
          <a:xfrm>
            <a:off x="8511790" y="2771781"/>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05</a:t>
            </a:r>
          </a:p>
        </p:txBody>
      </p:sp>
      <p:sp>
        <p:nvSpPr>
          <p:cNvPr id="59" name="Text Placeholder 27"/>
          <p:cNvSpPr>
            <a:spLocks noGrp="1"/>
          </p:cNvSpPr>
          <p:nvPr userDrawn="1">
            <p:ph type="body" sz="quarter" idx="28" hasCustomPrompt="1"/>
          </p:nvPr>
        </p:nvSpPr>
        <p:spPr>
          <a:xfrm>
            <a:off x="10384081" y="2771780"/>
            <a:ext cx="810571" cy="775507"/>
          </a:xfrm>
          <a:prstGeom prst="rect">
            <a:avLst/>
          </a:prstGeom>
        </p:spPr>
        <p:txBody>
          <a:bodyPr/>
          <a:lstStyle>
            <a:lvl1pPr marL="0" indent="0" algn="ctr">
              <a:buNone/>
              <a:defRPr sz="3600" b="1">
                <a:solidFill>
                  <a:schemeClr val="bg1"/>
                </a:solidFill>
                <a:latin typeface="Lato" panose="020F0502020204030203" pitchFamily="34" charset="0"/>
              </a:defRPr>
            </a:lvl1pPr>
            <a:lvl2pPr marL="342900" indent="0" algn="l">
              <a:buNone/>
              <a:defRPr sz="1100" b="1">
                <a:solidFill>
                  <a:schemeClr val="tx1"/>
                </a:solidFill>
                <a:latin typeface="Lato" panose="020F0502020204030203" pitchFamily="34" charset="0"/>
              </a:defRPr>
            </a:lvl2pPr>
            <a:lvl3pPr marL="685800" indent="0" algn="l">
              <a:buNone/>
              <a:defRPr sz="1100" b="1">
                <a:solidFill>
                  <a:schemeClr val="tx1"/>
                </a:solidFill>
                <a:latin typeface="Lato" panose="020F0502020204030203" pitchFamily="34" charset="0"/>
              </a:defRPr>
            </a:lvl3pPr>
            <a:lvl4pPr>
              <a:defRPr sz="1100" b="1">
                <a:solidFill>
                  <a:schemeClr val="tx1"/>
                </a:solidFill>
                <a:latin typeface="Lato" panose="020F0502020204030203" pitchFamily="34" charset="0"/>
              </a:defRPr>
            </a:lvl4pPr>
            <a:lvl5pPr>
              <a:defRPr sz="1100" b="1">
                <a:solidFill>
                  <a:schemeClr val="tx1"/>
                </a:solidFill>
                <a:latin typeface="Lato" panose="020F0502020204030203" pitchFamily="34" charset="0"/>
              </a:defRPr>
            </a:lvl5pPr>
          </a:lstStyle>
          <a:p>
            <a:pPr lvl="0"/>
            <a:r>
              <a:rPr lang="en-US" dirty="0"/>
              <a:t>06</a:t>
            </a:r>
          </a:p>
        </p:txBody>
      </p:sp>
      <p:sp>
        <p:nvSpPr>
          <p:cNvPr id="17" name="Text Placeholder 12"/>
          <p:cNvSpPr>
            <a:spLocks noGrp="1"/>
          </p:cNvSpPr>
          <p:nvPr>
            <p:ph type="body" sz="quarter" idx="16" hasCustomPrompt="1"/>
          </p:nvPr>
        </p:nvSpPr>
        <p:spPr>
          <a:xfrm>
            <a:off x="568264" y="44993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8" name="Text Placeholder 12"/>
          <p:cNvSpPr>
            <a:spLocks noGrp="1"/>
          </p:cNvSpPr>
          <p:nvPr>
            <p:ph type="body" sz="quarter" idx="17" hasCustomPrompt="1"/>
          </p:nvPr>
        </p:nvSpPr>
        <p:spPr>
          <a:xfrm>
            <a:off x="2439838" y="449930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9" name="Text Placeholder 12"/>
          <p:cNvSpPr>
            <a:spLocks noGrp="1"/>
          </p:cNvSpPr>
          <p:nvPr>
            <p:ph type="body" sz="quarter" idx="18" hasCustomPrompt="1"/>
          </p:nvPr>
        </p:nvSpPr>
        <p:spPr>
          <a:xfrm>
            <a:off x="4358650"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p:cNvSpPr>
            <a:spLocks noGrp="1"/>
          </p:cNvSpPr>
          <p:nvPr>
            <p:ph type="body" sz="quarter" idx="19" hasCustomPrompt="1"/>
          </p:nvPr>
        </p:nvSpPr>
        <p:spPr>
          <a:xfrm>
            <a:off x="6273919"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1" name="Text Placeholder 12"/>
          <p:cNvSpPr>
            <a:spLocks noGrp="1"/>
          </p:cNvSpPr>
          <p:nvPr>
            <p:ph type="body" sz="quarter" idx="20" hasCustomPrompt="1"/>
          </p:nvPr>
        </p:nvSpPr>
        <p:spPr>
          <a:xfrm>
            <a:off x="8213799"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2" name="Text Placeholder 12"/>
          <p:cNvSpPr>
            <a:spLocks noGrp="1"/>
          </p:cNvSpPr>
          <p:nvPr>
            <p:ph type="body" sz="quarter" idx="21" hasCustomPrompt="1"/>
          </p:nvPr>
        </p:nvSpPr>
        <p:spPr>
          <a:xfrm>
            <a:off x="10019895"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5" name="Rectangle 24">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 Placeholder 2"/>
          <p:cNvSpPr>
            <a:spLocks noGrp="1"/>
          </p:cNvSpPr>
          <p:nvPr>
            <p:ph type="body" sz="quarter" idx="13" hasCustomPrompt="1"/>
          </p:nvPr>
        </p:nvSpPr>
        <p:spPr>
          <a:xfrm>
            <a:off x="890087" y="1079319"/>
            <a:ext cx="4470400" cy="740445"/>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022947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16F392-C6AB-4894-A1D1-5E6EE97A3136}"/>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B73A5487-49C3-4EF8-B59D-5D4C2172AA9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51116" y="0"/>
            <a:ext cx="12163901" cy="6858000"/>
          </a:xfrm>
          <a:prstGeom prst="rect">
            <a:avLst/>
          </a:prstGeom>
          <a:noFill/>
        </p:spPr>
      </p:pic>
      <p:cxnSp>
        <p:nvCxnSpPr>
          <p:cNvPr id="8" name="Straight Connector 7">
            <a:extLst>
              <a:ext uri="{FF2B5EF4-FFF2-40B4-BE49-F238E27FC236}">
                <a16:creationId xmlns:a16="http://schemas.microsoft.com/office/drawing/2014/main" id="{EF979F3A-6994-4CD2-A5BF-7A076413656A}"/>
              </a:ext>
            </a:extLst>
          </p:cNvPr>
          <p:cNvCxnSpPr>
            <a:cxnSpLocks/>
          </p:cNvCxnSpPr>
          <p:nvPr userDrawn="1"/>
        </p:nvCxnSpPr>
        <p:spPr>
          <a:xfrm flipV="1">
            <a:off x="2938225" y="0"/>
            <a:ext cx="0" cy="3428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7CC6C2C-AA0A-4DEE-844F-789131CA841E}"/>
              </a:ext>
            </a:extLst>
          </p:cNvPr>
          <p:cNvCxnSpPr>
            <a:cxnSpLocks/>
          </p:cNvCxnSpPr>
          <p:nvPr userDrawn="1"/>
        </p:nvCxnSpPr>
        <p:spPr>
          <a:xfrm flipV="1">
            <a:off x="2938225" y="5065969"/>
            <a:ext cx="0" cy="17920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1419225" y="3505198"/>
            <a:ext cx="3019425" cy="1428752"/>
          </a:xfrm>
        </p:spPr>
        <p:txBody>
          <a:bodyPr>
            <a:noAutofit/>
          </a:bodyPr>
          <a:lstStyle>
            <a:lvl1pPr marL="0" indent="0" algn="ctr">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1" name="Text Placeholder 16"/>
          <p:cNvSpPr>
            <a:spLocks noGrp="1"/>
          </p:cNvSpPr>
          <p:nvPr>
            <p:ph type="body" sz="quarter" idx="15" hasCustomPrompt="1"/>
          </p:nvPr>
        </p:nvSpPr>
        <p:spPr>
          <a:xfrm>
            <a:off x="7125459" y="586004"/>
            <a:ext cx="3716071" cy="1143951"/>
          </a:xfrm>
        </p:spPr>
        <p:txBody>
          <a:bodyPr>
            <a:noAutofit/>
          </a:bodyPr>
          <a:lstStyle>
            <a:lvl1pPr marL="0" indent="0">
              <a:buNone/>
              <a:defRPr sz="8000" b="1">
                <a:solidFill>
                  <a:schemeClr val="bg1"/>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n%</a:t>
            </a:r>
            <a:endParaRPr lang="fa-IR" dirty="0"/>
          </a:p>
        </p:txBody>
      </p:sp>
      <p:sp>
        <p:nvSpPr>
          <p:cNvPr id="12" name="Text Placeholder 16"/>
          <p:cNvSpPr>
            <a:spLocks noGrp="1"/>
          </p:cNvSpPr>
          <p:nvPr>
            <p:ph type="body" sz="quarter" idx="16" hasCustomPrompt="1"/>
          </p:nvPr>
        </p:nvSpPr>
        <p:spPr>
          <a:xfrm>
            <a:off x="7125460" y="1760435"/>
            <a:ext cx="3716070" cy="1163740"/>
          </a:xfrm>
        </p:spPr>
        <p:txBody>
          <a:bodyPr>
            <a:noAutofit/>
          </a:bodyPr>
          <a:lstStyle>
            <a:lvl1pPr marL="0" indent="0">
              <a:buNone/>
              <a:defRPr sz="2800" b="1">
                <a:solidFill>
                  <a:schemeClr val="bg1"/>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 dolor </a:t>
            </a:r>
          </a:p>
          <a:p>
            <a:pPr lvl="0"/>
            <a:r>
              <a:rPr lang="en-US" dirty="0"/>
              <a:t>sit </a:t>
            </a:r>
            <a:r>
              <a:rPr lang="en-US" dirty="0" err="1"/>
              <a:t>amet</a:t>
            </a:r>
            <a:r>
              <a:rPr lang="en-US" dirty="0"/>
              <a:t>, </a:t>
            </a:r>
            <a:r>
              <a:rPr lang="en-US" dirty="0" err="1"/>
              <a:t>consectat</a:t>
            </a:r>
            <a:endParaRPr lang="fa-IR" dirty="0"/>
          </a:p>
        </p:txBody>
      </p:sp>
      <p:sp>
        <p:nvSpPr>
          <p:cNvPr id="13" name="Graphic 15">
            <a:extLst>
              <a:ext uri="{FF2B5EF4-FFF2-40B4-BE49-F238E27FC236}">
                <a16:creationId xmlns:a16="http://schemas.microsoft.com/office/drawing/2014/main" id="{25277C41-30C4-4340-B4FE-8816250511BC}"/>
              </a:ext>
            </a:extLst>
          </p:cNvPr>
          <p:cNvSpPr/>
          <p:nvPr userDrawn="1"/>
        </p:nvSpPr>
        <p:spPr>
          <a:xfrm>
            <a:off x="6173743" y="932752"/>
            <a:ext cx="951716" cy="671497"/>
          </a:xfrm>
          <a:custGeom>
            <a:avLst/>
            <a:gdLst>
              <a:gd name="connsiteX0" fmla="*/ 2909920 w 3536570"/>
              <a:gd name="connsiteY0" fmla="*/ 1337473 h 2735030"/>
              <a:gd name="connsiteX1" fmla="*/ 2738470 w 3536570"/>
              <a:gd name="connsiteY1" fmla="*/ 1427961 h 2735030"/>
              <a:gd name="connsiteX2" fmla="*/ 1812640 w 3536570"/>
              <a:gd name="connsiteY2" fmla="*/ 1922308 h 2735030"/>
              <a:gd name="connsiteX3" fmla="*/ 1722153 w 3536570"/>
              <a:gd name="connsiteY3" fmla="*/ 1921356 h 2735030"/>
              <a:gd name="connsiteX4" fmla="*/ 952533 w 3536570"/>
              <a:gd name="connsiteY4" fmla="*/ 1509876 h 2735030"/>
              <a:gd name="connsiteX5" fmla="*/ 914433 w 3536570"/>
              <a:gd name="connsiteY5" fmla="*/ 1490826 h 2735030"/>
              <a:gd name="connsiteX6" fmla="*/ 912528 w 3536570"/>
              <a:gd name="connsiteY6" fmla="*/ 1524163 h 2735030"/>
              <a:gd name="connsiteX7" fmla="*/ 911575 w 3536570"/>
              <a:gd name="connsiteY7" fmla="*/ 1706091 h 2735030"/>
              <a:gd name="connsiteX8" fmla="*/ 963010 w 3536570"/>
              <a:gd name="connsiteY8" fmla="*/ 1797531 h 2735030"/>
              <a:gd name="connsiteX9" fmla="*/ 1052545 w 3536570"/>
              <a:gd name="connsiteY9" fmla="*/ 2108998 h 2735030"/>
              <a:gd name="connsiteX10" fmla="*/ 1044925 w 3536570"/>
              <a:gd name="connsiteY10" fmla="*/ 2164243 h 2735030"/>
              <a:gd name="connsiteX11" fmla="*/ 1082073 w 3536570"/>
              <a:gd name="connsiteY11" fmla="*/ 2624301 h 2735030"/>
              <a:gd name="connsiteX12" fmla="*/ 1051593 w 3536570"/>
              <a:gd name="connsiteY12" fmla="*/ 2671926 h 2735030"/>
              <a:gd name="connsiteX13" fmla="*/ 657258 w 3536570"/>
              <a:gd name="connsiteY13" fmla="*/ 2670973 h 2735030"/>
              <a:gd name="connsiteX14" fmla="*/ 628683 w 3536570"/>
              <a:gd name="connsiteY14" fmla="*/ 2618586 h 2735030"/>
              <a:gd name="connsiteX15" fmla="*/ 667735 w 3536570"/>
              <a:gd name="connsiteY15" fmla="*/ 2155671 h 2735030"/>
              <a:gd name="connsiteX16" fmla="*/ 662973 w 3536570"/>
              <a:gd name="connsiteY16" fmla="*/ 2116618 h 2735030"/>
              <a:gd name="connsiteX17" fmla="*/ 617253 w 3536570"/>
              <a:gd name="connsiteY17" fmla="*/ 1994698 h 2735030"/>
              <a:gd name="connsiteX18" fmla="*/ 512478 w 3536570"/>
              <a:gd name="connsiteY18" fmla="*/ 1994698 h 2735030"/>
              <a:gd name="connsiteX19" fmla="*/ 512478 w 3536570"/>
              <a:gd name="connsiteY19" fmla="*/ 1953741 h 2735030"/>
              <a:gd name="connsiteX20" fmla="*/ 513430 w 3536570"/>
              <a:gd name="connsiteY20" fmla="*/ 1307946 h 2735030"/>
              <a:gd name="connsiteX21" fmla="*/ 483903 w 3536570"/>
              <a:gd name="connsiteY21" fmla="*/ 1259368 h 2735030"/>
              <a:gd name="connsiteX22" fmla="*/ 43848 w 3536570"/>
              <a:gd name="connsiteY22" fmla="*/ 1025053 h 2735030"/>
              <a:gd name="connsiteX23" fmla="*/ 33 w 3536570"/>
              <a:gd name="connsiteY23" fmla="*/ 965998 h 2735030"/>
              <a:gd name="connsiteX24" fmla="*/ 42895 w 3536570"/>
              <a:gd name="connsiteY24" fmla="*/ 909801 h 2735030"/>
              <a:gd name="connsiteX25" fmla="*/ 1729773 w 3536570"/>
              <a:gd name="connsiteY25" fmla="*/ 10641 h 2735030"/>
              <a:gd name="connsiteX26" fmla="*/ 1806925 w 3536570"/>
              <a:gd name="connsiteY26" fmla="*/ 10641 h 2735030"/>
              <a:gd name="connsiteX27" fmla="*/ 3493803 w 3536570"/>
              <a:gd name="connsiteY27" fmla="*/ 911706 h 2735030"/>
              <a:gd name="connsiteX28" fmla="*/ 3535713 w 3536570"/>
              <a:gd name="connsiteY28" fmla="*/ 967903 h 2735030"/>
              <a:gd name="connsiteX29" fmla="*/ 3492850 w 3536570"/>
              <a:gd name="connsiteY29" fmla="*/ 1026006 h 2735030"/>
              <a:gd name="connsiteX30" fmla="*/ 3051843 w 3536570"/>
              <a:gd name="connsiteY30" fmla="*/ 1259368 h 2735030"/>
              <a:gd name="connsiteX31" fmla="*/ 3023268 w 3536570"/>
              <a:gd name="connsiteY31" fmla="*/ 1308898 h 2735030"/>
              <a:gd name="connsiteX32" fmla="*/ 3024220 w 3536570"/>
              <a:gd name="connsiteY32" fmla="*/ 1971838 h 2735030"/>
              <a:gd name="connsiteX33" fmla="*/ 2984215 w 3536570"/>
              <a:gd name="connsiteY33" fmla="*/ 2053753 h 2735030"/>
              <a:gd name="connsiteX34" fmla="*/ 1934560 w 3536570"/>
              <a:gd name="connsiteY34" fmla="*/ 2445231 h 2735030"/>
              <a:gd name="connsiteX35" fmla="*/ 1145890 w 3536570"/>
              <a:gd name="connsiteY35" fmla="*/ 2359506 h 2735030"/>
              <a:gd name="connsiteX36" fmla="*/ 1123983 w 3536570"/>
              <a:gd name="connsiteY36" fmla="*/ 2350933 h 2735030"/>
              <a:gd name="connsiteX37" fmla="*/ 1157320 w 3536570"/>
              <a:gd name="connsiteY37" fmla="*/ 2247111 h 2735030"/>
              <a:gd name="connsiteX38" fmla="*/ 1329723 w 3536570"/>
              <a:gd name="connsiteY38" fmla="*/ 2290926 h 2735030"/>
              <a:gd name="connsiteX39" fmla="*/ 2881345 w 3536570"/>
              <a:gd name="connsiteY39" fmla="*/ 1988031 h 2735030"/>
              <a:gd name="connsiteX40" fmla="*/ 2909920 w 3536570"/>
              <a:gd name="connsiteY40" fmla="*/ 1929928 h 2735030"/>
              <a:gd name="connsiteX41" fmla="*/ 2909920 w 3536570"/>
              <a:gd name="connsiteY41" fmla="*/ 1376526 h 2735030"/>
              <a:gd name="connsiteX42" fmla="*/ 3358548 w 3536570"/>
              <a:gd name="connsiteY42" fmla="*/ 967903 h 2735030"/>
              <a:gd name="connsiteX43" fmla="*/ 3044223 w 3536570"/>
              <a:gd name="connsiteY43" fmla="*/ 800263 h 2735030"/>
              <a:gd name="connsiteX44" fmla="*/ 1793590 w 3536570"/>
              <a:gd name="connsiteY44" fmla="*/ 133513 h 2735030"/>
              <a:gd name="connsiteX45" fmla="*/ 1745965 w 3536570"/>
              <a:gd name="connsiteY45" fmla="*/ 132561 h 2735030"/>
              <a:gd name="connsiteX46" fmla="*/ 205773 w 3536570"/>
              <a:gd name="connsiteY46" fmla="*/ 952663 h 2735030"/>
              <a:gd name="connsiteX47" fmla="*/ 182913 w 3536570"/>
              <a:gd name="connsiteY47" fmla="*/ 968856 h 2735030"/>
              <a:gd name="connsiteX48" fmla="*/ 198153 w 3536570"/>
              <a:gd name="connsiteY48" fmla="*/ 978381 h 2735030"/>
              <a:gd name="connsiteX49" fmla="*/ 810610 w 3536570"/>
              <a:gd name="connsiteY49" fmla="*/ 1305088 h 2735030"/>
              <a:gd name="connsiteX50" fmla="*/ 859188 w 3536570"/>
              <a:gd name="connsiteY50" fmla="*/ 1300326 h 2735030"/>
              <a:gd name="connsiteX51" fmla="*/ 1368775 w 3536570"/>
              <a:gd name="connsiteY51" fmla="*/ 1028863 h 2735030"/>
              <a:gd name="connsiteX52" fmla="*/ 1558323 w 3536570"/>
              <a:gd name="connsiteY52" fmla="*/ 926946 h 2735030"/>
              <a:gd name="connsiteX53" fmla="*/ 1622140 w 3536570"/>
              <a:gd name="connsiteY53" fmla="*/ 722158 h 2735030"/>
              <a:gd name="connsiteX54" fmla="*/ 1916463 w 3536570"/>
              <a:gd name="connsiteY54" fmla="*/ 723111 h 2735030"/>
              <a:gd name="connsiteX55" fmla="*/ 1915510 w 3536570"/>
              <a:gd name="connsiteY55" fmla="*/ 984096 h 2735030"/>
              <a:gd name="connsiteX56" fmla="*/ 1685958 w 3536570"/>
              <a:gd name="connsiteY56" fmla="*/ 1012671 h 2735030"/>
              <a:gd name="connsiteX57" fmla="*/ 1633570 w 3536570"/>
              <a:gd name="connsiteY57" fmla="*/ 1018386 h 2735030"/>
              <a:gd name="connsiteX58" fmla="*/ 1177323 w 3536570"/>
              <a:gd name="connsiteY58" fmla="*/ 1260321 h 2735030"/>
              <a:gd name="connsiteX59" fmla="*/ 954438 w 3536570"/>
              <a:gd name="connsiteY59" fmla="*/ 1379383 h 2735030"/>
              <a:gd name="connsiteX60" fmla="*/ 984918 w 3536570"/>
              <a:gd name="connsiteY60" fmla="*/ 1397481 h 2735030"/>
              <a:gd name="connsiteX61" fmla="*/ 1722153 w 3536570"/>
              <a:gd name="connsiteY61" fmla="*/ 1792768 h 2735030"/>
              <a:gd name="connsiteX62" fmla="*/ 1815498 w 3536570"/>
              <a:gd name="connsiteY62" fmla="*/ 1791816 h 2735030"/>
              <a:gd name="connsiteX63" fmla="*/ 3189003 w 3536570"/>
              <a:gd name="connsiteY63" fmla="*/ 1058391 h 2735030"/>
              <a:gd name="connsiteX64" fmla="*/ 770605 w 3536570"/>
              <a:gd name="connsiteY64" fmla="*/ 2216631 h 2735030"/>
              <a:gd name="connsiteX65" fmla="*/ 742030 w 3536570"/>
              <a:gd name="connsiteY65" fmla="*/ 2570961 h 2735030"/>
              <a:gd name="connsiteX66" fmla="*/ 758223 w 3536570"/>
              <a:gd name="connsiteY66" fmla="*/ 2594773 h 2735030"/>
              <a:gd name="connsiteX67" fmla="*/ 915385 w 3536570"/>
              <a:gd name="connsiteY67" fmla="*/ 2611918 h 2735030"/>
              <a:gd name="connsiteX68" fmla="*/ 969678 w 3536570"/>
              <a:gd name="connsiteY68" fmla="*/ 2537623 h 2735030"/>
              <a:gd name="connsiteX69" fmla="*/ 968725 w 3536570"/>
              <a:gd name="connsiteY69" fmla="*/ 2469996 h 2735030"/>
              <a:gd name="connsiteX70" fmla="*/ 946818 w 3536570"/>
              <a:gd name="connsiteY70" fmla="*/ 2216631 h 2735030"/>
              <a:gd name="connsiteX71" fmla="*/ 629635 w 3536570"/>
              <a:gd name="connsiteY71" fmla="*/ 1338426 h 2735030"/>
              <a:gd name="connsiteX72" fmla="*/ 629635 w 3536570"/>
              <a:gd name="connsiteY72" fmla="*/ 1951836 h 2735030"/>
              <a:gd name="connsiteX73" fmla="*/ 780130 w 3536570"/>
              <a:gd name="connsiteY73" fmla="*/ 1779433 h 2735030"/>
              <a:gd name="connsiteX74" fmla="*/ 797275 w 3536570"/>
              <a:gd name="connsiteY74" fmla="*/ 1750858 h 2735030"/>
              <a:gd name="connsiteX75" fmla="*/ 797275 w 3536570"/>
              <a:gd name="connsiteY75" fmla="*/ 1447963 h 2735030"/>
              <a:gd name="connsiteX76" fmla="*/ 782988 w 3536570"/>
              <a:gd name="connsiteY76" fmla="*/ 1420341 h 2735030"/>
              <a:gd name="connsiteX77" fmla="*/ 629635 w 3536570"/>
              <a:gd name="connsiteY77" fmla="*/ 1338426 h 2735030"/>
              <a:gd name="connsiteX78" fmla="*/ 969678 w 3536570"/>
              <a:gd name="connsiteY78" fmla="*/ 1994698 h 2735030"/>
              <a:gd name="connsiteX79" fmla="*/ 856330 w 3536570"/>
              <a:gd name="connsiteY79" fmla="*/ 1880398 h 2735030"/>
              <a:gd name="connsiteX80" fmla="*/ 741082 w 3536570"/>
              <a:gd name="connsiteY80" fmla="*/ 1993742 h 2735030"/>
              <a:gd name="connsiteX81" fmla="*/ 854425 w 3536570"/>
              <a:gd name="connsiteY81" fmla="*/ 2108990 h 2735030"/>
              <a:gd name="connsiteX82" fmla="*/ 969674 w 3536570"/>
              <a:gd name="connsiteY82" fmla="*/ 1995647 h 2735030"/>
              <a:gd name="connsiteX83" fmla="*/ 969678 w 3536570"/>
              <a:gd name="connsiteY83" fmla="*/ 1994698 h 2735030"/>
              <a:gd name="connsiteX84" fmla="*/ 1767873 w 3536570"/>
              <a:gd name="connsiteY84" fmla="*/ 918373 h 2735030"/>
              <a:gd name="connsiteX85" fmla="*/ 1863123 w 3536570"/>
              <a:gd name="connsiteY85" fmla="*/ 881226 h 2735030"/>
              <a:gd name="connsiteX86" fmla="*/ 1865028 w 3536570"/>
              <a:gd name="connsiteY86" fmla="*/ 825981 h 2735030"/>
              <a:gd name="connsiteX87" fmla="*/ 1671670 w 3536570"/>
              <a:gd name="connsiteY87" fmla="*/ 825981 h 2735030"/>
              <a:gd name="connsiteX88" fmla="*/ 1673575 w 3536570"/>
              <a:gd name="connsiteY88" fmla="*/ 881226 h 2735030"/>
              <a:gd name="connsiteX89" fmla="*/ 1767873 w 3536570"/>
              <a:gd name="connsiteY89" fmla="*/ 918373 h 273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36570" h="2735030">
                <a:moveTo>
                  <a:pt x="2909920" y="1337473"/>
                </a:moveTo>
                <a:lnTo>
                  <a:pt x="2738470" y="1427961"/>
                </a:lnTo>
                <a:cubicBezTo>
                  <a:pt x="2429860" y="1592743"/>
                  <a:pt x="2121250" y="1756573"/>
                  <a:pt x="1812640" y="1922308"/>
                </a:cubicBezTo>
                <a:cubicBezTo>
                  <a:pt x="1780255" y="1939453"/>
                  <a:pt x="1753585" y="1937548"/>
                  <a:pt x="1722153" y="1921356"/>
                </a:cubicBezTo>
                <a:cubicBezTo>
                  <a:pt x="1465930" y="1783243"/>
                  <a:pt x="1208755" y="1647036"/>
                  <a:pt x="952533" y="1509876"/>
                </a:cubicBezTo>
                <a:lnTo>
                  <a:pt x="914433" y="1490826"/>
                </a:lnTo>
                <a:cubicBezTo>
                  <a:pt x="913480" y="1504161"/>
                  <a:pt x="912528" y="1514638"/>
                  <a:pt x="912528" y="1524163"/>
                </a:cubicBezTo>
                <a:cubicBezTo>
                  <a:pt x="912528" y="1585123"/>
                  <a:pt x="915385" y="1646083"/>
                  <a:pt x="911575" y="1706091"/>
                </a:cubicBezTo>
                <a:cubicBezTo>
                  <a:pt x="908718" y="1749906"/>
                  <a:pt x="917290" y="1775623"/>
                  <a:pt x="963010" y="1797531"/>
                </a:cubicBezTo>
                <a:cubicBezTo>
                  <a:pt x="1079215" y="1852776"/>
                  <a:pt x="1115410" y="1995650"/>
                  <a:pt x="1052545" y="2108998"/>
                </a:cubicBezTo>
                <a:cubicBezTo>
                  <a:pt x="1043847" y="2126027"/>
                  <a:pt x="1041162" y="2145496"/>
                  <a:pt x="1044925" y="2164243"/>
                </a:cubicBezTo>
                <a:cubicBezTo>
                  <a:pt x="1086835" y="2314738"/>
                  <a:pt x="1085883" y="2469996"/>
                  <a:pt x="1082073" y="2624301"/>
                </a:cubicBezTo>
                <a:cubicBezTo>
                  <a:pt x="1078587" y="2643572"/>
                  <a:pt x="1067633" y="2660688"/>
                  <a:pt x="1051593" y="2671926"/>
                </a:cubicBezTo>
                <a:cubicBezTo>
                  <a:pt x="921100" y="2756698"/>
                  <a:pt x="787750" y="2755746"/>
                  <a:pt x="657258" y="2670973"/>
                </a:cubicBezTo>
                <a:cubicBezTo>
                  <a:pt x="640830" y="2658271"/>
                  <a:pt x="630468" y="2639274"/>
                  <a:pt x="628683" y="2618586"/>
                </a:cubicBezTo>
                <a:cubicBezTo>
                  <a:pt x="624873" y="2463328"/>
                  <a:pt x="623920" y="2307118"/>
                  <a:pt x="667735" y="2155671"/>
                </a:cubicBezTo>
                <a:cubicBezTo>
                  <a:pt x="670367" y="2142479"/>
                  <a:pt x="668698" y="2128791"/>
                  <a:pt x="662973" y="2116618"/>
                </a:cubicBezTo>
                <a:cubicBezTo>
                  <a:pt x="649638" y="2077566"/>
                  <a:pt x="633445" y="2039466"/>
                  <a:pt x="617253" y="1994698"/>
                </a:cubicBezTo>
                <a:lnTo>
                  <a:pt x="512478" y="1994698"/>
                </a:lnTo>
                <a:lnTo>
                  <a:pt x="512478" y="1953741"/>
                </a:lnTo>
                <a:cubicBezTo>
                  <a:pt x="512478" y="1738476"/>
                  <a:pt x="512795" y="1523211"/>
                  <a:pt x="513430" y="1307946"/>
                </a:cubicBezTo>
                <a:cubicBezTo>
                  <a:pt x="513430" y="1284133"/>
                  <a:pt x="506763" y="1270798"/>
                  <a:pt x="483903" y="1259368"/>
                </a:cubicBezTo>
                <a:lnTo>
                  <a:pt x="43848" y="1025053"/>
                </a:lnTo>
                <a:cubicBezTo>
                  <a:pt x="19083" y="1012671"/>
                  <a:pt x="-920" y="996478"/>
                  <a:pt x="33" y="965998"/>
                </a:cubicBezTo>
                <a:cubicBezTo>
                  <a:pt x="985" y="935518"/>
                  <a:pt x="19083" y="923136"/>
                  <a:pt x="42895" y="909801"/>
                </a:cubicBezTo>
                <a:lnTo>
                  <a:pt x="1729773" y="10641"/>
                </a:lnTo>
                <a:cubicBezTo>
                  <a:pt x="1753534" y="-3547"/>
                  <a:pt x="1783165" y="-3547"/>
                  <a:pt x="1806925" y="10641"/>
                </a:cubicBezTo>
                <a:lnTo>
                  <a:pt x="3493803" y="911706"/>
                </a:lnTo>
                <a:cubicBezTo>
                  <a:pt x="3514344" y="924500"/>
                  <a:pt x="3529308" y="944566"/>
                  <a:pt x="3535713" y="967903"/>
                </a:cubicBezTo>
                <a:cubicBezTo>
                  <a:pt x="3541428" y="995526"/>
                  <a:pt x="3517615" y="1012671"/>
                  <a:pt x="3492850" y="1026006"/>
                </a:cubicBezTo>
                <a:cubicBezTo>
                  <a:pt x="3346165" y="1103158"/>
                  <a:pt x="3199480" y="1182216"/>
                  <a:pt x="3051843" y="1259368"/>
                </a:cubicBezTo>
                <a:cubicBezTo>
                  <a:pt x="3032580" y="1267929"/>
                  <a:pt x="3021037" y="1287937"/>
                  <a:pt x="3023268" y="1308898"/>
                </a:cubicBezTo>
                <a:cubicBezTo>
                  <a:pt x="3024220" y="1529878"/>
                  <a:pt x="3023268" y="1750858"/>
                  <a:pt x="3024220" y="1971838"/>
                </a:cubicBezTo>
                <a:cubicBezTo>
                  <a:pt x="3026222" y="2004279"/>
                  <a:pt x="3011030" y="2035385"/>
                  <a:pt x="2984215" y="2053753"/>
                </a:cubicBezTo>
                <a:cubicBezTo>
                  <a:pt x="2671795" y="2286163"/>
                  <a:pt x="2323180" y="2418561"/>
                  <a:pt x="1934560" y="2445231"/>
                </a:cubicBezTo>
                <a:cubicBezTo>
                  <a:pt x="1666908" y="2464281"/>
                  <a:pt x="1403065" y="2442373"/>
                  <a:pt x="1145890" y="2359506"/>
                </a:cubicBezTo>
                <a:lnTo>
                  <a:pt x="1123983" y="2350933"/>
                </a:lnTo>
                <a:lnTo>
                  <a:pt x="1157320" y="2247111"/>
                </a:lnTo>
                <a:cubicBezTo>
                  <a:pt x="1216375" y="2261398"/>
                  <a:pt x="1272573" y="2279496"/>
                  <a:pt x="1329723" y="2290926"/>
                </a:cubicBezTo>
                <a:cubicBezTo>
                  <a:pt x="1887888" y="2402368"/>
                  <a:pt x="2408905" y="2320453"/>
                  <a:pt x="2881345" y="1988031"/>
                </a:cubicBezTo>
                <a:cubicBezTo>
                  <a:pt x="2901219" y="1975740"/>
                  <a:pt x="2912318" y="1953171"/>
                  <a:pt x="2909920" y="1929928"/>
                </a:cubicBezTo>
                <a:cubicBezTo>
                  <a:pt x="2908968" y="1745143"/>
                  <a:pt x="2909920" y="1561311"/>
                  <a:pt x="2909920" y="1376526"/>
                </a:cubicBezTo>
                <a:close/>
                <a:moveTo>
                  <a:pt x="3358548" y="967903"/>
                </a:moveTo>
                <a:lnTo>
                  <a:pt x="3044223" y="800263"/>
                </a:lnTo>
                <a:cubicBezTo>
                  <a:pt x="2627663" y="577378"/>
                  <a:pt x="2210785" y="355128"/>
                  <a:pt x="1793590" y="133513"/>
                </a:cubicBezTo>
                <a:cubicBezTo>
                  <a:pt x="1778553" y="126523"/>
                  <a:pt x="1761270" y="126178"/>
                  <a:pt x="1745965" y="132561"/>
                </a:cubicBezTo>
                <a:cubicBezTo>
                  <a:pt x="1232885" y="404976"/>
                  <a:pt x="719488" y="678343"/>
                  <a:pt x="205773" y="952663"/>
                </a:cubicBezTo>
                <a:cubicBezTo>
                  <a:pt x="197654" y="957319"/>
                  <a:pt x="189999" y="962741"/>
                  <a:pt x="182913" y="968856"/>
                </a:cubicBezTo>
                <a:lnTo>
                  <a:pt x="198153" y="978381"/>
                </a:lnTo>
                <a:lnTo>
                  <a:pt x="810610" y="1305088"/>
                </a:lnTo>
                <a:cubicBezTo>
                  <a:pt x="831565" y="1316518"/>
                  <a:pt x="843948" y="1308898"/>
                  <a:pt x="859188" y="1300326"/>
                </a:cubicBezTo>
                <a:lnTo>
                  <a:pt x="1368775" y="1028863"/>
                </a:lnTo>
                <a:lnTo>
                  <a:pt x="1558323" y="926946"/>
                </a:lnTo>
                <a:cubicBezTo>
                  <a:pt x="1525938" y="832648"/>
                  <a:pt x="1544988" y="766926"/>
                  <a:pt x="1622140" y="722158"/>
                </a:cubicBezTo>
                <a:cubicBezTo>
                  <a:pt x="1719295" y="665961"/>
                  <a:pt x="1820260" y="665961"/>
                  <a:pt x="1916463" y="723111"/>
                </a:cubicBezTo>
                <a:cubicBezTo>
                  <a:pt x="2012665" y="780261"/>
                  <a:pt x="2023143" y="918373"/>
                  <a:pt x="1915510" y="984096"/>
                </a:cubicBezTo>
                <a:cubicBezTo>
                  <a:pt x="1844073" y="1028863"/>
                  <a:pt x="1766920" y="1033626"/>
                  <a:pt x="1685958" y="1012671"/>
                </a:cubicBezTo>
                <a:cubicBezTo>
                  <a:pt x="1668343" y="1008753"/>
                  <a:pt x="1649926" y="1010762"/>
                  <a:pt x="1633570" y="1018386"/>
                </a:cubicBezTo>
                <a:cubicBezTo>
                  <a:pt x="1480218" y="1097443"/>
                  <a:pt x="1328770" y="1179358"/>
                  <a:pt x="1177323" y="1260321"/>
                </a:cubicBezTo>
                <a:lnTo>
                  <a:pt x="954438" y="1379383"/>
                </a:lnTo>
                <a:lnTo>
                  <a:pt x="984918" y="1397481"/>
                </a:lnTo>
                <a:cubicBezTo>
                  <a:pt x="1230663" y="1528926"/>
                  <a:pt x="1477360" y="1659418"/>
                  <a:pt x="1722153" y="1792768"/>
                </a:cubicBezTo>
                <a:cubicBezTo>
                  <a:pt x="1757395" y="1811818"/>
                  <a:pt x="1782160" y="1809913"/>
                  <a:pt x="1815498" y="1791816"/>
                </a:cubicBezTo>
                <a:cubicBezTo>
                  <a:pt x="2272698" y="1546071"/>
                  <a:pt x="2730533" y="1301596"/>
                  <a:pt x="3189003" y="1058391"/>
                </a:cubicBezTo>
                <a:close/>
                <a:moveTo>
                  <a:pt x="770605" y="2216631"/>
                </a:moveTo>
                <a:cubicBezTo>
                  <a:pt x="739173" y="2329978"/>
                  <a:pt x="739173" y="2450946"/>
                  <a:pt x="742030" y="2570961"/>
                </a:cubicBezTo>
                <a:cubicBezTo>
                  <a:pt x="743672" y="2580890"/>
                  <a:pt x="749592" y="2589597"/>
                  <a:pt x="758223" y="2594773"/>
                </a:cubicBezTo>
                <a:cubicBezTo>
                  <a:pt x="805442" y="2623611"/>
                  <a:pt x="863059" y="2629897"/>
                  <a:pt x="915385" y="2611918"/>
                </a:cubicBezTo>
                <a:cubicBezTo>
                  <a:pt x="969678" y="2593821"/>
                  <a:pt x="969678" y="2593821"/>
                  <a:pt x="969678" y="2537623"/>
                </a:cubicBezTo>
                <a:cubicBezTo>
                  <a:pt x="969678" y="2514763"/>
                  <a:pt x="970630" y="2491903"/>
                  <a:pt x="968725" y="2469996"/>
                </a:cubicBezTo>
                <a:cubicBezTo>
                  <a:pt x="962058" y="2383318"/>
                  <a:pt x="954438" y="2296641"/>
                  <a:pt x="946818" y="2216631"/>
                </a:cubicBezTo>
                <a:close/>
                <a:moveTo>
                  <a:pt x="629635" y="1338426"/>
                </a:moveTo>
                <a:lnTo>
                  <a:pt x="629635" y="1951836"/>
                </a:lnTo>
                <a:cubicBezTo>
                  <a:pt x="655353" y="1863253"/>
                  <a:pt x="703930" y="1808961"/>
                  <a:pt x="780130" y="1779433"/>
                </a:cubicBezTo>
                <a:cubicBezTo>
                  <a:pt x="789929" y="1773045"/>
                  <a:pt x="796250" y="1762510"/>
                  <a:pt x="797275" y="1750858"/>
                </a:cubicBezTo>
                <a:cubicBezTo>
                  <a:pt x="799180" y="1649893"/>
                  <a:pt x="798228" y="1548928"/>
                  <a:pt x="797275" y="1447963"/>
                </a:cubicBezTo>
                <a:cubicBezTo>
                  <a:pt x="796658" y="1437143"/>
                  <a:pt x="791462" y="1427097"/>
                  <a:pt x="782988" y="1420341"/>
                </a:cubicBezTo>
                <a:cubicBezTo>
                  <a:pt x="733458" y="1392718"/>
                  <a:pt x="682975" y="1367001"/>
                  <a:pt x="629635" y="1338426"/>
                </a:cubicBezTo>
                <a:close/>
                <a:moveTo>
                  <a:pt x="969678" y="1994698"/>
                </a:moveTo>
                <a:cubicBezTo>
                  <a:pt x="968674" y="1932361"/>
                  <a:pt x="918657" y="1881923"/>
                  <a:pt x="856330" y="1880398"/>
                </a:cubicBezTo>
                <a:cubicBezTo>
                  <a:pt x="793206" y="1879872"/>
                  <a:pt x="741608" y="1930618"/>
                  <a:pt x="741082" y="1993742"/>
                </a:cubicBezTo>
                <a:cubicBezTo>
                  <a:pt x="740556" y="2056866"/>
                  <a:pt x="791301" y="2108464"/>
                  <a:pt x="854425" y="2108990"/>
                </a:cubicBezTo>
                <a:cubicBezTo>
                  <a:pt x="917549" y="2109517"/>
                  <a:pt x="969148" y="2058771"/>
                  <a:pt x="969674" y="1995647"/>
                </a:cubicBezTo>
                <a:cubicBezTo>
                  <a:pt x="969676" y="1995330"/>
                  <a:pt x="969678" y="1995014"/>
                  <a:pt x="969678" y="1994698"/>
                </a:cubicBezTo>
                <a:close/>
                <a:moveTo>
                  <a:pt x="1767873" y="918373"/>
                </a:moveTo>
                <a:cubicBezTo>
                  <a:pt x="1801210" y="905991"/>
                  <a:pt x="1834548" y="897418"/>
                  <a:pt x="1863123" y="881226"/>
                </a:cubicBezTo>
                <a:cubicBezTo>
                  <a:pt x="1891698" y="865033"/>
                  <a:pt x="1887888" y="845031"/>
                  <a:pt x="1865028" y="825981"/>
                </a:cubicBezTo>
                <a:cubicBezTo>
                  <a:pt x="1820260" y="786928"/>
                  <a:pt x="1715485" y="786928"/>
                  <a:pt x="1671670" y="825981"/>
                </a:cubicBezTo>
                <a:cubicBezTo>
                  <a:pt x="1648810" y="845983"/>
                  <a:pt x="1647858" y="865986"/>
                  <a:pt x="1673575" y="881226"/>
                </a:cubicBezTo>
                <a:cubicBezTo>
                  <a:pt x="1699293" y="896466"/>
                  <a:pt x="1733583" y="905991"/>
                  <a:pt x="1767873" y="918373"/>
                </a:cubicBezTo>
                <a:close/>
              </a:path>
            </a:pathLst>
          </a:custGeom>
          <a:solidFill>
            <a:schemeClr val="bg1"/>
          </a:solidFill>
          <a:ln w="9525" cap="flat">
            <a:noFill/>
            <a:prstDash val="solid"/>
            <a:miter/>
          </a:ln>
        </p:spPr>
        <p:txBody>
          <a:bodyPr rtlCol="0" anchor="ctr"/>
          <a:lstStyle/>
          <a:p>
            <a:endParaRPr lang="en-US" dirty="0"/>
          </a:p>
        </p:txBody>
      </p:sp>
      <p:sp>
        <p:nvSpPr>
          <p:cNvPr id="14" name="Text Placeholder 3"/>
          <p:cNvSpPr>
            <a:spLocks noGrp="1"/>
          </p:cNvSpPr>
          <p:nvPr>
            <p:ph type="body" sz="quarter" idx="17" hasCustomPrompt="1"/>
          </p:nvPr>
        </p:nvSpPr>
        <p:spPr>
          <a:xfrm>
            <a:off x="6371130" y="3364684"/>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5" name="Text Placeholder 3"/>
          <p:cNvSpPr>
            <a:spLocks noGrp="1"/>
          </p:cNvSpPr>
          <p:nvPr>
            <p:ph type="body" sz="quarter" idx="18" hasCustomPrompt="1"/>
          </p:nvPr>
        </p:nvSpPr>
        <p:spPr>
          <a:xfrm>
            <a:off x="6371130" y="4799129"/>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247412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040A68-906C-4457-B5DA-F35D20CA9706}"/>
              </a:ext>
            </a:extLst>
          </p:cNvPr>
          <p:cNvSpPr/>
          <p:nvPr userDrawn="1"/>
        </p:nvSpPr>
        <p:spPr>
          <a:xfrm>
            <a:off x="-48289" y="0"/>
            <a:ext cx="3805295" cy="6858000"/>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8" cy="6858000"/>
          </a:xfrm>
          <a:prstGeom prst="rect">
            <a:avLst/>
          </a:prstGeom>
          <a:noFill/>
        </p:spPr>
      </p:pic>
      <p:grpSp>
        <p:nvGrpSpPr>
          <p:cNvPr id="3" name="Group 2"/>
          <p:cNvGrpSpPr/>
          <p:nvPr userDrawn="1"/>
        </p:nvGrpSpPr>
        <p:grpSpPr>
          <a:xfrm>
            <a:off x="4290585" y="2405407"/>
            <a:ext cx="7275877" cy="1886300"/>
            <a:chOff x="2655118" y="2866109"/>
            <a:chExt cx="6331517" cy="1641471"/>
          </a:xfrm>
        </p:grpSpPr>
        <p:sp>
          <p:nvSpPr>
            <p:cNvPr id="16" name="Oval 15">
              <a:extLst>
                <a:ext uri="{FF2B5EF4-FFF2-40B4-BE49-F238E27FC236}">
                  <a16:creationId xmlns:a16="http://schemas.microsoft.com/office/drawing/2014/main" id="{63B44F9B-3AE2-41E7-AD64-D719E84418EB}"/>
                </a:ext>
              </a:extLst>
            </p:cNvPr>
            <p:cNvSpPr/>
            <p:nvPr userDrawn="1"/>
          </p:nvSpPr>
          <p:spPr>
            <a:xfrm>
              <a:off x="6143375" y="3215969"/>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7A6BAA51-FE68-4DB9-B4CA-9E07E5D39D1D}"/>
                </a:ext>
              </a:extLst>
            </p:cNvPr>
            <p:cNvSpPr/>
            <p:nvPr userDrawn="1"/>
          </p:nvSpPr>
          <p:spPr>
            <a:xfrm>
              <a:off x="4583622" y="3214929"/>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AB628196-0E1E-4749-9D9F-3FFD1F2BA75A}"/>
                </a:ext>
              </a:extLst>
            </p:cNvPr>
            <p:cNvSpPr/>
            <p:nvPr userDrawn="1"/>
          </p:nvSpPr>
          <p:spPr>
            <a:xfrm>
              <a:off x="7675607" y="3289494"/>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91051CE6-17DD-4D5B-9101-F52FC81E5B69}"/>
                </a:ext>
              </a:extLst>
            </p:cNvPr>
            <p:cNvSpPr/>
            <p:nvPr userDrawn="1"/>
          </p:nvSpPr>
          <p:spPr>
            <a:xfrm>
              <a:off x="3018867" y="3215747"/>
              <a:ext cx="942194" cy="942194"/>
            </a:xfrm>
            <a:prstGeom prst="ellipse">
              <a:avLst/>
            </a:prstGeom>
            <a:solidFill>
              <a:schemeClr val="bg1">
                <a:lumMod val="95000"/>
              </a:schemeClr>
            </a:solid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4">
              <a:extLst>
                <a:ext uri="{FF2B5EF4-FFF2-40B4-BE49-F238E27FC236}">
                  <a16:creationId xmlns:a16="http://schemas.microsoft.com/office/drawing/2014/main" id="{76B74996-6C2B-437F-9954-5CF3A4A6BAE8}"/>
                </a:ext>
              </a:extLst>
            </p:cNvPr>
            <p:cNvSpPr/>
            <p:nvPr userDrawn="1"/>
          </p:nvSpPr>
          <p:spPr>
            <a:xfrm rot="16200000">
              <a:off x="6189446" y="2449043"/>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Shape 15">
              <a:extLst>
                <a:ext uri="{FF2B5EF4-FFF2-40B4-BE49-F238E27FC236}">
                  <a16:creationId xmlns:a16="http://schemas.microsoft.com/office/drawing/2014/main" id="{6F9A2657-D8AA-4778-B61B-C5CA28357828}"/>
                </a:ext>
              </a:extLst>
            </p:cNvPr>
            <p:cNvSpPr/>
            <p:nvPr userDrawn="1"/>
          </p:nvSpPr>
          <p:spPr>
            <a:xfrm rot="5400000">
              <a:off x="4633058" y="3269779"/>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16">
              <a:extLst>
                <a:ext uri="{FF2B5EF4-FFF2-40B4-BE49-F238E27FC236}">
                  <a16:creationId xmlns:a16="http://schemas.microsoft.com/office/drawing/2014/main" id="{97104568-76A8-406B-8CD1-8F44C790AF1E}"/>
                </a:ext>
              </a:extLst>
            </p:cNvPr>
            <p:cNvSpPr/>
            <p:nvPr userDrawn="1"/>
          </p:nvSpPr>
          <p:spPr>
            <a:xfrm rot="16200000">
              <a:off x="3072184" y="2454744"/>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Freeform: Shape 17">
              <a:extLst>
                <a:ext uri="{FF2B5EF4-FFF2-40B4-BE49-F238E27FC236}">
                  <a16:creationId xmlns:a16="http://schemas.microsoft.com/office/drawing/2014/main" id="{EF67EBE2-C179-40AD-B55F-A957CB45E07E}"/>
                </a:ext>
              </a:extLst>
            </p:cNvPr>
            <p:cNvSpPr/>
            <p:nvPr userDrawn="1"/>
          </p:nvSpPr>
          <p:spPr>
            <a:xfrm rot="5400000">
              <a:off x="7748834" y="3261412"/>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04152" y="3111283"/>
            <a:ext cx="472666" cy="472666"/>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753339" y="2994443"/>
            <a:ext cx="589506" cy="589506"/>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016913" y="3105905"/>
            <a:ext cx="466074" cy="466074"/>
          </a:xfrm>
          <a:prstGeom prst="rect">
            <a:avLst/>
          </a:prstGeom>
        </p:spPr>
      </p:pic>
      <p:pic>
        <p:nvPicPr>
          <p:cNvPr id="25" name="Picture 2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304334" y="3111283"/>
            <a:ext cx="593837" cy="593837"/>
          </a:xfrm>
          <a:prstGeom prst="rect">
            <a:avLst/>
          </a:prstGeom>
        </p:spPr>
      </p:pic>
      <p:sp>
        <p:nvSpPr>
          <p:cNvPr id="26" name="Text Placeholder 12"/>
          <p:cNvSpPr>
            <a:spLocks noGrp="1"/>
          </p:cNvSpPr>
          <p:nvPr>
            <p:ph type="body" sz="quarter" idx="16" hasCustomPrompt="1"/>
          </p:nvPr>
        </p:nvSpPr>
        <p:spPr>
          <a:xfrm>
            <a:off x="5969751" y="138833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32" name="Straight Connector 31">
            <a:extLst>
              <a:ext uri="{FF2B5EF4-FFF2-40B4-BE49-F238E27FC236}">
                <a16:creationId xmlns:a16="http://schemas.microsoft.com/office/drawing/2014/main" id="{E56F8F2E-C157-4168-87B4-7E4A8395254A}"/>
              </a:ext>
            </a:extLst>
          </p:cNvPr>
          <p:cNvCxnSpPr>
            <a:cxnSpLocks/>
          </p:cNvCxnSpPr>
          <p:nvPr userDrawn="1"/>
        </p:nvCxnSpPr>
        <p:spPr>
          <a:xfrm>
            <a:off x="0" y="2391400"/>
            <a:ext cx="1409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 Placeholder 16"/>
          <p:cNvSpPr>
            <a:spLocks noGrp="1"/>
          </p:cNvSpPr>
          <p:nvPr>
            <p:ph type="body" sz="quarter" idx="14" hasCustomPrompt="1"/>
          </p:nvPr>
        </p:nvSpPr>
        <p:spPr>
          <a:xfrm>
            <a:off x="640080" y="397734"/>
            <a:ext cx="2834641" cy="1981200"/>
          </a:xfrm>
        </p:spPr>
        <p:txBody>
          <a:bodyPr>
            <a:noAutofit/>
          </a:bodyPr>
          <a:lstStyle>
            <a:lvl1pPr marL="0" indent="0" algn="r" rtl="1">
              <a:buNone/>
              <a:defRPr sz="6000" b="1">
                <a:solidFill>
                  <a:schemeClr val="bg1"/>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7" name="Text Placeholder 12"/>
          <p:cNvSpPr>
            <a:spLocks noGrp="1"/>
          </p:cNvSpPr>
          <p:nvPr>
            <p:ph type="body" sz="quarter" idx="20" hasCustomPrompt="1"/>
          </p:nvPr>
        </p:nvSpPr>
        <p:spPr>
          <a:xfrm>
            <a:off x="9677113" y="138833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8" name="Text Placeholder 12"/>
          <p:cNvSpPr>
            <a:spLocks noGrp="1"/>
          </p:cNvSpPr>
          <p:nvPr>
            <p:ph type="body" sz="quarter" idx="21" hasCustomPrompt="1"/>
          </p:nvPr>
        </p:nvSpPr>
        <p:spPr>
          <a:xfrm>
            <a:off x="4163090" y="4054715"/>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4" name="Text Placeholder 12"/>
          <p:cNvSpPr>
            <a:spLocks noGrp="1"/>
          </p:cNvSpPr>
          <p:nvPr>
            <p:ph type="body" sz="quarter" idx="22" hasCustomPrompt="1"/>
          </p:nvPr>
        </p:nvSpPr>
        <p:spPr>
          <a:xfrm>
            <a:off x="7745299" y="4048037"/>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9" name="Text Placeholder 12">
            <a:extLst>
              <a:ext uri="{FF2B5EF4-FFF2-40B4-BE49-F238E27FC236}">
                <a16:creationId xmlns:a16="http://schemas.microsoft.com/office/drawing/2014/main" id="{F28D64D0-6DFF-4F68-889F-6825F3070A0C}"/>
              </a:ext>
            </a:extLst>
          </p:cNvPr>
          <p:cNvSpPr>
            <a:spLocks noGrp="1"/>
          </p:cNvSpPr>
          <p:nvPr>
            <p:ph type="body" sz="quarter" idx="10" hasCustomPrompt="1"/>
          </p:nvPr>
        </p:nvSpPr>
        <p:spPr>
          <a:xfrm>
            <a:off x="535002" y="2951452"/>
            <a:ext cx="2912367" cy="2294803"/>
          </a:xfrm>
        </p:spPr>
        <p:txBody>
          <a:bodyPr>
            <a:noAutofit/>
          </a:bodyPr>
          <a:lstStyle>
            <a:lvl1pPr marL="228600" marR="0" indent="-228600" algn="justLow"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8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Tree>
    <p:extLst>
      <p:ext uri="{BB962C8B-B14F-4D97-AF65-F5344CB8AC3E}">
        <p14:creationId xmlns:p14="http://schemas.microsoft.com/office/powerpoint/2010/main" val="2209729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8" cy="6858000"/>
          </a:xfrm>
          <a:prstGeom prst="rect">
            <a:avLst/>
          </a:prstGeom>
          <a:noFill/>
        </p:spPr>
      </p:pic>
      <p:sp>
        <p:nvSpPr>
          <p:cNvPr id="31" name="Rounded Rectangle 30"/>
          <p:cNvSpPr/>
          <p:nvPr userDrawn="1"/>
        </p:nvSpPr>
        <p:spPr>
          <a:xfrm rot="2851511">
            <a:off x="617047" y="2717434"/>
            <a:ext cx="1355215" cy="1350959"/>
          </a:xfrm>
          <a:prstGeom prst="roundRect">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34"/>
          <p:cNvSpPr/>
          <p:nvPr userDrawn="1"/>
        </p:nvSpPr>
        <p:spPr>
          <a:xfrm rot="2851511">
            <a:off x="2611439" y="2729208"/>
            <a:ext cx="1355215" cy="1350959"/>
          </a:xfrm>
          <a:prstGeom prst="round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rot="2851511">
            <a:off x="4523004" y="2729207"/>
            <a:ext cx="1355215" cy="1350959"/>
          </a:xfrm>
          <a:prstGeom prst="round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rot="2851511">
            <a:off x="6434569" y="2729208"/>
            <a:ext cx="1355215" cy="1350959"/>
          </a:xfrm>
          <a:prstGeom prst="roundRect">
            <a:avLst/>
          </a:prstGeom>
          <a:solidFill>
            <a:schemeClr val="bg1">
              <a:lumMod val="50000"/>
            </a:schemeClr>
          </a:solidFill>
          <a:ln>
            <a:solidFill>
              <a:srgbClr val="FDDD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ounded Rectangle 37"/>
          <p:cNvSpPr/>
          <p:nvPr userDrawn="1"/>
        </p:nvSpPr>
        <p:spPr>
          <a:xfrm rot="2851511">
            <a:off x="8508367" y="2729207"/>
            <a:ext cx="1355215" cy="1350959"/>
          </a:xfrm>
          <a:prstGeom prst="roundRect">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ounded Rectangle 38"/>
          <p:cNvSpPr/>
          <p:nvPr userDrawn="1"/>
        </p:nvSpPr>
        <p:spPr>
          <a:xfrm rot="2851511">
            <a:off x="10419931" y="2729207"/>
            <a:ext cx="1355215" cy="1350959"/>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 name="Picture 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4266" y="2867709"/>
            <a:ext cx="1009810" cy="1009810"/>
          </a:xfrm>
          <a:prstGeom prst="rect">
            <a:avLst/>
          </a:prstGeom>
        </p:spPr>
      </p:pic>
      <p:pic>
        <p:nvPicPr>
          <p:cNvPr id="41" name="Picture 4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08716" y="3012791"/>
            <a:ext cx="783789" cy="783789"/>
          </a:xfrm>
          <a:prstGeom prst="rect">
            <a:avLst/>
          </a:prstGeom>
        </p:spPr>
      </p:pic>
      <p:pic>
        <p:nvPicPr>
          <p:cNvPr id="42" name="Picture 4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656481" y="2948991"/>
            <a:ext cx="847589" cy="847589"/>
          </a:xfrm>
          <a:prstGeom prst="rect">
            <a:avLst/>
          </a:prstGeom>
        </p:spPr>
      </p:pic>
      <p:pic>
        <p:nvPicPr>
          <p:cNvPr id="43" name="Picture 4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918044" y="3039292"/>
            <a:ext cx="787597" cy="787597"/>
          </a:xfrm>
          <a:prstGeom prst="rect">
            <a:avLst/>
          </a:prstGeom>
        </p:spPr>
      </p:pic>
      <p:pic>
        <p:nvPicPr>
          <p:cNvPr id="44" name="Picture 4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737911" y="3039292"/>
            <a:ext cx="856574" cy="856574"/>
          </a:xfrm>
          <a:prstGeom prst="rect">
            <a:avLst/>
          </a:prstGeom>
        </p:spPr>
      </p:pic>
      <p:pic>
        <p:nvPicPr>
          <p:cNvPr id="45" name="Picture 4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649476" y="2948991"/>
            <a:ext cx="877898" cy="877898"/>
          </a:xfrm>
          <a:prstGeom prst="rect">
            <a:avLst/>
          </a:prstGeom>
        </p:spPr>
      </p:pic>
      <p:cxnSp>
        <p:nvCxnSpPr>
          <p:cNvPr id="46" name="Straight Connector 45"/>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7" name="Text Placeholder 2"/>
          <p:cNvSpPr>
            <a:spLocks noGrp="1"/>
          </p:cNvSpPr>
          <p:nvPr>
            <p:ph type="body" sz="quarter" idx="13" hasCustomPrompt="1"/>
          </p:nvPr>
        </p:nvSpPr>
        <p:spPr>
          <a:xfrm>
            <a:off x="890087" y="414845"/>
            <a:ext cx="4470400" cy="87560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8" name="Text Placeholder 12"/>
          <p:cNvSpPr>
            <a:spLocks noGrp="1"/>
          </p:cNvSpPr>
          <p:nvPr>
            <p:ph type="body" sz="quarter" idx="16" hasCustomPrompt="1"/>
          </p:nvPr>
        </p:nvSpPr>
        <p:spPr>
          <a:xfrm>
            <a:off x="521130"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9" name="Text Placeholder 12"/>
          <p:cNvSpPr>
            <a:spLocks noGrp="1"/>
          </p:cNvSpPr>
          <p:nvPr>
            <p:ph type="body" sz="quarter" idx="17" hasCustomPrompt="1"/>
          </p:nvPr>
        </p:nvSpPr>
        <p:spPr>
          <a:xfrm>
            <a:off x="2543801"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0" name="Text Placeholder 12"/>
          <p:cNvSpPr>
            <a:spLocks noGrp="1"/>
          </p:cNvSpPr>
          <p:nvPr>
            <p:ph type="body" sz="quarter" idx="18" hasCustomPrompt="1"/>
          </p:nvPr>
        </p:nvSpPr>
        <p:spPr>
          <a:xfrm>
            <a:off x="4427962"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1" name="Text Placeholder 12"/>
          <p:cNvSpPr>
            <a:spLocks noGrp="1"/>
          </p:cNvSpPr>
          <p:nvPr>
            <p:ph type="body" sz="quarter" idx="19" hasCustomPrompt="1"/>
          </p:nvPr>
        </p:nvSpPr>
        <p:spPr>
          <a:xfrm>
            <a:off x="6344135" y="448313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2" name="Text Placeholder 12"/>
          <p:cNvSpPr>
            <a:spLocks noGrp="1"/>
          </p:cNvSpPr>
          <p:nvPr>
            <p:ph type="body" sz="quarter" idx="20" hasCustomPrompt="1"/>
          </p:nvPr>
        </p:nvSpPr>
        <p:spPr>
          <a:xfrm>
            <a:off x="8417933"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53" name="Text Placeholder 12"/>
          <p:cNvSpPr>
            <a:spLocks noGrp="1"/>
          </p:cNvSpPr>
          <p:nvPr>
            <p:ph type="body" sz="quarter" idx="21" hasCustomPrompt="1"/>
          </p:nvPr>
        </p:nvSpPr>
        <p:spPr>
          <a:xfrm>
            <a:off x="10320384" y="449700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2930937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16F392-C6AB-4894-A1D1-5E6EE97A3136}"/>
              </a:ext>
            </a:extLst>
          </p:cNvPr>
          <p:cNvSpPr/>
          <p:nvPr userDrawn="1"/>
        </p:nvSpPr>
        <p:spPr>
          <a:xfrm>
            <a:off x="266218" y="324091"/>
            <a:ext cx="11586258" cy="6238755"/>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B73A5487-49C3-4EF8-B59D-5D4C2172AA9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1548276" y="-3458627"/>
            <a:ext cx="12163900" cy="6858000"/>
          </a:xfrm>
          <a:prstGeom prst="rect">
            <a:avLst/>
          </a:prstGeom>
          <a:noFill/>
        </p:spPr>
      </p:pic>
      <p:sp>
        <p:nvSpPr>
          <p:cNvPr id="3" name="Text Placeholder 2"/>
          <p:cNvSpPr>
            <a:spLocks noGrp="1"/>
          </p:cNvSpPr>
          <p:nvPr>
            <p:ph type="body" sz="quarter" idx="10" hasCustomPrompt="1"/>
          </p:nvPr>
        </p:nvSpPr>
        <p:spPr>
          <a:xfrm>
            <a:off x="805767" y="2602116"/>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4" name="Text Placeholder 3"/>
          <p:cNvSpPr>
            <a:spLocks noGrp="1"/>
          </p:cNvSpPr>
          <p:nvPr>
            <p:ph type="body" sz="quarter" idx="17" hasCustomPrompt="1"/>
          </p:nvPr>
        </p:nvSpPr>
        <p:spPr>
          <a:xfrm>
            <a:off x="805767" y="3636580"/>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2" name="Rectangle 1"/>
          <p:cNvSpPr/>
          <p:nvPr userDrawn="1"/>
        </p:nvSpPr>
        <p:spPr>
          <a:xfrm>
            <a:off x="6504971" y="1097093"/>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p:cNvSpPr/>
          <p:nvPr userDrawn="1"/>
        </p:nvSpPr>
        <p:spPr>
          <a:xfrm>
            <a:off x="8110794" y="1097093"/>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userDrawn="1"/>
        </p:nvSpPr>
        <p:spPr>
          <a:xfrm>
            <a:off x="9725134" y="1097093"/>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userDrawn="1"/>
        </p:nvSpPr>
        <p:spPr>
          <a:xfrm>
            <a:off x="8110794" y="2638455"/>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userDrawn="1"/>
        </p:nvSpPr>
        <p:spPr>
          <a:xfrm>
            <a:off x="9725133" y="2638455"/>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userDrawn="1"/>
        </p:nvSpPr>
        <p:spPr>
          <a:xfrm>
            <a:off x="6522332" y="2638455"/>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p:cNvSpPr/>
          <p:nvPr userDrawn="1"/>
        </p:nvSpPr>
        <p:spPr>
          <a:xfrm>
            <a:off x="6516546" y="4161579"/>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ectangle 21"/>
          <p:cNvSpPr/>
          <p:nvPr userDrawn="1"/>
        </p:nvSpPr>
        <p:spPr>
          <a:xfrm>
            <a:off x="8110793" y="4165499"/>
            <a:ext cx="1400537" cy="13560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Rectangle 22"/>
          <p:cNvSpPr/>
          <p:nvPr userDrawn="1"/>
        </p:nvSpPr>
        <p:spPr>
          <a:xfrm>
            <a:off x="9725133" y="4161579"/>
            <a:ext cx="1400537" cy="13560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33454" y="4549876"/>
            <a:ext cx="743570" cy="743570"/>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05677" y="4549876"/>
            <a:ext cx="644038" cy="644038"/>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21907" y="1512727"/>
            <a:ext cx="539124" cy="539124"/>
          </a:xfrm>
          <a:prstGeom prst="rect">
            <a:avLst/>
          </a:prstGeom>
        </p:spPr>
      </p:pic>
      <p:sp>
        <p:nvSpPr>
          <p:cNvPr id="24" name="AutoShape 30"/>
          <p:cNvSpPr>
            <a:spLocks/>
          </p:cNvSpPr>
          <p:nvPr userDrawn="1"/>
        </p:nvSpPr>
        <p:spPr bwMode="auto">
          <a:xfrm>
            <a:off x="8631255" y="2999135"/>
            <a:ext cx="429776" cy="62493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4"/>
          <p:cNvSpPr>
            <a:spLocks/>
          </p:cNvSpPr>
          <p:nvPr userDrawn="1"/>
        </p:nvSpPr>
        <p:spPr bwMode="auto">
          <a:xfrm>
            <a:off x="7005146" y="1477953"/>
            <a:ext cx="571878" cy="5738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1541924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9" name="Rectangle 8">
            <a:extLst>
              <a:ext uri="{FF2B5EF4-FFF2-40B4-BE49-F238E27FC236}">
                <a16:creationId xmlns:a16="http://schemas.microsoft.com/office/drawing/2014/main" id="{388F0818-F016-4344-91E1-884288CB7615}"/>
              </a:ext>
            </a:extLst>
          </p:cNvPr>
          <p:cNvSpPr/>
          <p:nvPr userDrawn="1"/>
        </p:nvSpPr>
        <p:spPr>
          <a:xfrm>
            <a:off x="3691503" y="1864958"/>
            <a:ext cx="8500497" cy="3981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6"/>
          <p:cNvSpPr>
            <a:spLocks noGrp="1"/>
          </p:cNvSpPr>
          <p:nvPr>
            <p:ph type="body" sz="quarter" idx="14" hasCustomPrompt="1"/>
          </p:nvPr>
        </p:nvSpPr>
        <p:spPr>
          <a:xfrm>
            <a:off x="640080" y="3459544"/>
            <a:ext cx="2834641" cy="1981200"/>
          </a:xfrm>
        </p:spPr>
        <p:txBody>
          <a:bodyPr>
            <a:noAutofit/>
          </a:bodyPr>
          <a:lstStyle>
            <a:lvl1pPr marL="0" indent="0" algn="r" rtl="1">
              <a:buNone/>
              <a:defRPr sz="60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4" name="Picture Placeholder 13"/>
          <p:cNvSpPr>
            <a:spLocks noGrp="1"/>
          </p:cNvSpPr>
          <p:nvPr>
            <p:ph type="pic" sz="quarter" idx="15"/>
          </p:nvPr>
        </p:nvSpPr>
        <p:spPr>
          <a:xfrm>
            <a:off x="8416373" y="2152207"/>
            <a:ext cx="3221037" cy="3273297"/>
          </a:xfrm>
        </p:spPr>
        <p:txBody>
          <a:bodyPr/>
          <a:lstStyle/>
          <a:p>
            <a:endParaRPr lang="fa-IR" dirty="0"/>
          </a:p>
        </p:txBody>
      </p:sp>
      <p:sp>
        <p:nvSpPr>
          <p:cNvPr id="15" name="Text Placeholder 12"/>
          <p:cNvSpPr>
            <a:spLocks noGrp="1"/>
          </p:cNvSpPr>
          <p:nvPr>
            <p:ph type="body" sz="quarter" idx="16" hasCustomPrompt="1"/>
          </p:nvPr>
        </p:nvSpPr>
        <p:spPr>
          <a:xfrm>
            <a:off x="4027045" y="2246434"/>
            <a:ext cx="3834738"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16" name="Text Placeholder 12"/>
          <p:cNvSpPr>
            <a:spLocks noGrp="1"/>
          </p:cNvSpPr>
          <p:nvPr>
            <p:ph type="body" sz="quarter" idx="17" hasCustomPrompt="1"/>
          </p:nvPr>
        </p:nvSpPr>
        <p:spPr>
          <a:xfrm>
            <a:off x="4027045" y="4058041"/>
            <a:ext cx="3834738" cy="136044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Tree>
    <p:extLst>
      <p:ext uri="{BB962C8B-B14F-4D97-AF65-F5344CB8AC3E}">
        <p14:creationId xmlns:p14="http://schemas.microsoft.com/office/powerpoint/2010/main" val="2171797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13" name="Text Placeholder 12"/>
          <p:cNvSpPr>
            <a:spLocks noGrp="1"/>
          </p:cNvSpPr>
          <p:nvPr>
            <p:ph type="body" sz="quarter" idx="16" hasCustomPrompt="1"/>
          </p:nvPr>
        </p:nvSpPr>
        <p:spPr>
          <a:xfrm>
            <a:off x="4027044" y="2246434"/>
            <a:ext cx="4526647" cy="24528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400" b="1"/>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endParaRPr lang="en-US" dirty="0"/>
          </a:p>
          <a:p>
            <a:pPr lvl="0"/>
            <a:endParaRPr lang="en-US" dirty="0"/>
          </a:p>
          <a:p>
            <a:pPr lvl="0"/>
            <a:endParaRPr lang="fa-IR" dirty="0"/>
          </a:p>
        </p:txBody>
      </p:sp>
    </p:spTree>
    <p:extLst>
      <p:ext uri="{BB962C8B-B14F-4D97-AF65-F5344CB8AC3E}">
        <p14:creationId xmlns:p14="http://schemas.microsoft.com/office/powerpoint/2010/main" val="2496226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10" name="Text Placeholder 12">
            <a:extLst>
              <a:ext uri="{FF2B5EF4-FFF2-40B4-BE49-F238E27FC236}">
                <a16:creationId xmlns:a16="http://schemas.microsoft.com/office/drawing/2014/main" id="{A5B99B1D-9943-4E18-BBE5-13652F3B9EF1}"/>
              </a:ext>
            </a:extLst>
          </p:cNvPr>
          <p:cNvSpPr>
            <a:spLocks noGrp="1"/>
          </p:cNvSpPr>
          <p:nvPr>
            <p:ph type="body" sz="quarter" idx="16" hasCustomPrompt="1"/>
          </p:nvPr>
        </p:nvSpPr>
        <p:spPr>
          <a:xfrm>
            <a:off x="5056746" y="4819912"/>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C4DDD1F8-964F-4952-A8FF-E678EEA101CE}"/>
              </a:ext>
            </a:extLst>
          </p:cNvPr>
          <p:cNvSpPr>
            <a:spLocks noGrp="1"/>
          </p:cNvSpPr>
          <p:nvPr>
            <p:ph type="body" sz="quarter" idx="21" hasCustomPrompt="1"/>
          </p:nvPr>
        </p:nvSpPr>
        <p:spPr>
          <a:xfrm>
            <a:off x="1241074" y="4814044"/>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79BDE0F5-FB59-4E04-8F13-195A2F3BD03D}"/>
              </a:ext>
            </a:extLst>
          </p:cNvPr>
          <p:cNvSpPr>
            <a:spLocks noGrp="1"/>
          </p:cNvSpPr>
          <p:nvPr>
            <p:ph type="body" sz="quarter" idx="22" hasCustomPrompt="1"/>
          </p:nvPr>
        </p:nvSpPr>
        <p:spPr>
          <a:xfrm>
            <a:off x="8716073" y="4833965"/>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a:extLst>
              <a:ext uri="{FF2B5EF4-FFF2-40B4-BE49-F238E27FC236}">
                <a16:creationId xmlns:a16="http://schemas.microsoft.com/office/drawing/2014/main" id="{2BAD1D18-18CF-4E6B-8ADC-118B4F8E4935}"/>
              </a:ext>
            </a:extLst>
          </p:cNvPr>
          <p:cNvSpPr>
            <a:spLocks noGrp="1"/>
          </p:cNvSpPr>
          <p:nvPr>
            <p:ph type="body" sz="quarter" idx="23" hasCustomPrompt="1"/>
          </p:nvPr>
        </p:nvSpPr>
        <p:spPr>
          <a:xfrm>
            <a:off x="1241074" y="4394516"/>
            <a:ext cx="2156681" cy="41952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443DCE49-F69A-4D00-A055-2E6172AB0453}"/>
              </a:ext>
            </a:extLst>
          </p:cNvPr>
          <p:cNvSpPr>
            <a:spLocks noGrp="1"/>
          </p:cNvSpPr>
          <p:nvPr>
            <p:ph type="body" sz="quarter" idx="24" hasCustomPrompt="1"/>
          </p:nvPr>
        </p:nvSpPr>
        <p:spPr>
          <a:xfrm>
            <a:off x="5056746" y="4394517"/>
            <a:ext cx="2156681" cy="41952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C5267668-D03D-4A5E-9CC8-D886969357CE}"/>
              </a:ext>
            </a:extLst>
          </p:cNvPr>
          <p:cNvSpPr>
            <a:spLocks noGrp="1"/>
          </p:cNvSpPr>
          <p:nvPr>
            <p:ph type="body" sz="quarter" idx="25" hasCustomPrompt="1"/>
          </p:nvPr>
        </p:nvSpPr>
        <p:spPr>
          <a:xfrm>
            <a:off x="8716072" y="4393291"/>
            <a:ext cx="2156681" cy="41952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graphicFrame>
        <p:nvGraphicFramePr>
          <p:cNvPr id="24" name="Chart 1203">
            <a:extLst>
              <a:ext uri="{FF2B5EF4-FFF2-40B4-BE49-F238E27FC236}">
                <a16:creationId xmlns:a16="http://schemas.microsoft.com/office/drawing/2014/main" id="{DBBC8A46-DAC3-4C7E-856A-DA8F306782E5}"/>
              </a:ext>
            </a:extLst>
          </p:cNvPr>
          <p:cNvGraphicFramePr/>
          <p:nvPr userDrawn="1">
            <p:extLst>
              <p:ext uri="{D42A27DB-BD31-4B8C-83A1-F6EECF244321}">
                <p14:modId xmlns:p14="http://schemas.microsoft.com/office/powerpoint/2010/main" val="1159952834"/>
              </p:ext>
            </p:extLst>
          </p:nvPr>
        </p:nvGraphicFramePr>
        <p:xfrm>
          <a:off x="1162761" y="1866709"/>
          <a:ext cx="2234854" cy="22348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Chart 1203">
            <a:extLst>
              <a:ext uri="{FF2B5EF4-FFF2-40B4-BE49-F238E27FC236}">
                <a16:creationId xmlns:a16="http://schemas.microsoft.com/office/drawing/2014/main" id="{28FD75AF-D8B4-4201-AAA0-C413BBC4F124}"/>
              </a:ext>
            </a:extLst>
          </p:cNvPr>
          <p:cNvGraphicFramePr/>
          <p:nvPr userDrawn="1">
            <p:extLst>
              <p:ext uri="{D42A27DB-BD31-4B8C-83A1-F6EECF244321}">
                <p14:modId xmlns:p14="http://schemas.microsoft.com/office/powerpoint/2010/main" val="672382405"/>
              </p:ext>
            </p:extLst>
          </p:nvPr>
        </p:nvGraphicFramePr>
        <p:xfrm>
          <a:off x="4978573" y="1871675"/>
          <a:ext cx="2234854" cy="22348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Chart 1203">
            <a:extLst>
              <a:ext uri="{FF2B5EF4-FFF2-40B4-BE49-F238E27FC236}">
                <a16:creationId xmlns:a16="http://schemas.microsoft.com/office/drawing/2014/main" id="{AA93FEFD-2FA1-4E9C-802D-00CBDDEB5F87}"/>
              </a:ext>
            </a:extLst>
          </p:cNvPr>
          <p:cNvGraphicFramePr/>
          <p:nvPr userDrawn="1">
            <p:extLst>
              <p:ext uri="{D42A27DB-BD31-4B8C-83A1-F6EECF244321}">
                <p14:modId xmlns:p14="http://schemas.microsoft.com/office/powerpoint/2010/main" val="2141563612"/>
              </p:ext>
            </p:extLst>
          </p:nvPr>
        </p:nvGraphicFramePr>
        <p:xfrm>
          <a:off x="8565744" y="1836298"/>
          <a:ext cx="2234854" cy="2234852"/>
        </p:xfrm>
        <a:graphic>
          <a:graphicData uri="http://schemas.openxmlformats.org/drawingml/2006/chart">
            <c:chart xmlns:c="http://schemas.openxmlformats.org/drawingml/2006/chart" xmlns:r="http://schemas.openxmlformats.org/officeDocument/2006/relationships" r:id="rId5"/>
          </a:graphicData>
        </a:graphic>
      </p:graphicFrame>
      <p:cxnSp>
        <p:nvCxnSpPr>
          <p:cNvPr id="27" name="Straight Connector 26">
            <a:extLst>
              <a:ext uri="{FF2B5EF4-FFF2-40B4-BE49-F238E27FC236}">
                <a16:creationId xmlns:a16="http://schemas.microsoft.com/office/drawing/2014/main" id="{16D7E6BA-6F1D-4F18-AB18-A56C04270C8E}"/>
              </a:ext>
            </a:extLst>
          </p:cNvPr>
          <p:cNvCxnSpPr/>
          <p:nvPr userDrawn="1"/>
        </p:nvCxnSpPr>
        <p:spPr>
          <a:xfrm>
            <a:off x="1222598" y="1274638"/>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28" name="Text Placeholder 2">
            <a:extLst>
              <a:ext uri="{FF2B5EF4-FFF2-40B4-BE49-F238E27FC236}">
                <a16:creationId xmlns:a16="http://schemas.microsoft.com/office/drawing/2014/main" id="{01492F91-549F-4329-B740-48A5F557B511}"/>
              </a:ext>
            </a:extLst>
          </p:cNvPr>
          <p:cNvSpPr>
            <a:spLocks noGrp="1"/>
          </p:cNvSpPr>
          <p:nvPr>
            <p:ph type="body" sz="quarter" idx="13" hasCustomPrompt="1"/>
          </p:nvPr>
        </p:nvSpPr>
        <p:spPr>
          <a:xfrm>
            <a:off x="1162415" y="391414"/>
            <a:ext cx="4470400" cy="761910"/>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6388351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7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 name="Oval 1">
            <a:extLst>
              <a:ext uri="{FF2B5EF4-FFF2-40B4-BE49-F238E27FC236}">
                <a16:creationId xmlns:a16="http://schemas.microsoft.com/office/drawing/2014/main" id="{A7C0B88E-CA83-425B-8FF5-96F1EAD225B4}"/>
              </a:ext>
            </a:extLst>
          </p:cNvPr>
          <p:cNvSpPr/>
          <p:nvPr userDrawn="1"/>
        </p:nvSpPr>
        <p:spPr>
          <a:xfrm>
            <a:off x="1209040" y="1779946"/>
            <a:ext cx="2367280" cy="2367280"/>
          </a:xfrm>
          <a:prstGeom prst="ellipse">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EC5F2505-4F60-41D0-8A1D-F71C2AB6F004}"/>
              </a:ext>
            </a:extLst>
          </p:cNvPr>
          <p:cNvSpPr/>
          <p:nvPr userDrawn="1"/>
        </p:nvSpPr>
        <p:spPr>
          <a:xfrm>
            <a:off x="4912360" y="1774708"/>
            <a:ext cx="2367280" cy="2367280"/>
          </a:xfrm>
          <a:prstGeom prst="ellipse">
            <a:avLst/>
          </a:prstGeom>
          <a:solidFill>
            <a:schemeClr val="bg2">
              <a:lumMod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4D32B1AD-1E61-41D7-95FB-EB83DE0C5C98}"/>
              </a:ext>
            </a:extLst>
          </p:cNvPr>
          <p:cNvSpPr/>
          <p:nvPr userDrawn="1"/>
        </p:nvSpPr>
        <p:spPr>
          <a:xfrm>
            <a:off x="8544560" y="1821119"/>
            <a:ext cx="2367280" cy="2367280"/>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2">
            <a:extLst>
              <a:ext uri="{FF2B5EF4-FFF2-40B4-BE49-F238E27FC236}">
                <a16:creationId xmlns:a16="http://schemas.microsoft.com/office/drawing/2014/main" id="{A5B99B1D-9943-4E18-BBE5-13652F3B9EF1}"/>
              </a:ext>
            </a:extLst>
          </p:cNvPr>
          <p:cNvSpPr>
            <a:spLocks noGrp="1"/>
          </p:cNvSpPr>
          <p:nvPr>
            <p:ph type="body" sz="quarter" idx="16" hasCustomPrompt="1"/>
          </p:nvPr>
        </p:nvSpPr>
        <p:spPr>
          <a:xfrm>
            <a:off x="5017659" y="4805513"/>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C4DDD1F8-964F-4952-A8FF-E678EEA101CE}"/>
              </a:ext>
            </a:extLst>
          </p:cNvPr>
          <p:cNvSpPr>
            <a:spLocks noGrp="1"/>
          </p:cNvSpPr>
          <p:nvPr>
            <p:ph type="body" sz="quarter" idx="21" hasCustomPrompt="1"/>
          </p:nvPr>
        </p:nvSpPr>
        <p:spPr>
          <a:xfrm>
            <a:off x="1314339" y="4805513"/>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79BDE0F5-FB59-4E04-8F13-195A2F3BD03D}"/>
              </a:ext>
            </a:extLst>
          </p:cNvPr>
          <p:cNvSpPr>
            <a:spLocks noGrp="1"/>
          </p:cNvSpPr>
          <p:nvPr>
            <p:ph type="body" sz="quarter" idx="22" hasCustomPrompt="1"/>
          </p:nvPr>
        </p:nvSpPr>
        <p:spPr>
          <a:xfrm>
            <a:off x="8755159" y="4771741"/>
            <a:ext cx="2156681" cy="138347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0" name="Text Placeholder 12">
            <a:extLst>
              <a:ext uri="{FF2B5EF4-FFF2-40B4-BE49-F238E27FC236}">
                <a16:creationId xmlns:a16="http://schemas.microsoft.com/office/drawing/2014/main" id="{2BAD1D18-18CF-4E6B-8ADC-118B4F8E4935}"/>
              </a:ext>
            </a:extLst>
          </p:cNvPr>
          <p:cNvSpPr>
            <a:spLocks noGrp="1"/>
          </p:cNvSpPr>
          <p:nvPr>
            <p:ph type="body" sz="quarter" idx="23" hasCustomPrompt="1"/>
          </p:nvPr>
        </p:nvSpPr>
        <p:spPr>
          <a:xfrm>
            <a:off x="1314339" y="4385985"/>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443DCE49-F69A-4D00-A055-2E6172AB0453}"/>
              </a:ext>
            </a:extLst>
          </p:cNvPr>
          <p:cNvSpPr>
            <a:spLocks noGrp="1"/>
          </p:cNvSpPr>
          <p:nvPr>
            <p:ph type="body" sz="quarter" idx="24" hasCustomPrompt="1"/>
          </p:nvPr>
        </p:nvSpPr>
        <p:spPr>
          <a:xfrm>
            <a:off x="5017659" y="4380117"/>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C5267668-D03D-4A5E-9CC8-D886969357CE}"/>
              </a:ext>
            </a:extLst>
          </p:cNvPr>
          <p:cNvSpPr>
            <a:spLocks noGrp="1"/>
          </p:cNvSpPr>
          <p:nvPr>
            <p:ph type="body" sz="quarter" idx="25" hasCustomPrompt="1"/>
          </p:nvPr>
        </p:nvSpPr>
        <p:spPr>
          <a:xfrm>
            <a:off x="8755158" y="4331067"/>
            <a:ext cx="2156681" cy="4406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16" name="Straight Connector 15">
            <a:extLst>
              <a:ext uri="{FF2B5EF4-FFF2-40B4-BE49-F238E27FC236}">
                <a16:creationId xmlns:a16="http://schemas.microsoft.com/office/drawing/2014/main" id="{23438FF8-BFD4-4254-A0B6-7837272E36A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3127C4C9-B064-49B0-BABA-6A100EA247F2}"/>
              </a:ext>
            </a:extLst>
          </p:cNvPr>
          <p:cNvSpPr>
            <a:spLocks noGrp="1"/>
          </p:cNvSpPr>
          <p:nvPr>
            <p:ph type="body" sz="quarter" idx="13" hasCustomPrompt="1"/>
          </p:nvPr>
        </p:nvSpPr>
        <p:spPr>
          <a:xfrm>
            <a:off x="890087" y="414845"/>
            <a:ext cx="4470400" cy="78911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387500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AD12EA-A2EB-4463-B1CB-43557328A55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0096"/>
          <a:stretch/>
        </p:blipFill>
        <p:spPr>
          <a:xfrm>
            <a:off x="-1" y="0"/>
            <a:ext cx="12195503" cy="6858000"/>
          </a:xfrm>
          <a:prstGeom prst="rect">
            <a:avLst/>
          </a:prstGeom>
          <a:noFill/>
        </p:spPr>
      </p:pic>
      <p:sp>
        <p:nvSpPr>
          <p:cNvPr id="8" name="Rectangle 7">
            <a:extLst>
              <a:ext uri="{FF2B5EF4-FFF2-40B4-BE49-F238E27FC236}">
                <a16:creationId xmlns:a16="http://schemas.microsoft.com/office/drawing/2014/main" id="{45B2AA7D-FC21-4FB2-B13B-E19698D60378}"/>
              </a:ext>
            </a:extLst>
          </p:cNvPr>
          <p:cNvSpPr/>
          <p:nvPr userDrawn="1"/>
        </p:nvSpPr>
        <p:spPr>
          <a:xfrm>
            <a:off x="4416299" y="671286"/>
            <a:ext cx="7010399" cy="5502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cxnSp>
        <p:nvCxnSpPr>
          <p:cNvPr id="9" name="Straight Connector 8">
            <a:extLst>
              <a:ext uri="{FF2B5EF4-FFF2-40B4-BE49-F238E27FC236}">
                <a16:creationId xmlns:a16="http://schemas.microsoft.com/office/drawing/2014/main" id="{A1E35B1B-9E15-4B16-ACEA-EC6FAB7D8FB3}"/>
              </a:ext>
            </a:extLst>
          </p:cNvPr>
          <p:cNvCxnSpPr>
            <a:cxnSpLocks/>
          </p:cNvCxnSpPr>
          <p:nvPr userDrawn="1"/>
        </p:nvCxnSpPr>
        <p:spPr>
          <a:xfrm flipH="1">
            <a:off x="11018241" y="6176432"/>
            <a:ext cx="481027" cy="0"/>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0" hasCustomPrompt="1"/>
          </p:nvPr>
        </p:nvSpPr>
        <p:spPr>
          <a:xfrm>
            <a:off x="4733925" y="903288"/>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6" name="Text Placeholder 12"/>
          <p:cNvSpPr>
            <a:spLocks noGrp="1"/>
          </p:cNvSpPr>
          <p:nvPr>
            <p:ph type="body" sz="quarter" idx="12" hasCustomPrompt="1"/>
          </p:nvPr>
        </p:nvSpPr>
        <p:spPr>
          <a:xfrm>
            <a:off x="4733924" y="1949042"/>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7" name="Text Placeholder 12"/>
          <p:cNvSpPr>
            <a:spLocks noGrp="1"/>
          </p:cNvSpPr>
          <p:nvPr>
            <p:ph type="body" sz="quarter" idx="13" hasCustomPrompt="1"/>
          </p:nvPr>
        </p:nvSpPr>
        <p:spPr>
          <a:xfrm>
            <a:off x="4733924" y="3022124"/>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8" name="Text Placeholder 12"/>
          <p:cNvSpPr>
            <a:spLocks noGrp="1"/>
          </p:cNvSpPr>
          <p:nvPr>
            <p:ph type="body" sz="quarter" idx="14" hasCustomPrompt="1"/>
          </p:nvPr>
        </p:nvSpPr>
        <p:spPr>
          <a:xfrm>
            <a:off x="4733924" y="4100286"/>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39" name="Text Placeholder 12"/>
          <p:cNvSpPr>
            <a:spLocks noGrp="1"/>
          </p:cNvSpPr>
          <p:nvPr>
            <p:ph type="body" sz="quarter" idx="15" hasCustomPrompt="1"/>
          </p:nvPr>
        </p:nvSpPr>
        <p:spPr>
          <a:xfrm>
            <a:off x="4746180" y="5137067"/>
            <a:ext cx="6492875" cy="813752"/>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fa-IR" dirty="0"/>
          </a:p>
        </p:txBody>
      </p:sp>
      <p:sp>
        <p:nvSpPr>
          <p:cNvPr id="40" name="Text Placeholder 16"/>
          <p:cNvSpPr>
            <a:spLocks noGrp="1"/>
          </p:cNvSpPr>
          <p:nvPr>
            <p:ph type="body" sz="quarter" idx="16" hasCustomPrompt="1"/>
          </p:nvPr>
        </p:nvSpPr>
        <p:spPr>
          <a:xfrm>
            <a:off x="1093027" y="4071053"/>
            <a:ext cx="2554468" cy="741990"/>
          </a:xfrm>
        </p:spPr>
        <p:txBody>
          <a:bodyPr>
            <a:noAutofit/>
          </a:bodyPr>
          <a:lstStyle>
            <a:lvl1pPr marL="0" indent="0">
              <a:buNone/>
              <a:defRPr sz="2800" b="1" spc="0">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4436422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8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pic>
        <p:nvPicPr>
          <p:cNvPr id="4" name="Picture 3">
            <a:extLst>
              <a:ext uri="{FF2B5EF4-FFF2-40B4-BE49-F238E27FC236}">
                <a16:creationId xmlns:a16="http://schemas.microsoft.com/office/drawing/2014/main" id="{8160ACDA-D812-4946-BCDF-9ABE0793F72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444" b="5134"/>
          <a:stretch/>
        </p:blipFill>
        <p:spPr>
          <a:xfrm>
            <a:off x="1231057" y="2158031"/>
            <a:ext cx="9729886" cy="3869389"/>
          </a:xfrm>
          <a:prstGeom prst="rect">
            <a:avLst/>
          </a:prstGeom>
        </p:spPr>
      </p:pic>
      <p:sp>
        <p:nvSpPr>
          <p:cNvPr id="18" name="Text Placeholder 12">
            <a:extLst>
              <a:ext uri="{FF2B5EF4-FFF2-40B4-BE49-F238E27FC236}">
                <a16:creationId xmlns:a16="http://schemas.microsoft.com/office/drawing/2014/main" id="{1900EE36-ED81-4E52-8DB1-90A931625D1F}"/>
              </a:ext>
            </a:extLst>
          </p:cNvPr>
          <p:cNvSpPr>
            <a:spLocks noGrp="1"/>
          </p:cNvSpPr>
          <p:nvPr>
            <p:ph type="body" sz="quarter" idx="16" hasCustomPrompt="1"/>
          </p:nvPr>
        </p:nvSpPr>
        <p:spPr>
          <a:xfrm>
            <a:off x="1651589" y="233575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4" name="Text Placeholder 12">
            <a:extLst>
              <a:ext uri="{FF2B5EF4-FFF2-40B4-BE49-F238E27FC236}">
                <a16:creationId xmlns:a16="http://schemas.microsoft.com/office/drawing/2014/main" id="{BAA377F8-3FF0-4619-89E0-EAC51BAC9137}"/>
              </a:ext>
            </a:extLst>
          </p:cNvPr>
          <p:cNvSpPr>
            <a:spLocks noGrp="1"/>
          </p:cNvSpPr>
          <p:nvPr>
            <p:ph type="body" sz="quarter" idx="17" hasCustomPrompt="1"/>
          </p:nvPr>
        </p:nvSpPr>
        <p:spPr>
          <a:xfrm>
            <a:off x="3486024" y="233608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5" name="Text Placeholder 12">
            <a:extLst>
              <a:ext uri="{FF2B5EF4-FFF2-40B4-BE49-F238E27FC236}">
                <a16:creationId xmlns:a16="http://schemas.microsoft.com/office/drawing/2014/main" id="{3629AF08-A816-40D1-A95B-97AF6D21CD78}"/>
              </a:ext>
            </a:extLst>
          </p:cNvPr>
          <p:cNvSpPr>
            <a:spLocks noGrp="1"/>
          </p:cNvSpPr>
          <p:nvPr>
            <p:ph type="body" sz="quarter" idx="18" hasCustomPrompt="1"/>
          </p:nvPr>
        </p:nvSpPr>
        <p:spPr>
          <a:xfrm>
            <a:off x="5303895" y="232996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6" name="Text Placeholder 12">
            <a:extLst>
              <a:ext uri="{FF2B5EF4-FFF2-40B4-BE49-F238E27FC236}">
                <a16:creationId xmlns:a16="http://schemas.microsoft.com/office/drawing/2014/main" id="{21C508BA-6D03-40FC-9C1B-6EF4DE653E68}"/>
              </a:ext>
            </a:extLst>
          </p:cNvPr>
          <p:cNvSpPr>
            <a:spLocks noGrp="1"/>
          </p:cNvSpPr>
          <p:nvPr>
            <p:ph type="body" sz="quarter" idx="19" hasCustomPrompt="1"/>
          </p:nvPr>
        </p:nvSpPr>
        <p:spPr>
          <a:xfrm>
            <a:off x="7156752" y="232512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7" name="Text Placeholder 12">
            <a:extLst>
              <a:ext uri="{FF2B5EF4-FFF2-40B4-BE49-F238E27FC236}">
                <a16:creationId xmlns:a16="http://schemas.microsoft.com/office/drawing/2014/main" id="{D45D8786-3DF2-4292-8427-834C006267AC}"/>
              </a:ext>
            </a:extLst>
          </p:cNvPr>
          <p:cNvSpPr>
            <a:spLocks noGrp="1"/>
          </p:cNvSpPr>
          <p:nvPr>
            <p:ph type="body" sz="quarter" idx="20" hasCustomPrompt="1"/>
          </p:nvPr>
        </p:nvSpPr>
        <p:spPr>
          <a:xfrm>
            <a:off x="8982547" y="232512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29" name="Straight Connector 28">
            <a:extLst>
              <a:ext uri="{FF2B5EF4-FFF2-40B4-BE49-F238E27FC236}">
                <a16:creationId xmlns:a16="http://schemas.microsoft.com/office/drawing/2014/main" id="{113AD89A-DBAF-4A31-9282-C238170DE65B}"/>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0" name="Text Placeholder 2">
            <a:extLst>
              <a:ext uri="{FF2B5EF4-FFF2-40B4-BE49-F238E27FC236}">
                <a16:creationId xmlns:a16="http://schemas.microsoft.com/office/drawing/2014/main" id="{7F22E799-5AC8-4421-A23B-827A8AAC0203}"/>
              </a:ext>
            </a:extLst>
          </p:cNvPr>
          <p:cNvSpPr>
            <a:spLocks noGrp="1"/>
          </p:cNvSpPr>
          <p:nvPr>
            <p:ph type="body" sz="quarter" idx="13" hasCustomPrompt="1"/>
          </p:nvPr>
        </p:nvSpPr>
        <p:spPr>
          <a:xfrm>
            <a:off x="890087" y="414845"/>
            <a:ext cx="4470400" cy="659806"/>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1899867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9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pic>
        <p:nvPicPr>
          <p:cNvPr id="3" name="Picture 2">
            <a:extLst>
              <a:ext uri="{FF2B5EF4-FFF2-40B4-BE49-F238E27FC236}">
                <a16:creationId xmlns:a16="http://schemas.microsoft.com/office/drawing/2014/main" id="{72A36E30-EC77-4951-9006-7F2A6AD27C3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25777" b="15111"/>
          <a:stretch/>
        </p:blipFill>
        <p:spPr>
          <a:xfrm>
            <a:off x="1231057" y="2035325"/>
            <a:ext cx="9729886" cy="4053840"/>
          </a:xfrm>
          <a:prstGeom prst="rect">
            <a:avLst/>
          </a:prstGeom>
        </p:spPr>
      </p:pic>
      <p:sp>
        <p:nvSpPr>
          <p:cNvPr id="7" name="Text Placeholder 12">
            <a:extLst>
              <a:ext uri="{FF2B5EF4-FFF2-40B4-BE49-F238E27FC236}">
                <a16:creationId xmlns:a16="http://schemas.microsoft.com/office/drawing/2014/main" id="{8E7C3687-F12C-4F44-9A24-5B1F40D672DE}"/>
              </a:ext>
            </a:extLst>
          </p:cNvPr>
          <p:cNvSpPr>
            <a:spLocks noGrp="1"/>
          </p:cNvSpPr>
          <p:nvPr>
            <p:ph type="body" sz="quarter" idx="28" hasCustomPrompt="1"/>
          </p:nvPr>
        </p:nvSpPr>
        <p:spPr>
          <a:xfrm>
            <a:off x="1976464" y="3301816"/>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 name="Text Placeholder 12">
            <a:extLst>
              <a:ext uri="{FF2B5EF4-FFF2-40B4-BE49-F238E27FC236}">
                <a16:creationId xmlns:a16="http://schemas.microsoft.com/office/drawing/2014/main" id="{C962B70E-1E0B-4380-BABD-894319301254}"/>
              </a:ext>
            </a:extLst>
          </p:cNvPr>
          <p:cNvSpPr>
            <a:spLocks noGrp="1"/>
          </p:cNvSpPr>
          <p:nvPr>
            <p:ph type="body" sz="quarter" idx="29" hasCustomPrompt="1"/>
          </p:nvPr>
        </p:nvSpPr>
        <p:spPr>
          <a:xfrm>
            <a:off x="3630002" y="2919806"/>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 name="Text Placeholder 12">
            <a:extLst>
              <a:ext uri="{FF2B5EF4-FFF2-40B4-BE49-F238E27FC236}">
                <a16:creationId xmlns:a16="http://schemas.microsoft.com/office/drawing/2014/main" id="{5C19154A-DD91-441E-ADFC-A7049A65745D}"/>
              </a:ext>
            </a:extLst>
          </p:cNvPr>
          <p:cNvSpPr>
            <a:spLocks noGrp="1"/>
          </p:cNvSpPr>
          <p:nvPr>
            <p:ph type="body" sz="quarter" idx="30" hasCustomPrompt="1"/>
          </p:nvPr>
        </p:nvSpPr>
        <p:spPr>
          <a:xfrm>
            <a:off x="5209403" y="2537796"/>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1" name="Text Placeholder 12">
            <a:extLst>
              <a:ext uri="{FF2B5EF4-FFF2-40B4-BE49-F238E27FC236}">
                <a16:creationId xmlns:a16="http://schemas.microsoft.com/office/drawing/2014/main" id="{EEE93B40-AEF0-4BAD-9999-054D8D1DC669}"/>
              </a:ext>
            </a:extLst>
          </p:cNvPr>
          <p:cNvSpPr>
            <a:spLocks noGrp="1"/>
          </p:cNvSpPr>
          <p:nvPr>
            <p:ph type="body" sz="quarter" idx="31" hasCustomPrompt="1"/>
          </p:nvPr>
        </p:nvSpPr>
        <p:spPr>
          <a:xfrm>
            <a:off x="6713891" y="2100633"/>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 name="Text Placeholder 12">
            <a:extLst>
              <a:ext uri="{FF2B5EF4-FFF2-40B4-BE49-F238E27FC236}">
                <a16:creationId xmlns:a16="http://schemas.microsoft.com/office/drawing/2014/main" id="{2E9DD99A-2846-4FAE-A5F5-D58F8CD2E4EB}"/>
              </a:ext>
            </a:extLst>
          </p:cNvPr>
          <p:cNvSpPr>
            <a:spLocks noGrp="1"/>
          </p:cNvSpPr>
          <p:nvPr>
            <p:ph type="body" sz="quarter" idx="32" hasCustomPrompt="1"/>
          </p:nvPr>
        </p:nvSpPr>
        <p:spPr>
          <a:xfrm>
            <a:off x="8309308" y="1881165"/>
            <a:ext cx="1460237" cy="30832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13" name="Straight Connector 12">
            <a:extLst>
              <a:ext uri="{FF2B5EF4-FFF2-40B4-BE49-F238E27FC236}">
                <a16:creationId xmlns:a16="http://schemas.microsoft.com/office/drawing/2014/main" id="{A9810E13-47DA-44E9-846D-2A5A9508E4B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380A1373-43DF-4694-90D3-7F2316C53811}"/>
              </a:ext>
            </a:extLst>
          </p:cNvPr>
          <p:cNvSpPr>
            <a:spLocks noGrp="1"/>
          </p:cNvSpPr>
          <p:nvPr>
            <p:ph type="body" sz="quarter" idx="13" hasCustomPrompt="1"/>
          </p:nvPr>
        </p:nvSpPr>
        <p:spPr>
          <a:xfrm>
            <a:off x="890087" y="414845"/>
            <a:ext cx="4470400" cy="75817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638267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0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pic>
        <p:nvPicPr>
          <p:cNvPr id="4" name="Picture 3">
            <a:extLst>
              <a:ext uri="{FF2B5EF4-FFF2-40B4-BE49-F238E27FC236}">
                <a16:creationId xmlns:a16="http://schemas.microsoft.com/office/drawing/2014/main" id="{94CDF917-0200-4486-AAD4-13B64B4CDC2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26667" b="11556"/>
          <a:stretch/>
        </p:blipFill>
        <p:spPr>
          <a:xfrm>
            <a:off x="1231057" y="1828800"/>
            <a:ext cx="9729886" cy="4236720"/>
          </a:xfrm>
          <a:prstGeom prst="rect">
            <a:avLst/>
          </a:prstGeom>
        </p:spPr>
      </p:pic>
      <p:sp>
        <p:nvSpPr>
          <p:cNvPr id="7" name="Text Placeholder 12">
            <a:extLst>
              <a:ext uri="{FF2B5EF4-FFF2-40B4-BE49-F238E27FC236}">
                <a16:creationId xmlns:a16="http://schemas.microsoft.com/office/drawing/2014/main" id="{E4D7688F-F78F-4710-9C77-B89AE773CBF3}"/>
              </a:ext>
            </a:extLst>
          </p:cNvPr>
          <p:cNvSpPr>
            <a:spLocks noGrp="1"/>
          </p:cNvSpPr>
          <p:nvPr>
            <p:ph type="body" sz="quarter" idx="19" hasCustomPrompt="1"/>
          </p:nvPr>
        </p:nvSpPr>
        <p:spPr>
          <a:xfrm>
            <a:off x="6820958" y="4286275"/>
            <a:ext cx="3309631" cy="574484"/>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 name="Text Placeholder 12">
            <a:extLst>
              <a:ext uri="{FF2B5EF4-FFF2-40B4-BE49-F238E27FC236}">
                <a16:creationId xmlns:a16="http://schemas.microsoft.com/office/drawing/2014/main" id="{6C83D7B9-DDF9-4826-BF49-D6E368A39CC2}"/>
              </a:ext>
            </a:extLst>
          </p:cNvPr>
          <p:cNvSpPr>
            <a:spLocks noGrp="1"/>
          </p:cNvSpPr>
          <p:nvPr>
            <p:ph type="body" sz="quarter" idx="20" hasCustomPrompt="1"/>
          </p:nvPr>
        </p:nvSpPr>
        <p:spPr>
          <a:xfrm>
            <a:off x="6820958" y="3206553"/>
            <a:ext cx="3309631" cy="574484"/>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 name="Text Placeholder 12">
            <a:extLst>
              <a:ext uri="{FF2B5EF4-FFF2-40B4-BE49-F238E27FC236}">
                <a16:creationId xmlns:a16="http://schemas.microsoft.com/office/drawing/2014/main" id="{B5BF9A3A-FBB9-4B08-B63E-A53699083175}"/>
              </a:ext>
            </a:extLst>
          </p:cNvPr>
          <p:cNvSpPr>
            <a:spLocks noGrp="1"/>
          </p:cNvSpPr>
          <p:nvPr>
            <p:ph type="body" sz="quarter" idx="21" hasCustomPrompt="1"/>
          </p:nvPr>
        </p:nvSpPr>
        <p:spPr>
          <a:xfrm>
            <a:off x="6973358" y="2092208"/>
            <a:ext cx="3157231" cy="574484"/>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DAB97D5E-4912-493E-B44C-C17E89A4CDED}"/>
              </a:ext>
            </a:extLst>
          </p:cNvPr>
          <p:cNvSpPr>
            <a:spLocks noGrp="1"/>
          </p:cNvSpPr>
          <p:nvPr>
            <p:ph type="body" sz="quarter" idx="22" hasCustomPrompt="1"/>
          </p:nvPr>
        </p:nvSpPr>
        <p:spPr>
          <a:xfrm>
            <a:off x="6820957" y="5322595"/>
            <a:ext cx="3309631" cy="574484"/>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tx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12" name="Straight Connector 11">
            <a:extLst>
              <a:ext uri="{FF2B5EF4-FFF2-40B4-BE49-F238E27FC236}">
                <a16:creationId xmlns:a16="http://schemas.microsoft.com/office/drawing/2014/main" id="{65A05449-11A8-42D1-8AEE-0B89B8320CF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B6BA178E-7A4F-448C-B199-67AE6F2CCF86}"/>
              </a:ext>
            </a:extLst>
          </p:cNvPr>
          <p:cNvSpPr>
            <a:spLocks noGrp="1"/>
          </p:cNvSpPr>
          <p:nvPr>
            <p:ph type="body" sz="quarter" idx="13" hasCustomPrompt="1"/>
          </p:nvPr>
        </p:nvSpPr>
        <p:spPr>
          <a:xfrm>
            <a:off x="890087" y="414845"/>
            <a:ext cx="4470400" cy="74293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7743033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1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pic>
        <p:nvPicPr>
          <p:cNvPr id="3" name="Picture 2">
            <a:extLst>
              <a:ext uri="{FF2B5EF4-FFF2-40B4-BE49-F238E27FC236}">
                <a16:creationId xmlns:a16="http://schemas.microsoft.com/office/drawing/2014/main" id="{597A9F12-DF83-443C-BCD1-3228F3C5170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577" t="28222" r="4420" b="46222"/>
          <a:stretch/>
        </p:blipFill>
        <p:spPr>
          <a:xfrm>
            <a:off x="1668779" y="2309645"/>
            <a:ext cx="8854441" cy="1752600"/>
          </a:xfrm>
          <a:prstGeom prst="rect">
            <a:avLst/>
          </a:prstGeom>
        </p:spPr>
      </p:pic>
      <p:sp>
        <p:nvSpPr>
          <p:cNvPr id="7" name="Text Placeholder 12">
            <a:extLst>
              <a:ext uri="{FF2B5EF4-FFF2-40B4-BE49-F238E27FC236}">
                <a16:creationId xmlns:a16="http://schemas.microsoft.com/office/drawing/2014/main" id="{F9D9301F-0996-4D7C-9B0F-41B6C94EEBC9}"/>
              </a:ext>
            </a:extLst>
          </p:cNvPr>
          <p:cNvSpPr>
            <a:spLocks noGrp="1"/>
          </p:cNvSpPr>
          <p:nvPr>
            <p:ph type="body" sz="quarter" idx="16" hasCustomPrompt="1"/>
          </p:nvPr>
        </p:nvSpPr>
        <p:spPr>
          <a:xfrm>
            <a:off x="1668779" y="407287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 name="Text Placeholder 12">
            <a:extLst>
              <a:ext uri="{FF2B5EF4-FFF2-40B4-BE49-F238E27FC236}">
                <a16:creationId xmlns:a16="http://schemas.microsoft.com/office/drawing/2014/main" id="{88C32407-5E58-4541-8FD4-606E865FA9DC}"/>
              </a:ext>
            </a:extLst>
          </p:cNvPr>
          <p:cNvSpPr>
            <a:spLocks noGrp="1"/>
          </p:cNvSpPr>
          <p:nvPr>
            <p:ph type="body" sz="quarter" idx="17" hasCustomPrompt="1"/>
          </p:nvPr>
        </p:nvSpPr>
        <p:spPr>
          <a:xfrm>
            <a:off x="3322734" y="407320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 name="Text Placeholder 12">
            <a:extLst>
              <a:ext uri="{FF2B5EF4-FFF2-40B4-BE49-F238E27FC236}">
                <a16:creationId xmlns:a16="http://schemas.microsoft.com/office/drawing/2014/main" id="{52E96F1B-A4DE-4CA6-9B4E-A9DADB6FB9CC}"/>
              </a:ext>
            </a:extLst>
          </p:cNvPr>
          <p:cNvSpPr>
            <a:spLocks noGrp="1"/>
          </p:cNvSpPr>
          <p:nvPr>
            <p:ph type="body" sz="quarter" idx="18" hasCustomPrompt="1"/>
          </p:nvPr>
        </p:nvSpPr>
        <p:spPr>
          <a:xfrm>
            <a:off x="4991512" y="406708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 name="Text Placeholder 12">
            <a:extLst>
              <a:ext uri="{FF2B5EF4-FFF2-40B4-BE49-F238E27FC236}">
                <a16:creationId xmlns:a16="http://schemas.microsoft.com/office/drawing/2014/main" id="{249B2ABC-2BFD-419C-A09E-50648CE665CB}"/>
              </a:ext>
            </a:extLst>
          </p:cNvPr>
          <p:cNvSpPr>
            <a:spLocks noGrp="1"/>
          </p:cNvSpPr>
          <p:nvPr>
            <p:ph type="body" sz="quarter" idx="19" hasCustomPrompt="1"/>
          </p:nvPr>
        </p:nvSpPr>
        <p:spPr>
          <a:xfrm>
            <a:off x="6715002" y="406224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 name="Text Placeholder 12">
            <a:extLst>
              <a:ext uri="{FF2B5EF4-FFF2-40B4-BE49-F238E27FC236}">
                <a16:creationId xmlns:a16="http://schemas.microsoft.com/office/drawing/2014/main" id="{00CA03BF-D917-4C9D-B192-053D6F78F2EF}"/>
              </a:ext>
            </a:extLst>
          </p:cNvPr>
          <p:cNvSpPr>
            <a:spLocks noGrp="1"/>
          </p:cNvSpPr>
          <p:nvPr>
            <p:ph type="body" sz="quarter" idx="20" hasCustomPrompt="1"/>
          </p:nvPr>
        </p:nvSpPr>
        <p:spPr>
          <a:xfrm>
            <a:off x="8436807" y="406224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4" name="Text Placeholder 12">
            <a:extLst>
              <a:ext uri="{FF2B5EF4-FFF2-40B4-BE49-F238E27FC236}">
                <a16:creationId xmlns:a16="http://schemas.microsoft.com/office/drawing/2014/main" id="{308A2FC4-85A9-412C-95D5-E4EBCB5B1833}"/>
              </a:ext>
            </a:extLst>
          </p:cNvPr>
          <p:cNvSpPr>
            <a:spLocks noGrp="1"/>
          </p:cNvSpPr>
          <p:nvPr>
            <p:ph type="body" sz="quarter" idx="23" hasCustomPrompt="1"/>
          </p:nvPr>
        </p:nvSpPr>
        <p:spPr>
          <a:xfrm>
            <a:off x="2236839" y="3222040"/>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8" name="Text Placeholder 12">
            <a:extLst>
              <a:ext uri="{FF2B5EF4-FFF2-40B4-BE49-F238E27FC236}">
                <a16:creationId xmlns:a16="http://schemas.microsoft.com/office/drawing/2014/main" id="{D7347996-90CC-4C44-B189-1226B814586B}"/>
              </a:ext>
            </a:extLst>
          </p:cNvPr>
          <p:cNvSpPr>
            <a:spLocks noGrp="1"/>
          </p:cNvSpPr>
          <p:nvPr>
            <p:ph type="body" sz="quarter" idx="24" hasCustomPrompt="1"/>
          </p:nvPr>
        </p:nvSpPr>
        <p:spPr>
          <a:xfrm>
            <a:off x="3905617" y="3222040"/>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9" name="Text Placeholder 12">
            <a:extLst>
              <a:ext uri="{FF2B5EF4-FFF2-40B4-BE49-F238E27FC236}">
                <a16:creationId xmlns:a16="http://schemas.microsoft.com/office/drawing/2014/main" id="{84A64BD2-BB62-4B38-86CE-501D216F5157}"/>
              </a:ext>
            </a:extLst>
          </p:cNvPr>
          <p:cNvSpPr>
            <a:spLocks noGrp="1"/>
          </p:cNvSpPr>
          <p:nvPr>
            <p:ph type="body" sz="quarter" idx="25" hasCustomPrompt="1"/>
          </p:nvPr>
        </p:nvSpPr>
        <p:spPr>
          <a:xfrm>
            <a:off x="5598459" y="3222040"/>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0" name="Text Placeholder 12">
            <a:extLst>
              <a:ext uri="{FF2B5EF4-FFF2-40B4-BE49-F238E27FC236}">
                <a16:creationId xmlns:a16="http://schemas.microsoft.com/office/drawing/2014/main" id="{F91BA967-4656-4D1E-B1C2-CD2B3E50ECC5}"/>
              </a:ext>
            </a:extLst>
          </p:cNvPr>
          <p:cNvSpPr>
            <a:spLocks noGrp="1"/>
          </p:cNvSpPr>
          <p:nvPr>
            <p:ph type="body" sz="quarter" idx="26" hasCustomPrompt="1"/>
          </p:nvPr>
        </p:nvSpPr>
        <p:spPr>
          <a:xfrm>
            <a:off x="7255381" y="3222040"/>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1" name="Text Placeholder 12">
            <a:extLst>
              <a:ext uri="{FF2B5EF4-FFF2-40B4-BE49-F238E27FC236}">
                <a16:creationId xmlns:a16="http://schemas.microsoft.com/office/drawing/2014/main" id="{F0A84BF7-A638-47F2-A544-D5207C52F2CF}"/>
              </a:ext>
            </a:extLst>
          </p:cNvPr>
          <p:cNvSpPr>
            <a:spLocks noGrp="1"/>
          </p:cNvSpPr>
          <p:nvPr>
            <p:ph type="body" sz="quarter" idx="27" hasCustomPrompt="1"/>
          </p:nvPr>
        </p:nvSpPr>
        <p:spPr>
          <a:xfrm>
            <a:off x="8928402" y="3205204"/>
            <a:ext cx="1460237" cy="4475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2" name="Text Placeholder 12">
            <a:extLst>
              <a:ext uri="{FF2B5EF4-FFF2-40B4-BE49-F238E27FC236}">
                <a16:creationId xmlns:a16="http://schemas.microsoft.com/office/drawing/2014/main" id="{65464EFD-F092-410F-A856-C8FE0456FC1A}"/>
              </a:ext>
            </a:extLst>
          </p:cNvPr>
          <p:cNvSpPr>
            <a:spLocks noGrp="1"/>
          </p:cNvSpPr>
          <p:nvPr>
            <p:ph type="body" sz="quarter" idx="28" hasCustomPrompt="1"/>
          </p:nvPr>
        </p:nvSpPr>
        <p:spPr>
          <a:xfrm>
            <a:off x="1976464" y="2447417"/>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4" name="Text Placeholder 12">
            <a:extLst>
              <a:ext uri="{FF2B5EF4-FFF2-40B4-BE49-F238E27FC236}">
                <a16:creationId xmlns:a16="http://schemas.microsoft.com/office/drawing/2014/main" id="{79C71EBD-603E-4D69-BC41-4C1C0FECF596}"/>
              </a:ext>
            </a:extLst>
          </p:cNvPr>
          <p:cNvSpPr>
            <a:spLocks noGrp="1"/>
          </p:cNvSpPr>
          <p:nvPr>
            <p:ph type="body" sz="quarter" idx="29" hasCustomPrompt="1"/>
          </p:nvPr>
        </p:nvSpPr>
        <p:spPr>
          <a:xfrm>
            <a:off x="3645242" y="2468628"/>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5" name="Text Placeholder 12">
            <a:extLst>
              <a:ext uri="{FF2B5EF4-FFF2-40B4-BE49-F238E27FC236}">
                <a16:creationId xmlns:a16="http://schemas.microsoft.com/office/drawing/2014/main" id="{D834AFB3-70B0-4251-885B-711F079F33D5}"/>
              </a:ext>
            </a:extLst>
          </p:cNvPr>
          <p:cNvSpPr>
            <a:spLocks noGrp="1"/>
          </p:cNvSpPr>
          <p:nvPr>
            <p:ph type="body" sz="quarter" idx="30" hasCustomPrompt="1"/>
          </p:nvPr>
        </p:nvSpPr>
        <p:spPr>
          <a:xfrm>
            <a:off x="5341006" y="2447417"/>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6" name="Text Placeholder 12">
            <a:extLst>
              <a:ext uri="{FF2B5EF4-FFF2-40B4-BE49-F238E27FC236}">
                <a16:creationId xmlns:a16="http://schemas.microsoft.com/office/drawing/2014/main" id="{9835EAF9-7211-4742-AB80-967256C9626B}"/>
              </a:ext>
            </a:extLst>
          </p:cNvPr>
          <p:cNvSpPr>
            <a:spLocks noGrp="1"/>
          </p:cNvSpPr>
          <p:nvPr>
            <p:ph type="body" sz="quarter" idx="31" hasCustomPrompt="1"/>
          </p:nvPr>
        </p:nvSpPr>
        <p:spPr>
          <a:xfrm>
            <a:off x="6973688" y="2440687"/>
            <a:ext cx="1460237" cy="38201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27" name="Text Placeholder 12">
            <a:extLst>
              <a:ext uri="{FF2B5EF4-FFF2-40B4-BE49-F238E27FC236}">
                <a16:creationId xmlns:a16="http://schemas.microsoft.com/office/drawing/2014/main" id="{E6A961DC-0A2F-4107-85A7-598211BFB3B9}"/>
              </a:ext>
            </a:extLst>
          </p:cNvPr>
          <p:cNvSpPr>
            <a:spLocks noGrp="1"/>
          </p:cNvSpPr>
          <p:nvPr>
            <p:ph type="body" sz="quarter" idx="32" hasCustomPrompt="1"/>
          </p:nvPr>
        </p:nvSpPr>
        <p:spPr>
          <a:xfrm>
            <a:off x="8705548" y="2440687"/>
            <a:ext cx="1460237" cy="30832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28" name="Straight Connector 27">
            <a:extLst>
              <a:ext uri="{FF2B5EF4-FFF2-40B4-BE49-F238E27FC236}">
                <a16:creationId xmlns:a16="http://schemas.microsoft.com/office/drawing/2014/main" id="{FA2ADDBD-E6EA-44F8-AEBA-2249BDCCFC6E}"/>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29" name="Text Placeholder 2">
            <a:extLst>
              <a:ext uri="{FF2B5EF4-FFF2-40B4-BE49-F238E27FC236}">
                <a16:creationId xmlns:a16="http://schemas.microsoft.com/office/drawing/2014/main" id="{39E96333-9499-469E-B6A4-4EF2E0EDFD1D}"/>
              </a:ext>
            </a:extLst>
          </p:cNvPr>
          <p:cNvSpPr>
            <a:spLocks noGrp="1"/>
          </p:cNvSpPr>
          <p:nvPr>
            <p:ph type="body" sz="quarter" idx="13" hasCustomPrompt="1"/>
          </p:nvPr>
        </p:nvSpPr>
        <p:spPr>
          <a:xfrm>
            <a:off x="890087" y="414845"/>
            <a:ext cx="4470400" cy="799754"/>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244539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13" name="Group 12"/>
          <p:cNvGrpSpPr/>
          <p:nvPr userDrawn="1"/>
        </p:nvGrpSpPr>
        <p:grpSpPr>
          <a:xfrm>
            <a:off x="1177672" y="2987364"/>
            <a:ext cx="9836657" cy="883271"/>
            <a:chOff x="1349503" y="4956959"/>
            <a:chExt cx="15806430" cy="1419319"/>
          </a:xfrm>
        </p:grpSpPr>
        <p:grpSp>
          <p:nvGrpSpPr>
            <p:cNvPr id="17" name="Group 2"/>
            <p:cNvGrpSpPr/>
            <p:nvPr/>
          </p:nvGrpSpPr>
          <p:grpSpPr>
            <a:xfrm>
              <a:off x="7730031" y="5495247"/>
              <a:ext cx="1854586" cy="324138"/>
              <a:chOff x="0" y="0"/>
              <a:chExt cx="7469877" cy="1305560"/>
            </a:xfrm>
          </p:grpSpPr>
          <p:sp>
            <p:nvSpPr>
              <p:cNvPr id="34" name="Freeform 3"/>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2F5597"/>
              </a:solidFill>
            </p:spPr>
          </p:sp>
        </p:grpSp>
        <p:grpSp>
          <p:nvGrpSpPr>
            <p:cNvPr id="18" name="Group 4"/>
            <p:cNvGrpSpPr/>
            <p:nvPr/>
          </p:nvGrpSpPr>
          <p:grpSpPr>
            <a:xfrm>
              <a:off x="10380570" y="5495247"/>
              <a:ext cx="1854586" cy="324138"/>
              <a:chOff x="0" y="0"/>
              <a:chExt cx="7469877" cy="1305560"/>
            </a:xfrm>
          </p:grpSpPr>
          <p:sp>
            <p:nvSpPr>
              <p:cNvPr id="33" name="Freeform 5"/>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D9D9D9"/>
              </a:solidFill>
            </p:spPr>
          </p:sp>
        </p:grpSp>
        <p:grpSp>
          <p:nvGrpSpPr>
            <p:cNvPr id="19" name="Group 6"/>
            <p:cNvGrpSpPr/>
            <p:nvPr/>
          </p:nvGrpSpPr>
          <p:grpSpPr>
            <a:xfrm>
              <a:off x="5174568" y="5513852"/>
              <a:ext cx="1854586" cy="324138"/>
              <a:chOff x="0" y="0"/>
              <a:chExt cx="7469877" cy="1305560"/>
            </a:xfrm>
          </p:grpSpPr>
          <p:sp>
            <p:nvSpPr>
              <p:cNvPr id="32" name="Freeform 7"/>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A6A6A6"/>
              </a:solidFill>
            </p:spPr>
          </p:sp>
        </p:grpSp>
        <p:grpSp>
          <p:nvGrpSpPr>
            <p:cNvPr id="20" name="Group 8"/>
            <p:cNvGrpSpPr/>
            <p:nvPr/>
          </p:nvGrpSpPr>
          <p:grpSpPr>
            <a:xfrm>
              <a:off x="2371909" y="5495247"/>
              <a:ext cx="1854586" cy="324138"/>
              <a:chOff x="0" y="0"/>
              <a:chExt cx="7469877" cy="1305560"/>
            </a:xfrm>
          </p:grpSpPr>
          <p:sp>
            <p:nvSpPr>
              <p:cNvPr id="31" name="Freeform 9"/>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D9D9D9"/>
              </a:solidFill>
            </p:spPr>
          </p:sp>
        </p:grpSp>
        <p:pic>
          <p:nvPicPr>
            <p:cNvPr id="21"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349503" y="4956959"/>
              <a:ext cx="1400715" cy="1400715"/>
            </a:xfrm>
            <a:prstGeom prst="rect">
              <a:avLst/>
            </a:prstGeom>
          </p:spPr>
        </p:pic>
        <p:grpSp>
          <p:nvGrpSpPr>
            <p:cNvPr id="22" name="Group 11"/>
            <p:cNvGrpSpPr/>
            <p:nvPr/>
          </p:nvGrpSpPr>
          <p:grpSpPr>
            <a:xfrm>
              <a:off x="15301347" y="5495247"/>
              <a:ext cx="1854586" cy="324138"/>
              <a:chOff x="0" y="0"/>
              <a:chExt cx="7469877" cy="1305560"/>
            </a:xfrm>
          </p:grpSpPr>
          <p:sp>
            <p:nvSpPr>
              <p:cNvPr id="30" name="Freeform 12"/>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2F5597"/>
              </a:solidFill>
            </p:spPr>
          </p:sp>
        </p:grpSp>
        <p:grpSp>
          <p:nvGrpSpPr>
            <p:cNvPr id="23" name="Group 13"/>
            <p:cNvGrpSpPr/>
            <p:nvPr/>
          </p:nvGrpSpPr>
          <p:grpSpPr>
            <a:xfrm>
              <a:off x="13031109" y="5495247"/>
              <a:ext cx="1854586" cy="324138"/>
              <a:chOff x="0" y="0"/>
              <a:chExt cx="7469877" cy="1305560"/>
            </a:xfrm>
          </p:grpSpPr>
          <p:sp>
            <p:nvSpPr>
              <p:cNvPr id="29" name="Freeform 14"/>
              <p:cNvSpPr/>
              <p:nvPr/>
            </p:nvSpPr>
            <p:spPr>
              <a:xfrm>
                <a:off x="0" y="-27940"/>
                <a:ext cx="7488927" cy="1360170"/>
              </a:xfrm>
              <a:custGeom>
                <a:avLst/>
                <a:gdLst/>
                <a:ahLst/>
                <a:cxnLst/>
                <a:rect l="l" t="t" r="r" b="b"/>
                <a:pathLst>
                  <a:path w="7488927" h="1360170">
                    <a:moveTo>
                      <a:pt x="7413996" y="579120"/>
                    </a:moveTo>
                    <a:lnTo>
                      <a:pt x="6714227" y="55880"/>
                    </a:lnTo>
                    <a:cubicBezTo>
                      <a:pt x="6640567" y="0"/>
                      <a:pt x="6579606" y="30480"/>
                      <a:pt x="6579606" y="123190"/>
                    </a:cubicBezTo>
                    <a:lnTo>
                      <a:pt x="6579606" y="556260"/>
                    </a:lnTo>
                    <a:lnTo>
                      <a:pt x="831850" y="556260"/>
                    </a:lnTo>
                    <a:cubicBezTo>
                      <a:pt x="778510" y="382270"/>
                      <a:pt x="617220" y="255270"/>
                      <a:pt x="425450" y="255270"/>
                    </a:cubicBezTo>
                    <a:cubicBezTo>
                      <a:pt x="190500" y="255270"/>
                      <a:pt x="0" y="445770"/>
                      <a:pt x="0" y="680720"/>
                    </a:cubicBezTo>
                    <a:cubicBezTo>
                      <a:pt x="0" y="915670"/>
                      <a:pt x="190500" y="1106170"/>
                      <a:pt x="425450" y="1106170"/>
                    </a:cubicBezTo>
                    <a:cubicBezTo>
                      <a:pt x="617220" y="1106170"/>
                      <a:pt x="778510" y="979170"/>
                      <a:pt x="831850" y="805180"/>
                    </a:cubicBezTo>
                    <a:lnTo>
                      <a:pt x="6578207" y="805180"/>
                    </a:lnTo>
                    <a:lnTo>
                      <a:pt x="6578207" y="1236980"/>
                    </a:lnTo>
                    <a:cubicBezTo>
                      <a:pt x="6578207" y="1329690"/>
                      <a:pt x="6639296" y="1360170"/>
                      <a:pt x="6712956" y="1304290"/>
                    </a:cubicBezTo>
                    <a:lnTo>
                      <a:pt x="7413996" y="779780"/>
                    </a:lnTo>
                    <a:cubicBezTo>
                      <a:pt x="7488927" y="726440"/>
                      <a:pt x="7488927" y="635000"/>
                      <a:pt x="7413996" y="579120"/>
                    </a:cubicBezTo>
                    <a:close/>
                  </a:path>
                </a:pathLst>
              </a:custGeom>
              <a:solidFill>
                <a:srgbClr val="A6A6A6"/>
              </a:solidFill>
            </p:spPr>
          </p:sp>
        </p:grpSp>
        <p:pic>
          <p:nvPicPr>
            <p:cNvPr id="24" name="Picture 1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4007230" y="4956959"/>
              <a:ext cx="1400715" cy="1400715"/>
            </a:xfrm>
            <a:prstGeom prst="rect">
              <a:avLst/>
            </a:prstGeom>
          </p:spPr>
        </p:pic>
        <p:pic>
          <p:nvPicPr>
            <p:cNvPr id="25" name="Picture 1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6638753" y="4956959"/>
              <a:ext cx="1400715" cy="1400715"/>
            </a:xfrm>
            <a:prstGeom prst="rect">
              <a:avLst/>
            </a:prstGeom>
          </p:spPr>
        </p:pic>
        <p:pic>
          <p:nvPicPr>
            <p:cNvPr id="26" name="Picture 1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9244074" y="4956959"/>
              <a:ext cx="1400715" cy="1400715"/>
            </a:xfrm>
            <a:prstGeom prst="rect">
              <a:avLst/>
            </a:prstGeom>
          </p:spPr>
        </p:pic>
        <p:pic>
          <p:nvPicPr>
            <p:cNvPr id="27" name="Picture 2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11901800" y="4975563"/>
              <a:ext cx="1400715" cy="1400715"/>
            </a:xfrm>
            <a:prstGeom prst="rect">
              <a:avLst/>
            </a:prstGeom>
          </p:spPr>
        </p:pic>
        <p:pic>
          <p:nvPicPr>
            <p:cNvPr id="28"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14533324" y="4975563"/>
              <a:ext cx="1400715" cy="1400715"/>
            </a:xfrm>
            <a:prstGeom prst="rect">
              <a:avLst/>
            </a:prstGeom>
          </p:spPr>
        </p:pic>
      </p:grpSp>
      <p:sp>
        <p:nvSpPr>
          <p:cNvPr id="37" name="Text Placeholder 12"/>
          <p:cNvSpPr>
            <a:spLocks noGrp="1"/>
          </p:cNvSpPr>
          <p:nvPr>
            <p:ph type="body" sz="quarter" idx="16" hasCustomPrompt="1"/>
          </p:nvPr>
        </p:nvSpPr>
        <p:spPr>
          <a:xfrm>
            <a:off x="845478" y="414048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3" name="Text Placeholder 12"/>
          <p:cNvSpPr>
            <a:spLocks noGrp="1"/>
          </p:cNvSpPr>
          <p:nvPr>
            <p:ph type="body" sz="quarter" idx="17" hasCustomPrompt="1"/>
          </p:nvPr>
        </p:nvSpPr>
        <p:spPr>
          <a:xfrm>
            <a:off x="2499433" y="414082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4" name="Text Placeholder 12"/>
          <p:cNvSpPr>
            <a:spLocks noGrp="1"/>
          </p:cNvSpPr>
          <p:nvPr>
            <p:ph type="body" sz="quarter" idx="18" hasCustomPrompt="1"/>
          </p:nvPr>
        </p:nvSpPr>
        <p:spPr>
          <a:xfrm>
            <a:off x="4136630" y="413469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5" name="Text Placeholder 12"/>
          <p:cNvSpPr>
            <a:spLocks noGrp="1"/>
          </p:cNvSpPr>
          <p:nvPr>
            <p:ph type="body" sz="quarter" idx="19" hasCustomPrompt="1"/>
          </p:nvPr>
        </p:nvSpPr>
        <p:spPr>
          <a:xfrm>
            <a:off x="5750147" y="412986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6" name="Text Placeholder 12"/>
          <p:cNvSpPr>
            <a:spLocks noGrp="1"/>
          </p:cNvSpPr>
          <p:nvPr>
            <p:ph type="body" sz="quarter" idx="20" hasCustomPrompt="1"/>
          </p:nvPr>
        </p:nvSpPr>
        <p:spPr>
          <a:xfrm>
            <a:off x="7418444" y="4129864"/>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7" name="Text Placeholder 12"/>
          <p:cNvSpPr>
            <a:spLocks noGrp="1"/>
          </p:cNvSpPr>
          <p:nvPr>
            <p:ph type="body" sz="quarter" idx="21" hasCustomPrompt="1"/>
          </p:nvPr>
        </p:nvSpPr>
        <p:spPr>
          <a:xfrm>
            <a:off x="9059962" y="41298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8" name="Text Placeholder 12"/>
          <p:cNvSpPr>
            <a:spLocks noGrp="1"/>
          </p:cNvSpPr>
          <p:nvPr>
            <p:ph type="body" sz="quarter" idx="22" hasCustomPrompt="1"/>
          </p:nvPr>
        </p:nvSpPr>
        <p:spPr>
          <a:xfrm>
            <a:off x="845478" y="3213690"/>
            <a:ext cx="1457885" cy="40039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2016</a:t>
            </a:r>
          </a:p>
          <a:p>
            <a:pPr lvl="0"/>
            <a:endParaRPr lang="fa-IR" dirty="0"/>
          </a:p>
        </p:txBody>
      </p:sp>
      <p:sp>
        <p:nvSpPr>
          <p:cNvPr id="49" name="Text Placeholder 12"/>
          <p:cNvSpPr>
            <a:spLocks noGrp="1"/>
          </p:cNvSpPr>
          <p:nvPr>
            <p:ph type="body" sz="quarter" idx="23" hasCustomPrompt="1"/>
          </p:nvPr>
        </p:nvSpPr>
        <p:spPr>
          <a:xfrm>
            <a:off x="2499434" y="3216674"/>
            <a:ext cx="1457885" cy="40039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2017</a:t>
            </a:r>
          </a:p>
          <a:p>
            <a:pPr lvl="0"/>
            <a:endParaRPr lang="fa-IR" dirty="0"/>
          </a:p>
        </p:txBody>
      </p:sp>
      <p:sp>
        <p:nvSpPr>
          <p:cNvPr id="50" name="Text Placeholder 12"/>
          <p:cNvSpPr>
            <a:spLocks noGrp="1"/>
          </p:cNvSpPr>
          <p:nvPr>
            <p:ph type="body" sz="quarter" idx="24" hasCustomPrompt="1"/>
          </p:nvPr>
        </p:nvSpPr>
        <p:spPr>
          <a:xfrm>
            <a:off x="4136630" y="3230823"/>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2018</a:t>
            </a:r>
          </a:p>
          <a:p>
            <a:pPr lvl="0"/>
            <a:endParaRPr lang="fa-IR" dirty="0"/>
          </a:p>
        </p:txBody>
      </p:sp>
      <p:sp>
        <p:nvSpPr>
          <p:cNvPr id="51" name="Text Placeholder 12"/>
          <p:cNvSpPr>
            <a:spLocks noGrp="1"/>
          </p:cNvSpPr>
          <p:nvPr>
            <p:ph type="body" sz="quarter" idx="25" hasCustomPrompt="1"/>
          </p:nvPr>
        </p:nvSpPr>
        <p:spPr>
          <a:xfrm>
            <a:off x="5726946" y="3233240"/>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2019</a:t>
            </a:r>
          </a:p>
          <a:p>
            <a:pPr lvl="0"/>
            <a:endParaRPr lang="fa-IR" dirty="0"/>
          </a:p>
        </p:txBody>
      </p:sp>
      <p:sp>
        <p:nvSpPr>
          <p:cNvPr id="52" name="Text Placeholder 12"/>
          <p:cNvSpPr>
            <a:spLocks noGrp="1"/>
          </p:cNvSpPr>
          <p:nvPr>
            <p:ph type="body" sz="quarter" idx="26" hasCustomPrompt="1"/>
          </p:nvPr>
        </p:nvSpPr>
        <p:spPr>
          <a:xfrm>
            <a:off x="7369157" y="3217969"/>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2020</a:t>
            </a:r>
          </a:p>
          <a:p>
            <a:pPr lvl="0"/>
            <a:endParaRPr lang="fa-IR" dirty="0"/>
          </a:p>
        </p:txBody>
      </p:sp>
      <p:sp>
        <p:nvSpPr>
          <p:cNvPr id="53" name="Text Placeholder 12"/>
          <p:cNvSpPr>
            <a:spLocks noGrp="1"/>
          </p:cNvSpPr>
          <p:nvPr>
            <p:ph type="body" sz="quarter" idx="27" hasCustomPrompt="1"/>
          </p:nvPr>
        </p:nvSpPr>
        <p:spPr>
          <a:xfrm>
            <a:off x="8970805" y="3219135"/>
            <a:ext cx="1536081" cy="39819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1"/>
                </a:solidFill>
              </a:defRPr>
            </a:lvl1pPr>
            <a:lvl2pPr>
              <a:defRPr sz="1400"/>
            </a:lvl2pPr>
            <a:lvl3pPr>
              <a:defRPr sz="1400"/>
            </a:lvl3pPr>
            <a:lvl4pPr>
              <a:defRPr sz="1400"/>
            </a:lvl4pPr>
            <a:lvl5pPr>
              <a:defRPr sz="1400"/>
            </a:lvl5pPr>
          </a:lstStyle>
          <a:p>
            <a:pPr lvl="0"/>
            <a:r>
              <a:rPr lang="en-US" dirty="0"/>
              <a:t>2021</a:t>
            </a:r>
          </a:p>
          <a:p>
            <a:pPr lvl="0"/>
            <a:endParaRPr lang="fa-IR" dirty="0"/>
          </a:p>
        </p:txBody>
      </p:sp>
      <p:cxnSp>
        <p:nvCxnSpPr>
          <p:cNvPr id="36" name="Straight Connector 35">
            <a:extLst>
              <a:ext uri="{FF2B5EF4-FFF2-40B4-BE49-F238E27FC236}">
                <a16:creationId xmlns:a16="http://schemas.microsoft.com/office/drawing/2014/main" id="{EF22E852-0B7E-4F59-9040-E61F4DE293A1}"/>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8" name="Text Placeholder 2">
            <a:extLst>
              <a:ext uri="{FF2B5EF4-FFF2-40B4-BE49-F238E27FC236}">
                <a16:creationId xmlns:a16="http://schemas.microsoft.com/office/drawing/2014/main" id="{0BF1F2F8-5231-4636-949E-7B3BD366BC9F}"/>
              </a:ext>
            </a:extLst>
          </p:cNvPr>
          <p:cNvSpPr>
            <a:spLocks noGrp="1"/>
          </p:cNvSpPr>
          <p:nvPr>
            <p:ph type="body" sz="quarter" idx="13" hasCustomPrompt="1"/>
          </p:nvPr>
        </p:nvSpPr>
        <p:spPr>
          <a:xfrm>
            <a:off x="890087" y="414845"/>
            <a:ext cx="4470400" cy="87169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581299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773431" y="3452403"/>
            <a:ext cx="10645140" cy="1329617"/>
            <a:chOff x="1028700" y="5295478"/>
            <a:chExt cx="16230600" cy="2027261"/>
          </a:xfrm>
        </p:grpSpPr>
        <p:sp>
          <p:nvSpPr>
            <p:cNvPr id="36" name="AutoShape 2"/>
            <p:cNvSpPr/>
            <p:nvPr userDrawn="1"/>
          </p:nvSpPr>
          <p:spPr>
            <a:xfrm rot="-5400000">
              <a:off x="9022013" y="-594086"/>
              <a:ext cx="60798" cy="13901478"/>
            </a:xfrm>
            <a:prstGeom prst="rect">
              <a:avLst/>
            </a:prstGeom>
            <a:solidFill>
              <a:srgbClr val="191919">
                <a:alpha val="6667"/>
              </a:srgbClr>
            </a:solidFill>
          </p:spPr>
        </p:sp>
        <p:grpSp>
          <p:nvGrpSpPr>
            <p:cNvPr id="38" name="Group 3"/>
            <p:cNvGrpSpPr/>
            <p:nvPr userDrawn="1"/>
          </p:nvGrpSpPr>
          <p:grpSpPr>
            <a:xfrm rot="5400000">
              <a:off x="1798111" y="6687468"/>
              <a:ext cx="1013631" cy="256912"/>
              <a:chOff x="0" y="0"/>
              <a:chExt cx="2004282" cy="508000"/>
            </a:xfrm>
          </p:grpSpPr>
          <p:sp>
            <p:nvSpPr>
              <p:cNvPr id="39" name="Freeform 4"/>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40" name="Freeform 5"/>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D9D9D9"/>
              </a:solidFill>
            </p:spPr>
          </p:sp>
        </p:grpSp>
        <p:grpSp>
          <p:nvGrpSpPr>
            <p:cNvPr id="41" name="Group 6"/>
            <p:cNvGrpSpPr/>
            <p:nvPr userDrawn="1"/>
          </p:nvGrpSpPr>
          <p:grpSpPr>
            <a:xfrm>
              <a:off x="1028700" y="5982854"/>
              <a:ext cx="2552452" cy="652511"/>
              <a:chOff x="0" y="0"/>
              <a:chExt cx="2945064" cy="752878"/>
            </a:xfrm>
          </p:grpSpPr>
          <p:sp>
            <p:nvSpPr>
              <p:cNvPr id="42" name="Freeform 7"/>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nvGrpSpPr>
            <p:cNvPr id="55" name="Group 9"/>
            <p:cNvGrpSpPr/>
            <p:nvPr userDrawn="1"/>
          </p:nvGrpSpPr>
          <p:grpSpPr>
            <a:xfrm rot="-5400000">
              <a:off x="4533740" y="5673838"/>
              <a:ext cx="1013631" cy="256912"/>
              <a:chOff x="0" y="0"/>
              <a:chExt cx="2004282" cy="508000"/>
            </a:xfrm>
          </p:grpSpPr>
          <p:sp>
            <p:nvSpPr>
              <p:cNvPr id="56" name="Freeform 10"/>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57" name="Freeform 11"/>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6A6A6"/>
              </a:solidFill>
            </p:spPr>
          </p:sp>
        </p:grpSp>
        <p:grpSp>
          <p:nvGrpSpPr>
            <p:cNvPr id="58" name="Group 12"/>
            <p:cNvGrpSpPr/>
            <p:nvPr userDrawn="1"/>
          </p:nvGrpSpPr>
          <p:grpSpPr>
            <a:xfrm>
              <a:off x="3764330" y="5982854"/>
              <a:ext cx="2552452" cy="652511"/>
              <a:chOff x="0" y="0"/>
              <a:chExt cx="2945064" cy="752878"/>
            </a:xfrm>
          </p:grpSpPr>
          <p:sp>
            <p:nvSpPr>
              <p:cNvPr id="59" name="Freeform 13"/>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A6A6A6"/>
              </a:solidFill>
            </p:spPr>
          </p:sp>
        </p:grpSp>
        <p:grpSp>
          <p:nvGrpSpPr>
            <p:cNvPr id="60" name="Group 14"/>
            <p:cNvGrpSpPr/>
            <p:nvPr userDrawn="1"/>
          </p:nvGrpSpPr>
          <p:grpSpPr>
            <a:xfrm rot="5400000">
              <a:off x="7269370" y="6687468"/>
              <a:ext cx="1013631" cy="256912"/>
              <a:chOff x="0" y="0"/>
              <a:chExt cx="2004282" cy="508000"/>
            </a:xfrm>
          </p:grpSpPr>
          <p:sp>
            <p:nvSpPr>
              <p:cNvPr id="61" name="Freeform 15"/>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62" name="Freeform 16"/>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2F5597"/>
              </a:solidFill>
            </p:spPr>
          </p:sp>
        </p:grpSp>
        <p:grpSp>
          <p:nvGrpSpPr>
            <p:cNvPr id="63" name="Group 17"/>
            <p:cNvGrpSpPr/>
            <p:nvPr userDrawn="1"/>
          </p:nvGrpSpPr>
          <p:grpSpPr>
            <a:xfrm>
              <a:off x="6499959" y="5982854"/>
              <a:ext cx="2552452" cy="652511"/>
              <a:chOff x="0" y="0"/>
              <a:chExt cx="2945064" cy="752878"/>
            </a:xfrm>
          </p:grpSpPr>
          <p:sp>
            <p:nvSpPr>
              <p:cNvPr id="64" name="Freeform 18"/>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2F5597"/>
              </a:solidFill>
            </p:spPr>
          </p:sp>
        </p:grpSp>
        <p:grpSp>
          <p:nvGrpSpPr>
            <p:cNvPr id="65" name="Group 19"/>
            <p:cNvGrpSpPr/>
            <p:nvPr userDrawn="1"/>
          </p:nvGrpSpPr>
          <p:grpSpPr>
            <a:xfrm rot="-5400000">
              <a:off x="10005000" y="5673838"/>
              <a:ext cx="1013631" cy="256912"/>
              <a:chOff x="0" y="0"/>
              <a:chExt cx="2004282" cy="508000"/>
            </a:xfrm>
          </p:grpSpPr>
          <p:sp>
            <p:nvSpPr>
              <p:cNvPr id="66" name="Freeform 20"/>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67" name="Freeform 21"/>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D9D9D9"/>
              </a:solidFill>
            </p:spPr>
          </p:sp>
        </p:grpSp>
        <p:grpSp>
          <p:nvGrpSpPr>
            <p:cNvPr id="68" name="Group 22"/>
            <p:cNvGrpSpPr/>
            <p:nvPr userDrawn="1"/>
          </p:nvGrpSpPr>
          <p:grpSpPr>
            <a:xfrm>
              <a:off x="9235589" y="5982854"/>
              <a:ext cx="2552452" cy="652511"/>
              <a:chOff x="0" y="0"/>
              <a:chExt cx="2945064" cy="752878"/>
            </a:xfrm>
          </p:grpSpPr>
          <p:sp>
            <p:nvSpPr>
              <p:cNvPr id="69" name="Freeform 23"/>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nvGrpSpPr>
            <p:cNvPr id="70" name="Group 24"/>
            <p:cNvGrpSpPr/>
            <p:nvPr userDrawn="1"/>
          </p:nvGrpSpPr>
          <p:grpSpPr>
            <a:xfrm rot="5400000">
              <a:off x="12740629" y="6687468"/>
              <a:ext cx="1013631" cy="256912"/>
              <a:chOff x="0" y="0"/>
              <a:chExt cx="2004282" cy="508000"/>
            </a:xfrm>
          </p:grpSpPr>
          <p:sp>
            <p:nvSpPr>
              <p:cNvPr id="71" name="Freeform 25"/>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72" name="Freeform 26"/>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6A6A6"/>
              </a:solidFill>
            </p:spPr>
          </p:sp>
        </p:grpSp>
        <p:grpSp>
          <p:nvGrpSpPr>
            <p:cNvPr id="73" name="Group 27"/>
            <p:cNvGrpSpPr/>
            <p:nvPr userDrawn="1"/>
          </p:nvGrpSpPr>
          <p:grpSpPr>
            <a:xfrm>
              <a:off x="11971218" y="5982854"/>
              <a:ext cx="2552452" cy="652511"/>
              <a:chOff x="0" y="0"/>
              <a:chExt cx="2945064" cy="752878"/>
            </a:xfrm>
          </p:grpSpPr>
          <p:sp>
            <p:nvSpPr>
              <p:cNvPr id="74" name="Freeform 28"/>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A6A6A6"/>
              </a:solidFill>
            </p:spPr>
          </p:sp>
        </p:grpSp>
        <p:grpSp>
          <p:nvGrpSpPr>
            <p:cNvPr id="75" name="Group 29"/>
            <p:cNvGrpSpPr/>
            <p:nvPr userDrawn="1"/>
          </p:nvGrpSpPr>
          <p:grpSpPr>
            <a:xfrm rot="-5400000">
              <a:off x="15476259" y="5673838"/>
              <a:ext cx="1013631" cy="256912"/>
              <a:chOff x="0" y="0"/>
              <a:chExt cx="2004282" cy="508000"/>
            </a:xfrm>
          </p:grpSpPr>
          <p:sp>
            <p:nvSpPr>
              <p:cNvPr id="76" name="Freeform 30"/>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77" name="Freeform 31"/>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2F5597"/>
              </a:solidFill>
            </p:spPr>
          </p:sp>
        </p:grpSp>
        <p:grpSp>
          <p:nvGrpSpPr>
            <p:cNvPr id="78" name="Group 32"/>
            <p:cNvGrpSpPr/>
            <p:nvPr userDrawn="1"/>
          </p:nvGrpSpPr>
          <p:grpSpPr>
            <a:xfrm>
              <a:off x="14706848" y="5982854"/>
              <a:ext cx="2552452" cy="652511"/>
              <a:chOff x="0" y="0"/>
              <a:chExt cx="2945064" cy="752878"/>
            </a:xfrm>
          </p:grpSpPr>
          <p:sp>
            <p:nvSpPr>
              <p:cNvPr id="79" name="Freeform 33"/>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2F5597"/>
              </a:solidFill>
            </p:spPr>
          </p:sp>
        </p:grpSp>
      </p:grpSp>
      <p:sp>
        <p:nvSpPr>
          <p:cNvPr id="85" name="Text Placeholder 12"/>
          <p:cNvSpPr>
            <a:spLocks noGrp="1"/>
          </p:cNvSpPr>
          <p:nvPr>
            <p:ph type="body" sz="quarter" idx="16" hasCustomPrompt="1"/>
          </p:nvPr>
        </p:nvSpPr>
        <p:spPr>
          <a:xfrm>
            <a:off x="842426" y="499600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6" name="Text Placeholder 12"/>
          <p:cNvSpPr>
            <a:spLocks noGrp="1"/>
          </p:cNvSpPr>
          <p:nvPr>
            <p:ph type="body" sz="quarter" idx="17" hasCustomPrompt="1"/>
          </p:nvPr>
        </p:nvSpPr>
        <p:spPr>
          <a:xfrm>
            <a:off x="2636639"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7" name="Text Placeholder 12"/>
          <p:cNvSpPr>
            <a:spLocks noGrp="1"/>
          </p:cNvSpPr>
          <p:nvPr>
            <p:ph type="body" sz="quarter" idx="18" hasCustomPrompt="1"/>
          </p:nvPr>
        </p:nvSpPr>
        <p:spPr>
          <a:xfrm>
            <a:off x="4430853" y="501447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8" name="Text Placeholder 12"/>
          <p:cNvSpPr>
            <a:spLocks noGrp="1"/>
          </p:cNvSpPr>
          <p:nvPr>
            <p:ph type="body" sz="quarter" idx="19" hasCustomPrompt="1"/>
          </p:nvPr>
        </p:nvSpPr>
        <p:spPr>
          <a:xfrm>
            <a:off x="6225066"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9" name="Text Placeholder 12"/>
          <p:cNvSpPr>
            <a:spLocks noGrp="1"/>
          </p:cNvSpPr>
          <p:nvPr>
            <p:ph type="body" sz="quarter" idx="20" hasCustomPrompt="1"/>
          </p:nvPr>
        </p:nvSpPr>
        <p:spPr>
          <a:xfrm>
            <a:off x="9813493" y="175194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21" hasCustomPrompt="1"/>
          </p:nvPr>
        </p:nvSpPr>
        <p:spPr>
          <a:xfrm>
            <a:off x="8018391" y="499967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1" name="Text Placeholder 12"/>
          <p:cNvSpPr>
            <a:spLocks noGrp="1"/>
          </p:cNvSpPr>
          <p:nvPr>
            <p:ph type="body" sz="quarter" idx="22" hasCustomPrompt="1"/>
          </p:nvPr>
        </p:nvSpPr>
        <p:spPr>
          <a:xfrm>
            <a:off x="796817" y="397186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23" hasCustomPrompt="1"/>
          </p:nvPr>
        </p:nvSpPr>
        <p:spPr>
          <a:xfrm>
            <a:off x="2643128" y="396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4" name="Text Placeholder 12"/>
          <p:cNvSpPr>
            <a:spLocks noGrp="1"/>
          </p:cNvSpPr>
          <p:nvPr>
            <p:ph type="body" sz="quarter" idx="24" hasCustomPrompt="1"/>
          </p:nvPr>
        </p:nvSpPr>
        <p:spPr>
          <a:xfrm>
            <a:off x="4419390" y="397699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25" hasCustomPrompt="1"/>
          </p:nvPr>
        </p:nvSpPr>
        <p:spPr>
          <a:xfrm>
            <a:off x="6195652" y="394878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6" name="Text Placeholder 12"/>
          <p:cNvSpPr>
            <a:spLocks noGrp="1"/>
          </p:cNvSpPr>
          <p:nvPr>
            <p:ph type="body" sz="quarter" idx="26" hasCustomPrompt="1"/>
          </p:nvPr>
        </p:nvSpPr>
        <p:spPr>
          <a:xfrm>
            <a:off x="8041963" y="396319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7" name="Text Placeholder 12"/>
          <p:cNvSpPr>
            <a:spLocks noGrp="1"/>
          </p:cNvSpPr>
          <p:nvPr>
            <p:ph type="body" sz="quarter" idx="27" hasCustomPrompt="1"/>
          </p:nvPr>
        </p:nvSpPr>
        <p:spPr>
          <a:xfrm>
            <a:off x="9813201" y="396319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9" name="Straight Connector 48">
            <a:extLst>
              <a:ext uri="{FF2B5EF4-FFF2-40B4-BE49-F238E27FC236}">
                <a16:creationId xmlns:a16="http://schemas.microsoft.com/office/drawing/2014/main" id="{E817C928-56BA-485F-A845-06F857E1B60F}"/>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50" name="Text Placeholder 2">
            <a:extLst>
              <a:ext uri="{FF2B5EF4-FFF2-40B4-BE49-F238E27FC236}">
                <a16:creationId xmlns:a16="http://schemas.microsoft.com/office/drawing/2014/main" id="{B27A8567-7B91-4A56-979C-CACCB59379B9}"/>
              </a:ext>
            </a:extLst>
          </p:cNvPr>
          <p:cNvSpPr>
            <a:spLocks noGrp="1"/>
          </p:cNvSpPr>
          <p:nvPr>
            <p:ph type="body" sz="quarter" idx="13" hasCustomPrompt="1"/>
          </p:nvPr>
        </p:nvSpPr>
        <p:spPr>
          <a:xfrm>
            <a:off x="890087" y="414845"/>
            <a:ext cx="4470400" cy="858577"/>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013994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556114" y="2098035"/>
            <a:ext cx="11079774" cy="3606104"/>
            <a:chOff x="1028700" y="3825001"/>
            <a:chExt cx="16693842" cy="5433299"/>
          </a:xfrm>
        </p:grpSpPr>
        <p:grpSp>
          <p:nvGrpSpPr>
            <p:cNvPr id="48" name="Group 2"/>
            <p:cNvGrpSpPr/>
            <p:nvPr userDrawn="1"/>
          </p:nvGrpSpPr>
          <p:grpSpPr>
            <a:xfrm>
              <a:off x="1028700" y="8092384"/>
              <a:ext cx="16693842" cy="1165916"/>
              <a:chOff x="0" y="0"/>
              <a:chExt cx="19261648" cy="1345255"/>
            </a:xfrm>
          </p:grpSpPr>
          <p:sp>
            <p:nvSpPr>
              <p:cNvPr id="49" name="Freeform 3"/>
              <p:cNvSpPr/>
              <p:nvPr/>
            </p:nvSpPr>
            <p:spPr>
              <a:xfrm>
                <a:off x="0" y="0"/>
                <a:ext cx="19261648" cy="1345255"/>
              </a:xfrm>
              <a:custGeom>
                <a:avLst/>
                <a:gdLst/>
                <a:ahLst/>
                <a:cxnLst/>
                <a:rect l="l" t="t" r="r" b="b"/>
                <a:pathLst>
                  <a:path w="19261648" h="1345255">
                    <a:moveTo>
                      <a:pt x="19137187" y="1345255"/>
                    </a:moveTo>
                    <a:lnTo>
                      <a:pt x="124460" y="1345255"/>
                    </a:lnTo>
                    <a:cubicBezTo>
                      <a:pt x="55880" y="1345255"/>
                      <a:pt x="0" y="1289375"/>
                      <a:pt x="0" y="1220795"/>
                    </a:cubicBezTo>
                    <a:lnTo>
                      <a:pt x="0" y="124460"/>
                    </a:lnTo>
                    <a:cubicBezTo>
                      <a:pt x="0" y="55880"/>
                      <a:pt x="55880" y="0"/>
                      <a:pt x="124460" y="0"/>
                    </a:cubicBezTo>
                    <a:lnTo>
                      <a:pt x="19137187" y="0"/>
                    </a:lnTo>
                    <a:cubicBezTo>
                      <a:pt x="19205767" y="0"/>
                      <a:pt x="19261648" y="55880"/>
                      <a:pt x="19261648" y="124460"/>
                    </a:cubicBezTo>
                    <a:lnTo>
                      <a:pt x="19261648" y="1220795"/>
                    </a:lnTo>
                    <a:cubicBezTo>
                      <a:pt x="19261648" y="1289375"/>
                      <a:pt x="19205767" y="1345255"/>
                      <a:pt x="19137187" y="1345255"/>
                    </a:cubicBezTo>
                    <a:close/>
                  </a:path>
                </a:pathLst>
              </a:custGeom>
              <a:solidFill>
                <a:srgbClr val="191919">
                  <a:alpha val="4706"/>
                </a:srgbClr>
              </a:solidFill>
            </p:spPr>
          </p:sp>
        </p:grpSp>
        <p:sp>
          <p:nvSpPr>
            <p:cNvPr id="50" name="AutoShape 4"/>
            <p:cNvSpPr/>
            <p:nvPr userDrawn="1"/>
          </p:nvSpPr>
          <p:spPr>
            <a:xfrm>
              <a:off x="1028700" y="3825001"/>
              <a:ext cx="61208" cy="5433299"/>
            </a:xfrm>
            <a:prstGeom prst="rect">
              <a:avLst/>
            </a:prstGeom>
            <a:solidFill>
              <a:srgbClr val="191919">
                <a:alpha val="4706"/>
              </a:srgbClr>
            </a:solidFill>
          </p:spPr>
        </p:sp>
        <p:sp>
          <p:nvSpPr>
            <p:cNvPr id="51" name="AutoShape 5"/>
            <p:cNvSpPr/>
            <p:nvPr userDrawn="1"/>
          </p:nvSpPr>
          <p:spPr>
            <a:xfrm>
              <a:off x="14786101" y="3825001"/>
              <a:ext cx="61208" cy="5433299"/>
            </a:xfrm>
            <a:prstGeom prst="rect">
              <a:avLst/>
            </a:prstGeom>
            <a:solidFill>
              <a:srgbClr val="191919">
                <a:alpha val="4706"/>
              </a:srgbClr>
            </a:solidFill>
          </p:spPr>
        </p:sp>
        <p:sp>
          <p:nvSpPr>
            <p:cNvPr id="52" name="AutoShape 6"/>
            <p:cNvSpPr/>
            <p:nvPr userDrawn="1"/>
          </p:nvSpPr>
          <p:spPr>
            <a:xfrm>
              <a:off x="12056683" y="3825001"/>
              <a:ext cx="61208" cy="5433299"/>
            </a:xfrm>
            <a:prstGeom prst="rect">
              <a:avLst/>
            </a:prstGeom>
            <a:solidFill>
              <a:srgbClr val="191919">
                <a:alpha val="4706"/>
              </a:srgbClr>
            </a:solidFill>
          </p:spPr>
        </p:sp>
        <p:sp>
          <p:nvSpPr>
            <p:cNvPr id="53" name="AutoShape 7"/>
            <p:cNvSpPr/>
            <p:nvPr userDrawn="1"/>
          </p:nvSpPr>
          <p:spPr>
            <a:xfrm>
              <a:off x="9327265" y="3825001"/>
              <a:ext cx="61208" cy="5433299"/>
            </a:xfrm>
            <a:prstGeom prst="rect">
              <a:avLst/>
            </a:prstGeom>
            <a:solidFill>
              <a:srgbClr val="191919">
                <a:alpha val="4706"/>
              </a:srgbClr>
            </a:solidFill>
          </p:spPr>
        </p:sp>
        <p:sp>
          <p:nvSpPr>
            <p:cNvPr id="91" name="AutoShape 8"/>
            <p:cNvSpPr/>
            <p:nvPr userDrawn="1"/>
          </p:nvSpPr>
          <p:spPr>
            <a:xfrm>
              <a:off x="6597846" y="3825001"/>
              <a:ext cx="61208" cy="5433299"/>
            </a:xfrm>
            <a:prstGeom prst="rect">
              <a:avLst/>
            </a:prstGeom>
            <a:solidFill>
              <a:srgbClr val="191919">
                <a:alpha val="4706"/>
              </a:srgbClr>
            </a:solidFill>
          </p:spPr>
        </p:sp>
        <p:sp>
          <p:nvSpPr>
            <p:cNvPr id="92" name="AutoShape 9"/>
            <p:cNvSpPr/>
            <p:nvPr userDrawn="1"/>
          </p:nvSpPr>
          <p:spPr>
            <a:xfrm>
              <a:off x="3868428" y="3825001"/>
              <a:ext cx="61208" cy="5433299"/>
            </a:xfrm>
            <a:prstGeom prst="rect">
              <a:avLst/>
            </a:prstGeom>
            <a:solidFill>
              <a:srgbClr val="191919">
                <a:alpha val="4706"/>
              </a:srgbClr>
            </a:solidFill>
          </p:spPr>
        </p:sp>
        <p:grpSp>
          <p:nvGrpSpPr>
            <p:cNvPr id="93" name="Group 10"/>
            <p:cNvGrpSpPr/>
            <p:nvPr userDrawn="1"/>
          </p:nvGrpSpPr>
          <p:grpSpPr>
            <a:xfrm>
              <a:off x="1028700" y="8092384"/>
              <a:ext cx="1505623" cy="1165916"/>
              <a:chOff x="0" y="0"/>
              <a:chExt cx="1737215" cy="1345255"/>
            </a:xfrm>
          </p:grpSpPr>
          <p:sp>
            <p:nvSpPr>
              <p:cNvPr id="94" name="Freeform 11"/>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D9D9D9"/>
              </a:solidFill>
            </p:spPr>
          </p:sp>
        </p:grpSp>
        <p:grpSp>
          <p:nvGrpSpPr>
            <p:cNvPr id="95" name="Group 30"/>
            <p:cNvGrpSpPr/>
            <p:nvPr userDrawn="1"/>
          </p:nvGrpSpPr>
          <p:grpSpPr>
            <a:xfrm>
              <a:off x="3868428" y="8092384"/>
              <a:ext cx="1505623" cy="1165916"/>
              <a:chOff x="0" y="0"/>
              <a:chExt cx="1737215" cy="1345255"/>
            </a:xfrm>
          </p:grpSpPr>
          <p:sp>
            <p:nvSpPr>
              <p:cNvPr id="96" name="Freeform 31"/>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A6A6A6"/>
              </a:solidFill>
            </p:spPr>
          </p:sp>
        </p:grpSp>
        <p:grpSp>
          <p:nvGrpSpPr>
            <p:cNvPr id="97" name="Group 32"/>
            <p:cNvGrpSpPr/>
            <p:nvPr userDrawn="1"/>
          </p:nvGrpSpPr>
          <p:grpSpPr>
            <a:xfrm>
              <a:off x="6597846" y="8092384"/>
              <a:ext cx="1505623" cy="1165916"/>
              <a:chOff x="0" y="0"/>
              <a:chExt cx="1737215" cy="1345255"/>
            </a:xfrm>
          </p:grpSpPr>
          <p:sp>
            <p:nvSpPr>
              <p:cNvPr id="98" name="Freeform 33"/>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2F5597"/>
              </a:solidFill>
            </p:spPr>
          </p:sp>
        </p:grpSp>
        <p:grpSp>
          <p:nvGrpSpPr>
            <p:cNvPr id="99" name="Group 34"/>
            <p:cNvGrpSpPr/>
            <p:nvPr userDrawn="1"/>
          </p:nvGrpSpPr>
          <p:grpSpPr>
            <a:xfrm>
              <a:off x="9327265" y="8092384"/>
              <a:ext cx="1505623" cy="1165916"/>
              <a:chOff x="0" y="0"/>
              <a:chExt cx="1737215" cy="1345255"/>
            </a:xfrm>
          </p:grpSpPr>
          <p:sp>
            <p:nvSpPr>
              <p:cNvPr id="100" name="Freeform 35"/>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D9D9D9"/>
              </a:solidFill>
            </p:spPr>
          </p:sp>
        </p:grpSp>
        <p:grpSp>
          <p:nvGrpSpPr>
            <p:cNvPr id="101" name="Group 36"/>
            <p:cNvGrpSpPr/>
            <p:nvPr userDrawn="1"/>
          </p:nvGrpSpPr>
          <p:grpSpPr>
            <a:xfrm>
              <a:off x="12056683" y="8092384"/>
              <a:ext cx="1505623" cy="1165916"/>
              <a:chOff x="0" y="0"/>
              <a:chExt cx="1737215" cy="1345255"/>
            </a:xfrm>
          </p:grpSpPr>
          <p:sp>
            <p:nvSpPr>
              <p:cNvPr id="102" name="Freeform 37"/>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A6A6A6"/>
              </a:solidFill>
            </p:spPr>
          </p:sp>
        </p:grpSp>
        <p:grpSp>
          <p:nvGrpSpPr>
            <p:cNvPr id="103" name="Group 38"/>
            <p:cNvGrpSpPr/>
            <p:nvPr userDrawn="1"/>
          </p:nvGrpSpPr>
          <p:grpSpPr>
            <a:xfrm>
              <a:off x="14786101" y="8092384"/>
              <a:ext cx="1505623" cy="1165916"/>
              <a:chOff x="0" y="0"/>
              <a:chExt cx="1737215" cy="1345255"/>
            </a:xfrm>
          </p:grpSpPr>
          <p:sp>
            <p:nvSpPr>
              <p:cNvPr id="104" name="Freeform 39"/>
              <p:cNvSpPr/>
              <p:nvPr/>
            </p:nvSpPr>
            <p:spPr>
              <a:xfrm>
                <a:off x="0" y="0"/>
                <a:ext cx="1737215" cy="1345255"/>
              </a:xfrm>
              <a:custGeom>
                <a:avLst/>
                <a:gdLst/>
                <a:ahLst/>
                <a:cxnLst/>
                <a:rect l="l" t="t" r="r" b="b"/>
                <a:pathLst>
                  <a:path w="1737215" h="1345255">
                    <a:moveTo>
                      <a:pt x="1612755" y="1345255"/>
                    </a:moveTo>
                    <a:lnTo>
                      <a:pt x="124460" y="1345255"/>
                    </a:lnTo>
                    <a:cubicBezTo>
                      <a:pt x="55880" y="1345255"/>
                      <a:pt x="0" y="1289375"/>
                      <a:pt x="0" y="1220795"/>
                    </a:cubicBezTo>
                    <a:lnTo>
                      <a:pt x="0" y="124460"/>
                    </a:lnTo>
                    <a:cubicBezTo>
                      <a:pt x="0" y="55880"/>
                      <a:pt x="55880" y="0"/>
                      <a:pt x="124460" y="0"/>
                    </a:cubicBezTo>
                    <a:lnTo>
                      <a:pt x="1612755" y="0"/>
                    </a:lnTo>
                    <a:cubicBezTo>
                      <a:pt x="1681335" y="0"/>
                      <a:pt x="1737215" y="55880"/>
                      <a:pt x="1737215" y="124460"/>
                    </a:cubicBezTo>
                    <a:lnTo>
                      <a:pt x="1737215" y="1220795"/>
                    </a:lnTo>
                    <a:cubicBezTo>
                      <a:pt x="1737215" y="1289375"/>
                      <a:pt x="1681335" y="1345255"/>
                      <a:pt x="1612755" y="1345255"/>
                    </a:cubicBezTo>
                    <a:close/>
                  </a:path>
                </a:pathLst>
              </a:custGeom>
              <a:solidFill>
                <a:srgbClr val="2F5597"/>
              </a:solidFill>
            </p:spPr>
          </p:sp>
        </p:grpSp>
      </p:grpSp>
      <p:pic>
        <p:nvPicPr>
          <p:cNvPr id="105" name="Picture 10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11353" y="5065029"/>
            <a:ext cx="504395" cy="504395"/>
          </a:xfrm>
          <a:prstGeom prst="rect">
            <a:avLst/>
          </a:prstGeom>
        </p:spPr>
      </p:pic>
      <p:pic>
        <p:nvPicPr>
          <p:cNvPr id="106" name="Picture 10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688300" y="5018330"/>
            <a:ext cx="551094" cy="551094"/>
          </a:xfrm>
          <a:prstGeom prst="rect">
            <a:avLst/>
          </a:prstGeom>
        </p:spPr>
      </p:pic>
      <p:pic>
        <p:nvPicPr>
          <p:cNvPr id="107" name="Picture 10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77967" y="5104316"/>
            <a:ext cx="425820" cy="425820"/>
          </a:xfrm>
          <a:prstGeom prst="rect">
            <a:avLst/>
          </a:prstGeom>
        </p:spPr>
      </p:pic>
      <p:sp>
        <p:nvSpPr>
          <p:cNvPr id="108" name="Text Placeholder 12"/>
          <p:cNvSpPr>
            <a:spLocks noGrp="1"/>
          </p:cNvSpPr>
          <p:nvPr>
            <p:ph type="body" sz="quarter" idx="16" hasCustomPrompt="1"/>
          </p:nvPr>
        </p:nvSpPr>
        <p:spPr>
          <a:xfrm>
            <a:off x="748874" y="302601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pic>
        <p:nvPicPr>
          <p:cNvPr id="4" name="Picture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54914" y="5065029"/>
            <a:ext cx="456895" cy="456895"/>
          </a:xfrm>
          <a:prstGeom prst="rect">
            <a:avLst/>
          </a:prstGeom>
        </p:spPr>
      </p:pic>
      <p:pic>
        <p:nvPicPr>
          <p:cNvPr id="5" name="Picture 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03560" y="5061831"/>
            <a:ext cx="507593" cy="507593"/>
          </a:xfrm>
          <a:prstGeom prst="rect">
            <a:avLst/>
          </a:prstGeom>
        </p:spPr>
      </p:pic>
      <p:pic>
        <p:nvPicPr>
          <p:cNvPr id="6" name="Picture 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917625" y="5058950"/>
            <a:ext cx="545998" cy="545998"/>
          </a:xfrm>
          <a:prstGeom prst="rect">
            <a:avLst/>
          </a:prstGeom>
        </p:spPr>
      </p:pic>
      <p:sp>
        <p:nvSpPr>
          <p:cNvPr id="118" name="Text Placeholder 12"/>
          <p:cNvSpPr>
            <a:spLocks noGrp="1"/>
          </p:cNvSpPr>
          <p:nvPr>
            <p:ph type="body" sz="quarter" idx="24" hasCustomPrompt="1"/>
          </p:nvPr>
        </p:nvSpPr>
        <p:spPr>
          <a:xfrm>
            <a:off x="2607947" y="302601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19" name="Text Placeholder 12"/>
          <p:cNvSpPr>
            <a:spLocks noGrp="1"/>
          </p:cNvSpPr>
          <p:nvPr>
            <p:ph type="body" sz="quarter" idx="25" hasCustomPrompt="1"/>
          </p:nvPr>
        </p:nvSpPr>
        <p:spPr>
          <a:xfrm>
            <a:off x="2607947" y="2600921"/>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0" name="Text Placeholder 12"/>
          <p:cNvSpPr>
            <a:spLocks noGrp="1"/>
          </p:cNvSpPr>
          <p:nvPr>
            <p:ph type="body" sz="quarter" idx="26" hasCustomPrompt="1"/>
          </p:nvPr>
        </p:nvSpPr>
        <p:spPr>
          <a:xfrm>
            <a:off x="4407898"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1" name="Text Placeholder 12"/>
          <p:cNvSpPr>
            <a:spLocks noGrp="1"/>
          </p:cNvSpPr>
          <p:nvPr>
            <p:ph type="body" sz="quarter" idx="27" hasCustomPrompt="1"/>
          </p:nvPr>
        </p:nvSpPr>
        <p:spPr>
          <a:xfrm>
            <a:off x="4407898"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2" name="Text Placeholder 12"/>
          <p:cNvSpPr>
            <a:spLocks noGrp="1"/>
          </p:cNvSpPr>
          <p:nvPr>
            <p:ph type="body" sz="quarter" idx="28" hasCustomPrompt="1"/>
          </p:nvPr>
        </p:nvSpPr>
        <p:spPr>
          <a:xfrm>
            <a:off x="6219425"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3" name="Text Placeholder 12"/>
          <p:cNvSpPr>
            <a:spLocks noGrp="1"/>
          </p:cNvSpPr>
          <p:nvPr>
            <p:ph type="body" sz="quarter" idx="29" hasCustomPrompt="1"/>
          </p:nvPr>
        </p:nvSpPr>
        <p:spPr>
          <a:xfrm>
            <a:off x="6219425"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4" name="Text Placeholder 12"/>
          <p:cNvSpPr>
            <a:spLocks noGrp="1"/>
          </p:cNvSpPr>
          <p:nvPr>
            <p:ph type="body" sz="quarter" idx="30" hasCustomPrompt="1"/>
          </p:nvPr>
        </p:nvSpPr>
        <p:spPr>
          <a:xfrm>
            <a:off x="8030952"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5" name="Text Placeholder 12"/>
          <p:cNvSpPr>
            <a:spLocks noGrp="1"/>
          </p:cNvSpPr>
          <p:nvPr>
            <p:ph type="body" sz="quarter" idx="31" hasCustomPrompt="1"/>
          </p:nvPr>
        </p:nvSpPr>
        <p:spPr>
          <a:xfrm>
            <a:off x="8030952"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6" name="Text Placeholder 12"/>
          <p:cNvSpPr>
            <a:spLocks noGrp="1"/>
          </p:cNvSpPr>
          <p:nvPr>
            <p:ph type="body" sz="quarter" idx="32" hasCustomPrompt="1"/>
          </p:nvPr>
        </p:nvSpPr>
        <p:spPr>
          <a:xfrm>
            <a:off x="9842479" y="302216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7" name="Text Placeholder 12"/>
          <p:cNvSpPr>
            <a:spLocks noGrp="1"/>
          </p:cNvSpPr>
          <p:nvPr>
            <p:ph type="body" sz="quarter" idx="33" hasCustomPrompt="1"/>
          </p:nvPr>
        </p:nvSpPr>
        <p:spPr>
          <a:xfrm>
            <a:off x="9842479"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8" name="Text Placeholder 12"/>
          <p:cNvSpPr>
            <a:spLocks noGrp="1"/>
          </p:cNvSpPr>
          <p:nvPr>
            <p:ph type="body" sz="quarter" idx="34" hasCustomPrompt="1"/>
          </p:nvPr>
        </p:nvSpPr>
        <p:spPr>
          <a:xfrm>
            <a:off x="748873" y="2597074"/>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4" name="Straight Connector 43">
            <a:extLst>
              <a:ext uri="{FF2B5EF4-FFF2-40B4-BE49-F238E27FC236}">
                <a16:creationId xmlns:a16="http://schemas.microsoft.com/office/drawing/2014/main" id="{D8FF03E4-B38A-450D-9E02-ACCBBB3C99D1}"/>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5" name="Text Placeholder 2">
            <a:extLst>
              <a:ext uri="{FF2B5EF4-FFF2-40B4-BE49-F238E27FC236}">
                <a16:creationId xmlns:a16="http://schemas.microsoft.com/office/drawing/2014/main" id="{2FE0CDF4-ED8B-4171-910F-AB2956D4BF9A}"/>
              </a:ext>
            </a:extLst>
          </p:cNvPr>
          <p:cNvSpPr>
            <a:spLocks noGrp="1"/>
          </p:cNvSpPr>
          <p:nvPr>
            <p:ph type="body" sz="quarter" idx="13" hasCustomPrompt="1"/>
          </p:nvPr>
        </p:nvSpPr>
        <p:spPr>
          <a:xfrm>
            <a:off x="890087" y="414845"/>
            <a:ext cx="4470400" cy="813620"/>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3240408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2660092" y="1224560"/>
            <a:ext cx="6871817" cy="4408880"/>
            <a:chOff x="4100983" y="1885276"/>
            <a:chExt cx="10109724" cy="6486284"/>
          </a:xfrm>
        </p:grpSpPr>
        <p:grpSp>
          <p:nvGrpSpPr>
            <p:cNvPr id="37" name="Group 2"/>
            <p:cNvGrpSpPr/>
            <p:nvPr userDrawn="1"/>
          </p:nvGrpSpPr>
          <p:grpSpPr>
            <a:xfrm rot="-10800000">
              <a:off x="4100983" y="8114647"/>
              <a:ext cx="1013631" cy="256912"/>
              <a:chOff x="0" y="0"/>
              <a:chExt cx="2004282" cy="508000"/>
            </a:xfrm>
          </p:grpSpPr>
          <p:sp>
            <p:nvSpPr>
              <p:cNvPr id="38" name="Freeform 3"/>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39" name="Freeform 4"/>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D9D9D9"/>
              </a:solidFill>
            </p:spPr>
          </p:sp>
        </p:grpSp>
        <p:grpSp>
          <p:nvGrpSpPr>
            <p:cNvPr id="40" name="Group 5"/>
            <p:cNvGrpSpPr/>
            <p:nvPr userDrawn="1"/>
          </p:nvGrpSpPr>
          <p:grpSpPr>
            <a:xfrm rot="-10800000">
              <a:off x="4100983" y="5015044"/>
              <a:ext cx="1013631" cy="256912"/>
              <a:chOff x="0" y="0"/>
              <a:chExt cx="2004282" cy="508000"/>
            </a:xfrm>
          </p:grpSpPr>
          <p:sp>
            <p:nvSpPr>
              <p:cNvPr id="41" name="Freeform 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42" name="Freeform 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6A6A6"/>
              </a:solidFill>
            </p:spPr>
          </p:sp>
        </p:grpSp>
        <p:grpSp>
          <p:nvGrpSpPr>
            <p:cNvPr id="43" name="Group 11"/>
            <p:cNvGrpSpPr/>
            <p:nvPr userDrawn="1"/>
          </p:nvGrpSpPr>
          <p:grpSpPr>
            <a:xfrm rot="5400000">
              <a:off x="7087383" y="5504103"/>
              <a:ext cx="1013631" cy="256912"/>
              <a:chOff x="0" y="0"/>
              <a:chExt cx="2004282" cy="508000"/>
            </a:xfrm>
          </p:grpSpPr>
          <p:sp>
            <p:nvSpPr>
              <p:cNvPr id="44" name="Freeform 1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45" name="Freeform 1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2F5597"/>
              </a:solidFill>
            </p:spPr>
          </p:sp>
        </p:grpSp>
        <p:grpSp>
          <p:nvGrpSpPr>
            <p:cNvPr id="46" name="Group 14"/>
            <p:cNvGrpSpPr/>
            <p:nvPr userDrawn="1"/>
          </p:nvGrpSpPr>
          <p:grpSpPr>
            <a:xfrm rot="5400000">
              <a:off x="10186986" y="5458407"/>
              <a:ext cx="1013631" cy="256912"/>
              <a:chOff x="0" y="0"/>
              <a:chExt cx="2004282" cy="508000"/>
            </a:xfrm>
          </p:grpSpPr>
          <p:sp>
            <p:nvSpPr>
              <p:cNvPr id="54" name="Freeform 15"/>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55" name="Freeform 16"/>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D9D9D9"/>
              </a:solidFill>
            </p:spPr>
          </p:sp>
        </p:grpSp>
        <p:grpSp>
          <p:nvGrpSpPr>
            <p:cNvPr id="56" name="Group 17"/>
            <p:cNvGrpSpPr/>
            <p:nvPr userDrawn="1"/>
          </p:nvGrpSpPr>
          <p:grpSpPr>
            <a:xfrm>
              <a:off x="13197076" y="1915441"/>
              <a:ext cx="1013631" cy="256912"/>
              <a:chOff x="0" y="0"/>
              <a:chExt cx="2004282" cy="508000"/>
            </a:xfrm>
          </p:grpSpPr>
          <p:sp>
            <p:nvSpPr>
              <p:cNvPr id="57" name="Freeform 18"/>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58" name="Freeform 19"/>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13538A"/>
              </a:solidFill>
            </p:spPr>
          </p:sp>
        </p:grpSp>
        <p:grpSp>
          <p:nvGrpSpPr>
            <p:cNvPr id="59" name="Group 20"/>
            <p:cNvGrpSpPr/>
            <p:nvPr userDrawn="1"/>
          </p:nvGrpSpPr>
          <p:grpSpPr>
            <a:xfrm>
              <a:off x="13197076" y="5015044"/>
              <a:ext cx="1013631" cy="256912"/>
              <a:chOff x="0" y="0"/>
              <a:chExt cx="2004282" cy="508000"/>
            </a:xfrm>
          </p:grpSpPr>
          <p:sp>
            <p:nvSpPr>
              <p:cNvPr id="60" name="Freeform 21"/>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61" name="Freeform 22"/>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A6A6A6"/>
              </a:solidFill>
            </p:spPr>
          </p:sp>
        </p:grpSp>
        <p:sp>
          <p:nvSpPr>
            <p:cNvPr id="62" name="AutoShape 38"/>
            <p:cNvSpPr/>
            <p:nvPr userDrawn="1"/>
          </p:nvSpPr>
          <p:spPr>
            <a:xfrm>
              <a:off x="5056894" y="5239667"/>
              <a:ext cx="42193" cy="2847255"/>
            </a:xfrm>
            <a:prstGeom prst="rect">
              <a:avLst/>
            </a:prstGeom>
            <a:solidFill>
              <a:srgbClr val="191919">
                <a:alpha val="6667"/>
              </a:srgbClr>
            </a:solidFill>
          </p:spPr>
        </p:sp>
        <p:sp>
          <p:nvSpPr>
            <p:cNvPr id="63" name="AutoShape 39"/>
            <p:cNvSpPr/>
            <p:nvPr userDrawn="1"/>
          </p:nvSpPr>
          <p:spPr>
            <a:xfrm rot="-5400000">
              <a:off x="9147381" y="1074109"/>
              <a:ext cx="42193" cy="8138782"/>
            </a:xfrm>
            <a:prstGeom prst="rect">
              <a:avLst/>
            </a:prstGeom>
            <a:solidFill>
              <a:srgbClr val="191919">
                <a:alpha val="6667"/>
              </a:srgbClr>
            </a:solidFill>
          </p:spPr>
        </p:sp>
        <p:sp>
          <p:nvSpPr>
            <p:cNvPr id="64" name="AutoShape 40"/>
            <p:cNvSpPr/>
            <p:nvPr userDrawn="1"/>
          </p:nvSpPr>
          <p:spPr>
            <a:xfrm>
              <a:off x="13195675" y="2169980"/>
              <a:ext cx="42193" cy="2847255"/>
            </a:xfrm>
            <a:prstGeom prst="rect">
              <a:avLst/>
            </a:prstGeom>
            <a:solidFill>
              <a:srgbClr val="191919">
                <a:alpha val="6667"/>
              </a:srgbClr>
            </a:solidFill>
          </p:spPr>
        </p:sp>
        <p:pic>
          <p:nvPicPr>
            <p:cNvPr id="65" name="Picture 41"/>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955993" y="4967123"/>
              <a:ext cx="317242" cy="317242"/>
            </a:xfrm>
            <a:prstGeom prst="rect">
              <a:avLst/>
            </a:prstGeom>
          </p:spPr>
        </p:pic>
        <p:pic>
          <p:nvPicPr>
            <p:cNvPr id="66" name="Picture 42"/>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435578" y="4967123"/>
              <a:ext cx="317242" cy="317242"/>
            </a:xfrm>
            <a:prstGeom prst="rect">
              <a:avLst/>
            </a:prstGeom>
          </p:spPr>
        </p:pic>
        <p:pic>
          <p:nvPicPr>
            <p:cNvPr id="67" name="Picture 43"/>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955993" y="8054318"/>
              <a:ext cx="317242" cy="317242"/>
            </a:xfrm>
            <a:prstGeom prst="rect">
              <a:avLst/>
            </a:prstGeom>
          </p:spPr>
        </p:pic>
        <p:pic>
          <p:nvPicPr>
            <p:cNvPr id="68" name="Picture 44"/>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535181" y="4922426"/>
              <a:ext cx="317242" cy="317242"/>
            </a:xfrm>
            <a:prstGeom prst="rect">
              <a:avLst/>
            </a:prstGeom>
          </p:spPr>
        </p:pic>
        <p:pic>
          <p:nvPicPr>
            <p:cNvPr id="69" name="Picture 45"/>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058151" y="4922426"/>
              <a:ext cx="317242" cy="317242"/>
            </a:xfrm>
            <a:prstGeom prst="rect">
              <a:avLst/>
            </a:prstGeom>
          </p:spPr>
        </p:pic>
        <p:pic>
          <p:nvPicPr>
            <p:cNvPr id="70" name="Picture 46"/>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3058151" y="1885276"/>
              <a:ext cx="317242" cy="317242"/>
            </a:xfrm>
            <a:prstGeom prst="rect">
              <a:avLst/>
            </a:prstGeom>
          </p:spPr>
        </p:pic>
      </p:grpSp>
      <p:sp>
        <p:nvSpPr>
          <p:cNvPr id="71" name="Text Placeholder 12"/>
          <p:cNvSpPr>
            <a:spLocks noGrp="1"/>
          </p:cNvSpPr>
          <p:nvPr>
            <p:ph type="body" sz="quarter" idx="19" hasCustomPrompt="1"/>
          </p:nvPr>
        </p:nvSpPr>
        <p:spPr>
          <a:xfrm>
            <a:off x="9763284" y="72402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2" name="Text Placeholder 12"/>
          <p:cNvSpPr>
            <a:spLocks noGrp="1"/>
          </p:cNvSpPr>
          <p:nvPr>
            <p:ph type="body" sz="quarter" idx="20" hasCustomPrompt="1"/>
          </p:nvPr>
        </p:nvSpPr>
        <p:spPr>
          <a:xfrm>
            <a:off x="9763283" y="276185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3" name="Text Placeholder 12"/>
          <p:cNvSpPr>
            <a:spLocks noGrp="1"/>
          </p:cNvSpPr>
          <p:nvPr>
            <p:ph type="body" sz="quarter" idx="21" hasCustomPrompt="1"/>
          </p:nvPr>
        </p:nvSpPr>
        <p:spPr>
          <a:xfrm>
            <a:off x="6373344" y="437547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4" name="Text Placeholder 12"/>
          <p:cNvSpPr>
            <a:spLocks noGrp="1"/>
          </p:cNvSpPr>
          <p:nvPr>
            <p:ph type="body" sz="quarter" idx="22" hasCustomPrompt="1"/>
          </p:nvPr>
        </p:nvSpPr>
        <p:spPr>
          <a:xfrm>
            <a:off x="4266471" y="4375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5" name="Text Placeholder 12"/>
          <p:cNvSpPr>
            <a:spLocks noGrp="1"/>
          </p:cNvSpPr>
          <p:nvPr>
            <p:ph type="body" sz="quarter" idx="23" hasCustomPrompt="1"/>
          </p:nvPr>
        </p:nvSpPr>
        <p:spPr>
          <a:xfrm>
            <a:off x="908323" y="271885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6" name="Text Placeholder 12"/>
          <p:cNvSpPr>
            <a:spLocks noGrp="1"/>
          </p:cNvSpPr>
          <p:nvPr>
            <p:ph type="body" sz="quarter" idx="24" hasCustomPrompt="1"/>
          </p:nvPr>
        </p:nvSpPr>
        <p:spPr>
          <a:xfrm>
            <a:off x="971433" y="472606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47" name="Straight Connector 46">
            <a:extLst>
              <a:ext uri="{FF2B5EF4-FFF2-40B4-BE49-F238E27FC236}">
                <a16:creationId xmlns:a16="http://schemas.microsoft.com/office/drawing/2014/main" id="{583A03B5-DF0A-4028-87F0-CC3A62AE0672}"/>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8" name="Text Placeholder 2">
            <a:extLst>
              <a:ext uri="{FF2B5EF4-FFF2-40B4-BE49-F238E27FC236}">
                <a16:creationId xmlns:a16="http://schemas.microsoft.com/office/drawing/2014/main" id="{436F38EB-A546-45C8-B1F4-6D940E9BCD07}"/>
              </a:ext>
            </a:extLst>
          </p:cNvPr>
          <p:cNvSpPr>
            <a:spLocks noGrp="1"/>
          </p:cNvSpPr>
          <p:nvPr>
            <p:ph type="body" sz="quarter" idx="13" hasCustomPrompt="1"/>
          </p:nvPr>
        </p:nvSpPr>
        <p:spPr>
          <a:xfrm>
            <a:off x="890087" y="414845"/>
            <a:ext cx="4470400" cy="80181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3404966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835329" y="2023110"/>
            <a:ext cx="9690558" cy="3989070"/>
            <a:chOff x="1609563" y="3055273"/>
            <a:chExt cx="15068874" cy="6203027"/>
          </a:xfrm>
        </p:grpSpPr>
        <p:grpSp>
          <p:nvGrpSpPr>
            <p:cNvPr id="48" name="Group 5"/>
            <p:cNvGrpSpPr/>
            <p:nvPr userDrawn="1"/>
          </p:nvGrpSpPr>
          <p:grpSpPr>
            <a:xfrm>
              <a:off x="4796775" y="3055273"/>
              <a:ext cx="8683091" cy="6203027"/>
              <a:chOff x="0" y="0"/>
              <a:chExt cx="11577455" cy="8270702"/>
            </a:xfrm>
          </p:grpSpPr>
          <p:sp>
            <p:nvSpPr>
              <p:cNvPr id="49" name="AutoShape 6"/>
              <p:cNvSpPr/>
              <p:nvPr/>
            </p:nvSpPr>
            <p:spPr>
              <a:xfrm>
                <a:off x="0" y="0"/>
                <a:ext cx="91912" cy="8270702"/>
              </a:xfrm>
              <a:prstGeom prst="rect">
                <a:avLst/>
              </a:prstGeom>
              <a:solidFill>
                <a:srgbClr val="191919">
                  <a:alpha val="7843"/>
                </a:srgbClr>
              </a:solidFill>
            </p:spPr>
          </p:sp>
          <p:sp>
            <p:nvSpPr>
              <p:cNvPr id="50" name="AutoShape 7"/>
              <p:cNvSpPr/>
              <p:nvPr/>
            </p:nvSpPr>
            <p:spPr>
              <a:xfrm>
                <a:off x="11485543" y="0"/>
                <a:ext cx="91912" cy="8270702"/>
              </a:xfrm>
              <a:prstGeom prst="rect">
                <a:avLst/>
              </a:prstGeom>
              <a:solidFill>
                <a:srgbClr val="191919">
                  <a:alpha val="7843"/>
                </a:srgbClr>
              </a:solidFill>
            </p:spPr>
          </p:sp>
          <p:sp>
            <p:nvSpPr>
              <p:cNvPr id="51" name="AutoShape 8"/>
              <p:cNvSpPr/>
              <p:nvPr/>
            </p:nvSpPr>
            <p:spPr>
              <a:xfrm rot="-5400000">
                <a:off x="5742829" y="2436076"/>
                <a:ext cx="91797" cy="11577455"/>
              </a:xfrm>
              <a:prstGeom prst="rect">
                <a:avLst/>
              </a:prstGeom>
              <a:solidFill>
                <a:srgbClr val="191919">
                  <a:alpha val="7843"/>
                </a:srgbClr>
              </a:solidFill>
            </p:spPr>
          </p:sp>
        </p:grpSp>
        <p:grpSp>
          <p:nvGrpSpPr>
            <p:cNvPr id="52" name="Group 10"/>
            <p:cNvGrpSpPr/>
            <p:nvPr userDrawn="1"/>
          </p:nvGrpSpPr>
          <p:grpSpPr>
            <a:xfrm>
              <a:off x="4707360" y="3337769"/>
              <a:ext cx="3356920" cy="652511"/>
              <a:chOff x="0" y="0"/>
              <a:chExt cx="4475893" cy="870014"/>
            </a:xfrm>
          </p:grpSpPr>
          <p:grpSp>
            <p:nvGrpSpPr>
              <p:cNvPr id="53" name="Group 11"/>
              <p:cNvGrpSpPr/>
              <p:nvPr/>
            </p:nvGrpSpPr>
            <p:grpSpPr>
              <a:xfrm rot="-10800000">
                <a:off x="0" y="314439"/>
                <a:ext cx="1351507" cy="342550"/>
                <a:chOff x="0" y="0"/>
                <a:chExt cx="2004282" cy="508000"/>
              </a:xfrm>
            </p:grpSpPr>
            <p:sp>
              <p:nvSpPr>
                <p:cNvPr id="79" name="Freeform 1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0" name="Freeform 1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95000"/>
                  </a:schemeClr>
                </a:solidFill>
              </p:spPr>
            </p:sp>
          </p:grpSp>
          <p:grpSp>
            <p:nvGrpSpPr>
              <p:cNvPr id="77" name="Group 14"/>
              <p:cNvGrpSpPr/>
              <p:nvPr/>
            </p:nvGrpSpPr>
            <p:grpSpPr>
              <a:xfrm>
                <a:off x="1072624" y="0"/>
                <a:ext cx="3403270" cy="870014"/>
                <a:chOff x="0" y="0"/>
                <a:chExt cx="2945064" cy="752878"/>
              </a:xfrm>
            </p:grpSpPr>
            <p:sp>
              <p:nvSpPr>
                <p:cNvPr id="78" name="Freeform 15"/>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grpSp>
          <p:nvGrpSpPr>
            <p:cNvPr id="82" name="Group 17"/>
            <p:cNvGrpSpPr/>
            <p:nvPr userDrawn="1"/>
          </p:nvGrpSpPr>
          <p:grpSpPr>
            <a:xfrm>
              <a:off x="4707360" y="7763972"/>
              <a:ext cx="3356920" cy="652511"/>
              <a:chOff x="0" y="0"/>
              <a:chExt cx="4475893" cy="870014"/>
            </a:xfrm>
          </p:grpSpPr>
          <p:grpSp>
            <p:nvGrpSpPr>
              <p:cNvPr id="83" name="Group 18"/>
              <p:cNvGrpSpPr/>
              <p:nvPr/>
            </p:nvGrpSpPr>
            <p:grpSpPr>
              <a:xfrm rot="-10800000">
                <a:off x="0" y="314439"/>
                <a:ext cx="1351507" cy="342550"/>
                <a:chOff x="0" y="0"/>
                <a:chExt cx="2004282" cy="508000"/>
              </a:xfrm>
            </p:grpSpPr>
            <p:sp>
              <p:nvSpPr>
                <p:cNvPr id="86" name="Freeform 19"/>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7" name="Freeform 20"/>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2F5597"/>
                </a:solidFill>
              </p:spPr>
            </p:sp>
          </p:grpSp>
          <p:grpSp>
            <p:nvGrpSpPr>
              <p:cNvPr id="84" name="Group 21"/>
              <p:cNvGrpSpPr/>
              <p:nvPr/>
            </p:nvGrpSpPr>
            <p:grpSpPr>
              <a:xfrm>
                <a:off x="1072624" y="0"/>
                <a:ext cx="3403270" cy="870014"/>
                <a:chOff x="0" y="0"/>
                <a:chExt cx="2945064" cy="752878"/>
              </a:xfrm>
            </p:grpSpPr>
            <p:sp>
              <p:nvSpPr>
                <p:cNvPr id="85" name="Freeform 22"/>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13538A"/>
                </a:solidFill>
              </p:spPr>
            </p:sp>
          </p:grpSp>
        </p:grpSp>
        <p:grpSp>
          <p:nvGrpSpPr>
            <p:cNvPr id="89" name="Group 24"/>
            <p:cNvGrpSpPr/>
            <p:nvPr userDrawn="1"/>
          </p:nvGrpSpPr>
          <p:grpSpPr>
            <a:xfrm>
              <a:off x="1609563" y="5547850"/>
              <a:ext cx="3347611" cy="652511"/>
              <a:chOff x="0" y="0"/>
              <a:chExt cx="4463482" cy="870014"/>
            </a:xfrm>
          </p:grpSpPr>
          <p:grpSp>
            <p:nvGrpSpPr>
              <p:cNvPr id="90" name="Group 25"/>
              <p:cNvGrpSpPr/>
              <p:nvPr/>
            </p:nvGrpSpPr>
            <p:grpSpPr>
              <a:xfrm>
                <a:off x="3111974" y="263732"/>
                <a:ext cx="1351507" cy="342550"/>
                <a:chOff x="0" y="0"/>
                <a:chExt cx="2004282" cy="508000"/>
              </a:xfrm>
            </p:grpSpPr>
            <p:sp>
              <p:nvSpPr>
                <p:cNvPr id="93" name="Freeform 2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94" name="Freeform 2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91" name="Group 28"/>
              <p:cNvGrpSpPr/>
              <p:nvPr/>
            </p:nvGrpSpPr>
            <p:grpSpPr>
              <a:xfrm rot="-10800000">
                <a:off x="0" y="0"/>
                <a:ext cx="3403270" cy="870014"/>
                <a:chOff x="0" y="0"/>
                <a:chExt cx="2945064" cy="752878"/>
              </a:xfrm>
            </p:grpSpPr>
            <p:sp>
              <p:nvSpPr>
                <p:cNvPr id="92" name="Freeform 29"/>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chemeClr val="bg2">
                    <a:lumMod val="75000"/>
                  </a:schemeClr>
                </a:solidFill>
              </p:spPr>
            </p:sp>
          </p:grpSp>
        </p:grpSp>
        <p:grpSp>
          <p:nvGrpSpPr>
            <p:cNvPr id="96" name="Group 34"/>
            <p:cNvGrpSpPr/>
            <p:nvPr userDrawn="1"/>
          </p:nvGrpSpPr>
          <p:grpSpPr>
            <a:xfrm>
              <a:off x="13321517" y="3337769"/>
              <a:ext cx="3356920" cy="652511"/>
              <a:chOff x="0" y="0"/>
              <a:chExt cx="4475893" cy="870014"/>
            </a:xfrm>
          </p:grpSpPr>
          <p:grpSp>
            <p:nvGrpSpPr>
              <p:cNvPr id="97" name="Group 35"/>
              <p:cNvGrpSpPr/>
              <p:nvPr/>
            </p:nvGrpSpPr>
            <p:grpSpPr>
              <a:xfrm rot="-10800000">
                <a:off x="0" y="314439"/>
                <a:ext cx="1351507" cy="342550"/>
                <a:chOff x="0" y="0"/>
                <a:chExt cx="2004282" cy="508000"/>
              </a:xfrm>
            </p:grpSpPr>
            <p:sp>
              <p:nvSpPr>
                <p:cNvPr id="100" name="Freeform 3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1" name="Freeform 3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13538A"/>
                </a:solidFill>
              </p:spPr>
            </p:sp>
          </p:grpSp>
          <p:grpSp>
            <p:nvGrpSpPr>
              <p:cNvPr id="98" name="Group 38"/>
              <p:cNvGrpSpPr/>
              <p:nvPr/>
            </p:nvGrpSpPr>
            <p:grpSpPr>
              <a:xfrm>
                <a:off x="1072624" y="0"/>
                <a:ext cx="3403270" cy="870014"/>
                <a:chOff x="0" y="0"/>
                <a:chExt cx="2945064" cy="752878"/>
              </a:xfrm>
            </p:grpSpPr>
            <p:sp>
              <p:nvSpPr>
                <p:cNvPr id="99" name="Freeform 39"/>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13538A"/>
                </a:solidFill>
              </p:spPr>
            </p:sp>
          </p:grpSp>
        </p:grpSp>
        <p:grpSp>
          <p:nvGrpSpPr>
            <p:cNvPr id="103" name="Group 41"/>
            <p:cNvGrpSpPr/>
            <p:nvPr userDrawn="1"/>
          </p:nvGrpSpPr>
          <p:grpSpPr>
            <a:xfrm>
              <a:off x="13321517" y="7763972"/>
              <a:ext cx="3356920" cy="652511"/>
              <a:chOff x="0" y="0"/>
              <a:chExt cx="4475893" cy="870014"/>
            </a:xfrm>
          </p:grpSpPr>
          <p:grpSp>
            <p:nvGrpSpPr>
              <p:cNvPr id="104" name="Group 42"/>
              <p:cNvGrpSpPr/>
              <p:nvPr/>
            </p:nvGrpSpPr>
            <p:grpSpPr>
              <a:xfrm rot="-10800000">
                <a:off x="0" y="314439"/>
                <a:ext cx="1351507" cy="342550"/>
                <a:chOff x="0" y="0"/>
                <a:chExt cx="2004282" cy="508000"/>
              </a:xfrm>
            </p:grpSpPr>
            <p:sp>
              <p:nvSpPr>
                <p:cNvPr id="107" name="Freeform 43"/>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8" name="Freeform 44"/>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85000"/>
                  </a:schemeClr>
                </a:solidFill>
              </p:spPr>
            </p:sp>
          </p:grpSp>
          <p:grpSp>
            <p:nvGrpSpPr>
              <p:cNvPr id="105" name="Group 45"/>
              <p:cNvGrpSpPr/>
              <p:nvPr/>
            </p:nvGrpSpPr>
            <p:grpSpPr>
              <a:xfrm>
                <a:off x="1072624" y="0"/>
                <a:ext cx="3403270" cy="870014"/>
                <a:chOff x="0" y="0"/>
                <a:chExt cx="2945064" cy="752878"/>
              </a:xfrm>
            </p:grpSpPr>
            <p:sp>
              <p:nvSpPr>
                <p:cNvPr id="106" name="Freeform 46"/>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rgbClr val="D9D9D9"/>
                </a:solidFill>
              </p:spPr>
            </p:sp>
          </p:grpSp>
        </p:grpSp>
        <p:grpSp>
          <p:nvGrpSpPr>
            <p:cNvPr id="110" name="Group 50"/>
            <p:cNvGrpSpPr/>
            <p:nvPr userDrawn="1"/>
          </p:nvGrpSpPr>
          <p:grpSpPr>
            <a:xfrm>
              <a:off x="10223720" y="5547850"/>
              <a:ext cx="3347610" cy="652511"/>
              <a:chOff x="0" y="0"/>
              <a:chExt cx="4463481" cy="870014"/>
            </a:xfrm>
          </p:grpSpPr>
          <p:grpSp>
            <p:nvGrpSpPr>
              <p:cNvPr id="111" name="Group 51"/>
              <p:cNvGrpSpPr/>
              <p:nvPr/>
            </p:nvGrpSpPr>
            <p:grpSpPr>
              <a:xfrm>
                <a:off x="3111974" y="263732"/>
                <a:ext cx="1351507" cy="342550"/>
                <a:chOff x="0" y="0"/>
                <a:chExt cx="2004282" cy="508000"/>
              </a:xfrm>
            </p:grpSpPr>
            <p:sp>
              <p:nvSpPr>
                <p:cNvPr id="115" name="Freeform 5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16" name="Freeform 5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112" name="Group 54"/>
              <p:cNvGrpSpPr/>
              <p:nvPr/>
            </p:nvGrpSpPr>
            <p:grpSpPr>
              <a:xfrm rot="-10800000">
                <a:off x="0" y="0"/>
                <a:ext cx="3403270" cy="870014"/>
                <a:chOff x="0" y="0"/>
                <a:chExt cx="2945064" cy="752878"/>
              </a:xfrm>
            </p:grpSpPr>
            <p:sp>
              <p:nvSpPr>
                <p:cNvPr id="114" name="Freeform 55"/>
                <p:cNvSpPr/>
                <p:nvPr/>
              </p:nvSpPr>
              <p:spPr>
                <a:xfrm>
                  <a:off x="0" y="0"/>
                  <a:ext cx="2945064" cy="752878"/>
                </a:xfrm>
                <a:custGeom>
                  <a:avLst/>
                  <a:gdLst/>
                  <a:ahLst/>
                  <a:cxnLst/>
                  <a:rect l="l" t="t" r="r" b="b"/>
                  <a:pathLst>
                    <a:path w="2945064" h="752878">
                      <a:moveTo>
                        <a:pt x="2820604" y="752878"/>
                      </a:moveTo>
                      <a:lnTo>
                        <a:pt x="124460" y="752878"/>
                      </a:lnTo>
                      <a:cubicBezTo>
                        <a:pt x="55880" y="752878"/>
                        <a:pt x="0" y="696998"/>
                        <a:pt x="0" y="628418"/>
                      </a:cubicBezTo>
                      <a:lnTo>
                        <a:pt x="0" y="124460"/>
                      </a:lnTo>
                      <a:cubicBezTo>
                        <a:pt x="0" y="55880"/>
                        <a:pt x="55880" y="0"/>
                        <a:pt x="124460" y="0"/>
                      </a:cubicBezTo>
                      <a:lnTo>
                        <a:pt x="2820604" y="0"/>
                      </a:lnTo>
                      <a:cubicBezTo>
                        <a:pt x="2889184" y="0"/>
                        <a:pt x="2945064" y="55880"/>
                        <a:pt x="2945064" y="124460"/>
                      </a:cubicBezTo>
                      <a:lnTo>
                        <a:pt x="2945064" y="628418"/>
                      </a:lnTo>
                      <a:cubicBezTo>
                        <a:pt x="2945064" y="696998"/>
                        <a:pt x="2889184" y="752878"/>
                        <a:pt x="2820604" y="752878"/>
                      </a:cubicBezTo>
                      <a:close/>
                    </a:path>
                  </a:pathLst>
                </a:custGeom>
                <a:solidFill>
                  <a:schemeClr val="bg2">
                    <a:lumMod val="75000"/>
                  </a:schemeClr>
                </a:solidFill>
              </p:spPr>
            </p:sp>
          </p:grpSp>
        </p:grpSp>
      </p:grpSp>
      <p:sp>
        <p:nvSpPr>
          <p:cNvPr id="117" name="Text Placeholder 12"/>
          <p:cNvSpPr>
            <a:spLocks noGrp="1"/>
          </p:cNvSpPr>
          <p:nvPr>
            <p:ph type="body" sz="quarter" idx="23" hasCustomPrompt="1"/>
          </p:nvPr>
        </p:nvSpPr>
        <p:spPr>
          <a:xfrm>
            <a:off x="3388219" y="225937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18" name="Text Placeholder 12"/>
          <p:cNvSpPr>
            <a:spLocks noGrp="1"/>
          </p:cNvSpPr>
          <p:nvPr>
            <p:ph type="body" sz="quarter" idx="24" hasCustomPrompt="1"/>
          </p:nvPr>
        </p:nvSpPr>
        <p:spPr>
          <a:xfrm>
            <a:off x="829286" y="369745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19" name="Text Placeholder 12"/>
          <p:cNvSpPr>
            <a:spLocks noGrp="1"/>
          </p:cNvSpPr>
          <p:nvPr>
            <p:ph type="body" sz="quarter" idx="25" hasCustomPrompt="1"/>
          </p:nvPr>
        </p:nvSpPr>
        <p:spPr>
          <a:xfrm>
            <a:off x="3414014" y="511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0" name="Text Placeholder 12"/>
          <p:cNvSpPr>
            <a:spLocks noGrp="1"/>
          </p:cNvSpPr>
          <p:nvPr>
            <p:ph type="body" sz="quarter" idx="26" hasCustomPrompt="1"/>
          </p:nvPr>
        </p:nvSpPr>
        <p:spPr>
          <a:xfrm>
            <a:off x="6380510" y="3686335"/>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1" name="Text Placeholder 12"/>
          <p:cNvSpPr>
            <a:spLocks noGrp="1"/>
          </p:cNvSpPr>
          <p:nvPr>
            <p:ph type="body" sz="quarter" idx="27" hasCustomPrompt="1"/>
          </p:nvPr>
        </p:nvSpPr>
        <p:spPr>
          <a:xfrm>
            <a:off x="8920814" y="225937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2" name="Text Placeholder 12"/>
          <p:cNvSpPr>
            <a:spLocks noGrp="1"/>
          </p:cNvSpPr>
          <p:nvPr>
            <p:ph type="body" sz="quarter" idx="28" hasCustomPrompt="1"/>
          </p:nvPr>
        </p:nvSpPr>
        <p:spPr>
          <a:xfrm>
            <a:off x="8928120" y="511756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25" name="Text Placeholder 12"/>
          <p:cNvSpPr>
            <a:spLocks noGrp="1"/>
          </p:cNvSpPr>
          <p:nvPr>
            <p:ph type="body" sz="quarter" idx="16" hasCustomPrompt="1"/>
          </p:nvPr>
        </p:nvSpPr>
        <p:spPr>
          <a:xfrm>
            <a:off x="929884" y="4527231"/>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6" name="Text Placeholder 12"/>
          <p:cNvSpPr>
            <a:spLocks noGrp="1"/>
          </p:cNvSpPr>
          <p:nvPr>
            <p:ph type="body" sz="quarter" idx="29" hasCustomPrompt="1"/>
          </p:nvPr>
        </p:nvSpPr>
        <p:spPr>
          <a:xfrm>
            <a:off x="3290743" y="302326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7" name="Text Placeholder 12"/>
          <p:cNvSpPr>
            <a:spLocks noGrp="1"/>
          </p:cNvSpPr>
          <p:nvPr>
            <p:ph type="body" sz="quarter" idx="30" hasCustomPrompt="1"/>
          </p:nvPr>
        </p:nvSpPr>
        <p:spPr>
          <a:xfrm>
            <a:off x="852614" y="200179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8" name="Text Placeholder 12"/>
          <p:cNvSpPr>
            <a:spLocks noGrp="1"/>
          </p:cNvSpPr>
          <p:nvPr>
            <p:ph type="body" sz="quarter" idx="31" hasCustomPrompt="1"/>
          </p:nvPr>
        </p:nvSpPr>
        <p:spPr>
          <a:xfrm>
            <a:off x="6397086" y="203348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9" name="Text Placeholder 12"/>
          <p:cNvSpPr>
            <a:spLocks noGrp="1"/>
          </p:cNvSpPr>
          <p:nvPr>
            <p:ph type="body" sz="quarter" idx="32" hasCustomPrompt="1"/>
          </p:nvPr>
        </p:nvSpPr>
        <p:spPr>
          <a:xfrm>
            <a:off x="8818622" y="3118027"/>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0" name="Text Placeholder 12"/>
          <p:cNvSpPr>
            <a:spLocks noGrp="1"/>
          </p:cNvSpPr>
          <p:nvPr>
            <p:ph type="body" sz="quarter" idx="33" hasCustomPrompt="1"/>
          </p:nvPr>
        </p:nvSpPr>
        <p:spPr>
          <a:xfrm>
            <a:off x="6459188" y="438050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cxnSp>
        <p:nvCxnSpPr>
          <p:cNvPr id="58" name="Straight Connector 57">
            <a:extLst>
              <a:ext uri="{FF2B5EF4-FFF2-40B4-BE49-F238E27FC236}">
                <a16:creationId xmlns:a16="http://schemas.microsoft.com/office/drawing/2014/main" id="{0359CE71-F8C2-4D3D-88F0-D6ECB1B704CA}"/>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59" name="Text Placeholder 2">
            <a:extLst>
              <a:ext uri="{FF2B5EF4-FFF2-40B4-BE49-F238E27FC236}">
                <a16:creationId xmlns:a16="http://schemas.microsoft.com/office/drawing/2014/main" id="{84E4BC05-FA94-4129-BAF0-48B7B2374022}"/>
              </a:ext>
            </a:extLst>
          </p:cNvPr>
          <p:cNvSpPr>
            <a:spLocks noGrp="1"/>
          </p:cNvSpPr>
          <p:nvPr>
            <p:ph type="body" sz="quarter" idx="13" hasCustomPrompt="1"/>
          </p:nvPr>
        </p:nvSpPr>
        <p:spPr>
          <a:xfrm>
            <a:off x="890087" y="414845"/>
            <a:ext cx="4470400" cy="53184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2653242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55" name="Group 54"/>
          <p:cNvGrpSpPr/>
          <p:nvPr userDrawn="1"/>
        </p:nvGrpSpPr>
        <p:grpSpPr>
          <a:xfrm>
            <a:off x="792974" y="2774717"/>
            <a:ext cx="10606053" cy="1093364"/>
            <a:chOff x="1784067" y="3795797"/>
            <a:chExt cx="14719866" cy="1517452"/>
          </a:xfrm>
        </p:grpSpPr>
        <p:grpSp>
          <p:nvGrpSpPr>
            <p:cNvPr id="56" name="Group 2"/>
            <p:cNvGrpSpPr/>
            <p:nvPr/>
          </p:nvGrpSpPr>
          <p:grpSpPr>
            <a:xfrm rot="5400000">
              <a:off x="4505278" y="4677978"/>
              <a:ext cx="1013631" cy="256912"/>
              <a:chOff x="0" y="0"/>
              <a:chExt cx="2004282" cy="508000"/>
            </a:xfrm>
          </p:grpSpPr>
          <p:sp>
            <p:nvSpPr>
              <p:cNvPr id="126" name="Freeform 3"/>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7" name="Freeform 4"/>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accent1"/>
              </a:solidFill>
            </p:spPr>
          </p:sp>
        </p:grpSp>
        <p:grpSp>
          <p:nvGrpSpPr>
            <p:cNvPr id="57" name="Group 5"/>
            <p:cNvGrpSpPr/>
            <p:nvPr/>
          </p:nvGrpSpPr>
          <p:grpSpPr>
            <a:xfrm rot="5400000">
              <a:off x="10014487" y="4677978"/>
              <a:ext cx="1013631" cy="256912"/>
              <a:chOff x="0" y="0"/>
              <a:chExt cx="2004282" cy="508000"/>
            </a:xfrm>
          </p:grpSpPr>
          <p:sp>
            <p:nvSpPr>
              <p:cNvPr id="124" name="Freeform 6"/>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5" name="Freeform 7"/>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58" name="Group 8"/>
            <p:cNvGrpSpPr/>
            <p:nvPr/>
          </p:nvGrpSpPr>
          <p:grpSpPr>
            <a:xfrm rot="5400000">
              <a:off x="7259883" y="4677978"/>
              <a:ext cx="1013631" cy="256912"/>
              <a:chOff x="0" y="0"/>
              <a:chExt cx="2004282" cy="508000"/>
            </a:xfrm>
          </p:grpSpPr>
          <p:sp>
            <p:nvSpPr>
              <p:cNvPr id="113" name="Freeform 9"/>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23" name="Freeform 10"/>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tx2"/>
              </a:solidFill>
            </p:spPr>
          </p:sp>
        </p:grpSp>
        <p:grpSp>
          <p:nvGrpSpPr>
            <p:cNvPr id="59" name="Group 11"/>
            <p:cNvGrpSpPr/>
            <p:nvPr/>
          </p:nvGrpSpPr>
          <p:grpSpPr>
            <a:xfrm rot="5400000">
              <a:off x="1750674" y="4677978"/>
              <a:ext cx="1013631" cy="256912"/>
              <a:chOff x="0" y="0"/>
              <a:chExt cx="2004282" cy="508000"/>
            </a:xfrm>
          </p:grpSpPr>
          <p:sp>
            <p:nvSpPr>
              <p:cNvPr id="102" name="Freeform 12"/>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109" name="Freeform 13"/>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bg1">
                  <a:lumMod val="65000"/>
                </a:schemeClr>
              </a:solidFill>
            </p:spPr>
          </p:sp>
        </p:grpSp>
        <p:grpSp>
          <p:nvGrpSpPr>
            <p:cNvPr id="60" name="Group 14"/>
            <p:cNvGrpSpPr/>
            <p:nvPr/>
          </p:nvGrpSpPr>
          <p:grpSpPr>
            <a:xfrm rot="5400000">
              <a:off x="15523696" y="4677978"/>
              <a:ext cx="1013631" cy="256912"/>
              <a:chOff x="0" y="0"/>
              <a:chExt cx="2004282" cy="508000"/>
            </a:xfrm>
          </p:grpSpPr>
          <p:sp>
            <p:nvSpPr>
              <p:cNvPr id="88" name="Freeform 15"/>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95" name="Freeform 16"/>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chemeClr val="tx2"/>
              </a:solidFill>
            </p:spPr>
          </p:sp>
        </p:grpSp>
        <p:grpSp>
          <p:nvGrpSpPr>
            <p:cNvPr id="61" name="Group 17"/>
            <p:cNvGrpSpPr/>
            <p:nvPr/>
          </p:nvGrpSpPr>
          <p:grpSpPr>
            <a:xfrm rot="5400000">
              <a:off x="12769091" y="4677978"/>
              <a:ext cx="1013631" cy="256912"/>
              <a:chOff x="0" y="0"/>
              <a:chExt cx="2004282" cy="508000"/>
            </a:xfrm>
          </p:grpSpPr>
          <p:sp>
            <p:nvSpPr>
              <p:cNvPr id="76" name="Freeform 18"/>
              <p:cNvSpPr/>
              <p:nvPr/>
            </p:nvSpPr>
            <p:spPr>
              <a:xfrm>
                <a:off x="1556884" y="49530"/>
                <a:ext cx="407115" cy="408940"/>
              </a:xfrm>
              <a:custGeom>
                <a:avLst/>
                <a:gdLst/>
                <a:ahLst/>
                <a:cxnLst/>
                <a:rect l="l" t="t" r="r" b="b"/>
                <a:pathLst>
                  <a:path w="407115" h="408940">
                    <a:moveTo>
                      <a:pt x="203558" y="0"/>
                    </a:moveTo>
                    <a:cubicBezTo>
                      <a:pt x="316126" y="503"/>
                      <a:pt x="407115" y="91900"/>
                      <a:pt x="407115" y="204470"/>
                    </a:cubicBezTo>
                    <a:cubicBezTo>
                      <a:pt x="407115" y="317040"/>
                      <a:pt x="316126" y="408437"/>
                      <a:pt x="203558" y="408940"/>
                    </a:cubicBezTo>
                    <a:cubicBezTo>
                      <a:pt x="90989" y="408437"/>
                      <a:pt x="0" y="317040"/>
                      <a:pt x="0" y="204470"/>
                    </a:cubicBezTo>
                    <a:cubicBezTo>
                      <a:pt x="0" y="91900"/>
                      <a:pt x="90989" y="503"/>
                      <a:pt x="203558" y="0"/>
                    </a:cubicBezTo>
                    <a:close/>
                  </a:path>
                </a:pathLst>
              </a:custGeom>
              <a:solidFill>
                <a:srgbClr val="FFFFFF"/>
              </a:solidFill>
              <a:ln>
                <a:solidFill>
                  <a:srgbClr val="000000"/>
                </a:solidFill>
              </a:ln>
            </p:spPr>
          </p:sp>
          <p:sp>
            <p:nvSpPr>
              <p:cNvPr id="81" name="Freeform 19"/>
              <p:cNvSpPr/>
              <p:nvPr/>
            </p:nvSpPr>
            <p:spPr>
              <a:xfrm>
                <a:off x="0" y="11430"/>
                <a:ext cx="2004282" cy="485140"/>
              </a:xfrm>
              <a:custGeom>
                <a:avLst/>
                <a:gdLst/>
                <a:ahLst/>
                <a:cxnLst/>
                <a:rect l="l" t="t" r="r" b="b"/>
                <a:pathLst>
                  <a:path w="2004282" h="485140">
                    <a:moveTo>
                      <a:pt x="1760442" y="0"/>
                    </a:moveTo>
                    <a:cubicBezTo>
                      <a:pt x="1639792" y="0"/>
                      <a:pt x="1539462" y="88900"/>
                      <a:pt x="1520412" y="204470"/>
                    </a:cubicBezTo>
                    <a:lnTo>
                      <a:pt x="0" y="204470"/>
                    </a:lnTo>
                    <a:lnTo>
                      <a:pt x="0" y="280670"/>
                    </a:lnTo>
                    <a:lnTo>
                      <a:pt x="1521682" y="280670"/>
                    </a:lnTo>
                    <a:cubicBezTo>
                      <a:pt x="1539462" y="396240"/>
                      <a:pt x="1641062" y="485140"/>
                      <a:pt x="1761712" y="485140"/>
                    </a:cubicBezTo>
                    <a:cubicBezTo>
                      <a:pt x="1896332" y="485140"/>
                      <a:pt x="2004282" y="375920"/>
                      <a:pt x="2004282" y="242570"/>
                    </a:cubicBezTo>
                    <a:cubicBezTo>
                      <a:pt x="2004282" y="107950"/>
                      <a:pt x="1895062" y="0"/>
                      <a:pt x="1760442" y="0"/>
                    </a:cubicBezTo>
                    <a:close/>
                    <a:moveTo>
                      <a:pt x="1760442" y="408940"/>
                    </a:moveTo>
                    <a:cubicBezTo>
                      <a:pt x="1669002" y="408940"/>
                      <a:pt x="1594072" y="334010"/>
                      <a:pt x="1594072" y="242570"/>
                    </a:cubicBezTo>
                    <a:cubicBezTo>
                      <a:pt x="1594072" y="151130"/>
                      <a:pt x="1669002" y="76200"/>
                      <a:pt x="1760442" y="76200"/>
                    </a:cubicBezTo>
                    <a:cubicBezTo>
                      <a:pt x="1851882" y="76200"/>
                      <a:pt x="1926812" y="151130"/>
                      <a:pt x="1926812" y="242570"/>
                    </a:cubicBezTo>
                    <a:cubicBezTo>
                      <a:pt x="1928082" y="334010"/>
                      <a:pt x="1853152" y="408940"/>
                      <a:pt x="1760442" y="408940"/>
                    </a:cubicBezTo>
                    <a:close/>
                  </a:path>
                </a:pathLst>
              </a:custGeom>
              <a:solidFill>
                <a:srgbClr val="2C92D5"/>
              </a:solidFill>
            </p:spPr>
          </p:sp>
        </p:grpSp>
        <p:sp>
          <p:nvSpPr>
            <p:cNvPr id="62" name="AutoShape 20"/>
            <p:cNvSpPr/>
            <p:nvPr/>
          </p:nvSpPr>
          <p:spPr>
            <a:xfrm rot="-5400000">
              <a:off x="9049373" y="-2651121"/>
              <a:ext cx="60798" cy="13901478"/>
            </a:xfrm>
            <a:prstGeom prst="rect">
              <a:avLst/>
            </a:prstGeom>
            <a:solidFill>
              <a:srgbClr val="191919">
                <a:alpha val="6667"/>
              </a:srgbClr>
            </a:solidFill>
          </p:spPr>
        </p:sp>
        <p:pic>
          <p:nvPicPr>
            <p:cNvPr id="63" name="Picture 2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7293276" y="3795797"/>
              <a:ext cx="946844" cy="946844"/>
            </a:xfrm>
            <a:prstGeom prst="rect">
              <a:avLst/>
            </a:prstGeom>
          </p:spPr>
        </p:pic>
        <p:pic>
          <p:nvPicPr>
            <p:cNvPr id="64" name="Picture 2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10047880" y="3795797"/>
              <a:ext cx="946844" cy="946844"/>
            </a:xfrm>
            <a:prstGeom prst="rect">
              <a:avLst/>
            </a:prstGeom>
          </p:spPr>
        </p:pic>
        <p:sp>
          <p:nvSpPr>
            <p:cNvPr id="65" name="TextBox 26"/>
            <p:cNvSpPr txBox="1"/>
            <p:nvPr/>
          </p:nvSpPr>
          <p:spPr>
            <a:xfrm>
              <a:off x="4734056" y="4039350"/>
              <a:ext cx="556076" cy="440690"/>
            </a:xfrm>
            <a:prstGeom prst="rect">
              <a:avLst/>
            </a:prstGeom>
          </p:spPr>
          <p:txBody>
            <a:bodyPr lIns="0" tIns="0" rIns="0" bIns="0" rtlCol="0" anchor="t">
              <a:spAutoFit/>
            </a:bodyPr>
            <a:lstStyle/>
            <a:p>
              <a:pPr algn="ctr">
                <a:lnSpc>
                  <a:spcPts val="3640"/>
                </a:lnSpc>
              </a:pPr>
              <a:r>
                <a:rPr lang="en-US" sz="2800" spc="282" dirty="0">
                  <a:solidFill>
                    <a:srgbClr val="FFFFFF"/>
                  </a:solidFill>
                  <a:latin typeface="Oswald"/>
                </a:rPr>
                <a:t>2</a:t>
              </a:r>
            </a:p>
          </p:txBody>
        </p:sp>
        <p:sp>
          <p:nvSpPr>
            <p:cNvPr id="66" name="TextBox 27"/>
            <p:cNvSpPr txBox="1"/>
            <p:nvPr/>
          </p:nvSpPr>
          <p:spPr>
            <a:xfrm>
              <a:off x="7488660"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3</a:t>
              </a:r>
            </a:p>
          </p:txBody>
        </p:sp>
        <p:pic>
          <p:nvPicPr>
            <p:cNvPr id="67" name="Picture 2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1784067" y="3795797"/>
              <a:ext cx="946844" cy="946844"/>
            </a:xfrm>
            <a:prstGeom prst="rect">
              <a:avLst/>
            </a:prstGeom>
          </p:spPr>
        </p:pic>
        <p:pic>
          <p:nvPicPr>
            <p:cNvPr id="68" name="Picture 2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4538671" y="3795797"/>
              <a:ext cx="946844" cy="946844"/>
            </a:xfrm>
            <a:prstGeom prst="rect">
              <a:avLst/>
            </a:prstGeom>
          </p:spPr>
        </p:pic>
        <p:pic>
          <p:nvPicPr>
            <p:cNvPr id="69" name="Picture 3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5557089" y="3795797"/>
              <a:ext cx="946844" cy="946844"/>
            </a:xfrm>
            <a:prstGeom prst="rect">
              <a:avLst/>
            </a:prstGeom>
          </p:spPr>
        </p:pic>
        <p:pic>
          <p:nvPicPr>
            <p:cNvPr id="70" name="Picture 3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12802484" y="3795797"/>
              <a:ext cx="946844" cy="946844"/>
            </a:xfrm>
            <a:prstGeom prst="rect">
              <a:avLst/>
            </a:prstGeom>
          </p:spPr>
        </p:pic>
        <p:sp>
          <p:nvSpPr>
            <p:cNvPr id="71" name="TextBox 32"/>
            <p:cNvSpPr txBox="1"/>
            <p:nvPr/>
          </p:nvSpPr>
          <p:spPr>
            <a:xfrm>
              <a:off x="10243264"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4</a:t>
              </a:r>
            </a:p>
          </p:txBody>
        </p:sp>
        <p:sp>
          <p:nvSpPr>
            <p:cNvPr id="72" name="TextBox 33"/>
            <p:cNvSpPr txBox="1"/>
            <p:nvPr/>
          </p:nvSpPr>
          <p:spPr>
            <a:xfrm>
              <a:off x="12997869"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5</a:t>
              </a:r>
            </a:p>
          </p:txBody>
        </p:sp>
        <p:sp>
          <p:nvSpPr>
            <p:cNvPr id="73" name="TextBox 34"/>
            <p:cNvSpPr txBox="1"/>
            <p:nvPr/>
          </p:nvSpPr>
          <p:spPr>
            <a:xfrm>
              <a:off x="15752473"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6</a:t>
              </a:r>
            </a:p>
          </p:txBody>
        </p:sp>
        <p:sp>
          <p:nvSpPr>
            <p:cNvPr id="74" name="TextBox 35"/>
            <p:cNvSpPr txBox="1"/>
            <p:nvPr/>
          </p:nvSpPr>
          <p:spPr>
            <a:xfrm>
              <a:off x="4734056"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2</a:t>
              </a:r>
            </a:p>
          </p:txBody>
        </p:sp>
        <p:sp>
          <p:nvSpPr>
            <p:cNvPr id="75" name="TextBox 36"/>
            <p:cNvSpPr txBox="1"/>
            <p:nvPr/>
          </p:nvSpPr>
          <p:spPr>
            <a:xfrm>
              <a:off x="1979451" y="4029825"/>
              <a:ext cx="556076" cy="450215"/>
            </a:xfrm>
            <a:prstGeom prst="rect">
              <a:avLst/>
            </a:prstGeom>
          </p:spPr>
          <p:txBody>
            <a:bodyPr lIns="0" tIns="0" rIns="0" bIns="0" rtlCol="0" anchor="t">
              <a:spAutoFit/>
            </a:bodyPr>
            <a:lstStyle/>
            <a:p>
              <a:pPr algn="ctr">
                <a:lnSpc>
                  <a:spcPts val="3640"/>
                </a:lnSpc>
              </a:pPr>
              <a:r>
                <a:rPr lang="en-US" sz="2800" spc="282" dirty="0">
                  <a:solidFill>
                    <a:srgbClr val="FFFFFF"/>
                  </a:solidFill>
                  <a:latin typeface="Aileron Regular"/>
                </a:rPr>
                <a:t>1</a:t>
              </a:r>
            </a:p>
          </p:txBody>
        </p:sp>
      </p:grpSp>
      <p:sp>
        <p:nvSpPr>
          <p:cNvPr id="128" name="Text Placeholder 12"/>
          <p:cNvSpPr>
            <a:spLocks noGrp="1"/>
          </p:cNvSpPr>
          <p:nvPr>
            <p:ph type="body" sz="quarter" idx="16" hasCustomPrompt="1"/>
          </p:nvPr>
        </p:nvSpPr>
        <p:spPr>
          <a:xfrm>
            <a:off x="372564"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29" name="Text Placeholder 12"/>
          <p:cNvSpPr>
            <a:spLocks noGrp="1"/>
          </p:cNvSpPr>
          <p:nvPr>
            <p:ph type="body" sz="quarter" idx="34" hasCustomPrompt="1"/>
          </p:nvPr>
        </p:nvSpPr>
        <p:spPr>
          <a:xfrm>
            <a:off x="372563"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0" name="Text Placeholder 12"/>
          <p:cNvSpPr>
            <a:spLocks noGrp="1"/>
          </p:cNvSpPr>
          <p:nvPr>
            <p:ph type="body" sz="quarter" idx="35" hasCustomPrompt="1"/>
          </p:nvPr>
        </p:nvSpPr>
        <p:spPr>
          <a:xfrm>
            <a:off x="2347247"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1" name="Text Placeholder 12"/>
          <p:cNvSpPr>
            <a:spLocks noGrp="1"/>
          </p:cNvSpPr>
          <p:nvPr>
            <p:ph type="body" sz="quarter" idx="36" hasCustomPrompt="1"/>
          </p:nvPr>
        </p:nvSpPr>
        <p:spPr>
          <a:xfrm>
            <a:off x="2347246"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2" name="Text Placeholder 12"/>
          <p:cNvSpPr>
            <a:spLocks noGrp="1"/>
          </p:cNvSpPr>
          <p:nvPr>
            <p:ph type="body" sz="quarter" idx="37" hasCustomPrompt="1"/>
          </p:nvPr>
        </p:nvSpPr>
        <p:spPr>
          <a:xfrm>
            <a:off x="4359948"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3" name="Text Placeholder 12"/>
          <p:cNvSpPr>
            <a:spLocks noGrp="1"/>
          </p:cNvSpPr>
          <p:nvPr>
            <p:ph type="body" sz="quarter" idx="38" hasCustomPrompt="1"/>
          </p:nvPr>
        </p:nvSpPr>
        <p:spPr>
          <a:xfrm>
            <a:off x="4359947"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4" name="Text Placeholder 12"/>
          <p:cNvSpPr>
            <a:spLocks noGrp="1"/>
          </p:cNvSpPr>
          <p:nvPr>
            <p:ph type="body" sz="quarter" idx="39" hasCustomPrompt="1"/>
          </p:nvPr>
        </p:nvSpPr>
        <p:spPr>
          <a:xfrm>
            <a:off x="6355102"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5" name="Text Placeholder 12"/>
          <p:cNvSpPr>
            <a:spLocks noGrp="1"/>
          </p:cNvSpPr>
          <p:nvPr>
            <p:ph type="body" sz="quarter" idx="40" hasCustomPrompt="1"/>
          </p:nvPr>
        </p:nvSpPr>
        <p:spPr>
          <a:xfrm>
            <a:off x="6355101"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6" name="Text Placeholder 12"/>
          <p:cNvSpPr>
            <a:spLocks noGrp="1"/>
          </p:cNvSpPr>
          <p:nvPr>
            <p:ph type="body" sz="quarter" idx="41" hasCustomPrompt="1"/>
          </p:nvPr>
        </p:nvSpPr>
        <p:spPr>
          <a:xfrm>
            <a:off x="8350255"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7" name="Text Placeholder 12"/>
          <p:cNvSpPr>
            <a:spLocks noGrp="1"/>
          </p:cNvSpPr>
          <p:nvPr>
            <p:ph type="body" sz="quarter" idx="42" hasCustomPrompt="1"/>
          </p:nvPr>
        </p:nvSpPr>
        <p:spPr>
          <a:xfrm>
            <a:off x="8350254"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38" name="Text Placeholder 12"/>
          <p:cNvSpPr>
            <a:spLocks noGrp="1"/>
          </p:cNvSpPr>
          <p:nvPr>
            <p:ph type="body" sz="quarter" idx="43" hasCustomPrompt="1"/>
          </p:nvPr>
        </p:nvSpPr>
        <p:spPr>
          <a:xfrm>
            <a:off x="10355530" y="445683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39" name="Text Placeholder 12"/>
          <p:cNvSpPr>
            <a:spLocks noGrp="1"/>
          </p:cNvSpPr>
          <p:nvPr>
            <p:ph type="body" sz="quarter" idx="44" hasCustomPrompt="1"/>
          </p:nvPr>
        </p:nvSpPr>
        <p:spPr>
          <a:xfrm>
            <a:off x="10355529" y="402790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50" name="Straight Connector 49">
            <a:extLst>
              <a:ext uri="{FF2B5EF4-FFF2-40B4-BE49-F238E27FC236}">
                <a16:creationId xmlns:a16="http://schemas.microsoft.com/office/drawing/2014/main" id="{72E307BD-D518-4064-B5C1-183C0373292A}"/>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51" name="Text Placeholder 2">
            <a:extLst>
              <a:ext uri="{FF2B5EF4-FFF2-40B4-BE49-F238E27FC236}">
                <a16:creationId xmlns:a16="http://schemas.microsoft.com/office/drawing/2014/main" id="{B9A677D0-565A-4C8B-A12C-94D19EB4C6E3}"/>
              </a:ext>
            </a:extLst>
          </p:cNvPr>
          <p:cNvSpPr>
            <a:spLocks noGrp="1"/>
          </p:cNvSpPr>
          <p:nvPr>
            <p:ph type="body" sz="quarter" idx="13" hasCustomPrompt="1"/>
          </p:nvPr>
        </p:nvSpPr>
        <p:spPr>
          <a:xfrm>
            <a:off x="890087" y="414845"/>
            <a:ext cx="4470400" cy="86092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4209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C8ED008-4820-48A9-9E9C-1C882E5D0EA8}"/>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A1B2A1F-2D20-4474-8ADA-D9933A5EC8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1" y="0"/>
            <a:ext cx="12195503" cy="6858000"/>
          </a:xfrm>
          <a:prstGeom prst="rect">
            <a:avLst/>
          </a:prstGeom>
          <a:noFill/>
        </p:spPr>
      </p:pic>
      <p:pic>
        <p:nvPicPr>
          <p:cNvPr id="9" name="Picture 8">
            <a:extLst>
              <a:ext uri="{FF2B5EF4-FFF2-40B4-BE49-F238E27FC236}">
                <a16:creationId xmlns:a16="http://schemas.microsoft.com/office/drawing/2014/main" id="{E02E26D1-DCF1-439D-895C-D968F53FF1A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57589" y="0"/>
            <a:ext cx="10035651" cy="6858000"/>
          </a:xfrm>
          <a:prstGeom prst="rect">
            <a:avLst/>
          </a:prstGeom>
          <a:effectLst>
            <a:outerShdw blurRad="304800" dist="76200" dir="10800000" sx="102000" sy="102000" algn="r" rotWithShape="0">
              <a:prstClr val="black">
                <a:alpha val="28000"/>
              </a:prstClr>
            </a:outerShdw>
          </a:effectLst>
        </p:spPr>
      </p:pic>
      <p:cxnSp>
        <p:nvCxnSpPr>
          <p:cNvPr id="13" name="Straight Connector 12">
            <a:extLst>
              <a:ext uri="{FF2B5EF4-FFF2-40B4-BE49-F238E27FC236}">
                <a16:creationId xmlns:a16="http://schemas.microsoft.com/office/drawing/2014/main" id="{427F16DF-ACD6-4312-975B-5853919748FF}"/>
              </a:ext>
            </a:extLst>
          </p:cNvPr>
          <p:cNvCxnSpPr>
            <a:cxnSpLocks/>
          </p:cNvCxnSpPr>
          <p:nvPr userDrawn="1"/>
        </p:nvCxnSpPr>
        <p:spPr>
          <a:xfrm>
            <a:off x="1464607" y="4968842"/>
            <a:ext cx="0" cy="813894"/>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0" hasCustomPrompt="1"/>
          </p:nvPr>
        </p:nvSpPr>
        <p:spPr>
          <a:xfrm>
            <a:off x="1804988" y="2492559"/>
            <a:ext cx="4414837" cy="1401019"/>
          </a:xfrm>
        </p:spPr>
        <p:txBody>
          <a:bodyPr>
            <a:noAutofit/>
          </a:bodyPr>
          <a:lstStyle>
            <a:lvl1pPr marL="0" indent="0">
              <a:buNone/>
              <a:defRPr sz="11500" b="1">
                <a:solidFill>
                  <a:schemeClr val="bg1"/>
                </a:solidFill>
              </a:defRPr>
            </a:lvl1pPr>
            <a:lvl2pPr>
              <a:defRPr sz="11500"/>
            </a:lvl2pPr>
            <a:lvl3pPr>
              <a:defRPr sz="11500"/>
            </a:lvl3pPr>
            <a:lvl4pPr>
              <a:defRPr sz="11500"/>
            </a:lvl4pPr>
            <a:lvl5pPr>
              <a:defRPr sz="11500"/>
            </a:lvl5pPr>
          </a:lstStyle>
          <a:p>
            <a:pPr lvl="0"/>
            <a:r>
              <a:rPr lang="en-US" dirty="0"/>
              <a:t>314K</a:t>
            </a:r>
            <a:endParaRPr lang="fa-IR" dirty="0"/>
          </a:p>
        </p:txBody>
      </p:sp>
      <p:sp>
        <p:nvSpPr>
          <p:cNvPr id="10" name="Text Placeholder 16"/>
          <p:cNvSpPr>
            <a:spLocks noGrp="1"/>
          </p:cNvSpPr>
          <p:nvPr>
            <p:ph type="body" sz="quarter" idx="14" hasCustomPrompt="1"/>
          </p:nvPr>
        </p:nvSpPr>
        <p:spPr>
          <a:xfrm>
            <a:off x="1804988" y="5411741"/>
            <a:ext cx="4583113" cy="370995"/>
          </a:xfrm>
        </p:spPr>
        <p:txBody>
          <a:bodyPr>
            <a:noAutofit/>
          </a:bodyPr>
          <a:lstStyle>
            <a:lvl1pPr marL="0" indent="0">
              <a:buNone/>
              <a:defRPr sz="2800" b="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1" name="Text Placeholder 16"/>
          <p:cNvSpPr>
            <a:spLocks noGrp="1"/>
          </p:cNvSpPr>
          <p:nvPr>
            <p:ph type="body" sz="quarter" idx="15" hasCustomPrompt="1"/>
          </p:nvPr>
        </p:nvSpPr>
        <p:spPr>
          <a:xfrm>
            <a:off x="1802508" y="4968842"/>
            <a:ext cx="4583113" cy="442899"/>
          </a:xfrm>
        </p:spPr>
        <p:txBody>
          <a:bodyPr>
            <a:noAutofit/>
          </a:bodyPr>
          <a:lstStyle>
            <a:lvl1pPr marL="0" indent="0">
              <a:buNone/>
              <a:defRPr sz="2400" b="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5103969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807428" y="2454378"/>
            <a:ext cx="10577146" cy="3268820"/>
            <a:chOff x="1028700" y="3843339"/>
            <a:chExt cx="16230600" cy="5015995"/>
          </a:xfrm>
        </p:grpSpPr>
        <p:grpSp>
          <p:nvGrpSpPr>
            <p:cNvPr id="49" name="Group 2"/>
            <p:cNvGrpSpPr/>
            <p:nvPr userDrawn="1"/>
          </p:nvGrpSpPr>
          <p:grpSpPr>
            <a:xfrm>
              <a:off x="1028700" y="5113439"/>
              <a:ext cx="3783553" cy="3745895"/>
              <a:chOff x="0" y="0"/>
              <a:chExt cx="5830503" cy="5772472"/>
            </a:xfrm>
          </p:grpSpPr>
          <p:sp>
            <p:nvSpPr>
              <p:cNvPr id="50" name="Freeform 3"/>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51" name="Group 10"/>
            <p:cNvGrpSpPr/>
            <p:nvPr userDrawn="1"/>
          </p:nvGrpSpPr>
          <p:grpSpPr>
            <a:xfrm>
              <a:off x="5177716" y="5113439"/>
              <a:ext cx="3783553" cy="3745895"/>
              <a:chOff x="0" y="0"/>
              <a:chExt cx="5830503" cy="5772472"/>
            </a:xfrm>
          </p:grpSpPr>
          <p:sp>
            <p:nvSpPr>
              <p:cNvPr id="52" name="Freeform 11"/>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53" name="Group 12"/>
            <p:cNvGrpSpPr/>
            <p:nvPr userDrawn="1"/>
          </p:nvGrpSpPr>
          <p:grpSpPr>
            <a:xfrm>
              <a:off x="9326732" y="5113439"/>
              <a:ext cx="3783553" cy="3745895"/>
              <a:chOff x="0" y="0"/>
              <a:chExt cx="5830503" cy="5772472"/>
            </a:xfrm>
          </p:grpSpPr>
          <p:sp>
            <p:nvSpPr>
              <p:cNvPr id="77" name="Freeform 13"/>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grpSp>
          <p:nvGrpSpPr>
            <p:cNvPr id="78" name="Group 14"/>
            <p:cNvGrpSpPr/>
            <p:nvPr userDrawn="1"/>
          </p:nvGrpSpPr>
          <p:grpSpPr>
            <a:xfrm>
              <a:off x="13475747" y="5113439"/>
              <a:ext cx="3783553" cy="3745895"/>
              <a:chOff x="0" y="0"/>
              <a:chExt cx="5830503" cy="5772472"/>
            </a:xfrm>
          </p:grpSpPr>
          <p:sp>
            <p:nvSpPr>
              <p:cNvPr id="79" name="Freeform 15"/>
              <p:cNvSpPr/>
              <p:nvPr/>
            </p:nvSpPr>
            <p:spPr>
              <a:xfrm>
                <a:off x="0" y="0"/>
                <a:ext cx="5830503" cy="5772472"/>
              </a:xfrm>
              <a:custGeom>
                <a:avLst/>
                <a:gdLst/>
                <a:ahLst/>
                <a:cxnLst/>
                <a:rect l="l" t="t" r="r" b="b"/>
                <a:pathLst>
                  <a:path w="5830503" h="5772472">
                    <a:moveTo>
                      <a:pt x="0" y="0"/>
                    </a:moveTo>
                    <a:lnTo>
                      <a:pt x="0" y="5772472"/>
                    </a:lnTo>
                    <a:lnTo>
                      <a:pt x="5830503" y="5772472"/>
                    </a:lnTo>
                    <a:lnTo>
                      <a:pt x="5830503" y="0"/>
                    </a:lnTo>
                    <a:lnTo>
                      <a:pt x="0" y="0"/>
                    </a:lnTo>
                    <a:close/>
                    <a:moveTo>
                      <a:pt x="5769542" y="5711512"/>
                    </a:moveTo>
                    <a:lnTo>
                      <a:pt x="59690" y="5711512"/>
                    </a:lnTo>
                    <a:lnTo>
                      <a:pt x="59690" y="59690"/>
                    </a:lnTo>
                    <a:lnTo>
                      <a:pt x="5769542" y="59690"/>
                    </a:lnTo>
                    <a:lnTo>
                      <a:pt x="5769542" y="5711512"/>
                    </a:lnTo>
                    <a:close/>
                  </a:path>
                </a:pathLst>
              </a:custGeom>
              <a:solidFill>
                <a:srgbClr val="191919">
                  <a:alpha val="6667"/>
                </a:srgbClr>
              </a:solidFill>
            </p:spPr>
          </p:sp>
        </p:grpSp>
        <p:sp>
          <p:nvSpPr>
            <p:cNvPr id="80" name="AutoShape 25"/>
            <p:cNvSpPr/>
            <p:nvPr userDrawn="1"/>
          </p:nvSpPr>
          <p:spPr>
            <a:xfrm>
              <a:off x="2097439" y="3854385"/>
              <a:ext cx="1646074" cy="1289115"/>
            </a:xfrm>
            <a:prstGeom prst="rect">
              <a:avLst/>
            </a:prstGeom>
            <a:solidFill>
              <a:srgbClr val="D9D9D9"/>
            </a:solidFill>
          </p:spPr>
        </p:sp>
        <p:sp>
          <p:nvSpPr>
            <p:cNvPr id="82" name="AutoShape 26"/>
            <p:cNvSpPr/>
            <p:nvPr userDrawn="1"/>
          </p:nvSpPr>
          <p:spPr>
            <a:xfrm>
              <a:off x="10395471" y="3843339"/>
              <a:ext cx="1646074" cy="1289115"/>
            </a:xfrm>
            <a:prstGeom prst="rect">
              <a:avLst/>
            </a:prstGeom>
            <a:solidFill>
              <a:srgbClr val="2C92D5"/>
            </a:solidFill>
          </p:spPr>
        </p:sp>
        <p:sp>
          <p:nvSpPr>
            <p:cNvPr id="83" name="AutoShape 27"/>
            <p:cNvSpPr/>
            <p:nvPr userDrawn="1"/>
          </p:nvSpPr>
          <p:spPr>
            <a:xfrm>
              <a:off x="6246455" y="3843339"/>
              <a:ext cx="1646074" cy="1289115"/>
            </a:xfrm>
            <a:prstGeom prst="rect">
              <a:avLst/>
            </a:prstGeom>
            <a:solidFill>
              <a:srgbClr val="A6A6A6"/>
            </a:solidFill>
          </p:spPr>
        </p:sp>
        <p:sp>
          <p:nvSpPr>
            <p:cNvPr id="84" name="AutoShape 28"/>
            <p:cNvSpPr/>
            <p:nvPr userDrawn="1"/>
          </p:nvSpPr>
          <p:spPr>
            <a:xfrm>
              <a:off x="14544487" y="3843339"/>
              <a:ext cx="1646074" cy="1289115"/>
            </a:xfrm>
            <a:prstGeom prst="rect">
              <a:avLst/>
            </a:prstGeom>
            <a:solidFill>
              <a:srgbClr val="13538A"/>
            </a:solidFill>
          </p:spPr>
        </p:sp>
      </p:grpSp>
      <p:sp>
        <p:nvSpPr>
          <p:cNvPr id="86" name="Text Placeholder 12"/>
          <p:cNvSpPr>
            <a:spLocks noGrp="1"/>
          </p:cNvSpPr>
          <p:nvPr>
            <p:ph type="body" sz="quarter" idx="16" hasCustomPrompt="1"/>
          </p:nvPr>
        </p:nvSpPr>
        <p:spPr>
          <a:xfrm>
            <a:off x="1263814"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87" name="Text Placeholder 12"/>
          <p:cNvSpPr>
            <a:spLocks noGrp="1"/>
          </p:cNvSpPr>
          <p:nvPr>
            <p:ph type="body" sz="quarter" idx="34" hasCustomPrompt="1"/>
          </p:nvPr>
        </p:nvSpPr>
        <p:spPr>
          <a:xfrm>
            <a:off x="1263813"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9" name="Text Placeholder 12"/>
          <p:cNvSpPr>
            <a:spLocks noGrp="1"/>
          </p:cNvSpPr>
          <p:nvPr>
            <p:ph type="body" sz="quarter" idx="35" hasCustomPrompt="1"/>
          </p:nvPr>
        </p:nvSpPr>
        <p:spPr>
          <a:xfrm>
            <a:off x="4032316"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36" hasCustomPrompt="1"/>
          </p:nvPr>
        </p:nvSpPr>
        <p:spPr>
          <a:xfrm>
            <a:off x="4032315"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1" name="Text Placeholder 12"/>
          <p:cNvSpPr>
            <a:spLocks noGrp="1"/>
          </p:cNvSpPr>
          <p:nvPr>
            <p:ph type="body" sz="quarter" idx="37" hasCustomPrompt="1"/>
          </p:nvPr>
        </p:nvSpPr>
        <p:spPr>
          <a:xfrm>
            <a:off x="6669502" y="400092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2" name="Text Placeholder 12"/>
          <p:cNvSpPr>
            <a:spLocks noGrp="1"/>
          </p:cNvSpPr>
          <p:nvPr>
            <p:ph type="body" sz="quarter" idx="38" hasCustomPrompt="1"/>
          </p:nvPr>
        </p:nvSpPr>
        <p:spPr>
          <a:xfrm>
            <a:off x="6669501" y="3571986"/>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39" hasCustomPrompt="1"/>
          </p:nvPr>
        </p:nvSpPr>
        <p:spPr>
          <a:xfrm>
            <a:off x="9347025" y="3992635"/>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4" name="Text Placeholder 12"/>
          <p:cNvSpPr>
            <a:spLocks noGrp="1"/>
          </p:cNvSpPr>
          <p:nvPr>
            <p:ph type="body" sz="quarter" idx="40" hasCustomPrompt="1"/>
          </p:nvPr>
        </p:nvSpPr>
        <p:spPr>
          <a:xfrm>
            <a:off x="9347024" y="3563699"/>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890844"/>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6791870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2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813619"/>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grpSp>
        <p:nvGrpSpPr>
          <p:cNvPr id="3" name="Group 2">
            <a:extLst>
              <a:ext uri="{FF2B5EF4-FFF2-40B4-BE49-F238E27FC236}">
                <a16:creationId xmlns:a16="http://schemas.microsoft.com/office/drawing/2014/main" id="{79BD2B22-81AC-4832-B659-AB2E84552A72}"/>
              </a:ext>
            </a:extLst>
          </p:cNvPr>
          <p:cNvGrpSpPr/>
          <p:nvPr userDrawn="1"/>
        </p:nvGrpSpPr>
        <p:grpSpPr>
          <a:xfrm>
            <a:off x="6096000" y="1504707"/>
            <a:ext cx="861758" cy="4954595"/>
            <a:chOff x="6095999" y="271375"/>
            <a:chExt cx="1098418" cy="6315250"/>
          </a:xfrm>
        </p:grpSpPr>
        <p:sp>
          <p:nvSpPr>
            <p:cNvPr id="32" name="AutoShape 23">
              <a:extLst>
                <a:ext uri="{FF2B5EF4-FFF2-40B4-BE49-F238E27FC236}">
                  <a16:creationId xmlns:a16="http://schemas.microsoft.com/office/drawing/2014/main" id="{5548FE48-858C-43A0-9FEF-A4867BEA296D}"/>
                </a:ext>
              </a:extLst>
            </p:cNvPr>
            <p:cNvSpPr/>
            <p:nvPr userDrawn="1"/>
          </p:nvSpPr>
          <p:spPr>
            <a:xfrm>
              <a:off x="6360990" y="271375"/>
              <a:ext cx="584075" cy="1052542"/>
            </a:xfrm>
            <a:prstGeom prst="rect">
              <a:avLst/>
            </a:prstGeom>
            <a:solidFill>
              <a:schemeClr val="bg1">
                <a:lumMod val="85000"/>
              </a:schemeClr>
            </a:solidFill>
          </p:spPr>
          <p:txBody>
            <a:bodyPr/>
            <a:lstStyle/>
            <a:p>
              <a:endParaRPr lang="en-US" dirty="0"/>
            </a:p>
          </p:txBody>
        </p:sp>
        <p:sp>
          <p:nvSpPr>
            <p:cNvPr id="33" name="AutoShape 24">
              <a:extLst>
                <a:ext uri="{FF2B5EF4-FFF2-40B4-BE49-F238E27FC236}">
                  <a16:creationId xmlns:a16="http://schemas.microsoft.com/office/drawing/2014/main" id="{40D5300D-0D82-499A-979E-2381CBC13427}"/>
                </a:ext>
              </a:extLst>
            </p:cNvPr>
            <p:cNvSpPr/>
            <p:nvPr userDrawn="1"/>
          </p:nvSpPr>
          <p:spPr>
            <a:xfrm>
              <a:off x="6360990" y="1323916"/>
              <a:ext cx="584075" cy="1052542"/>
            </a:xfrm>
            <a:prstGeom prst="rect">
              <a:avLst/>
            </a:prstGeom>
            <a:solidFill>
              <a:schemeClr val="bg1">
                <a:lumMod val="65000"/>
              </a:schemeClr>
            </a:solidFill>
          </p:spPr>
          <p:txBody>
            <a:bodyPr/>
            <a:lstStyle/>
            <a:p>
              <a:endParaRPr lang="en-US" dirty="0"/>
            </a:p>
          </p:txBody>
        </p:sp>
        <p:sp>
          <p:nvSpPr>
            <p:cNvPr id="34" name="AutoShape 25">
              <a:extLst>
                <a:ext uri="{FF2B5EF4-FFF2-40B4-BE49-F238E27FC236}">
                  <a16:creationId xmlns:a16="http://schemas.microsoft.com/office/drawing/2014/main" id="{496F0446-B80D-453F-821B-06DF0E35FEC7}"/>
                </a:ext>
              </a:extLst>
            </p:cNvPr>
            <p:cNvSpPr/>
            <p:nvPr userDrawn="1"/>
          </p:nvSpPr>
          <p:spPr>
            <a:xfrm>
              <a:off x="6360990" y="2376458"/>
              <a:ext cx="584075" cy="1052542"/>
            </a:xfrm>
            <a:prstGeom prst="rect">
              <a:avLst/>
            </a:prstGeom>
            <a:solidFill>
              <a:srgbClr val="37C9EF"/>
            </a:solidFill>
          </p:spPr>
        </p:sp>
        <p:sp>
          <p:nvSpPr>
            <p:cNvPr id="35" name="AutoShape 26">
              <a:extLst>
                <a:ext uri="{FF2B5EF4-FFF2-40B4-BE49-F238E27FC236}">
                  <a16:creationId xmlns:a16="http://schemas.microsoft.com/office/drawing/2014/main" id="{3F829D1E-D5A4-41AD-B15A-C9E8F9E84B26}"/>
                </a:ext>
              </a:extLst>
            </p:cNvPr>
            <p:cNvSpPr/>
            <p:nvPr userDrawn="1"/>
          </p:nvSpPr>
          <p:spPr>
            <a:xfrm>
              <a:off x="6360990" y="3429000"/>
              <a:ext cx="584075" cy="1052542"/>
            </a:xfrm>
            <a:prstGeom prst="rect">
              <a:avLst/>
            </a:prstGeom>
            <a:solidFill>
              <a:srgbClr val="2C92D5"/>
            </a:solidFill>
          </p:spPr>
        </p:sp>
        <p:sp>
          <p:nvSpPr>
            <p:cNvPr id="36" name="AutoShape 27">
              <a:extLst>
                <a:ext uri="{FF2B5EF4-FFF2-40B4-BE49-F238E27FC236}">
                  <a16:creationId xmlns:a16="http://schemas.microsoft.com/office/drawing/2014/main" id="{4542DC49-5B9E-47F2-865D-6771D53E5ED7}"/>
                </a:ext>
              </a:extLst>
            </p:cNvPr>
            <p:cNvSpPr/>
            <p:nvPr userDrawn="1"/>
          </p:nvSpPr>
          <p:spPr>
            <a:xfrm>
              <a:off x="6360990" y="4481542"/>
              <a:ext cx="584075" cy="1052542"/>
            </a:xfrm>
            <a:prstGeom prst="rect">
              <a:avLst/>
            </a:prstGeom>
            <a:solidFill>
              <a:srgbClr val="13538A"/>
            </a:solidFill>
          </p:spPr>
        </p:sp>
        <p:sp>
          <p:nvSpPr>
            <p:cNvPr id="37" name="AutoShape 28">
              <a:extLst>
                <a:ext uri="{FF2B5EF4-FFF2-40B4-BE49-F238E27FC236}">
                  <a16:creationId xmlns:a16="http://schemas.microsoft.com/office/drawing/2014/main" id="{F89FA25C-9E3A-48D3-B3E2-C83D3A2B9158}"/>
                </a:ext>
              </a:extLst>
            </p:cNvPr>
            <p:cNvSpPr/>
            <p:nvPr userDrawn="1"/>
          </p:nvSpPr>
          <p:spPr>
            <a:xfrm>
              <a:off x="6360990" y="5534083"/>
              <a:ext cx="584075" cy="1052542"/>
            </a:xfrm>
            <a:prstGeom prst="rect">
              <a:avLst/>
            </a:prstGeom>
            <a:solidFill>
              <a:srgbClr val="191919"/>
            </a:solidFill>
          </p:spPr>
        </p:sp>
        <p:pic>
          <p:nvPicPr>
            <p:cNvPr id="38" name="Picture 29">
              <a:extLst>
                <a:ext uri="{FF2B5EF4-FFF2-40B4-BE49-F238E27FC236}">
                  <a16:creationId xmlns:a16="http://schemas.microsoft.com/office/drawing/2014/main" id="{E941AA38-E5D3-4F51-8426-708DF8298F7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6895057" y="658800"/>
              <a:ext cx="321030" cy="277691"/>
            </a:xfrm>
            <a:prstGeom prst="rect">
              <a:avLst/>
            </a:prstGeom>
          </p:spPr>
        </p:pic>
        <p:pic>
          <p:nvPicPr>
            <p:cNvPr id="39" name="Picture 30">
              <a:extLst>
                <a:ext uri="{FF2B5EF4-FFF2-40B4-BE49-F238E27FC236}">
                  <a16:creationId xmlns:a16="http://schemas.microsoft.com/office/drawing/2014/main" id="{D721987C-28F1-4656-97E8-58E5E391E12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6895057" y="2763883"/>
              <a:ext cx="321030" cy="277691"/>
            </a:xfrm>
            <a:prstGeom prst="rect">
              <a:avLst/>
            </a:prstGeom>
          </p:spPr>
        </p:pic>
        <p:pic>
          <p:nvPicPr>
            <p:cNvPr id="40" name="Picture 31">
              <a:extLst>
                <a:ext uri="{FF2B5EF4-FFF2-40B4-BE49-F238E27FC236}">
                  <a16:creationId xmlns:a16="http://schemas.microsoft.com/office/drawing/2014/main" id="{2DE2C46A-E438-418B-B640-7DB7DA9B4979}"/>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6895057" y="4868967"/>
              <a:ext cx="321030" cy="277691"/>
            </a:xfrm>
            <a:prstGeom prst="rect">
              <a:avLst/>
            </a:prstGeom>
          </p:spPr>
        </p:pic>
        <p:pic>
          <p:nvPicPr>
            <p:cNvPr id="41" name="Picture 32">
              <a:extLst>
                <a:ext uri="{FF2B5EF4-FFF2-40B4-BE49-F238E27FC236}">
                  <a16:creationId xmlns:a16="http://schemas.microsoft.com/office/drawing/2014/main" id="{576373C5-0554-4E54-B1F4-41437AA6ACE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400000">
              <a:off x="6074330" y="5921509"/>
              <a:ext cx="321030" cy="277691"/>
            </a:xfrm>
            <a:prstGeom prst="rect">
              <a:avLst/>
            </a:prstGeom>
          </p:spPr>
        </p:pic>
        <p:pic>
          <p:nvPicPr>
            <p:cNvPr id="42" name="Picture 33">
              <a:extLst>
                <a:ext uri="{FF2B5EF4-FFF2-40B4-BE49-F238E27FC236}">
                  <a16:creationId xmlns:a16="http://schemas.microsoft.com/office/drawing/2014/main" id="{891797AF-C463-47A1-A8A7-35D437E96995}"/>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5400000">
              <a:off x="6074330" y="3816425"/>
              <a:ext cx="321030" cy="277691"/>
            </a:xfrm>
            <a:prstGeom prst="rect">
              <a:avLst/>
            </a:prstGeom>
          </p:spPr>
        </p:pic>
        <p:pic>
          <p:nvPicPr>
            <p:cNvPr id="43" name="Picture 34">
              <a:extLst>
                <a:ext uri="{FF2B5EF4-FFF2-40B4-BE49-F238E27FC236}">
                  <a16:creationId xmlns:a16="http://schemas.microsoft.com/office/drawing/2014/main" id="{BC114604-223A-4D54-B986-615BC46EBCCE}"/>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5400000">
              <a:off x="6074330" y="1711342"/>
              <a:ext cx="321030" cy="277691"/>
            </a:xfrm>
            <a:prstGeom prst="rect">
              <a:avLst/>
            </a:prstGeom>
          </p:spPr>
        </p:pic>
      </p:grpSp>
      <p:sp>
        <p:nvSpPr>
          <p:cNvPr id="44" name="Text Placeholder 12">
            <a:extLst>
              <a:ext uri="{FF2B5EF4-FFF2-40B4-BE49-F238E27FC236}">
                <a16:creationId xmlns:a16="http://schemas.microsoft.com/office/drawing/2014/main" id="{5717EEA9-ED8E-4100-AD66-F060E6FFBB50}"/>
              </a:ext>
            </a:extLst>
          </p:cNvPr>
          <p:cNvSpPr>
            <a:spLocks noGrp="1"/>
          </p:cNvSpPr>
          <p:nvPr>
            <p:ph type="body" sz="quarter" idx="35" hasCustomPrompt="1"/>
          </p:nvPr>
        </p:nvSpPr>
        <p:spPr>
          <a:xfrm>
            <a:off x="7198131" y="2040929"/>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45" name="Text Placeholder 12">
            <a:extLst>
              <a:ext uri="{FF2B5EF4-FFF2-40B4-BE49-F238E27FC236}">
                <a16:creationId xmlns:a16="http://schemas.microsoft.com/office/drawing/2014/main" id="{A51846BA-9919-4012-AC6B-D35B93AB1BBE}"/>
              </a:ext>
            </a:extLst>
          </p:cNvPr>
          <p:cNvSpPr>
            <a:spLocks noGrp="1"/>
          </p:cNvSpPr>
          <p:nvPr>
            <p:ph type="body" sz="quarter" idx="36" hasCustomPrompt="1"/>
          </p:nvPr>
        </p:nvSpPr>
        <p:spPr>
          <a:xfrm>
            <a:off x="7198130" y="1611992"/>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2" name="Text Placeholder 12">
            <a:extLst>
              <a:ext uri="{FF2B5EF4-FFF2-40B4-BE49-F238E27FC236}">
                <a16:creationId xmlns:a16="http://schemas.microsoft.com/office/drawing/2014/main" id="{4AB4CACD-1974-42B1-AE96-2691B0A53DE1}"/>
              </a:ext>
            </a:extLst>
          </p:cNvPr>
          <p:cNvSpPr>
            <a:spLocks noGrp="1"/>
          </p:cNvSpPr>
          <p:nvPr>
            <p:ph type="body" sz="quarter" idx="37" hasCustomPrompt="1"/>
          </p:nvPr>
        </p:nvSpPr>
        <p:spPr>
          <a:xfrm>
            <a:off x="7198130" y="3609870"/>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3" name="Text Placeholder 12">
            <a:extLst>
              <a:ext uri="{FF2B5EF4-FFF2-40B4-BE49-F238E27FC236}">
                <a16:creationId xmlns:a16="http://schemas.microsoft.com/office/drawing/2014/main" id="{9FE5395A-82A7-49DC-9F16-CD2C0210DD38}"/>
              </a:ext>
            </a:extLst>
          </p:cNvPr>
          <p:cNvSpPr>
            <a:spLocks noGrp="1"/>
          </p:cNvSpPr>
          <p:nvPr>
            <p:ph type="body" sz="quarter" idx="38" hasCustomPrompt="1"/>
          </p:nvPr>
        </p:nvSpPr>
        <p:spPr>
          <a:xfrm>
            <a:off x="7198129" y="3180933"/>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4" name="Text Placeholder 12">
            <a:extLst>
              <a:ext uri="{FF2B5EF4-FFF2-40B4-BE49-F238E27FC236}">
                <a16:creationId xmlns:a16="http://schemas.microsoft.com/office/drawing/2014/main" id="{D6FB346C-5AFF-403C-9751-11C3E7177686}"/>
              </a:ext>
            </a:extLst>
          </p:cNvPr>
          <p:cNvSpPr>
            <a:spLocks noGrp="1"/>
          </p:cNvSpPr>
          <p:nvPr>
            <p:ph type="body" sz="quarter" idx="39" hasCustomPrompt="1"/>
          </p:nvPr>
        </p:nvSpPr>
        <p:spPr>
          <a:xfrm>
            <a:off x="7198129" y="5297937"/>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5" name="Text Placeholder 12">
            <a:extLst>
              <a:ext uri="{FF2B5EF4-FFF2-40B4-BE49-F238E27FC236}">
                <a16:creationId xmlns:a16="http://schemas.microsoft.com/office/drawing/2014/main" id="{C08F62C2-1260-45E1-B92F-C9EFA20B837F}"/>
              </a:ext>
            </a:extLst>
          </p:cNvPr>
          <p:cNvSpPr>
            <a:spLocks noGrp="1"/>
          </p:cNvSpPr>
          <p:nvPr>
            <p:ph type="body" sz="quarter" idx="40" hasCustomPrompt="1"/>
          </p:nvPr>
        </p:nvSpPr>
        <p:spPr>
          <a:xfrm>
            <a:off x="7198128" y="4869000"/>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66" name="Text Placeholder 12">
            <a:extLst>
              <a:ext uri="{FF2B5EF4-FFF2-40B4-BE49-F238E27FC236}">
                <a16:creationId xmlns:a16="http://schemas.microsoft.com/office/drawing/2014/main" id="{D15CB300-46B3-4CF4-873A-22F4A55BEC47}"/>
              </a:ext>
            </a:extLst>
          </p:cNvPr>
          <p:cNvSpPr>
            <a:spLocks noGrp="1"/>
          </p:cNvSpPr>
          <p:nvPr>
            <p:ph type="body" sz="quarter" idx="41" hasCustomPrompt="1"/>
          </p:nvPr>
        </p:nvSpPr>
        <p:spPr>
          <a:xfrm>
            <a:off x="2408141" y="2869287"/>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7" name="Text Placeholder 12">
            <a:extLst>
              <a:ext uri="{FF2B5EF4-FFF2-40B4-BE49-F238E27FC236}">
                <a16:creationId xmlns:a16="http://schemas.microsoft.com/office/drawing/2014/main" id="{21478163-B162-469C-843B-BC9807E93236}"/>
              </a:ext>
            </a:extLst>
          </p:cNvPr>
          <p:cNvSpPr>
            <a:spLocks noGrp="1"/>
          </p:cNvSpPr>
          <p:nvPr>
            <p:ph type="body" sz="quarter" idx="42" hasCustomPrompt="1"/>
          </p:nvPr>
        </p:nvSpPr>
        <p:spPr>
          <a:xfrm>
            <a:off x="2408140" y="2440350"/>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0" name="Text Placeholder 12">
            <a:extLst>
              <a:ext uri="{FF2B5EF4-FFF2-40B4-BE49-F238E27FC236}">
                <a16:creationId xmlns:a16="http://schemas.microsoft.com/office/drawing/2014/main" id="{0CE47A45-3A96-4F5F-8A29-6207B0078392}"/>
              </a:ext>
            </a:extLst>
          </p:cNvPr>
          <p:cNvSpPr>
            <a:spLocks noGrp="1"/>
          </p:cNvSpPr>
          <p:nvPr>
            <p:ph type="body" sz="quarter" idx="43" hasCustomPrompt="1"/>
          </p:nvPr>
        </p:nvSpPr>
        <p:spPr>
          <a:xfrm>
            <a:off x="2386132" y="4469509"/>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1" name="Text Placeholder 12">
            <a:extLst>
              <a:ext uri="{FF2B5EF4-FFF2-40B4-BE49-F238E27FC236}">
                <a16:creationId xmlns:a16="http://schemas.microsoft.com/office/drawing/2014/main" id="{A33337FB-C9CE-497C-929A-830A000433C6}"/>
              </a:ext>
            </a:extLst>
          </p:cNvPr>
          <p:cNvSpPr>
            <a:spLocks noGrp="1"/>
          </p:cNvSpPr>
          <p:nvPr>
            <p:ph type="body" sz="quarter" idx="44" hasCustomPrompt="1"/>
          </p:nvPr>
        </p:nvSpPr>
        <p:spPr>
          <a:xfrm>
            <a:off x="2386131" y="4040572"/>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2" name="Text Placeholder 12">
            <a:extLst>
              <a:ext uri="{FF2B5EF4-FFF2-40B4-BE49-F238E27FC236}">
                <a16:creationId xmlns:a16="http://schemas.microsoft.com/office/drawing/2014/main" id="{87CFD8BA-DDEC-4209-BEFC-32F5DFB38A1A}"/>
              </a:ext>
            </a:extLst>
          </p:cNvPr>
          <p:cNvSpPr>
            <a:spLocks noGrp="1"/>
          </p:cNvSpPr>
          <p:nvPr>
            <p:ph type="body" sz="quarter" idx="45" hasCustomPrompt="1"/>
          </p:nvPr>
        </p:nvSpPr>
        <p:spPr>
          <a:xfrm>
            <a:off x="2386131" y="6099970"/>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3" name="Text Placeholder 12">
            <a:extLst>
              <a:ext uri="{FF2B5EF4-FFF2-40B4-BE49-F238E27FC236}">
                <a16:creationId xmlns:a16="http://schemas.microsoft.com/office/drawing/2014/main" id="{6CF0A681-D5EE-426E-997C-80320C0D9242}"/>
              </a:ext>
            </a:extLst>
          </p:cNvPr>
          <p:cNvSpPr>
            <a:spLocks noGrp="1"/>
          </p:cNvSpPr>
          <p:nvPr>
            <p:ph type="body" sz="quarter" idx="46" hasCustomPrompt="1"/>
          </p:nvPr>
        </p:nvSpPr>
        <p:spPr>
          <a:xfrm>
            <a:off x="2386130" y="5671033"/>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8192034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3_Picture with Caption">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cxnSp>
        <p:nvCxnSpPr>
          <p:cNvPr id="30" name="Straight Connector 29">
            <a:extLst>
              <a:ext uri="{FF2B5EF4-FFF2-40B4-BE49-F238E27FC236}">
                <a16:creationId xmlns:a16="http://schemas.microsoft.com/office/drawing/2014/main" id="{BA1C3852-1D6B-42C7-9D02-87D62382EF0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1" name="Text Placeholder 2">
            <a:extLst>
              <a:ext uri="{FF2B5EF4-FFF2-40B4-BE49-F238E27FC236}">
                <a16:creationId xmlns:a16="http://schemas.microsoft.com/office/drawing/2014/main" id="{C0E9E4DB-1098-4F14-B23A-7FBD790C5946}"/>
              </a:ext>
            </a:extLst>
          </p:cNvPr>
          <p:cNvSpPr>
            <a:spLocks noGrp="1"/>
          </p:cNvSpPr>
          <p:nvPr>
            <p:ph type="body" sz="quarter" idx="13" hasCustomPrompt="1"/>
          </p:nvPr>
        </p:nvSpPr>
        <p:spPr>
          <a:xfrm>
            <a:off x="890087" y="414845"/>
            <a:ext cx="4470400" cy="764792"/>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pic>
        <p:nvPicPr>
          <p:cNvPr id="49" name="Picture 5">
            <a:extLst>
              <a:ext uri="{FF2B5EF4-FFF2-40B4-BE49-F238E27FC236}">
                <a16:creationId xmlns:a16="http://schemas.microsoft.com/office/drawing/2014/main" id="{A472D090-6450-40DE-B6D0-5B752E12FDE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906712" y="1534831"/>
            <a:ext cx="4378576" cy="4356683"/>
          </a:xfrm>
          <a:prstGeom prst="rect">
            <a:avLst/>
          </a:prstGeom>
        </p:spPr>
      </p:pic>
      <p:sp>
        <p:nvSpPr>
          <p:cNvPr id="50" name="TextBox 25">
            <a:extLst>
              <a:ext uri="{FF2B5EF4-FFF2-40B4-BE49-F238E27FC236}">
                <a16:creationId xmlns:a16="http://schemas.microsoft.com/office/drawing/2014/main" id="{6C94AE46-BFD5-4E73-98E3-5C84D927A181}"/>
              </a:ext>
            </a:extLst>
          </p:cNvPr>
          <p:cNvSpPr txBox="1"/>
          <p:nvPr userDrawn="1"/>
        </p:nvSpPr>
        <p:spPr>
          <a:xfrm>
            <a:off x="4901910" y="2139223"/>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02</a:t>
            </a:r>
          </a:p>
        </p:txBody>
      </p:sp>
      <p:sp>
        <p:nvSpPr>
          <p:cNvPr id="51" name="TextBox 26">
            <a:extLst>
              <a:ext uri="{FF2B5EF4-FFF2-40B4-BE49-F238E27FC236}">
                <a16:creationId xmlns:a16="http://schemas.microsoft.com/office/drawing/2014/main" id="{E517DD1F-61DA-4B3A-9DA4-AF56E724EA68}"/>
              </a:ext>
            </a:extLst>
          </p:cNvPr>
          <p:cNvSpPr txBox="1"/>
          <p:nvPr userDrawn="1"/>
        </p:nvSpPr>
        <p:spPr>
          <a:xfrm>
            <a:off x="6672422" y="2489946"/>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03</a:t>
            </a:r>
          </a:p>
        </p:txBody>
      </p:sp>
      <p:sp>
        <p:nvSpPr>
          <p:cNvPr id="52" name="TextBox 27">
            <a:extLst>
              <a:ext uri="{FF2B5EF4-FFF2-40B4-BE49-F238E27FC236}">
                <a16:creationId xmlns:a16="http://schemas.microsoft.com/office/drawing/2014/main" id="{3BF198A6-AD17-4DA8-8532-B8F81411E0EC}"/>
              </a:ext>
            </a:extLst>
          </p:cNvPr>
          <p:cNvSpPr txBox="1"/>
          <p:nvPr userDrawn="1"/>
        </p:nvSpPr>
        <p:spPr>
          <a:xfrm>
            <a:off x="4010884" y="3715122"/>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06</a:t>
            </a:r>
          </a:p>
        </p:txBody>
      </p:sp>
      <p:sp>
        <p:nvSpPr>
          <p:cNvPr id="53" name="TextBox 28">
            <a:extLst>
              <a:ext uri="{FF2B5EF4-FFF2-40B4-BE49-F238E27FC236}">
                <a16:creationId xmlns:a16="http://schemas.microsoft.com/office/drawing/2014/main" id="{093F073C-DDC8-4A55-BEEC-235B5F0FEB56}"/>
              </a:ext>
            </a:extLst>
          </p:cNvPr>
          <p:cNvSpPr txBox="1"/>
          <p:nvPr userDrawn="1"/>
        </p:nvSpPr>
        <p:spPr>
          <a:xfrm>
            <a:off x="5360487" y="5118381"/>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05</a:t>
            </a:r>
          </a:p>
        </p:txBody>
      </p:sp>
      <p:sp>
        <p:nvSpPr>
          <p:cNvPr id="62" name="TextBox 29">
            <a:extLst>
              <a:ext uri="{FF2B5EF4-FFF2-40B4-BE49-F238E27FC236}">
                <a16:creationId xmlns:a16="http://schemas.microsoft.com/office/drawing/2014/main" id="{4E0A6817-63C5-4BF7-AE05-19ED60830A6E}"/>
              </a:ext>
            </a:extLst>
          </p:cNvPr>
          <p:cNvSpPr txBox="1"/>
          <p:nvPr userDrawn="1"/>
        </p:nvSpPr>
        <p:spPr>
          <a:xfrm>
            <a:off x="6913633" y="4229564"/>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FFFFFF"/>
                </a:solidFill>
                <a:latin typeface="Aileron Regular Bold"/>
              </a:rPr>
              <a:t>04</a:t>
            </a:r>
          </a:p>
        </p:txBody>
      </p:sp>
      <p:sp>
        <p:nvSpPr>
          <p:cNvPr id="63" name="Text Placeholder 12">
            <a:extLst>
              <a:ext uri="{FF2B5EF4-FFF2-40B4-BE49-F238E27FC236}">
                <a16:creationId xmlns:a16="http://schemas.microsoft.com/office/drawing/2014/main" id="{51307A11-15C4-4544-85A9-B272E38383A8}"/>
              </a:ext>
            </a:extLst>
          </p:cNvPr>
          <p:cNvSpPr>
            <a:spLocks noGrp="1"/>
          </p:cNvSpPr>
          <p:nvPr>
            <p:ph type="body" sz="quarter" idx="41" hasCustomPrompt="1"/>
          </p:nvPr>
        </p:nvSpPr>
        <p:spPr>
          <a:xfrm>
            <a:off x="300482" y="2387716"/>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4" name="Text Placeholder 12">
            <a:extLst>
              <a:ext uri="{FF2B5EF4-FFF2-40B4-BE49-F238E27FC236}">
                <a16:creationId xmlns:a16="http://schemas.microsoft.com/office/drawing/2014/main" id="{D44FA664-CF89-41DA-BCFC-ED2A57445DE4}"/>
              </a:ext>
            </a:extLst>
          </p:cNvPr>
          <p:cNvSpPr>
            <a:spLocks noGrp="1"/>
          </p:cNvSpPr>
          <p:nvPr>
            <p:ph type="body" sz="quarter" idx="42" hasCustomPrompt="1"/>
          </p:nvPr>
        </p:nvSpPr>
        <p:spPr>
          <a:xfrm>
            <a:off x="300481" y="1958779"/>
            <a:ext cx="3369555" cy="359332"/>
          </a:xfrm>
        </p:spPr>
        <p:txBody>
          <a:bodyPr>
            <a:noAutofit/>
          </a:bodyPr>
          <a:lstStyle>
            <a:lvl1pPr marL="0" marR="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Ipsum.1</a:t>
            </a:r>
            <a:endParaRPr lang="fa-IR" dirty="0"/>
          </a:p>
        </p:txBody>
      </p:sp>
      <p:sp>
        <p:nvSpPr>
          <p:cNvPr id="65" name="Text Placeholder 12">
            <a:extLst>
              <a:ext uri="{FF2B5EF4-FFF2-40B4-BE49-F238E27FC236}">
                <a16:creationId xmlns:a16="http://schemas.microsoft.com/office/drawing/2014/main" id="{4A83FCD4-3294-401F-A035-A5A4A3BE4748}"/>
              </a:ext>
            </a:extLst>
          </p:cNvPr>
          <p:cNvSpPr>
            <a:spLocks noGrp="1"/>
          </p:cNvSpPr>
          <p:nvPr>
            <p:ph type="body" sz="quarter" idx="43" hasCustomPrompt="1"/>
          </p:nvPr>
        </p:nvSpPr>
        <p:spPr>
          <a:xfrm>
            <a:off x="268580" y="3868953"/>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6" name="Text Placeholder 12">
            <a:extLst>
              <a:ext uri="{FF2B5EF4-FFF2-40B4-BE49-F238E27FC236}">
                <a16:creationId xmlns:a16="http://schemas.microsoft.com/office/drawing/2014/main" id="{C5D26F23-AEE4-4B58-A017-2FAD4843D86F}"/>
              </a:ext>
            </a:extLst>
          </p:cNvPr>
          <p:cNvSpPr>
            <a:spLocks noGrp="1"/>
          </p:cNvSpPr>
          <p:nvPr>
            <p:ph type="body" sz="quarter" idx="44" hasCustomPrompt="1"/>
          </p:nvPr>
        </p:nvSpPr>
        <p:spPr>
          <a:xfrm>
            <a:off x="268579" y="3440016"/>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Ipsum.2</a:t>
            </a:r>
            <a:endParaRPr lang="fa-IR" dirty="0"/>
          </a:p>
        </p:txBody>
      </p:sp>
      <p:sp>
        <p:nvSpPr>
          <p:cNvPr id="67" name="Text Placeholder 12">
            <a:extLst>
              <a:ext uri="{FF2B5EF4-FFF2-40B4-BE49-F238E27FC236}">
                <a16:creationId xmlns:a16="http://schemas.microsoft.com/office/drawing/2014/main" id="{40FC3608-5F66-4D00-907A-16FE14C996C2}"/>
              </a:ext>
            </a:extLst>
          </p:cNvPr>
          <p:cNvSpPr>
            <a:spLocks noGrp="1"/>
          </p:cNvSpPr>
          <p:nvPr>
            <p:ph type="body" sz="quarter" idx="45" hasCustomPrompt="1"/>
          </p:nvPr>
        </p:nvSpPr>
        <p:spPr>
          <a:xfrm>
            <a:off x="268580" y="5419795"/>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68" name="Text Placeholder 12">
            <a:extLst>
              <a:ext uri="{FF2B5EF4-FFF2-40B4-BE49-F238E27FC236}">
                <a16:creationId xmlns:a16="http://schemas.microsoft.com/office/drawing/2014/main" id="{9433C4F2-CE2F-4876-84A2-3B4627620BBD}"/>
              </a:ext>
            </a:extLst>
          </p:cNvPr>
          <p:cNvSpPr>
            <a:spLocks noGrp="1"/>
          </p:cNvSpPr>
          <p:nvPr>
            <p:ph type="body" sz="quarter" idx="46" hasCustomPrompt="1"/>
          </p:nvPr>
        </p:nvSpPr>
        <p:spPr>
          <a:xfrm>
            <a:off x="268579" y="4990858"/>
            <a:ext cx="3369555" cy="359332"/>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Ipsum.3</a:t>
            </a:r>
            <a:endParaRPr lang="fa-IR" dirty="0"/>
          </a:p>
        </p:txBody>
      </p:sp>
      <p:sp>
        <p:nvSpPr>
          <p:cNvPr id="69" name="Text Placeholder 12">
            <a:extLst>
              <a:ext uri="{FF2B5EF4-FFF2-40B4-BE49-F238E27FC236}">
                <a16:creationId xmlns:a16="http://schemas.microsoft.com/office/drawing/2014/main" id="{63558579-BF7F-419A-BFAD-FAC671CD49E4}"/>
              </a:ext>
            </a:extLst>
          </p:cNvPr>
          <p:cNvSpPr>
            <a:spLocks noGrp="1"/>
          </p:cNvSpPr>
          <p:nvPr>
            <p:ph type="body" sz="quarter" idx="47" hasCustomPrompt="1"/>
          </p:nvPr>
        </p:nvSpPr>
        <p:spPr>
          <a:xfrm>
            <a:off x="8468073" y="2369132"/>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0" name="Text Placeholder 12">
            <a:extLst>
              <a:ext uri="{FF2B5EF4-FFF2-40B4-BE49-F238E27FC236}">
                <a16:creationId xmlns:a16="http://schemas.microsoft.com/office/drawing/2014/main" id="{E8D06DDB-E008-4058-9DA8-B789A776D754}"/>
              </a:ext>
            </a:extLst>
          </p:cNvPr>
          <p:cNvSpPr>
            <a:spLocks noGrp="1"/>
          </p:cNvSpPr>
          <p:nvPr>
            <p:ph type="body" sz="quarter" idx="48" hasCustomPrompt="1"/>
          </p:nvPr>
        </p:nvSpPr>
        <p:spPr>
          <a:xfrm>
            <a:off x="8468072" y="1940195"/>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4. Lorem Ipsum</a:t>
            </a:r>
            <a:endParaRPr lang="fa-IR" dirty="0"/>
          </a:p>
        </p:txBody>
      </p:sp>
      <p:sp>
        <p:nvSpPr>
          <p:cNvPr id="71" name="Text Placeholder 12">
            <a:extLst>
              <a:ext uri="{FF2B5EF4-FFF2-40B4-BE49-F238E27FC236}">
                <a16:creationId xmlns:a16="http://schemas.microsoft.com/office/drawing/2014/main" id="{8309A222-3AFE-41DC-99F3-117C5520E3DA}"/>
              </a:ext>
            </a:extLst>
          </p:cNvPr>
          <p:cNvSpPr>
            <a:spLocks noGrp="1"/>
          </p:cNvSpPr>
          <p:nvPr>
            <p:ph type="body" sz="quarter" idx="49" hasCustomPrompt="1"/>
          </p:nvPr>
        </p:nvSpPr>
        <p:spPr>
          <a:xfrm>
            <a:off x="8487238" y="3799348"/>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2" name="Text Placeholder 12">
            <a:extLst>
              <a:ext uri="{FF2B5EF4-FFF2-40B4-BE49-F238E27FC236}">
                <a16:creationId xmlns:a16="http://schemas.microsoft.com/office/drawing/2014/main" id="{9F428814-1968-4733-8B69-8AA09B789297}"/>
              </a:ext>
            </a:extLst>
          </p:cNvPr>
          <p:cNvSpPr>
            <a:spLocks noGrp="1"/>
          </p:cNvSpPr>
          <p:nvPr>
            <p:ph type="body" sz="quarter" idx="50" hasCustomPrompt="1"/>
          </p:nvPr>
        </p:nvSpPr>
        <p:spPr>
          <a:xfrm>
            <a:off x="8487237" y="3370411"/>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5. Lorem Ipsum</a:t>
            </a:r>
            <a:endParaRPr lang="fa-IR" dirty="0"/>
          </a:p>
        </p:txBody>
      </p:sp>
      <p:sp>
        <p:nvSpPr>
          <p:cNvPr id="73" name="TextBox 24">
            <a:extLst>
              <a:ext uri="{FF2B5EF4-FFF2-40B4-BE49-F238E27FC236}">
                <a16:creationId xmlns:a16="http://schemas.microsoft.com/office/drawing/2014/main" id="{E32E2A61-E464-4199-9EA1-44218B367023}"/>
              </a:ext>
            </a:extLst>
          </p:cNvPr>
          <p:cNvSpPr txBox="1"/>
          <p:nvPr userDrawn="1"/>
        </p:nvSpPr>
        <p:spPr>
          <a:xfrm>
            <a:off x="5536649" y="3508384"/>
            <a:ext cx="1118701" cy="409575"/>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01</a:t>
            </a:r>
          </a:p>
        </p:txBody>
      </p:sp>
      <p:sp>
        <p:nvSpPr>
          <p:cNvPr id="74" name="Text Placeholder 12">
            <a:extLst>
              <a:ext uri="{FF2B5EF4-FFF2-40B4-BE49-F238E27FC236}">
                <a16:creationId xmlns:a16="http://schemas.microsoft.com/office/drawing/2014/main" id="{92484C31-079D-46FB-B490-CCBC6A38FDFC}"/>
              </a:ext>
            </a:extLst>
          </p:cNvPr>
          <p:cNvSpPr>
            <a:spLocks noGrp="1"/>
          </p:cNvSpPr>
          <p:nvPr>
            <p:ph type="body" sz="quarter" idx="51" hasCustomPrompt="1"/>
          </p:nvPr>
        </p:nvSpPr>
        <p:spPr>
          <a:xfrm>
            <a:off x="8526438" y="5310606"/>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endParaRPr lang="fa-IR" dirty="0"/>
          </a:p>
        </p:txBody>
      </p:sp>
      <p:sp>
        <p:nvSpPr>
          <p:cNvPr id="75" name="Text Placeholder 12">
            <a:extLst>
              <a:ext uri="{FF2B5EF4-FFF2-40B4-BE49-F238E27FC236}">
                <a16:creationId xmlns:a16="http://schemas.microsoft.com/office/drawing/2014/main" id="{C728BE14-6E49-48C0-B6A1-519B8171A6E7}"/>
              </a:ext>
            </a:extLst>
          </p:cNvPr>
          <p:cNvSpPr>
            <a:spLocks noGrp="1"/>
          </p:cNvSpPr>
          <p:nvPr>
            <p:ph type="body" sz="quarter" idx="52" hasCustomPrompt="1"/>
          </p:nvPr>
        </p:nvSpPr>
        <p:spPr>
          <a:xfrm>
            <a:off x="8526437" y="4881669"/>
            <a:ext cx="3369555" cy="35933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6. Lorem Ipsum</a:t>
            </a:r>
            <a:endParaRPr lang="fa-IR" dirty="0"/>
          </a:p>
        </p:txBody>
      </p:sp>
    </p:spTree>
    <p:extLst>
      <p:ext uri="{BB962C8B-B14F-4D97-AF65-F5344CB8AC3E}">
        <p14:creationId xmlns:p14="http://schemas.microsoft.com/office/powerpoint/2010/main" val="4433361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4879134" y="1202291"/>
            <a:ext cx="5746144" cy="4453418"/>
            <a:chOff x="6494574" y="972022"/>
            <a:chExt cx="10764726" cy="8342955"/>
          </a:xfrm>
        </p:grpSpPr>
        <p:sp>
          <p:nvSpPr>
            <p:cNvPr id="30" name="AutoShape 2"/>
            <p:cNvSpPr/>
            <p:nvPr userDrawn="1"/>
          </p:nvSpPr>
          <p:spPr>
            <a:xfrm>
              <a:off x="6494574" y="972022"/>
              <a:ext cx="10764726" cy="1644902"/>
            </a:xfrm>
            <a:prstGeom prst="rect">
              <a:avLst/>
            </a:prstGeom>
            <a:solidFill>
              <a:srgbClr val="D9D9D9">
                <a:alpha val="29804"/>
              </a:srgbClr>
            </a:solidFill>
          </p:spPr>
        </p:sp>
        <p:sp>
          <p:nvSpPr>
            <p:cNvPr id="31" name="AutoShape 3"/>
            <p:cNvSpPr/>
            <p:nvPr userDrawn="1"/>
          </p:nvSpPr>
          <p:spPr>
            <a:xfrm>
              <a:off x="6494574" y="972022"/>
              <a:ext cx="4777276" cy="1644902"/>
            </a:xfrm>
            <a:prstGeom prst="rect">
              <a:avLst/>
            </a:prstGeom>
            <a:solidFill>
              <a:schemeClr val="bg1">
                <a:lumMod val="85000"/>
              </a:schemeClr>
            </a:solidFill>
          </p:spPr>
        </p:sp>
        <p:grpSp>
          <p:nvGrpSpPr>
            <p:cNvPr id="32" name="Group 4"/>
            <p:cNvGrpSpPr/>
            <p:nvPr userDrawn="1"/>
          </p:nvGrpSpPr>
          <p:grpSpPr>
            <a:xfrm rot="-8100000">
              <a:off x="10685819" y="1213378"/>
              <a:ext cx="1164053" cy="1162190"/>
              <a:chOff x="0" y="0"/>
              <a:chExt cx="6350000" cy="6339840"/>
            </a:xfrm>
          </p:grpSpPr>
          <p:sp>
            <p:nvSpPr>
              <p:cNvPr id="33" name="Freeform 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1">
                  <a:lumMod val="85000"/>
                </a:schemeClr>
              </a:solidFill>
            </p:spPr>
          </p:sp>
        </p:grpSp>
        <p:sp>
          <p:nvSpPr>
            <p:cNvPr id="34" name="AutoShape 6"/>
            <p:cNvSpPr/>
            <p:nvPr userDrawn="1"/>
          </p:nvSpPr>
          <p:spPr>
            <a:xfrm>
              <a:off x="6494574" y="2645263"/>
              <a:ext cx="10764726" cy="1644902"/>
            </a:xfrm>
            <a:prstGeom prst="rect">
              <a:avLst/>
            </a:prstGeom>
            <a:solidFill>
              <a:srgbClr val="868686">
                <a:alpha val="29804"/>
              </a:srgbClr>
            </a:solidFill>
          </p:spPr>
        </p:sp>
        <p:sp>
          <p:nvSpPr>
            <p:cNvPr id="35" name="AutoShape 7"/>
            <p:cNvSpPr/>
            <p:nvPr userDrawn="1"/>
          </p:nvSpPr>
          <p:spPr>
            <a:xfrm>
              <a:off x="6494574" y="2645263"/>
              <a:ext cx="4777276" cy="1644902"/>
            </a:xfrm>
            <a:prstGeom prst="rect">
              <a:avLst/>
            </a:prstGeom>
            <a:solidFill>
              <a:srgbClr val="A6A6A6"/>
            </a:solidFill>
          </p:spPr>
        </p:sp>
        <p:grpSp>
          <p:nvGrpSpPr>
            <p:cNvPr id="36" name="Group 8"/>
            <p:cNvGrpSpPr/>
            <p:nvPr userDrawn="1"/>
          </p:nvGrpSpPr>
          <p:grpSpPr>
            <a:xfrm rot="-8100000">
              <a:off x="10685819" y="2886619"/>
              <a:ext cx="1164053" cy="1162190"/>
              <a:chOff x="0" y="0"/>
              <a:chExt cx="6350000" cy="6339840"/>
            </a:xfrm>
          </p:grpSpPr>
          <p:sp>
            <p:nvSpPr>
              <p:cNvPr id="37" name="Freeform 9"/>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6A6A6"/>
              </a:solidFill>
            </p:spPr>
          </p:sp>
        </p:grpSp>
        <p:sp>
          <p:nvSpPr>
            <p:cNvPr id="38" name="AutoShape 10"/>
            <p:cNvSpPr/>
            <p:nvPr userDrawn="1"/>
          </p:nvSpPr>
          <p:spPr>
            <a:xfrm>
              <a:off x="6494574" y="4318505"/>
              <a:ext cx="10764726" cy="1644902"/>
            </a:xfrm>
            <a:prstGeom prst="rect">
              <a:avLst/>
            </a:prstGeom>
            <a:solidFill>
              <a:schemeClr val="bg2">
                <a:lumMod val="25000"/>
                <a:alpha val="29804"/>
              </a:schemeClr>
            </a:solidFill>
          </p:spPr>
        </p:sp>
        <p:sp>
          <p:nvSpPr>
            <p:cNvPr id="39" name="AutoShape 11"/>
            <p:cNvSpPr/>
            <p:nvPr userDrawn="1"/>
          </p:nvSpPr>
          <p:spPr>
            <a:xfrm>
              <a:off x="6494574" y="4318505"/>
              <a:ext cx="4777276" cy="1644902"/>
            </a:xfrm>
            <a:prstGeom prst="rect">
              <a:avLst/>
            </a:prstGeom>
            <a:solidFill>
              <a:schemeClr val="bg2">
                <a:lumMod val="50000"/>
              </a:schemeClr>
            </a:solidFill>
          </p:spPr>
        </p:sp>
        <p:grpSp>
          <p:nvGrpSpPr>
            <p:cNvPr id="40" name="Group 12"/>
            <p:cNvGrpSpPr/>
            <p:nvPr userDrawn="1"/>
          </p:nvGrpSpPr>
          <p:grpSpPr>
            <a:xfrm rot="-8100000">
              <a:off x="10685819" y="4559861"/>
              <a:ext cx="1164053" cy="1162190"/>
              <a:chOff x="0" y="0"/>
              <a:chExt cx="6350000" cy="6339840"/>
            </a:xfrm>
          </p:grpSpPr>
          <p:sp>
            <p:nvSpPr>
              <p:cNvPr id="41" name="Freeform 13"/>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2">
                  <a:lumMod val="50000"/>
                </a:schemeClr>
              </a:solidFill>
            </p:spPr>
          </p:sp>
        </p:grpSp>
        <p:sp>
          <p:nvSpPr>
            <p:cNvPr id="42" name="AutoShape 14"/>
            <p:cNvSpPr/>
            <p:nvPr userDrawn="1"/>
          </p:nvSpPr>
          <p:spPr>
            <a:xfrm>
              <a:off x="6494574" y="5991746"/>
              <a:ext cx="10764726" cy="1644902"/>
            </a:xfrm>
            <a:prstGeom prst="rect">
              <a:avLst/>
            </a:prstGeom>
            <a:solidFill>
              <a:srgbClr val="2C92D5">
                <a:alpha val="29804"/>
              </a:srgbClr>
            </a:solidFill>
          </p:spPr>
        </p:sp>
        <p:sp>
          <p:nvSpPr>
            <p:cNvPr id="43" name="AutoShape 15"/>
            <p:cNvSpPr/>
            <p:nvPr userDrawn="1"/>
          </p:nvSpPr>
          <p:spPr>
            <a:xfrm>
              <a:off x="6494574" y="5991746"/>
              <a:ext cx="4777276" cy="1644902"/>
            </a:xfrm>
            <a:prstGeom prst="rect">
              <a:avLst/>
            </a:prstGeom>
            <a:solidFill>
              <a:srgbClr val="2C92D5"/>
            </a:solidFill>
          </p:spPr>
        </p:sp>
        <p:grpSp>
          <p:nvGrpSpPr>
            <p:cNvPr id="44" name="Group 16"/>
            <p:cNvGrpSpPr/>
            <p:nvPr userDrawn="1"/>
          </p:nvGrpSpPr>
          <p:grpSpPr>
            <a:xfrm rot="-8100000">
              <a:off x="10685819" y="6233102"/>
              <a:ext cx="1164053" cy="1162190"/>
              <a:chOff x="0" y="0"/>
              <a:chExt cx="6350000" cy="6339840"/>
            </a:xfrm>
          </p:grpSpPr>
          <p:sp>
            <p:nvSpPr>
              <p:cNvPr id="45" name="Freeform 17"/>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2C92D5"/>
              </a:solidFill>
            </p:spPr>
          </p:sp>
        </p:grpSp>
        <p:sp>
          <p:nvSpPr>
            <p:cNvPr id="46" name="AutoShape 18"/>
            <p:cNvSpPr/>
            <p:nvPr userDrawn="1"/>
          </p:nvSpPr>
          <p:spPr>
            <a:xfrm>
              <a:off x="6494574" y="7670075"/>
              <a:ext cx="10764726" cy="1644902"/>
            </a:xfrm>
            <a:prstGeom prst="rect">
              <a:avLst/>
            </a:prstGeom>
            <a:solidFill>
              <a:srgbClr val="13538A">
                <a:alpha val="29804"/>
              </a:srgbClr>
            </a:solidFill>
          </p:spPr>
        </p:sp>
        <p:sp>
          <p:nvSpPr>
            <p:cNvPr id="47" name="AutoShape 19"/>
            <p:cNvSpPr/>
            <p:nvPr userDrawn="1"/>
          </p:nvSpPr>
          <p:spPr>
            <a:xfrm>
              <a:off x="6494574" y="7670075"/>
              <a:ext cx="4777276" cy="1644902"/>
            </a:xfrm>
            <a:prstGeom prst="rect">
              <a:avLst/>
            </a:prstGeom>
            <a:solidFill>
              <a:srgbClr val="13538A"/>
            </a:solidFill>
          </p:spPr>
        </p:sp>
        <p:grpSp>
          <p:nvGrpSpPr>
            <p:cNvPr id="54" name="Group 20"/>
            <p:cNvGrpSpPr/>
            <p:nvPr userDrawn="1"/>
          </p:nvGrpSpPr>
          <p:grpSpPr>
            <a:xfrm rot="-8100000">
              <a:off x="10685819" y="7911431"/>
              <a:ext cx="1164053" cy="1162190"/>
              <a:chOff x="0" y="0"/>
              <a:chExt cx="6350000" cy="6339840"/>
            </a:xfrm>
          </p:grpSpPr>
          <p:sp>
            <p:nvSpPr>
              <p:cNvPr id="55" name="Freeform 21"/>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13538A"/>
              </a:solidFill>
            </p:spPr>
          </p:sp>
        </p:grpSp>
        <p:grpSp>
          <p:nvGrpSpPr>
            <p:cNvPr id="56" name="Group 22"/>
            <p:cNvGrpSpPr/>
            <p:nvPr userDrawn="1"/>
          </p:nvGrpSpPr>
          <p:grpSpPr>
            <a:xfrm>
              <a:off x="6920334" y="1026118"/>
              <a:ext cx="783092" cy="1536710"/>
              <a:chOff x="0" y="0"/>
              <a:chExt cx="1044123" cy="2048947"/>
            </a:xfrm>
          </p:grpSpPr>
          <p:pic>
            <p:nvPicPr>
              <p:cNvPr id="57" name="Picture 2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58" name="TextBox 24"/>
              <p:cNvSpPr txBox="1"/>
              <p:nvPr/>
            </p:nvSpPr>
            <p:spPr>
              <a:xfrm>
                <a:off x="135673" y="224671"/>
                <a:ext cx="772780" cy="1505523"/>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A6A6A6"/>
                    </a:solidFill>
                    <a:latin typeface="Aileron Heavy"/>
                  </a:rPr>
                  <a:t>01</a:t>
                </a:r>
              </a:p>
            </p:txBody>
          </p:sp>
        </p:grpSp>
        <p:grpSp>
          <p:nvGrpSpPr>
            <p:cNvPr id="59" name="Group 25"/>
            <p:cNvGrpSpPr/>
            <p:nvPr userDrawn="1"/>
          </p:nvGrpSpPr>
          <p:grpSpPr>
            <a:xfrm>
              <a:off x="6920334" y="2690724"/>
              <a:ext cx="783092" cy="1536710"/>
              <a:chOff x="0" y="0"/>
              <a:chExt cx="1044123" cy="2048947"/>
            </a:xfrm>
          </p:grpSpPr>
          <p:pic>
            <p:nvPicPr>
              <p:cNvPr id="60" name="Picture 2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61" name="TextBox 27"/>
              <p:cNvSpPr txBox="1"/>
              <p:nvPr/>
            </p:nvSpPr>
            <p:spPr>
              <a:xfrm>
                <a:off x="135673" y="224671"/>
                <a:ext cx="772780" cy="1505523"/>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545454"/>
                    </a:solidFill>
                    <a:latin typeface="Aileron Heavy"/>
                  </a:rPr>
                  <a:t>02</a:t>
                </a:r>
              </a:p>
            </p:txBody>
          </p:sp>
        </p:grpSp>
        <p:grpSp>
          <p:nvGrpSpPr>
            <p:cNvPr id="62" name="Group 28"/>
            <p:cNvGrpSpPr/>
            <p:nvPr userDrawn="1"/>
          </p:nvGrpSpPr>
          <p:grpSpPr>
            <a:xfrm>
              <a:off x="6920334" y="4371331"/>
              <a:ext cx="783092" cy="1539250"/>
              <a:chOff x="0" y="0"/>
              <a:chExt cx="1044123" cy="2052334"/>
            </a:xfrm>
          </p:grpSpPr>
          <p:pic>
            <p:nvPicPr>
              <p:cNvPr id="63" name="Picture 2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64" name="TextBox 30"/>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37C9EF"/>
                    </a:solidFill>
                    <a:latin typeface="Aileron Heavy"/>
                  </a:rPr>
                  <a:t>03</a:t>
                </a:r>
              </a:p>
            </p:txBody>
          </p:sp>
        </p:grpSp>
        <p:grpSp>
          <p:nvGrpSpPr>
            <p:cNvPr id="65" name="Group 31"/>
            <p:cNvGrpSpPr/>
            <p:nvPr userDrawn="1"/>
          </p:nvGrpSpPr>
          <p:grpSpPr>
            <a:xfrm>
              <a:off x="6920334" y="6044572"/>
              <a:ext cx="783092" cy="1539250"/>
              <a:chOff x="0" y="0"/>
              <a:chExt cx="1044123" cy="2052334"/>
            </a:xfrm>
          </p:grpSpPr>
          <p:pic>
            <p:nvPicPr>
              <p:cNvPr id="66" name="Picture 3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67" name="TextBox 33"/>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2C92D5"/>
                    </a:solidFill>
                    <a:latin typeface="Aileron Heavy"/>
                  </a:rPr>
                  <a:t>04</a:t>
                </a:r>
              </a:p>
            </p:txBody>
          </p:sp>
        </p:grpSp>
        <p:grpSp>
          <p:nvGrpSpPr>
            <p:cNvPr id="68" name="Group 34"/>
            <p:cNvGrpSpPr/>
            <p:nvPr userDrawn="1"/>
          </p:nvGrpSpPr>
          <p:grpSpPr>
            <a:xfrm>
              <a:off x="6920334" y="7722901"/>
              <a:ext cx="783092" cy="1539250"/>
              <a:chOff x="0" y="0"/>
              <a:chExt cx="1044123" cy="2052334"/>
            </a:xfrm>
          </p:grpSpPr>
          <p:pic>
            <p:nvPicPr>
              <p:cNvPr id="69" name="Picture 3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70" name="TextBox 36"/>
              <p:cNvSpPr txBox="1"/>
              <p:nvPr/>
            </p:nvSpPr>
            <p:spPr>
              <a:xfrm>
                <a:off x="135673" y="224671"/>
                <a:ext cx="772780" cy="1275052"/>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13538A"/>
                    </a:solidFill>
                    <a:latin typeface="Aileron Heavy"/>
                  </a:rPr>
                  <a:t>05</a:t>
                </a:r>
              </a:p>
            </p:txBody>
          </p:sp>
        </p:grpSp>
      </p:grpSp>
      <p:sp>
        <p:nvSpPr>
          <p:cNvPr id="71" name="Text Placeholder 12"/>
          <p:cNvSpPr>
            <a:spLocks noGrp="1"/>
          </p:cNvSpPr>
          <p:nvPr>
            <p:ph type="body" sz="quarter" idx="16" hasCustomPrompt="1"/>
          </p:nvPr>
        </p:nvSpPr>
        <p:spPr>
          <a:xfrm>
            <a:off x="965540" y="3348156"/>
            <a:ext cx="2378944"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72" name="Text Placeholder 12"/>
          <p:cNvSpPr>
            <a:spLocks noGrp="1"/>
          </p:cNvSpPr>
          <p:nvPr>
            <p:ph type="body" sz="quarter" idx="34" hasCustomPrompt="1"/>
          </p:nvPr>
        </p:nvSpPr>
        <p:spPr>
          <a:xfrm>
            <a:off x="965540" y="2693512"/>
            <a:ext cx="2378944" cy="41325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3" name="Text Placeholder 12"/>
          <p:cNvSpPr>
            <a:spLocks noGrp="1"/>
          </p:cNvSpPr>
          <p:nvPr>
            <p:ph type="body" sz="quarter" idx="35" hasCustomPrompt="1"/>
          </p:nvPr>
        </p:nvSpPr>
        <p:spPr>
          <a:xfrm>
            <a:off x="7946082" y="1403721"/>
            <a:ext cx="2644394" cy="52012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74" name="Text Placeholder 12"/>
          <p:cNvSpPr>
            <a:spLocks noGrp="1"/>
          </p:cNvSpPr>
          <p:nvPr>
            <p:ph type="body" sz="quarter" idx="36" hasCustomPrompt="1"/>
          </p:nvPr>
        </p:nvSpPr>
        <p:spPr>
          <a:xfrm>
            <a:off x="5673833" y="149846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5" name="Text Placeholder 12"/>
          <p:cNvSpPr>
            <a:spLocks noGrp="1"/>
          </p:cNvSpPr>
          <p:nvPr>
            <p:ph type="body" sz="quarter" idx="37" hasCustomPrompt="1"/>
          </p:nvPr>
        </p:nvSpPr>
        <p:spPr>
          <a:xfrm>
            <a:off x="7946082" y="2267072"/>
            <a:ext cx="2644394" cy="54532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76" name="Text Placeholder 12"/>
          <p:cNvSpPr>
            <a:spLocks noGrp="1"/>
          </p:cNvSpPr>
          <p:nvPr>
            <p:ph type="body" sz="quarter" idx="38" hasCustomPrompt="1"/>
          </p:nvPr>
        </p:nvSpPr>
        <p:spPr>
          <a:xfrm>
            <a:off x="5673833" y="2361813"/>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81" name="Text Placeholder 12"/>
          <p:cNvSpPr>
            <a:spLocks noGrp="1"/>
          </p:cNvSpPr>
          <p:nvPr>
            <p:ph type="body" sz="quarter" idx="39" hasCustomPrompt="1"/>
          </p:nvPr>
        </p:nvSpPr>
        <p:spPr>
          <a:xfrm>
            <a:off x="7920799" y="3148121"/>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88" name="Text Placeholder 12"/>
          <p:cNvSpPr>
            <a:spLocks noGrp="1"/>
          </p:cNvSpPr>
          <p:nvPr>
            <p:ph type="body" sz="quarter" idx="40" hasCustomPrompt="1"/>
          </p:nvPr>
        </p:nvSpPr>
        <p:spPr>
          <a:xfrm>
            <a:off x="5648550" y="3242862"/>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41" hasCustomPrompt="1"/>
          </p:nvPr>
        </p:nvSpPr>
        <p:spPr>
          <a:xfrm>
            <a:off x="7920799" y="4026160"/>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100" name="Text Placeholder 12"/>
          <p:cNvSpPr>
            <a:spLocks noGrp="1"/>
          </p:cNvSpPr>
          <p:nvPr>
            <p:ph type="body" sz="quarter" idx="42" hasCustomPrompt="1"/>
          </p:nvPr>
        </p:nvSpPr>
        <p:spPr>
          <a:xfrm>
            <a:off x="5648550" y="4120901"/>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1" name="Text Placeholder 12"/>
          <p:cNvSpPr>
            <a:spLocks noGrp="1"/>
          </p:cNvSpPr>
          <p:nvPr>
            <p:ph type="body" sz="quarter" idx="43" hasCustomPrompt="1"/>
          </p:nvPr>
        </p:nvSpPr>
        <p:spPr>
          <a:xfrm>
            <a:off x="7920108" y="4937169"/>
            <a:ext cx="2644394" cy="5856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lvl="0"/>
            <a:endParaRPr lang="fa-IR" dirty="0"/>
          </a:p>
        </p:txBody>
      </p:sp>
      <p:sp>
        <p:nvSpPr>
          <p:cNvPr id="102" name="Text Placeholder 12"/>
          <p:cNvSpPr>
            <a:spLocks noGrp="1"/>
          </p:cNvSpPr>
          <p:nvPr>
            <p:ph type="body" sz="quarter" idx="44" hasCustomPrompt="1"/>
          </p:nvPr>
        </p:nvSpPr>
        <p:spPr>
          <a:xfrm>
            <a:off x="5647859" y="5031910"/>
            <a:ext cx="1732116" cy="374366"/>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53" name="Straight Connector 52">
            <a:extLst>
              <a:ext uri="{FF2B5EF4-FFF2-40B4-BE49-F238E27FC236}">
                <a16:creationId xmlns:a16="http://schemas.microsoft.com/office/drawing/2014/main" id="{0697979B-BDCD-4FDC-961F-B4496731C331}"/>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77" name="Text Placeholder 2">
            <a:extLst>
              <a:ext uri="{FF2B5EF4-FFF2-40B4-BE49-F238E27FC236}">
                <a16:creationId xmlns:a16="http://schemas.microsoft.com/office/drawing/2014/main" id="{1CD1C021-F543-4806-A8C5-FEA947557FE8}"/>
              </a:ext>
            </a:extLst>
          </p:cNvPr>
          <p:cNvSpPr>
            <a:spLocks noGrp="1"/>
          </p:cNvSpPr>
          <p:nvPr>
            <p:ph type="body" sz="quarter" idx="13" hasCustomPrompt="1"/>
          </p:nvPr>
        </p:nvSpPr>
        <p:spPr>
          <a:xfrm>
            <a:off x="890087" y="414845"/>
            <a:ext cx="4470400" cy="78744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5203561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121" name="Group 120"/>
          <p:cNvGrpSpPr/>
          <p:nvPr userDrawn="1"/>
        </p:nvGrpSpPr>
        <p:grpSpPr>
          <a:xfrm>
            <a:off x="947199" y="2728922"/>
            <a:ext cx="10297603" cy="3394158"/>
            <a:chOff x="1894398" y="4009082"/>
            <a:chExt cx="14818649" cy="4884324"/>
          </a:xfrm>
        </p:grpSpPr>
        <p:grpSp>
          <p:nvGrpSpPr>
            <p:cNvPr id="122" name="Group 2"/>
            <p:cNvGrpSpPr/>
            <p:nvPr/>
          </p:nvGrpSpPr>
          <p:grpSpPr>
            <a:xfrm>
              <a:off x="1894398" y="4009082"/>
              <a:ext cx="1463230" cy="1300219"/>
              <a:chOff x="0" y="0"/>
              <a:chExt cx="1950973" cy="1733625"/>
            </a:xfrm>
          </p:grpSpPr>
          <p:pic>
            <p:nvPicPr>
              <p:cNvPr id="147"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t="5570" b="5570"/>
              <a:stretch>
                <a:fillRect/>
              </a:stretch>
            </p:blipFill>
            <p:spPr>
              <a:xfrm>
                <a:off x="0" y="0"/>
                <a:ext cx="1950973" cy="1733625"/>
              </a:xfrm>
              <a:prstGeom prst="rect">
                <a:avLst/>
              </a:prstGeom>
            </p:spPr>
          </p:pic>
          <p:sp>
            <p:nvSpPr>
              <p:cNvPr id="148" name="TextBox 4"/>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01</a:t>
                </a:r>
              </a:p>
            </p:txBody>
          </p:sp>
        </p:grpSp>
        <p:grpSp>
          <p:nvGrpSpPr>
            <p:cNvPr id="123" name="Group 5"/>
            <p:cNvGrpSpPr/>
            <p:nvPr/>
          </p:nvGrpSpPr>
          <p:grpSpPr>
            <a:xfrm>
              <a:off x="8572108" y="4009082"/>
              <a:ext cx="1463230" cy="1300219"/>
              <a:chOff x="0" y="0"/>
              <a:chExt cx="1950973" cy="1733625"/>
            </a:xfrm>
          </p:grpSpPr>
          <p:pic>
            <p:nvPicPr>
              <p:cNvPr id="145"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t="5570" b="5570"/>
              <a:stretch>
                <a:fillRect/>
              </a:stretch>
            </p:blipFill>
            <p:spPr>
              <a:xfrm>
                <a:off x="0" y="0"/>
                <a:ext cx="1950973" cy="1733625"/>
              </a:xfrm>
              <a:prstGeom prst="rect">
                <a:avLst/>
              </a:prstGeom>
            </p:spPr>
          </p:pic>
          <p:sp>
            <p:nvSpPr>
              <p:cNvPr id="146" name="TextBox 7"/>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03</a:t>
                </a:r>
              </a:p>
            </p:txBody>
          </p:sp>
        </p:grpSp>
        <p:grpSp>
          <p:nvGrpSpPr>
            <p:cNvPr id="124" name="Group 8"/>
            <p:cNvGrpSpPr/>
            <p:nvPr/>
          </p:nvGrpSpPr>
          <p:grpSpPr>
            <a:xfrm>
              <a:off x="15249817" y="4009082"/>
              <a:ext cx="1463230" cy="1300219"/>
              <a:chOff x="0" y="0"/>
              <a:chExt cx="1950973" cy="1733625"/>
            </a:xfrm>
          </p:grpSpPr>
          <p:pic>
            <p:nvPicPr>
              <p:cNvPr id="143"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t="5570" b="5570"/>
              <a:stretch>
                <a:fillRect/>
              </a:stretch>
            </p:blipFill>
            <p:spPr>
              <a:xfrm>
                <a:off x="0" y="0"/>
                <a:ext cx="1950973" cy="1733625"/>
              </a:xfrm>
              <a:prstGeom prst="rect">
                <a:avLst/>
              </a:prstGeom>
            </p:spPr>
          </p:pic>
          <p:sp>
            <p:nvSpPr>
              <p:cNvPr id="144" name="TextBox 10"/>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05</a:t>
                </a:r>
              </a:p>
            </p:txBody>
          </p:sp>
        </p:grpSp>
        <p:grpSp>
          <p:nvGrpSpPr>
            <p:cNvPr id="125" name="Group 11"/>
            <p:cNvGrpSpPr/>
            <p:nvPr/>
          </p:nvGrpSpPr>
          <p:grpSpPr>
            <a:xfrm>
              <a:off x="5233253" y="7593187"/>
              <a:ext cx="1463230" cy="1300219"/>
              <a:chOff x="0" y="0"/>
              <a:chExt cx="1950973" cy="1733625"/>
            </a:xfrm>
          </p:grpSpPr>
          <p:pic>
            <p:nvPicPr>
              <p:cNvPr id="141" name="Picture 1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5570" b="5570"/>
              <a:stretch>
                <a:fillRect/>
              </a:stretch>
            </p:blipFill>
            <p:spPr>
              <a:xfrm>
                <a:off x="0" y="0"/>
                <a:ext cx="1950973" cy="1733625"/>
              </a:xfrm>
              <a:prstGeom prst="rect">
                <a:avLst/>
              </a:prstGeom>
            </p:spPr>
          </p:pic>
          <p:sp>
            <p:nvSpPr>
              <p:cNvPr id="142" name="TextBox 13"/>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02</a:t>
                </a:r>
              </a:p>
            </p:txBody>
          </p:sp>
        </p:grpSp>
        <p:grpSp>
          <p:nvGrpSpPr>
            <p:cNvPr id="126" name="Group 14"/>
            <p:cNvGrpSpPr/>
            <p:nvPr/>
          </p:nvGrpSpPr>
          <p:grpSpPr>
            <a:xfrm>
              <a:off x="11910962" y="7593187"/>
              <a:ext cx="1463230" cy="1300219"/>
              <a:chOff x="0" y="0"/>
              <a:chExt cx="1950973" cy="1733625"/>
            </a:xfrm>
          </p:grpSpPr>
          <p:pic>
            <p:nvPicPr>
              <p:cNvPr id="139"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570" b="5570"/>
              <a:stretch>
                <a:fillRect/>
              </a:stretch>
            </p:blipFill>
            <p:spPr>
              <a:xfrm>
                <a:off x="0" y="0"/>
                <a:ext cx="1950973" cy="1733625"/>
              </a:xfrm>
              <a:prstGeom prst="rect">
                <a:avLst/>
              </a:prstGeom>
            </p:spPr>
          </p:pic>
          <p:sp>
            <p:nvSpPr>
              <p:cNvPr id="140" name="TextBox 16"/>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04</a:t>
                </a:r>
              </a:p>
            </p:txBody>
          </p:sp>
        </p:grpSp>
        <p:grpSp>
          <p:nvGrpSpPr>
            <p:cNvPr id="127" name="Group 17"/>
            <p:cNvGrpSpPr/>
            <p:nvPr/>
          </p:nvGrpSpPr>
          <p:grpSpPr>
            <a:xfrm rot="2835048">
              <a:off x="2568884" y="6166581"/>
              <a:ext cx="3297848" cy="267371"/>
              <a:chOff x="0" y="0"/>
              <a:chExt cx="6265849" cy="508000"/>
            </a:xfrm>
          </p:grpSpPr>
          <p:sp>
            <p:nvSpPr>
              <p:cNvPr id="137" name="Freeform 18"/>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D9D9D9"/>
              </a:solidFill>
            </p:spPr>
          </p:sp>
          <p:sp>
            <p:nvSpPr>
              <p:cNvPr id="138" name="Freeform 19"/>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D9D9D9"/>
              </a:solidFill>
            </p:spPr>
          </p:sp>
        </p:grpSp>
        <p:grpSp>
          <p:nvGrpSpPr>
            <p:cNvPr id="128" name="Group 20"/>
            <p:cNvGrpSpPr/>
            <p:nvPr/>
          </p:nvGrpSpPr>
          <p:grpSpPr>
            <a:xfrm rot="2835048">
              <a:off x="9277370" y="6166581"/>
              <a:ext cx="3297848" cy="267371"/>
              <a:chOff x="0" y="0"/>
              <a:chExt cx="6265849" cy="508000"/>
            </a:xfrm>
          </p:grpSpPr>
          <p:sp>
            <p:nvSpPr>
              <p:cNvPr id="135" name="Freeform 21"/>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37C9EF"/>
              </a:solidFill>
              <a:ln>
                <a:solidFill>
                  <a:schemeClr val="accent1">
                    <a:lumMod val="40000"/>
                    <a:lumOff val="60000"/>
                  </a:schemeClr>
                </a:solidFill>
              </a:ln>
            </p:spPr>
          </p:sp>
          <p:sp>
            <p:nvSpPr>
              <p:cNvPr id="136" name="Freeform 22"/>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37C9EF"/>
              </a:solidFill>
            </p:spPr>
          </p:sp>
        </p:grpSp>
        <p:grpSp>
          <p:nvGrpSpPr>
            <p:cNvPr id="129" name="Group 23"/>
            <p:cNvGrpSpPr/>
            <p:nvPr/>
          </p:nvGrpSpPr>
          <p:grpSpPr>
            <a:xfrm rot="-2699999">
              <a:off x="5662688" y="6517616"/>
              <a:ext cx="3297848" cy="267371"/>
              <a:chOff x="0" y="0"/>
              <a:chExt cx="6265849" cy="508000"/>
            </a:xfrm>
          </p:grpSpPr>
          <p:sp>
            <p:nvSpPr>
              <p:cNvPr id="133" name="Freeform 24"/>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A6A6A6"/>
              </a:solidFill>
            </p:spPr>
          </p:sp>
          <p:sp>
            <p:nvSpPr>
              <p:cNvPr id="134" name="Freeform 25"/>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A6A6A6"/>
              </a:solidFill>
            </p:spPr>
          </p:sp>
        </p:grpSp>
        <p:grpSp>
          <p:nvGrpSpPr>
            <p:cNvPr id="130" name="Group 26"/>
            <p:cNvGrpSpPr/>
            <p:nvPr/>
          </p:nvGrpSpPr>
          <p:grpSpPr>
            <a:xfrm rot="-2699999">
              <a:off x="12340398" y="6517616"/>
              <a:ext cx="3297848" cy="267371"/>
              <a:chOff x="0" y="0"/>
              <a:chExt cx="6265849" cy="508000"/>
            </a:xfrm>
          </p:grpSpPr>
          <p:sp>
            <p:nvSpPr>
              <p:cNvPr id="131" name="Freeform 27"/>
              <p:cNvSpPr/>
              <p:nvPr/>
            </p:nvSpPr>
            <p:spPr>
              <a:xfrm>
                <a:off x="0" y="215900"/>
                <a:ext cx="5969939" cy="76200"/>
              </a:xfrm>
              <a:custGeom>
                <a:avLst/>
                <a:gdLst/>
                <a:ahLst/>
                <a:cxnLst/>
                <a:rect l="l" t="t" r="r" b="b"/>
                <a:pathLst>
                  <a:path w="5969939" h="76200">
                    <a:moveTo>
                      <a:pt x="0" y="0"/>
                    </a:moveTo>
                    <a:lnTo>
                      <a:pt x="5969939" y="0"/>
                    </a:lnTo>
                    <a:lnTo>
                      <a:pt x="5969939" y="76200"/>
                    </a:lnTo>
                    <a:lnTo>
                      <a:pt x="0" y="76200"/>
                    </a:lnTo>
                    <a:close/>
                  </a:path>
                </a:pathLst>
              </a:custGeom>
              <a:solidFill>
                <a:srgbClr val="2C92D5"/>
              </a:solidFill>
            </p:spPr>
          </p:sp>
          <p:sp>
            <p:nvSpPr>
              <p:cNvPr id="132" name="Freeform 28"/>
              <p:cNvSpPr/>
              <p:nvPr/>
            </p:nvSpPr>
            <p:spPr>
              <a:xfrm>
                <a:off x="5891199" y="1270"/>
                <a:ext cx="374650" cy="505460"/>
              </a:xfrm>
              <a:custGeom>
                <a:avLst/>
                <a:gdLst/>
                <a:ahLst/>
                <a:cxnLst/>
                <a:rect l="l" t="t" r="r" b="b"/>
                <a:pathLst>
                  <a:path w="374650" h="505460">
                    <a:moveTo>
                      <a:pt x="0" y="505460"/>
                    </a:moveTo>
                    <a:lnTo>
                      <a:pt x="0" y="0"/>
                    </a:lnTo>
                    <a:lnTo>
                      <a:pt x="374650" y="252730"/>
                    </a:lnTo>
                    <a:close/>
                  </a:path>
                </a:pathLst>
              </a:custGeom>
              <a:solidFill>
                <a:srgbClr val="2C92D5"/>
              </a:solidFill>
            </p:spPr>
          </p:sp>
        </p:grpSp>
      </p:grpSp>
      <p:sp>
        <p:nvSpPr>
          <p:cNvPr id="149" name="Text Placeholder 12"/>
          <p:cNvSpPr>
            <a:spLocks noGrp="1"/>
          </p:cNvSpPr>
          <p:nvPr>
            <p:ph type="body" sz="quarter" idx="16" hasCustomPrompt="1"/>
          </p:nvPr>
        </p:nvSpPr>
        <p:spPr>
          <a:xfrm>
            <a:off x="698063" y="458829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0" name="Text Placeholder 12"/>
          <p:cNvSpPr>
            <a:spLocks noGrp="1"/>
          </p:cNvSpPr>
          <p:nvPr>
            <p:ph type="body" sz="quarter" idx="34" hasCustomPrompt="1"/>
          </p:nvPr>
        </p:nvSpPr>
        <p:spPr>
          <a:xfrm>
            <a:off x="698062" y="4159357"/>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1" name="Text Placeholder 12"/>
          <p:cNvSpPr>
            <a:spLocks noGrp="1"/>
          </p:cNvSpPr>
          <p:nvPr>
            <p:ph type="body" sz="quarter" idx="35" hasCustomPrompt="1"/>
          </p:nvPr>
        </p:nvSpPr>
        <p:spPr>
          <a:xfrm>
            <a:off x="2981878" y="2850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2" name="Text Placeholder 12"/>
          <p:cNvSpPr>
            <a:spLocks noGrp="1"/>
          </p:cNvSpPr>
          <p:nvPr>
            <p:ph type="body" sz="quarter" idx="36" hasCustomPrompt="1"/>
          </p:nvPr>
        </p:nvSpPr>
        <p:spPr>
          <a:xfrm>
            <a:off x="2981877" y="242154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3" name="Text Placeholder 12"/>
          <p:cNvSpPr>
            <a:spLocks noGrp="1"/>
          </p:cNvSpPr>
          <p:nvPr>
            <p:ph type="body" sz="quarter" idx="37" hasCustomPrompt="1"/>
          </p:nvPr>
        </p:nvSpPr>
        <p:spPr>
          <a:xfrm>
            <a:off x="5362642" y="4688246"/>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4" name="Text Placeholder 12"/>
          <p:cNvSpPr>
            <a:spLocks noGrp="1"/>
          </p:cNvSpPr>
          <p:nvPr>
            <p:ph type="body" sz="quarter" idx="38" hasCustomPrompt="1"/>
          </p:nvPr>
        </p:nvSpPr>
        <p:spPr>
          <a:xfrm>
            <a:off x="5362641" y="4259310"/>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5" name="Text Placeholder 12"/>
          <p:cNvSpPr>
            <a:spLocks noGrp="1"/>
          </p:cNvSpPr>
          <p:nvPr>
            <p:ph type="body" sz="quarter" idx="39" hasCustomPrompt="1"/>
          </p:nvPr>
        </p:nvSpPr>
        <p:spPr>
          <a:xfrm>
            <a:off x="7584689" y="2850478"/>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6" name="Text Placeholder 12"/>
          <p:cNvSpPr>
            <a:spLocks noGrp="1"/>
          </p:cNvSpPr>
          <p:nvPr>
            <p:ph type="body" sz="quarter" idx="40" hasCustomPrompt="1"/>
          </p:nvPr>
        </p:nvSpPr>
        <p:spPr>
          <a:xfrm>
            <a:off x="7584688" y="2421542"/>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7" name="Text Placeholder 12"/>
          <p:cNvSpPr>
            <a:spLocks noGrp="1"/>
          </p:cNvSpPr>
          <p:nvPr>
            <p:ph type="body" sz="quarter" idx="41" hasCustomPrompt="1"/>
          </p:nvPr>
        </p:nvSpPr>
        <p:spPr>
          <a:xfrm>
            <a:off x="10131221" y="4588293"/>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58" name="Text Placeholder 12"/>
          <p:cNvSpPr>
            <a:spLocks noGrp="1"/>
          </p:cNvSpPr>
          <p:nvPr>
            <p:ph type="body" sz="quarter" idx="42" hasCustomPrompt="1"/>
          </p:nvPr>
        </p:nvSpPr>
        <p:spPr>
          <a:xfrm>
            <a:off x="10131220" y="4159357"/>
            <a:ext cx="1536081" cy="35933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3" name="Straight Connector 42">
            <a:extLst>
              <a:ext uri="{FF2B5EF4-FFF2-40B4-BE49-F238E27FC236}">
                <a16:creationId xmlns:a16="http://schemas.microsoft.com/office/drawing/2014/main" id="{A4172C43-1F13-4E90-8990-DA0AD4009F11}"/>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4" name="Text Placeholder 2">
            <a:extLst>
              <a:ext uri="{FF2B5EF4-FFF2-40B4-BE49-F238E27FC236}">
                <a16:creationId xmlns:a16="http://schemas.microsoft.com/office/drawing/2014/main" id="{E609D947-5E9B-49D3-92D6-F286B2ADF1B1}"/>
              </a:ext>
            </a:extLst>
          </p:cNvPr>
          <p:cNvSpPr>
            <a:spLocks noGrp="1"/>
          </p:cNvSpPr>
          <p:nvPr>
            <p:ph type="body" sz="quarter" idx="13" hasCustomPrompt="1"/>
          </p:nvPr>
        </p:nvSpPr>
        <p:spPr>
          <a:xfrm>
            <a:off x="890087" y="414845"/>
            <a:ext cx="4470400" cy="802897"/>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9085012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73" name="Text Placeholder 21">
            <a:extLst>
              <a:ext uri="{FF2B5EF4-FFF2-40B4-BE49-F238E27FC236}">
                <a16:creationId xmlns:a16="http://schemas.microsoft.com/office/drawing/2014/main" id="{7C1D048B-A7A1-425E-9549-6BE38E0524AA}"/>
              </a:ext>
            </a:extLst>
          </p:cNvPr>
          <p:cNvSpPr>
            <a:spLocks noGrp="1"/>
          </p:cNvSpPr>
          <p:nvPr>
            <p:ph type="body" sz="quarter" idx="11" hasCustomPrompt="1"/>
          </p:nvPr>
        </p:nvSpPr>
        <p:spPr>
          <a:xfrm>
            <a:off x="8581210" y="4867858"/>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74" name="Text Placeholder 21">
            <a:extLst>
              <a:ext uri="{FF2B5EF4-FFF2-40B4-BE49-F238E27FC236}">
                <a16:creationId xmlns:a16="http://schemas.microsoft.com/office/drawing/2014/main" id="{6C2C2EF3-0A8D-42B8-8905-239DFA732A87}"/>
              </a:ext>
            </a:extLst>
          </p:cNvPr>
          <p:cNvSpPr>
            <a:spLocks noGrp="1"/>
          </p:cNvSpPr>
          <p:nvPr>
            <p:ph type="body" sz="quarter" idx="13" hasCustomPrompt="1"/>
          </p:nvPr>
        </p:nvSpPr>
        <p:spPr>
          <a:xfrm>
            <a:off x="8600261" y="5100437"/>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5" name="Text Placeholder 21">
            <a:extLst>
              <a:ext uri="{FF2B5EF4-FFF2-40B4-BE49-F238E27FC236}">
                <a16:creationId xmlns:a16="http://schemas.microsoft.com/office/drawing/2014/main" id="{C2A4DF74-9CC4-4AA6-82AB-848DA43F6148}"/>
              </a:ext>
            </a:extLst>
          </p:cNvPr>
          <p:cNvSpPr>
            <a:spLocks noGrp="1"/>
          </p:cNvSpPr>
          <p:nvPr>
            <p:ph type="body" sz="quarter" idx="14" hasCustomPrompt="1"/>
          </p:nvPr>
        </p:nvSpPr>
        <p:spPr>
          <a:xfrm>
            <a:off x="8581210" y="3545247"/>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76" name="Text Placeholder 21">
            <a:extLst>
              <a:ext uri="{FF2B5EF4-FFF2-40B4-BE49-F238E27FC236}">
                <a16:creationId xmlns:a16="http://schemas.microsoft.com/office/drawing/2014/main" id="{1C82EFB9-AE28-4D62-8013-AFAFE814F31D}"/>
              </a:ext>
            </a:extLst>
          </p:cNvPr>
          <p:cNvSpPr>
            <a:spLocks noGrp="1"/>
          </p:cNvSpPr>
          <p:nvPr>
            <p:ph type="body" sz="quarter" idx="15" hasCustomPrompt="1"/>
          </p:nvPr>
        </p:nvSpPr>
        <p:spPr>
          <a:xfrm>
            <a:off x="8600261" y="377782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7" name="Text Placeholder 21">
            <a:extLst>
              <a:ext uri="{FF2B5EF4-FFF2-40B4-BE49-F238E27FC236}">
                <a16:creationId xmlns:a16="http://schemas.microsoft.com/office/drawing/2014/main" id="{326081C0-4F08-4247-8EC5-06AE3E7A0920}"/>
              </a:ext>
            </a:extLst>
          </p:cNvPr>
          <p:cNvSpPr>
            <a:spLocks noGrp="1"/>
          </p:cNvSpPr>
          <p:nvPr>
            <p:ph type="body" sz="quarter" idx="16" hasCustomPrompt="1"/>
          </p:nvPr>
        </p:nvSpPr>
        <p:spPr>
          <a:xfrm>
            <a:off x="8581210" y="2141376"/>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78" name="Text Placeholder 21">
            <a:extLst>
              <a:ext uri="{FF2B5EF4-FFF2-40B4-BE49-F238E27FC236}">
                <a16:creationId xmlns:a16="http://schemas.microsoft.com/office/drawing/2014/main" id="{5F3A990D-B82E-43F1-9337-7165F5DD1314}"/>
              </a:ext>
            </a:extLst>
          </p:cNvPr>
          <p:cNvSpPr>
            <a:spLocks noGrp="1"/>
          </p:cNvSpPr>
          <p:nvPr>
            <p:ph type="body" sz="quarter" idx="17" hasCustomPrompt="1"/>
          </p:nvPr>
        </p:nvSpPr>
        <p:spPr>
          <a:xfrm>
            <a:off x="8600261" y="2373955"/>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79" name="Text Placeholder 21">
            <a:extLst>
              <a:ext uri="{FF2B5EF4-FFF2-40B4-BE49-F238E27FC236}">
                <a16:creationId xmlns:a16="http://schemas.microsoft.com/office/drawing/2014/main" id="{1D55B42C-6526-4433-8EAB-55A9C82E8B97}"/>
              </a:ext>
            </a:extLst>
          </p:cNvPr>
          <p:cNvSpPr>
            <a:spLocks noGrp="1"/>
          </p:cNvSpPr>
          <p:nvPr>
            <p:ph type="body" sz="quarter" idx="18" hasCustomPrompt="1"/>
          </p:nvPr>
        </p:nvSpPr>
        <p:spPr>
          <a:xfrm>
            <a:off x="1157405" y="4867858"/>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80" name="Text Placeholder 21">
            <a:extLst>
              <a:ext uri="{FF2B5EF4-FFF2-40B4-BE49-F238E27FC236}">
                <a16:creationId xmlns:a16="http://schemas.microsoft.com/office/drawing/2014/main" id="{9F731A48-D196-447A-B474-37639CDC911C}"/>
              </a:ext>
            </a:extLst>
          </p:cNvPr>
          <p:cNvSpPr>
            <a:spLocks noGrp="1"/>
          </p:cNvSpPr>
          <p:nvPr>
            <p:ph type="body" sz="quarter" idx="19" hasCustomPrompt="1"/>
          </p:nvPr>
        </p:nvSpPr>
        <p:spPr>
          <a:xfrm>
            <a:off x="614139" y="5100437"/>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1" name="Text Placeholder 21">
            <a:extLst>
              <a:ext uri="{FF2B5EF4-FFF2-40B4-BE49-F238E27FC236}">
                <a16:creationId xmlns:a16="http://schemas.microsoft.com/office/drawing/2014/main" id="{1443C8E3-BD2B-41C4-B9A5-FBCD033B8881}"/>
              </a:ext>
            </a:extLst>
          </p:cNvPr>
          <p:cNvSpPr>
            <a:spLocks noGrp="1"/>
          </p:cNvSpPr>
          <p:nvPr>
            <p:ph type="body" sz="quarter" idx="20" hasCustomPrompt="1"/>
          </p:nvPr>
        </p:nvSpPr>
        <p:spPr>
          <a:xfrm>
            <a:off x="1157405" y="3545247"/>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82" name="Text Placeholder 21">
            <a:extLst>
              <a:ext uri="{FF2B5EF4-FFF2-40B4-BE49-F238E27FC236}">
                <a16:creationId xmlns:a16="http://schemas.microsoft.com/office/drawing/2014/main" id="{856EFCD4-2E30-4D9B-9A9F-DCDBB11B5291}"/>
              </a:ext>
            </a:extLst>
          </p:cNvPr>
          <p:cNvSpPr>
            <a:spLocks noGrp="1"/>
          </p:cNvSpPr>
          <p:nvPr>
            <p:ph type="body" sz="quarter" idx="21" hasCustomPrompt="1"/>
          </p:nvPr>
        </p:nvSpPr>
        <p:spPr>
          <a:xfrm>
            <a:off x="614139" y="3777826"/>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3" name="Text Placeholder 21">
            <a:extLst>
              <a:ext uri="{FF2B5EF4-FFF2-40B4-BE49-F238E27FC236}">
                <a16:creationId xmlns:a16="http://schemas.microsoft.com/office/drawing/2014/main" id="{92680BA2-01D7-4F3A-96F5-67A946408991}"/>
              </a:ext>
            </a:extLst>
          </p:cNvPr>
          <p:cNvSpPr>
            <a:spLocks noGrp="1"/>
          </p:cNvSpPr>
          <p:nvPr>
            <p:ph type="body" sz="quarter" idx="22" hasCustomPrompt="1"/>
          </p:nvPr>
        </p:nvSpPr>
        <p:spPr>
          <a:xfrm>
            <a:off x="1157405" y="2141376"/>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84" name="Text Placeholder 21">
            <a:extLst>
              <a:ext uri="{FF2B5EF4-FFF2-40B4-BE49-F238E27FC236}">
                <a16:creationId xmlns:a16="http://schemas.microsoft.com/office/drawing/2014/main" id="{0A45F566-7881-4453-BB9C-2C692CFAC8B9}"/>
              </a:ext>
            </a:extLst>
          </p:cNvPr>
          <p:cNvSpPr>
            <a:spLocks noGrp="1"/>
          </p:cNvSpPr>
          <p:nvPr>
            <p:ph type="body" sz="quarter" idx="23" hasCustomPrompt="1"/>
          </p:nvPr>
        </p:nvSpPr>
        <p:spPr>
          <a:xfrm>
            <a:off x="614139" y="2373955"/>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86" name="Graphic 2">
            <a:extLst>
              <a:ext uri="{FF2B5EF4-FFF2-40B4-BE49-F238E27FC236}">
                <a16:creationId xmlns:a16="http://schemas.microsoft.com/office/drawing/2014/main" id="{ACC23306-280A-4BC8-BB44-7C25083CFB68}"/>
              </a:ext>
            </a:extLst>
          </p:cNvPr>
          <p:cNvSpPr/>
          <p:nvPr userDrawn="1"/>
        </p:nvSpPr>
        <p:spPr>
          <a:xfrm>
            <a:off x="6248400" y="2377265"/>
            <a:ext cx="1827371" cy="360045"/>
          </a:xfrm>
          <a:custGeom>
            <a:avLst/>
            <a:gdLst>
              <a:gd name="connsiteX0" fmla="*/ 806768 w 2244089"/>
              <a:gd name="connsiteY0" fmla="*/ 351473 h 360044"/>
              <a:gd name="connsiteX1" fmla="*/ 815340 w 2244089"/>
              <a:gd name="connsiteY1" fmla="*/ 360045 h 360044"/>
              <a:gd name="connsiteX2" fmla="*/ 1143953 w 2244089"/>
              <a:gd name="connsiteY2" fmla="*/ 31432 h 360044"/>
              <a:gd name="connsiteX3" fmla="*/ 2244090 w 2244089"/>
              <a:gd name="connsiteY3" fmla="*/ 31432 h 360044"/>
              <a:gd name="connsiteX4" fmla="*/ 2244090 w 2244089"/>
              <a:gd name="connsiteY4" fmla="*/ 7620 h 360044"/>
              <a:gd name="connsiteX5" fmla="*/ 1131570 w 2244089"/>
              <a:gd name="connsiteY5" fmla="*/ 7620 h 360044"/>
              <a:gd name="connsiteX6" fmla="*/ 1131570 w 2244089"/>
              <a:gd name="connsiteY6" fmla="*/ 11430 h 360044"/>
              <a:gd name="connsiteX7" fmla="*/ 1130618 w 2244089"/>
              <a:gd name="connsiteY7" fmla="*/ 11430 h 360044"/>
              <a:gd name="connsiteX8" fmla="*/ 810578 w 2244089"/>
              <a:gd name="connsiteY8" fmla="*/ 332423 h 360044"/>
              <a:gd name="connsiteX9" fmla="*/ 0 w 2244089"/>
              <a:gd name="connsiteY9" fmla="*/ 0 h 360044"/>
              <a:gd name="connsiteX10" fmla="*/ 0 w 2244089"/>
              <a:gd name="connsiteY10" fmla="*/ 18098 h 360044"/>
              <a:gd name="connsiteX11" fmla="*/ 805815 w 2244089"/>
              <a:gd name="connsiteY11" fmla="*/ 352425 h 360044"/>
              <a:gd name="connsiteX0" fmla="*/ 806768 w 2244090"/>
              <a:gd name="connsiteY0" fmla="*/ 351473 h 360045"/>
              <a:gd name="connsiteX1" fmla="*/ 815340 w 2244090"/>
              <a:gd name="connsiteY1" fmla="*/ 360045 h 360045"/>
              <a:gd name="connsiteX2" fmla="*/ 1143953 w 2244090"/>
              <a:gd name="connsiteY2" fmla="*/ 31432 h 360045"/>
              <a:gd name="connsiteX3" fmla="*/ 2244090 w 2244090"/>
              <a:gd name="connsiteY3" fmla="*/ 31432 h 360045"/>
              <a:gd name="connsiteX4" fmla="*/ 1827371 w 2244090"/>
              <a:gd name="connsiteY4" fmla="*/ 7620 h 360045"/>
              <a:gd name="connsiteX5" fmla="*/ 1131570 w 2244090"/>
              <a:gd name="connsiteY5" fmla="*/ 7620 h 360045"/>
              <a:gd name="connsiteX6" fmla="*/ 1131570 w 2244090"/>
              <a:gd name="connsiteY6" fmla="*/ 11430 h 360045"/>
              <a:gd name="connsiteX7" fmla="*/ 1130618 w 2244090"/>
              <a:gd name="connsiteY7" fmla="*/ 11430 h 360045"/>
              <a:gd name="connsiteX8" fmla="*/ 810578 w 2244090"/>
              <a:gd name="connsiteY8" fmla="*/ 332423 h 360045"/>
              <a:gd name="connsiteX9" fmla="*/ 0 w 2244090"/>
              <a:gd name="connsiteY9" fmla="*/ 0 h 360045"/>
              <a:gd name="connsiteX10" fmla="*/ 0 w 2244090"/>
              <a:gd name="connsiteY10" fmla="*/ 18098 h 360045"/>
              <a:gd name="connsiteX11" fmla="*/ 805815 w 2244090"/>
              <a:gd name="connsiteY11" fmla="*/ 352425 h 360045"/>
              <a:gd name="connsiteX12" fmla="*/ 806768 w 2244090"/>
              <a:gd name="connsiteY12" fmla="*/ 351473 h 360045"/>
              <a:gd name="connsiteX0" fmla="*/ 806768 w 1827371"/>
              <a:gd name="connsiteY0" fmla="*/ 351473 h 360045"/>
              <a:gd name="connsiteX1" fmla="*/ 815340 w 1827371"/>
              <a:gd name="connsiteY1" fmla="*/ 360045 h 360045"/>
              <a:gd name="connsiteX2" fmla="*/ 1143953 w 1827371"/>
              <a:gd name="connsiteY2" fmla="*/ 31432 h 360045"/>
              <a:gd name="connsiteX3" fmla="*/ 1824990 w 1827371"/>
              <a:gd name="connsiteY3" fmla="*/ 29051 h 360045"/>
              <a:gd name="connsiteX4" fmla="*/ 1827371 w 1827371"/>
              <a:gd name="connsiteY4" fmla="*/ 7620 h 360045"/>
              <a:gd name="connsiteX5" fmla="*/ 1131570 w 1827371"/>
              <a:gd name="connsiteY5" fmla="*/ 7620 h 360045"/>
              <a:gd name="connsiteX6" fmla="*/ 1131570 w 1827371"/>
              <a:gd name="connsiteY6" fmla="*/ 11430 h 360045"/>
              <a:gd name="connsiteX7" fmla="*/ 1130618 w 1827371"/>
              <a:gd name="connsiteY7" fmla="*/ 11430 h 360045"/>
              <a:gd name="connsiteX8" fmla="*/ 810578 w 1827371"/>
              <a:gd name="connsiteY8" fmla="*/ 332423 h 360045"/>
              <a:gd name="connsiteX9" fmla="*/ 0 w 1827371"/>
              <a:gd name="connsiteY9" fmla="*/ 0 h 360045"/>
              <a:gd name="connsiteX10" fmla="*/ 0 w 1827371"/>
              <a:gd name="connsiteY10" fmla="*/ 18098 h 360045"/>
              <a:gd name="connsiteX11" fmla="*/ 805815 w 1827371"/>
              <a:gd name="connsiteY11" fmla="*/ 352425 h 360045"/>
              <a:gd name="connsiteX12" fmla="*/ 806768 w 1827371"/>
              <a:gd name="connsiteY12" fmla="*/ 35147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7371" h="360045">
                <a:moveTo>
                  <a:pt x="806768" y="351473"/>
                </a:moveTo>
                <a:lnTo>
                  <a:pt x="815340" y="360045"/>
                </a:lnTo>
                <a:lnTo>
                  <a:pt x="1143953" y="31432"/>
                </a:lnTo>
                <a:lnTo>
                  <a:pt x="1824990" y="29051"/>
                </a:lnTo>
                <a:lnTo>
                  <a:pt x="1827371" y="7620"/>
                </a:lnTo>
                <a:lnTo>
                  <a:pt x="1131570" y="7620"/>
                </a:lnTo>
                <a:lnTo>
                  <a:pt x="1131570" y="11430"/>
                </a:lnTo>
                <a:lnTo>
                  <a:pt x="1130618" y="11430"/>
                </a:lnTo>
                <a:lnTo>
                  <a:pt x="810578" y="332423"/>
                </a:lnTo>
                <a:cubicBezTo>
                  <a:pt x="579120" y="144028"/>
                  <a:pt x="297085" y="28365"/>
                  <a:pt x="0" y="0"/>
                </a:cubicBezTo>
                <a:lnTo>
                  <a:pt x="0" y="18098"/>
                </a:lnTo>
                <a:cubicBezTo>
                  <a:pt x="295837" y="47082"/>
                  <a:pt x="576348" y="163468"/>
                  <a:pt x="805815" y="352425"/>
                </a:cubicBezTo>
                <a:lnTo>
                  <a:pt x="806768" y="351473"/>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7" name="Graphic 2">
            <a:extLst>
              <a:ext uri="{FF2B5EF4-FFF2-40B4-BE49-F238E27FC236}">
                <a16:creationId xmlns:a16="http://schemas.microsoft.com/office/drawing/2014/main" id="{ACC23306-280A-4BC8-BB44-7C25083CFB68}"/>
              </a:ext>
            </a:extLst>
          </p:cNvPr>
          <p:cNvSpPr/>
          <p:nvPr userDrawn="1"/>
        </p:nvSpPr>
        <p:spPr>
          <a:xfrm>
            <a:off x="4095751" y="5056647"/>
            <a:ext cx="1855470" cy="360997"/>
          </a:xfrm>
          <a:custGeom>
            <a:avLst/>
            <a:gdLst>
              <a:gd name="connsiteX0" fmla="*/ 1467803 w 2279332"/>
              <a:gd name="connsiteY0" fmla="*/ 8572 h 360997"/>
              <a:gd name="connsiteX1" fmla="*/ 1459230 w 2279332"/>
              <a:gd name="connsiteY1" fmla="*/ 0 h 360997"/>
              <a:gd name="connsiteX2" fmla="*/ 1116330 w 2279332"/>
              <a:gd name="connsiteY2" fmla="*/ 328613 h 360997"/>
              <a:gd name="connsiteX3" fmla="*/ 0 w 2279332"/>
              <a:gd name="connsiteY3" fmla="*/ 328613 h 360997"/>
              <a:gd name="connsiteX4" fmla="*/ 0 w 2279332"/>
              <a:gd name="connsiteY4" fmla="*/ 352425 h 360997"/>
              <a:gd name="connsiteX5" fmla="*/ 1129665 w 2279332"/>
              <a:gd name="connsiteY5" fmla="*/ 352425 h 360997"/>
              <a:gd name="connsiteX6" fmla="*/ 1129665 w 2279332"/>
              <a:gd name="connsiteY6" fmla="*/ 348615 h 360997"/>
              <a:gd name="connsiteX7" fmla="*/ 1129665 w 2279332"/>
              <a:gd name="connsiteY7" fmla="*/ 348615 h 360997"/>
              <a:gd name="connsiteX8" fmla="*/ 1464945 w 2279332"/>
              <a:gd name="connsiteY8" fmla="*/ 28575 h 360997"/>
              <a:gd name="connsiteX9" fmla="*/ 2279333 w 2279332"/>
              <a:gd name="connsiteY9" fmla="*/ 360997 h 360997"/>
              <a:gd name="connsiteX10" fmla="*/ 2279333 w 2279332"/>
              <a:gd name="connsiteY10" fmla="*/ 343852 h 360997"/>
              <a:gd name="connsiteX11" fmla="*/ 1468755 w 2279332"/>
              <a:gd name="connsiteY11" fmla="*/ 7620 h 360997"/>
              <a:gd name="connsiteX0" fmla="*/ 1467803 w 2279333"/>
              <a:gd name="connsiteY0" fmla="*/ 8572 h 360997"/>
              <a:gd name="connsiteX1" fmla="*/ 1459230 w 2279333"/>
              <a:gd name="connsiteY1" fmla="*/ 0 h 360997"/>
              <a:gd name="connsiteX2" fmla="*/ 1116330 w 2279333"/>
              <a:gd name="connsiteY2" fmla="*/ 328613 h 360997"/>
              <a:gd name="connsiteX3" fmla="*/ 423863 w 2279333"/>
              <a:gd name="connsiteY3" fmla="*/ 333376 h 360997"/>
              <a:gd name="connsiteX4" fmla="*/ 0 w 2279333"/>
              <a:gd name="connsiteY4" fmla="*/ 352425 h 360997"/>
              <a:gd name="connsiteX5" fmla="*/ 1129665 w 2279333"/>
              <a:gd name="connsiteY5" fmla="*/ 352425 h 360997"/>
              <a:gd name="connsiteX6" fmla="*/ 1129665 w 2279333"/>
              <a:gd name="connsiteY6" fmla="*/ 348615 h 360997"/>
              <a:gd name="connsiteX7" fmla="*/ 1129665 w 2279333"/>
              <a:gd name="connsiteY7" fmla="*/ 348615 h 360997"/>
              <a:gd name="connsiteX8" fmla="*/ 1464945 w 2279333"/>
              <a:gd name="connsiteY8" fmla="*/ 28575 h 360997"/>
              <a:gd name="connsiteX9" fmla="*/ 2279333 w 2279333"/>
              <a:gd name="connsiteY9" fmla="*/ 360997 h 360997"/>
              <a:gd name="connsiteX10" fmla="*/ 2279333 w 2279333"/>
              <a:gd name="connsiteY10" fmla="*/ 343852 h 360997"/>
              <a:gd name="connsiteX11" fmla="*/ 1468755 w 2279333"/>
              <a:gd name="connsiteY11" fmla="*/ 7620 h 360997"/>
              <a:gd name="connsiteX12" fmla="*/ 1467803 w 2279333"/>
              <a:gd name="connsiteY12" fmla="*/ 8572 h 360997"/>
              <a:gd name="connsiteX0" fmla="*/ 1043940 w 1855470"/>
              <a:gd name="connsiteY0" fmla="*/ 8572 h 360997"/>
              <a:gd name="connsiteX1" fmla="*/ 1035367 w 1855470"/>
              <a:gd name="connsiteY1" fmla="*/ 0 h 360997"/>
              <a:gd name="connsiteX2" fmla="*/ 692467 w 1855470"/>
              <a:gd name="connsiteY2" fmla="*/ 328613 h 360997"/>
              <a:gd name="connsiteX3" fmla="*/ 0 w 1855470"/>
              <a:gd name="connsiteY3" fmla="*/ 333376 h 360997"/>
              <a:gd name="connsiteX4" fmla="*/ 4762 w 1855470"/>
              <a:gd name="connsiteY4" fmla="*/ 352425 h 360997"/>
              <a:gd name="connsiteX5" fmla="*/ 705802 w 1855470"/>
              <a:gd name="connsiteY5" fmla="*/ 352425 h 360997"/>
              <a:gd name="connsiteX6" fmla="*/ 705802 w 1855470"/>
              <a:gd name="connsiteY6" fmla="*/ 348615 h 360997"/>
              <a:gd name="connsiteX7" fmla="*/ 705802 w 1855470"/>
              <a:gd name="connsiteY7" fmla="*/ 348615 h 360997"/>
              <a:gd name="connsiteX8" fmla="*/ 1041082 w 1855470"/>
              <a:gd name="connsiteY8" fmla="*/ 28575 h 360997"/>
              <a:gd name="connsiteX9" fmla="*/ 1855470 w 1855470"/>
              <a:gd name="connsiteY9" fmla="*/ 360997 h 360997"/>
              <a:gd name="connsiteX10" fmla="*/ 1855470 w 1855470"/>
              <a:gd name="connsiteY10" fmla="*/ 343852 h 360997"/>
              <a:gd name="connsiteX11" fmla="*/ 1044892 w 1855470"/>
              <a:gd name="connsiteY11" fmla="*/ 7620 h 360997"/>
              <a:gd name="connsiteX12" fmla="*/ 1043940 w 1855470"/>
              <a:gd name="connsiteY12" fmla="*/ 8572 h 36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5470" h="360997">
                <a:moveTo>
                  <a:pt x="1043940" y="8572"/>
                </a:moveTo>
                <a:lnTo>
                  <a:pt x="1035367" y="0"/>
                </a:lnTo>
                <a:lnTo>
                  <a:pt x="692467" y="328613"/>
                </a:lnTo>
                <a:lnTo>
                  <a:pt x="0" y="333376"/>
                </a:lnTo>
                <a:lnTo>
                  <a:pt x="4762" y="352425"/>
                </a:lnTo>
                <a:lnTo>
                  <a:pt x="705802" y="352425"/>
                </a:lnTo>
                <a:lnTo>
                  <a:pt x="705802" y="348615"/>
                </a:lnTo>
                <a:lnTo>
                  <a:pt x="705802" y="348615"/>
                </a:lnTo>
                <a:lnTo>
                  <a:pt x="1041082" y="28575"/>
                </a:lnTo>
                <a:cubicBezTo>
                  <a:pt x="1283970" y="217170"/>
                  <a:pt x="1544002" y="332422"/>
                  <a:pt x="1855470" y="360997"/>
                </a:cubicBezTo>
                <a:lnTo>
                  <a:pt x="1855470" y="343852"/>
                </a:lnTo>
                <a:cubicBezTo>
                  <a:pt x="1537335" y="313372"/>
                  <a:pt x="1279207" y="191452"/>
                  <a:pt x="1044892" y="7620"/>
                </a:cubicBezTo>
                <a:lnTo>
                  <a:pt x="1043940" y="8572"/>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8" name="Graphic 2">
            <a:extLst>
              <a:ext uri="{FF2B5EF4-FFF2-40B4-BE49-F238E27FC236}">
                <a16:creationId xmlns:a16="http://schemas.microsoft.com/office/drawing/2014/main" id="{ACC23306-280A-4BC8-BB44-7C25083CFB68}"/>
              </a:ext>
            </a:extLst>
          </p:cNvPr>
          <p:cNvSpPr/>
          <p:nvPr userDrawn="1"/>
        </p:nvSpPr>
        <p:spPr>
          <a:xfrm>
            <a:off x="7266622" y="2928762"/>
            <a:ext cx="803909" cy="830579"/>
          </a:xfrm>
          <a:custGeom>
            <a:avLst/>
            <a:gdLst>
              <a:gd name="connsiteX0" fmla="*/ 803910 w 803909"/>
              <a:gd name="connsiteY0" fmla="*/ 830580 h 830579"/>
              <a:gd name="connsiteX1" fmla="*/ 803910 w 803909"/>
              <a:gd name="connsiteY1" fmla="*/ 806768 h 830579"/>
              <a:gd name="connsiteX2" fmla="*/ 350520 w 803909"/>
              <a:gd name="connsiteY2" fmla="*/ 806768 h 830579"/>
              <a:gd name="connsiteX3" fmla="*/ 12383 w 803909"/>
              <a:gd name="connsiteY3" fmla="*/ 0 h 830579"/>
              <a:gd name="connsiteX4" fmla="*/ 0 w 803909"/>
              <a:gd name="connsiteY4" fmla="*/ 12383 h 830579"/>
              <a:gd name="connsiteX5" fmla="*/ 334328 w 803909"/>
              <a:gd name="connsiteY5" fmla="*/ 819150 h 830579"/>
              <a:gd name="connsiteX6" fmla="*/ 334328 w 803909"/>
              <a:gd name="connsiteY6" fmla="*/ 819150 h 830579"/>
              <a:gd name="connsiteX7" fmla="*/ 334328 w 803909"/>
              <a:gd name="connsiteY7" fmla="*/ 830580 h 83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3909" h="830579">
                <a:moveTo>
                  <a:pt x="803910" y="830580"/>
                </a:moveTo>
                <a:lnTo>
                  <a:pt x="803910" y="806768"/>
                </a:lnTo>
                <a:lnTo>
                  <a:pt x="350520" y="806768"/>
                </a:lnTo>
                <a:cubicBezTo>
                  <a:pt x="320230" y="510283"/>
                  <a:pt x="202540" y="229476"/>
                  <a:pt x="12383" y="0"/>
                </a:cubicBezTo>
                <a:lnTo>
                  <a:pt x="0" y="12383"/>
                </a:lnTo>
                <a:cubicBezTo>
                  <a:pt x="188586" y="242440"/>
                  <a:pt x="304905" y="523132"/>
                  <a:pt x="334328" y="819150"/>
                </a:cubicBezTo>
                <a:lnTo>
                  <a:pt x="334328" y="819150"/>
                </a:lnTo>
                <a:lnTo>
                  <a:pt x="334328" y="830580"/>
                </a:lnTo>
                <a:close/>
              </a:path>
            </a:pathLst>
          </a:custGeom>
          <a:solidFill>
            <a:srgbClr val="2F5597"/>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89" name="Graphic 2">
            <a:extLst>
              <a:ext uri="{FF2B5EF4-FFF2-40B4-BE49-F238E27FC236}">
                <a16:creationId xmlns:a16="http://schemas.microsoft.com/office/drawing/2014/main" id="{ACC23306-280A-4BC8-BB44-7C25083CFB68}"/>
              </a:ext>
            </a:extLst>
          </p:cNvPr>
          <p:cNvSpPr/>
          <p:nvPr userDrawn="1"/>
        </p:nvSpPr>
        <p:spPr>
          <a:xfrm>
            <a:off x="3960018" y="2593959"/>
            <a:ext cx="979647" cy="1153954"/>
          </a:xfrm>
          <a:custGeom>
            <a:avLst/>
            <a:gdLst>
              <a:gd name="connsiteX0" fmla="*/ 1263968 w 1291590"/>
              <a:gd name="connsiteY0" fmla="*/ 340995 h 1151572"/>
              <a:gd name="connsiteX1" fmla="*/ 947738 w 1291590"/>
              <a:gd name="connsiteY1" fmla="*/ 1151573 h 1151572"/>
              <a:gd name="connsiteX2" fmla="*/ 964883 w 1291590"/>
              <a:gd name="connsiteY2" fmla="*/ 1151573 h 1151572"/>
              <a:gd name="connsiteX3" fmla="*/ 1283970 w 1291590"/>
              <a:gd name="connsiteY3" fmla="*/ 344805 h 1151572"/>
              <a:gd name="connsiteX4" fmla="*/ 1283018 w 1291590"/>
              <a:gd name="connsiteY4" fmla="*/ 344805 h 1151572"/>
              <a:gd name="connsiteX5" fmla="*/ 1291590 w 1291590"/>
              <a:gd name="connsiteY5" fmla="*/ 336232 h 1151572"/>
              <a:gd name="connsiteX6" fmla="*/ 974408 w 1291590"/>
              <a:gd name="connsiteY6" fmla="*/ 3810 h 1151572"/>
              <a:gd name="connsiteX7" fmla="*/ 970597 w 1291590"/>
              <a:gd name="connsiteY7" fmla="*/ 8573 h 1151572"/>
              <a:gd name="connsiteX8" fmla="*/ 970597 w 1291590"/>
              <a:gd name="connsiteY8" fmla="*/ 0 h 1151572"/>
              <a:gd name="connsiteX9" fmla="*/ 0 w 1291590"/>
              <a:gd name="connsiteY9" fmla="*/ 0 h 1151572"/>
              <a:gd name="connsiteX10" fmla="*/ 0 w 1291590"/>
              <a:gd name="connsiteY10" fmla="*/ 23812 h 1151572"/>
              <a:gd name="connsiteX11" fmla="*/ 962025 w 1291590"/>
              <a:gd name="connsiteY11" fmla="*/ 23812 h 1151572"/>
              <a:gd name="connsiteX0" fmla="*/ 1263968 w 1291590"/>
              <a:gd name="connsiteY0" fmla="*/ 340995 h 1151573"/>
              <a:gd name="connsiteX1" fmla="*/ 947738 w 1291590"/>
              <a:gd name="connsiteY1" fmla="*/ 1151573 h 1151573"/>
              <a:gd name="connsiteX2" fmla="*/ 964883 w 1291590"/>
              <a:gd name="connsiteY2" fmla="*/ 1151573 h 1151573"/>
              <a:gd name="connsiteX3" fmla="*/ 1283970 w 1291590"/>
              <a:gd name="connsiteY3" fmla="*/ 344805 h 1151573"/>
              <a:gd name="connsiteX4" fmla="*/ 1283018 w 1291590"/>
              <a:gd name="connsiteY4" fmla="*/ 344805 h 1151573"/>
              <a:gd name="connsiteX5" fmla="*/ 1291590 w 1291590"/>
              <a:gd name="connsiteY5" fmla="*/ 336232 h 1151573"/>
              <a:gd name="connsiteX6" fmla="*/ 974408 w 1291590"/>
              <a:gd name="connsiteY6" fmla="*/ 3810 h 1151573"/>
              <a:gd name="connsiteX7" fmla="*/ 970597 w 1291590"/>
              <a:gd name="connsiteY7" fmla="*/ 8573 h 1151573"/>
              <a:gd name="connsiteX8" fmla="*/ 970597 w 1291590"/>
              <a:gd name="connsiteY8" fmla="*/ 0 h 1151573"/>
              <a:gd name="connsiteX9" fmla="*/ 0 w 1291590"/>
              <a:gd name="connsiteY9" fmla="*/ 0 h 1151573"/>
              <a:gd name="connsiteX10" fmla="*/ 0 w 1291590"/>
              <a:gd name="connsiteY10" fmla="*/ 23812 h 1151573"/>
              <a:gd name="connsiteX11" fmla="*/ 962025 w 1291590"/>
              <a:gd name="connsiteY11" fmla="*/ 23812 h 1151573"/>
              <a:gd name="connsiteX12" fmla="*/ 1263968 w 1291590"/>
              <a:gd name="connsiteY12" fmla="*/ 340995 h 1151573"/>
              <a:gd name="connsiteX0" fmla="*/ 1263968 w 1291590"/>
              <a:gd name="connsiteY0" fmla="*/ 340995 h 1151573"/>
              <a:gd name="connsiteX1" fmla="*/ 947738 w 1291590"/>
              <a:gd name="connsiteY1" fmla="*/ 1151573 h 1151573"/>
              <a:gd name="connsiteX2" fmla="*/ 964883 w 1291590"/>
              <a:gd name="connsiteY2" fmla="*/ 1151573 h 1151573"/>
              <a:gd name="connsiteX3" fmla="*/ 1283970 w 1291590"/>
              <a:gd name="connsiteY3" fmla="*/ 344805 h 1151573"/>
              <a:gd name="connsiteX4" fmla="*/ 1283018 w 1291590"/>
              <a:gd name="connsiteY4" fmla="*/ 344805 h 1151573"/>
              <a:gd name="connsiteX5" fmla="*/ 1291590 w 1291590"/>
              <a:gd name="connsiteY5" fmla="*/ 336232 h 1151573"/>
              <a:gd name="connsiteX6" fmla="*/ 974408 w 1291590"/>
              <a:gd name="connsiteY6" fmla="*/ 3810 h 1151573"/>
              <a:gd name="connsiteX7" fmla="*/ 970597 w 1291590"/>
              <a:gd name="connsiteY7" fmla="*/ 8573 h 1151573"/>
              <a:gd name="connsiteX8" fmla="*/ 970597 w 1291590"/>
              <a:gd name="connsiteY8" fmla="*/ 0 h 1151573"/>
              <a:gd name="connsiteX9" fmla="*/ 0 w 1291590"/>
              <a:gd name="connsiteY9" fmla="*/ 0 h 1151573"/>
              <a:gd name="connsiteX10" fmla="*/ 316706 w 1291590"/>
              <a:gd name="connsiteY10" fmla="*/ 16668 h 1151573"/>
              <a:gd name="connsiteX11" fmla="*/ 962025 w 1291590"/>
              <a:gd name="connsiteY11" fmla="*/ 23812 h 1151573"/>
              <a:gd name="connsiteX12" fmla="*/ 1263968 w 1291590"/>
              <a:gd name="connsiteY12" fmla="*/ 340995 h 1151573"/>
              <a:gd name="connsiteX0" fmla="*/ 952025 w 979647"/>
              <a:gd name="connsiteY0" fmla="*/ 343376 h 1153954"/>
              <a:gd name="connsiteX1" fmla="*/ 635795 w 979647"/>
              <a:gd name="connsiteY1" fmla="*/ 1153954 h 1153954"/>
              <a:gd name="connsiteX2" fmla="*/ 652940 w 979647"/>
              <a:gd name="connsiteY2" fmla="*/ 1153954 h 1153954"/>
              <a:gd name="connsiteX3" fmla="*/ 972027 w 979647"/>
              <a:gd name="connsiteY3" fmla="*/ 347186 h 1153954"/>
              <a:gd name="connsiteX4" fmla="*/ 971075 w 979647"/>
              <a:gd name="connsiteY4" fmla="*/ 347186 h 1153954"/>
              <a:gd name="connsiteX5" fmla="*/ 979647 w 979647"/>
              <a:gd name="connsiteY5" fmla="*/ 338613 h 1153954"/>
              <a:gd name="connsiteX6" fmla="*/ 662465 w 979647"/>
              <a:gd name="connsiteY6" fmla="*/ 6191 h 1153954"/>
              <a:gd name="connsiteX7" fmla="*/ 658654 w 979647"/>
              <a:gd name="connsiteY7" fmla="*/ 10954 h 1153954"/>
              <a:gd name="connsiteX8" fmla="*/ 658654 w 979647"/>
              <a:gd name="connsiteY8" fmla="*/ 2381 h 1153954"/>
              <a:gd name="connsiteX9" fmla="*/ 0 w 979647"/>
              <a:gd name="connsiteY9" fmla="*/ 0 h 1153954"/>
              <a:gd name="connsiteX10" fmla="*/ 4763 w 979647"/>
              <a:gd name="connsiteY10" fmla="*/ 19049 h 1153954"/>
              <a:gd name="connsiteX11" fmla="*/ 650082 w 979647"/>
              <a:gd name="connsiteY11" fmla="*/ 26193 h 1153954"/>
              <a:gd name="connsiteX12" fmla="*/ 952025 w 979647"/>
              <a:gd name="connsiteY12" fmla="*/ 343376 h 1153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9647" h="1153954">
                <a:moveTo>
                  <a:pt x="952025" y="343376"/>
                </a:moveTo>
                <a:cubicBezTo>
                  <a:pt x="771888" y="578120"/>
                  <a:pt x="662207" y="859240"/>
                  <a:pt x="635795" y="1153954"/>
                </a:cubicBezTo>
                <a:lnTo>
                  <a:pt x="652940" y="1153954"/>
                </a:lnTo>
                <a:cubicBezTo>
                  <a:pt x="680010" y="860060"/>
                  <a:pt x="790747" y="580082"/>
                  <a:pt x="972027" y="347186"/>
                </a:cubicBezTo>
                <a:lnTo>
                  <a:pt x="971075" y="347186"/>
                </a:lnTo>
                <a:lnTo>
                  <a:pt x="979647" y="338613"/>
                </a:lnTo>
                <a:lnTo>
                  <a:pt x="662465" y="6191"/>
                </a:lnTo>
                <a:lnTo>
                  <a:pt x="658654" y="10954"/>
                </a:lnTo>
                <a:lnTo>
                  <a:pt x="658654" y="2381"/>
                </a:lnTo>
                <a:lnTo>
                  <a:pt x="0" y="0"/>
                </a:lnTo>
                <a:lnTo>
                  <a:pt x="4763" y="19049"/>
                </a:lnTo>
                <a:lnTo>
                  <a:pt x="650082" y="26193"/>
                </a:lnTo>
                <a:lnTo>
                  <a:pt x="952025" y="343376"/>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0" name="Graphic 2">
            <a:extLst>
              <a:ext uri="{FF2B5EF4-FFF2-40B4-BE49-F238E27FC236}">
                <a16:creationId xmlns:a16="http://schemas.microsoft.com/office/drawing/2014/main" id="{ACC23306-280A-4BC8-BB44-7C25083CFB68}"/>
              </a:ext>
            </a:extLst>
          </p:cNvPr>
          <p:cNvSpPr/>
          <p:nvPr userDrawn="1"/>
        </p:nvSpPr>
        <p:spPr>
          <a:xfrm>
            <a:off x="4127182" y="4034614"/>
            <a:ext cx="804862" cy="831532"/>
          </a:xfrm>
          <a:custGeom>
            <a:avLst/>
            <a:gdLst>
              <a:gd name="connsiteX0" fmla="*/ 0 w 804862"/>
              <a:gd name="connsiteY0" fmla="*/ 0 h 831532"/>
              <a:gd name="connsiteX1" fmla="*/ 0 w 804862"/>
              <a:gd name="connsiteY1" fmla="*/ 23813 h 831532"/>
              <a:gd name="connsiteX2" fmla="*/ 453390 w 804862"/>
              <a:gd name="connsiteY2" fmla="*/ 23813 h 831532"/>
              <a:gd name="connsiteX3" fmla="*/ 791527 w 804862"/>
              <a:gd name="connsiteY3" fmla="*/ 831533 h 831532"/>
              <a:gd name="connsiteX4" fmla="*/ 804863 w 804862"/>
              <a:gd name="connsiteY4" fmla="*/ 818197 h 831532"/>
              <a:gd name="connsiteX5" fmla="*/ 469583 w 804862"/>
              <a:gd name="connsiteY5" fmla="*/ 12383 h 831532"/>
              <a:gd name="connsiteX6" fmla="*/ 469583 w 804862"/>
              <a:gd name="connsiteY6" fmla="*/ 12383 h 831532"/>
              <a:gd name="connsiteX7" fmla="*/ 469583 w 804862"/>
              <a:gd name="connsiteY7" fmla="*/ 0 h 83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4862" h="831532">
                <a:moveTo>
                  <a:pt x="0" y="0"/>
                </a:moveTo>
                <a:lnTo>
                  <a:pt x="0" y="23813"/>
                </a:lnTo>
                <a:lnTo>
                  <a:pt x="453390" y="23813"/>
                </a:lnTo>
                <a:cubicBezTo>
                  <a:pt x="483832" y="320545"/>
                  <a:pt x="601494" y="601609"/>
                  <a:pt x="791527" y="831533"/>
                </a:cubicBezTo>
                <a:lnTo>
                  <a:pt x="804863" y="818197"/>
                </a:lnTo>
                <a:cubicBezTo>
                  <a:pt x="615610" y="588816"/>
                  <a:pt x="498900" y="308305"/>
                  <a:pt x="469583" y="12383"/>
                </a:cubicBezTo>
                <a:lnTo>
                  <a:pt x="469583" y="12383"/>
                </a:lnTo>
                <a:lnTo>
                  <a:pt x="469583" y="0"/>
                </a:lnTo>
                <a:close/>
              </a:path>
            </a:pathLst>
          </a:custGeom>
          <a:solidFill>
            <a:srgbClr val="2F5597"/>
          </a:solidFill>
          <a:ln w="9525" cap="flat">
            <a:solidFill>
              <a:srgbClr val="0070C0"/>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1" name="Graphic 2">
            <a:extLst>
              <a:ext uri="{FF2B5EF4-FFF2-40B4-BE49-F238E27FC236}">
                <a16:creationId xmlns:a16="http://schemas.microsoft.com/office/drawing/2014/main" id="{ACC23306-280A-4BC8-BB44-7C25083CFB68}"/>
              </a:ext>
            </a:extLst>
          </p:cNvPr>
          <p:cNvSpPr/>
          <p:nvPr userDrawn="1"/>
        </p:nvSpPr>
        <p:spPr>
          <a:xfrm>
            <a:off x="7259002" y="4046997"/>
            <a:ext cx="821054" cy="1149667"/>
          </a:xfrm>
          <a:custGeom>
            <a:avLst/>
            <a:gdLst>
              <a:gd name="connsiteX0" fmla="*/ 344805 w 1225867"/>
              <a:gd name="connsiteY0" fmla="*/ 1126807 h 1149667"/>
              <a:gd name="connsiteX1" fmla="*/ 27622 w 1225867"/>
              <a:gd name="connsiteY1" fmla="*/ 809625 h 1149667"/>
              <a:gd name="connsiteX2" fmla="*/ 360045 w 1225867"/>
              <a:gd name="connsiteY2" fmla="*/ 0 h 1149667"/>
              <a:gd name="connsiteX3" fmla="*/ 341947 w 1225867"/>
              <a:gd name="connsiteY3" fmla="*/ 0 h 1149667"/>
              <a:gd name="connsiteX4" fmla="*/ 7620 w 1225867"/>
              <a:gd name="connsiteY4" fmla="*/ 805815 h 1149667"/>
              <a:gd name="connsiteX5" fmla="*/ 7620 w 1225867"/>
              <a:gd name="connsiteY5" fmla="*/ 805815 h 1149667"/>
              <a:gd name="connsiteX6" fmla="*/ 0 w 1225867"/>
              <a:gd name="connsiteY6" fmla="*/ 813435 h 1149667"/>
              <a:gd name="connsiteX7" fmla="*/ 331470 w 1225867"/>
              <a:gd name="connsiteY7" fmla="*/ 1145857 h 1149667"/>
              <a:gd name="connsiteX8" fmla="*/ 332422 w 1225867"/>
              <a:gd name="connsiteY8" fmla="*/ 1145857 h 1149667"/>
              <a:gd name="connsiteX9" fmla="*/ 332422 w 1225867"/>
              <a:gd name="connsiteY9" fmla="*/ 1149667 h 1149667"/>
              <a:gd name="connsiteX10" fmla="*/ 1225867 w 1225867"/>
              <a:gd name="connsiteY10" fmla="*/ 1149667 h 1149667"/>
              <a:gd name="connsiteX11" fmla="*/ 1225867 w 1225867"/>
              <a:gd name="connsiteY11" fmla="*/ 1126807 h 1149667"/>
              <a:gd name="connsiteX0" fmla="*/ 344805 w 1225867"/>
              <a:gd name="connsiteY0" fmla="*/ 1126807 h 1149667"/>
              <a:gd name="connsiteX1" fmla="*/ 27622 w 1225867"/>
              <a:gd name="connsiteY1" fmla="*/ 809625 h 1149667"/>
              <a:gd name="connsiteX2" fmla="*/ 360045 w 1225867"/>
              <a:gd name="connsiteY2" fmla="*/ 0 h 1149667"/>
              <a:gd name="connsiteX3" fmla="*/ 341947 w 1225867"/>
              <a:gd name="connsiteY3" fmla="*/ 0 h 1149667"/>
              <a:gd name="connsiteX4" fmla="*/ 7620 w 1225867"/>
              <a:gd name="connsiteY4" fmla="*/ 805815 h 1149667"/>
              <a:gd name="connsiteX5" fmla="*/ 7620 w 1225867"/>
              <a:gd name="connsiteY5" fmla="*/ 805815 h 1149667"/>
              <a:gd name="connsiteX6" fmla="*/ 0 w 1225867"/>
              <a:gd name="connsiteY6" fmla="*/ 813435 h 1149667"/>
              <a:gd name="connsiteX7" fmla="*/ 331470 w 1225867"/>
              <a:gd name="connsiteY7" fmla="*/ 1145857 h 1149667"/>
              <a:gd name="connsiteX8" fmla="*/ 332422 w 1225867"/>
              <a:gd name="connsiteY8" fmla="*/ 1145857 h 1149667"/>
              <a:gd name="connsiteX9" fmla="*/ 332422 w 1225867"/>
              <a:gd name="connsiteY9" fmla="*/ 1149667 h 1149667"/>
              <a:gd name="connsiteX10" fmla="*/ 1225867 w 1225867"/>
              <a:gd name="connsiteY10" fmla="*/ 1149667 h 1149667"/>
              <a:gd name="connsiteX11" fmla="*/ 821054 w 1225867"/>
              <a:gd name="connsiteY11" fmla="*/ 1124426 h 1149667"/>
              <a:gd name="connsiteX12" fmla="*/ 344805 w 1225867"/>
              <a:gd name="connsiteY12" fmla="*/ 1126807 h 1149667"/>
              <a:gd name="connsiteX0" fmla="*/ 344805 w 821054"/>
              <a:gd name="connsiteY0" fmla="*/ 1126807 h 1149667"/>
              <a:gd name="connsiteX1" fmla="*/ 27622 w 821054"/>
              <a:gd name="connsiteY1" fmla="*/ 809625 h 1149667"/>
              <a:gd name="connsiteX2" fmla="*/ 360045 w 821054"/>
              <a:gd name="connsiteY2" fmla="*/ 0 h 1149667"/>
              <a:gd name="connsiteX3" fmla="*/ 341947 w 821054"/>
              <a:gd name="connsiteY3" fmla="*/ 0 h 1149667"/>
              <a:gd name="connsiteX4" fmla="*/ 7620 w 821054"/>
              <a:gd name="connsiteY4" fmla="*/ 805815 h 1149667"/>
              <a:gd name="connsiteX5" fmla="*/ 7620 w 821054"/>
              <a:gd name="connsiteY5" fmla="*/ 805815 h 1149667"/>
              <a:gd name="connsiteX6" fmla="*/ 0 w 821054"/>
              <a:gd name="connsiteY6" fmla="*/ 813435 h 1149667"/>
              <a:gd name="connsiteX7" fmla="*/ 331470 w 821054"/>
              <a:gd name="connsiteY7" fmla="*/ 1145857 h 1149667"/>
              <a:gd name="connsiteX8" fmla="*/ 332422 w 821054"/>
              <a:gd name="connsiteY8" fmla="*/ 1145857 h 1149667"/>
              <a:gd name="connsiteX9" fmla="*/ 332422 w 821054"/>
              <a:gd name="connsiteY9" fmla="*/ 1149667 h 1149667"/>
              <a:gd name="connsiteX10" fmla="*/ 821054 w 821054"/>
              <a:gd name="connsiteY10" fmla="*/ 1149667 h 1149667"/>
              <a:gd name="connsiteX11" fmla="*/ 821054 w 821054"/>
              <a:gd name="connsiteY11" fmla="*/ 1124426 h 1149667"/>
              <a:gd name="connsiteX12" fmla="*/ 344805 w 821054"/>
              <a:gd name="connsiteY12" fmla="*/ 1126807 h 114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1054" h="1149667">
                <a:moveTo>
                  <a:pt x="344805" y="1126807"/>
                </a:moveTo>
                <a:lnTo>
                  <a:pt x="27622" y="809625"/>
                </a:lnTo>
                <a:cubicBezTo>
                  <a:pt x="215646" y="578320"/>
                  <a:pt x="331280" y="296694"/>
                  <a:pt x="360045" y="0"/>
                </a:cubicBezTo>
                <a:lnTo>
                  <a:pt x="341947" y="0"/>
                </a:lnTo>
                <a:cubicBezTo>
                  <a:pt x="312572" y="295742"/>
                  <a:pt x="196234" y="576139"/>
                  <a:pt x="7620" y="805815"/>
                </a:cubicBezTo>
                <a:lnTo>
                  <a:pt x="7620" y="805815"/>
                </a:lnTo>
                <a:lnTo>
                  <a:pt x="0" y="813435"/>
                </a:lnTo>
                <a:lnTo>
                  <a:pt x="331470" y="1145857"/>
                </a:lnTo>
                <a:lnTo>
                  <a:pt x="332422" y="1145857"/>
                </a:lnTo>
                <a:lnTo>
                  <a:pt x="332422" y="1149667"/>
                </a:lnTo>
                <a:lnTo>
                  <a:pt x="821054" y="1149667"/>
                </a:lnTo>
                <a:lnTo>
                  <a:pt x="821054" y="1124426"/>
                </a:lnTo>
                <a:lnTo>
                  <a:pt x="344805" y="1126807"/>
                </a:ln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2" name="Graphic 2">
            <a:extLst>
              <a:ext uri="{FF2B5EF4-FFF2-40B4-BE49-F238E27FC236}">
                <a16:creationId xmlns:a16="http://schemas.microsoft.com/office/drawing/2014/main" id="{ACC23306-280A-4BC8-BB44-7C25083CFB68}"/>
              </a:ext>
            </a:extLst>
          </p:cNvPr>
          <p:cNvSpPr/>
          <p:nvPr userDrawn="1"/>
        </p:nvSpPr>
        <p:spPr>
          <a:xfrm>
            <a:off x="4596765" y="2932572"/>
            <a:ext cx="499109" cy="834390"/>
          </a:xfrm>
          <a:custGeom>
            <a:avLst/>
            <a:gdLst>
              <a:gd name="connsiteX0" fmla="*/ 499110 w 499109"/>
              <a:gd name="connsiteY0" fmla="*/ 129540 h 834390"/>
              <a:gd name="connsiteX1" fmla="*/ 342900 w 499109"/>
              <a:gd name="connsiteY1" fmla="*/ 0 h 834390"/>
              <a:gd name="connsiteX2" fmla="*/ 0 w 499109"/>
              <a:gd name="connsiteY2" fmla="*/ 815340 h 834390"/>
              <a:gd name="connsiteX3" fmla="*/ 204788 w 499109"/>
              <a:gd name="connsiteY3" fmla="*/ 834390 h 834390"/>
              <a:gd name="connsiteX4" fmla="*/ 499110 w 499109"/>
              <a:gd name="connsiteY4" fmla="*/ 129540 h 834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09" h="834390">
                <a:moveTo>
                  <a:pt x="499110" y="129540"/>
                </a:moveTo>
                <a:lnTo>
                  <a:pt x="342900" y="0"/>
                </a:lnTo>
                <a:cubicBezTo>
                  <a:pt x="15240" y="316230"/>
                  <a:pt x="0" y="815340"/>
                  <a:pt x="0" y="815340"/>
                </a:cubicBezTo>
                <a:lnTo>
                  <a:pt x="204788" y="834390"/>
                </a:lnTo>
                <a:cubicBezTo>
                  <a:pt x="229533" y="575129"/>
                  <a:pt x="332137" y="329413"/>
                  <a:pt x="499110" y="129540"/>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3" name="Graphic 2">
            <a:extLst>
              <a:ext uri="{FF2B5EF4-FFF2-40B4-BE49-F238E27FC236}">
                <a16:creationId xmlns:a16="http://schemas.microsoft.com/office/drawing/2014/main" id="{ACC23306-280A-4BC8-BB44-7C25083CFB68}"/>
              </a:ext>
            </a:extLst>
          </p:cNvPr>
          <p:cNvSpPr/>
          <p:nvPr userDrawn="1"/>
        </p:nvSpPr>
        <p:spPr>
          <a:xfrm>
            <a:off x="4596765" y="4026042"/>
            <a:ext cx="496252" cy="826769"/>
          </a:xfrm>
          <a:custGeom>
            <a:avLst/>
            <a:gdLst>
              <a:gd name="connsiteX0" fmla="*/ 205740 w 496252"/>
              <a:gd name="connsiteY0" fmla="*/ 0 h 826769"/>
              <a:gd name="connsiteX1" fmla="*/ 0 w 496252"/>
              <a:gd name="connsiteY1" fmla="*/ 20955 h 826769"/>
              <a:gd name="connsiteX2" fmla="*/ 335280 w 496252"/>
              <a:gd name="connsiteY2" fmla="*/ 826770 h 826769"/>
              <a:gd name="connsiteX3" fmla="*/ 496252 w 496252"/>
              <a:gd name="connsiteY3" fmla="*/ 694372 h 826769"/>
              <a:gd name="connsiteX4" fmla="*/ 205740 w 496252"/>
              <a:gd name="connsiteY4" fmla="*/ 0 h 8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 h="826769">
                <a:moveTo>
                  <a:pt x="205740" y="0"/>
                </a:moveTo>
                <a:lnTo>
                  <a:pt x="0" y="20955"/>
                </a:lnTo>
                <a:cubicBezTo>
                  <a:pt x="31432" y="517207"/>
                  <a:pt x="335280" y="826770"/>
                  <a:pt x="335280" y="826770"/>
                </a:cubicBezTo>
                <a:lnTo>
                  <a:pt x="496252" y="694372"/>
                </a:lnTo>
                <a:cubicBezTo>
                  <a:pt x="332975" y="496681"/>
                  <a:pt x="231886" y="255070"/>
                  <a:pt x="205740" y="0"/>
                </a:cubicBezTo>
                <a:close/>
              </a:path>
            </a:pathLst>
          </a:custGeom>
          <a:solidFill>
            <a:srgbClr val="2F5597"/>
          </a:solidFill>
          <a:ln w="9525" cap="flat">
            <a:solidFill>
              <a:srgbClr val="0070C0"/>
            </a:solid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4" name="Graphic 2">
            <a:extLst>
              <a:ext uri="{FF2B5EF4-FFF2-40B4-BE49-F238E27FC236}">
                <a16:creationId xmlns:a16="http://schemas.microsoft.com/office/drawing/2014/main" id="{ACC23306-280A-4BC8-BB44-7C25083CFB68}"/>
              </a:ext>
            </a:extLst>
          </p:cNvPr>
          <p:cNvSpPr/>
          <p:nvPr userDrawn="1"/>
        </p:nvSpPr>
        <p:spPr>
          <a:xfrm>
            <a:off x="5133975" y="4895674"/>
            <a:ext cx="836294" cy="502945"/>
          </a:xfrm>
          <a:custGeom>
            <a:avLst/>
            <a:gdLst>
              <a:gd name="connsiteX0" fmla="*/ 133350 w 836294"/>
              <a:gd name="connsiteY0" fmla="*/ 0 h 502945"/>
              <a:gd name="connsiteX1" fmla="*/ 0 w 836294"/>
              <a:gd name="connsiteY1" fmla="*/ 160973 h 502945"/>
              <a:gd name="connsiteX2" fmla="*/ 815340 w 836294"/>
              <a:gd name="connsiteY2" fmla="*/ 502920 h 502945"/>
              <a:gd name="connsiteX3" fmla="*/ 836295 w 836294"/>
              <a:gd name="connsiteY3" fmla="*/ 291465 h 502945"/>
              <a:gd name="connsiteX4" fmla="*/ 133350 w 836294"/>
              <a:gd name="connsiteY4" fmla="*/ 0 h 502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4" h="502945">
                <a:moveTo>
                  <a:pt x="133350" y="0"/>
                </a:moveTo>
                <a:lnTo>
                  <a:pt x="0" y="160973"/>
                </a:lnTo>
                <a:cubicBezTo>
                  <a:pt x="413385" y="512445"/>
                  <a:pt x="815340" y="502920"/>
                  <a:pt x="815340" y="502920"/>
                </a:cubicBezTo>
                <a:lnTo>
                  <a:pt x="836295" y="291465"/>
                </a:lnTo>
                <a:cubicBezTo>
                  <a:pt x="578244" y="266252"/>
                  <a:pt x="333537" y="164783"/>
                  <a:pt x="133350" y="0"/>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5" name="Graphic 2">
            <a:extLst>
              <a:ext uri="{FF2B5EF4-FFF2-40B4-BE49-F238E27FC236}">
                <a16:creationId xmlns:a16="http://schemas.microsoft.com/office/drawing/2014/main" id="{ACC23306-280A-4BC8-BB44-7C25083CFB68}"/>
              </a:ext>
            </a:extLst>
          </p:cNvPr>
          <p:cNvSpPr/>
          <p:nvPr userDrawn="1"/>
        </p:nvSpPr>
        <p:spPr>
          <a:xfrm>
            <a:off x="6208394" y="4901389"/>
            <a:ext cx="836295" cy="490537"/>
          </a:xfrm>
          <a:custGeom>
            <a:avLst/>
            <a:gdLst>
              <a:gd name="connsiteX0" fmla="*/ 0 w 836295"/>
              <a:gd name="connsiteY0" fmla="*/ 286703 h 490537"/>
              <a:gd name="connsiteX1" fmla="*/ 18098 w 836295"/>
              <a:gd name="connsiteY1" fmla="*/ 490538 h 490537"/>
              <a:gd name="connsiteX2" fmla="*/ 836295 w 836295"/>
              <a:gd name="connsiteY2" fmla="*/ 155258 h 490537"/>
              <a:gd name="connsiteX3" fmla="*/ 708660 w 836295"/>
              <a:gd name="connsiteY3" fmla="*/ 0 h 490537"/>
              <a:gd name="connsiteX4" fmla="*/ 0 w 836295"/>
              <a:gd name="connsiteY4" fmla="*/ 286703 h 490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5" h="490537">
                <a:moveTo>
                  <a:pt x="0" y="286703"/>
                </a:moveTo>
                <a:lnTo>
                  <a:pt x="18098" y="490538"/>
                </a:lnTo>
                <a:cubicBezTo>
                  <a:pt x="18098" y="490538"/>
                  <a:pt x="529590" y="468630"/>
                  <a:pt x="836295" y="155258"/>
                </a:cubicBezTo>
                <a:lnTo>
                  <a:pt x="708660" y="0"/>
                </a:lnTo>
                <a:cubicBezTo>
                  <a:pt x="506692" y="164735"/>
                  <a:pt x="259699" y="264652"/>
                  <a:pt x="0" y="286703"/>
                </a:cubicBezTo>
                <a:close/>
              </a:path>
            </a:pathLst>
          </a:custGeom>
          <a:solidFill>
            <a:srgbClr val="2F5597"/>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6" name="Graphic 2">
            <a:extLst>
              <a:ext uri="{FF2B5EF4-FFF2-40B4-BE49-F238E27FC236}">
                <a16:creationId xmlns:a16="http://schemas.microsoft.com/office/drawing/2014/main" id="{ACC23306-280A-4BC8-BB44-7C25083CFB68}"/>
              </a:ext>
            </a:extLst>
          </p:cNvPr>
          <p:cNvSpPr/>
          <p:nvPr userDrawn="1"/>
        </p:nvSpPr>
        <p:spPr>
          <a:xfrm>
            <a:off x="7095172" y="4025089"/>
            <a:ext cx="505777" cy="836295"/>
          </a:xfrm>
          <a:custGeom>
            <a:avLst/>
            <a:gdLst>
              <a:gd name="connsiteX0" fmla="*/ 294322 w 505777"/>
              <a:gd name="connsiteY0" fmla="*/ 0 h 836295"/>
              <a:gd name="connsiteX1" fmla="*/ 0 w 505777"/>
              <a:gd name="connsiteY1" fmla="*/ 700088 h 836295"/>
              <a:gd name="connsiteX2" fmla="*/ 163830 w 505777"/>
              <a:gd name="connsiteY2" fmla="*/ 836295 h 836295"/>
              <a:gd name="connsiteX3" fmla="*/ 505778 w 505777"/>
              <a:gd name="connsiteY3" fmla="*/ 21908 h 836295"/>
            </a:gdLst>
            <a:ahLst/>
            <a:cxnLst>
              <a:cxn ang="0">
                <a:pos x="connsiteX0" y="connsiteY0"/>
              </a:cxn>
              <a:cxn ang="0">
                <a:pos x="connsiteX1" y="connsiteY1"/>
              </a:cxn>
              <a:cxn ang="0">
                <a:pos x="connsiteX2" y="connsiteY2"/>
              </a:cxn>
              <a:cxn ang="0">
                <a:pos x="connsiteX3" y="connsiteY3"/>
              </a:cxn>
            </a:cxnLst>
            <a:rect l="l" t="t" r="r" b="b"/>
            <a:pathLst>
              <a:path w="505777" h="836295">
                <a:moveTo>
                  <a:pt x="294322" y="0"/>
                </a:moveTo>
                <a:cubicBezTo>
                  <a:pt x="268243" y="257499"/>
                  <a:pt x="165745" y="501310"/>
                  <a:pt x="0" y="700088"/>
                </a:cubicBezTo>
                <a:lnTo>
                  <a:pt x="163830" y="836295"/>
                </a:lnTo>
                <a:cubicBezTo>
                  <a:pt x="163830" y="836295"/>
                  <a:pt x="496253" y="489585"/>
                  <a:pt x="505778" y="21908"/>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7" name="Graphic 2">
            <a:extLst>
              <a:ext uri="{FF2B5EF4-FFF2-40B4-BE49-F238E27FC236}">
                <a16:creationId xmlns:a16="http://schemas.microsoft.com/office/drawing/2014/main" id="{ACC23306-280A-4BC8-BB44-7C25083CFB68}"/>
              </a:ext>
            </a:extLst>
          </p:cNvPr>
          <p:cNvSpPr/>
          <p:nvPr userDrawn="1"/>
        </p:nvSpPr>
        <p:spPr>
          <a:xfrm>
            <a:off x="7104697" y="2941145"/>
            <a:ext cx="496252" cy="836294"/>
          </a:xfrm>
          <a:custGeom>
            <a:avLst/>
            <a:gdLst>
              <a:gd name="connsiteX0" fmla="*/ 286703 w 496252"/>
              <a:gd name="connsiteY0" fmla="*/ 836295 h 836294"/>
              <a:gd name="connsiteX1" fmla="*/ 496253 w 496252"/>
              <a:gd name="connsiteY1" fmla="*/ 818197 h 836294"/>
              <a:gd name="connsiteX2" fmla="*/ 161925 w 496252"/>
              <a:gd name="connsiteY2" fmla="*/ 0 h 836294"/>
              <a:gd name="connsiteX3" fmla="*/ 0 w 496252"/>
              <a:gd name="connsiteY3" fmla="*/ 131445 h 836294"/>
              <a:gd name="connsiteX4" fmla="*/ 286703 w 496252"/>
              <a:gd name="connsiteY4" fmla="*/ 836295 h 83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 h="836294">
                <a:moveTo>
                  <a:pt x="286703" y="836295"/>
                </a:moveTo>
                <a:lnTo>
                  <a:pt x="496253" y="818197"/>
                </a:lnTo>
                <a:cubicBezTo>
                  <a:pt x="496253" y="818197"/>
                  <a:pt x="493395" y="362902"/>
                  <a:pt x="161925" y="0"/>
                </a:cubicBezTo>
                <a:lnTo>
                  <a:pt x="0" y="131445"/>
                </a:lnTo>
                <a:cubicBezTo>
                  <a:pt x="163973" y="332394"/>
                  <a:pt x="263852" y="577939"/>
                  <a:pt x="286703" y="836295"/>
                </a:cubicBezTo>
                <a:close/>
              </a:path>
            </a:pathLst>
          </a:custGeom>
          <a:solidFill>
            <a:srgbClr val="2F5597"/>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8" name="Graphic 2">
            <a:extLst>
              <a:ext uri="{FF2B5EF4-FFF2-40B4-BE49-F238E27FC236}">
                <a16:creationId xmlns:a16="http://schemas.microsoft.com/office/drawing/2014/main" id="{ACC23306-280A-4BC8-BB44-7C25083CFB68}"/>
              </a:ext>
            </a:extLst>
          </p:cNvPr>
          <p:cNvSpPr/>
          <p:nvPr userDrawn="1"/>
        </p:nvSpPr>
        <p:spPr>
          <a:xfrm>
            <a:off x="6227444" y="2395362"/>
            <a:ext cx="836295" cy="500062"/>
          </a:xfrm>
          <a:custGeom>
            <a:avLst/>
            <a:gdLst>
              <a:gd name="connsiteX0" fmla="*/ 703898 w 836295"/>
              <a:gd name="connsiteY0" fmla="*/ 500063 h 500062"/>
              <a:gd name="connsiteX1" fmla="*/ 836295 w 836295"/>
              <a:gd name="connsiteY1" fmla="*/ 341947 h 500062"/>
              <a:gd name="connsiteX2" fmla="*/ 20955 w 836295"/>
              <a:gd name="connsiteY2" fmla="*/ 0 h 500062"/>
              <a:gd name="connsiteX3" fmla="*/ 0 w 836295"/>
              <a:gd name="connsiteY3" fmla="*/ 203835 h 500062"/>
              <a:gd name="connsiteX4" fmla="*/ 703898 w 836295"/>
              <a:gd name="connsiteY4" fmla="*/ 500063 h 50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5" h="500062">
                <a:moveTo>
                  <a:pt x="703898" y="500063"/>
                </a:moveTo>
                <a:lnTo>
                  <a:pt x="836295" y="341947"/>
                </a:lnTo>
                <a:cubicBezTo>
                  <a:pt x="836295" y="341947"/>
                  <a:pt x="567690" y="45720"/>
                  <a:pt x="20955" y="0"/>
                </a:cubicBezTo>
                <a:lnTo>
                  <a:pt x="0" y="203835"/>
                </a:lnTo>
                <a:cubicBezTo>
                  <a:pt x="259080" y="229543"/>
                  <a:pt x="504397" y="332775"/>
                  <a:pt x="703898" y="500063"/>
                </a:cubicBezTo>
                <a:close/>
              </a:path>
            </a:pathLst>
          </a:custGeom>
          <a:solidFill>
            <a:srgbClr val="999999"/>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99" name="Graphic 2">
            <a:extLst>
              <a:ext uri="{FF2B5EF4-FFF2-40B4-BE49-F238E27FC236}">
                <a16:creationId xmlns:a16="http://schemas.microsoft.com/office/drawing/2014/main" id="{ACC23306-280A-4BC8-BB44-7C25083CFB68}"/>
              </a:ext>
            </a:extLst>
          </p:cNvPr>
          <p:cNvSpPr/>
          <p:nvPr userDrawn="1"/>
        </p:nvSpPr>
        <p:spPr>
          <a:xfrm>
            <a:off x="5143500" y="2395362"/>
            <a:ext cx="836294" cy="491489"/>
          </a:xfrm>
          <a:custGeom>
            <a:avLst/>
            <a:gdLst>
              <a:gd name="connsiteX0" fmla="*/ 836295 w 836294"/>
              <a:gd name="connsiteY0" fmla="*/ 201930 h 491489"/>
              <a:gd name="connsiteX1" fmla="*/ 817245 w 836294"/>
              <a:gd name="connsiteY1" fmla="*/ 0 h 491489"/>
              <a:gd name="connsiteX2" fmla="*/ 0 w 836294"/>
              <a:gd name="connsiteY2" fmla="*/ 334327 h 491489"/>
              <a:gd name="connsiteX3" fmla="*/ 128588 w 836294"/>
              <a:gd name="connsiteY3" fmla="*/ 491490 h 491489"/>
              <a:gd name="connsiteX4" fmla="*/ 836295 w 836294"/>
              <a:gd name="connsiteY4" fmla="*/ 201930 h 49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4" h="491489">
                <a:moveTo>
                  <a:pt x="836295" y="201930"/>
                </a:moveTo>
                <a:lnTo>
                  <a:pt x="817245" y="0"/>
                </a:lnTo>
                <a:cubicBezTo>
                  <a:pt x="817245" y="0"/>
                  <a:pt x="364808" y="-953"/>
                  <a:pt x="0" y="334327"/>
                </a:cubicBezTo>
                <a:lnTo>
                  <a:pt x="128588" y="491490"/>
                </a:lnTo>
                <a:cubicBezTo>
                  <a:pt x="329946" y="325907"/>
                  <a:pt x="576615" y="224980"/>
                  <a:pt x="836295" y="201930"/>
                </a:cubicBezTo>
                <a:close/>
              </a:path>
            </a:pathLst>
          </a:custGeom>
          <a:solidFill>
            <a:srgbClr val="2F5597"/>
          </a:solidFill>
          <a:ln w="9525"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pic>
        <p:nvPicPr>
          <p:cNvPr id="100" name="Graphic 44" descr="Wi Fi">
            <a:extLst>
              <a:ext uri="{FF2B5EF4-FFF2-40B4-BE49-F238E27FC236}">
                <a16:creationId xmlns:a16="http://schemas.microsoft.com/office/drawing/2014/main" id="{BD861B45-589A-46E8-AE95-C3DA13E292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66695" y="2332484"/>
            <a:ext cx="491490" cy="491490"/>
          </a:xfrm>
          <a:prstGeom prst="rect">
            <a:avLst/>
          </a:prstGeom>
        </p:spPr>
      </p:pic>
      <p:pic>
        <p:nvPicPr>
          <p:cNvPr id="101" name="Graphic 46" descr="Map with pin">
            <a:extLst>
              <a:ext uri="{FF2B5EF4-FFF2-40B4-BE49-F238E27FC236}">
                <a16:creationId xmlns:a16="http://schemas.microsoft.com/office/drawing/2014/main" id="{90BA15EC-844D-4565-B236-565A570E44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4784" y="5079919"/>
            <a:ext cx="460712" cy="460712"/>
          </a:xfrm>
          <a:prstGeom prst="rect">
            <a:avLst/>
          </a:prstGeom>
        </p:spPr>
      </p:pic>
      <p:pic>
        <p:nvPicPr>
          <p:cNvPr id="103" name="Graphic 50" descr="Group brainstorm">
            <a:extLst>
              <a:ext uri="{FF2B5EF4-FFF2-40B4-BE49-F238E27FC236}">
                <a16:creationId xmlns:a16="http://schemas.microsoft.com/office/drawing/2014/main" id="{76945359-5781-4D4B-B5B2-6352D03F2065}"/>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13058" y="2242011"/>
            <a:ext cx="457199" cy="457199"/>
          </a:xfrm>
          <a:prstGeom prst="rect">
            <a:avLst/>
          </a:prstGeom>
        </p:spPr>
      </p:pic>
      <p:pic>
        <p:nvPicPr>
          <p:cNvPr id="104" name="Graphic 52" descr="Clock">
            <a:extLst>
              <a:ext uri="{FF2B5EF4-FFF2-40B4-BE49-F238E27FC236}">
                <a16:creationId xmlns:a16="http://schemas.microsoft.com/office/drawing/2014/main" id="{1DA6B57C-88EC-45DA-B467-0141121B832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139815" y="5013959"/>
            <a:ext cx="403684" cy="403684"/>
          </a:xfrm>
          <a:prstGeom prst="rect">
            <a:avLst/>
          </a:prstGeom>
        </p:spPr>
      </p:pic>
      <p:sp>
        <p:nvSpPr>
          <p:cNvPr id="105" name="AutoShape 30"/>
          <p:cNvSpPr>
            <a:spLocks/>
          </p:cNvSpPr>
          <p:nvPr userDrawn="1"/>
        </p:nvSpPr>
        <p:spPr bwMode="auto">
          <a:xfrm>
            <a:off x="8164013" y="3472255"/>
            <a:ext cx="291363" cy="423667"/>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
          <p:cNvSpPr>
            <a:spLocks/>
          </p:cNvSpPr>
          <p:nvPr userDrawn="1"/>
        </p:nvSpPr>
        <p:spPr bwMode="auto">
          <a:xfrm>
            <a:off x="3655469" y="3777439"/>
            <a:ext cx="377208" cy="3785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cxnSp>
        <p:nvCxnSpPr>
          <p:cNvPr id="36" name="Straight Connector 35">
            <a:extLst>
              <a:ext uri="{FF2B5EF4-FFF2-40B4-BE49-F238E27FC236}">
                <a16:creationId xmlns:a16="http://schemas.microsoft.com/office/drawing/2014/main" id="{5179E2A0-8FE2-433E-922C-50B26622EABC}"/>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7" name="Text Placeholder 2">
            <a:extLst>
              <a:ext uri="{FF2B5EF4-FFF2-40B4-BE49-F238E27FC236}">
                <a16:creationId xmlns:a16="http://schemas.microsoft.com/office/drawing/2014/main" id="{870B58FA-8C6B-4EB4-A1C6-29B47E1734D8}"/>
              </a:ext>
            </a:extLst>
          </p:cNvPr>
          <p:cNvSpPr>
            <a:spLocks noGrp="1"/>
          </p:cNvSpPr>
          <p:nvPr>
            <p:ph type="body" sz="quarter" idx="24" hasCustomPrompt="1"/>
          </p:nvPr>
        </p:nvSpPr>
        <p:spPr>
          <a:xfrm>
            <a:off x="890087" y="414845"/>
            <a:ext cx="4470400" cy="772679"/>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9941907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36" name="Text Placeholder 21">
            <a:extLst>
              <a:ext uri="{FF2B5EF4-FFF2-40B4-BE49-F238E27FC236}">
                <a16:creationId xmlns:a16="http://schemas.microsoft.com/office/drawing/2014/main" id="{C2A4DF74-9CC4-4AA6-82AB-848DA43F6148}"/>
              </a:ext>
            </a:extLst>
          </p:cNvPr>
          <p:cNvSpPr>
            <a:spLocks noGrp="1"/>
          </p:cNvSpPr>
          <p:nvPr>
            <p:ph type="body" sz="quarter" idx="14" hasCustomPrompt="1"/>
          </p:nvPr>
        </p:nvSpPr>
        <p:spPr>
          <a:xfrm>
            <a:off x="1984131" y="2481356"/>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37" name="Text Placeholder 21">
            <a:extLst>
              <a:ext uri="{FF2B5EF4-FFF2-40B4-BE49-F238E27FC236}">
                <a16:creationId xmlns:a16="http://schemas.microsoft.com/office/drawing/2014/main" id="{1C82EFB9-AE28-4D62-8013-AFAFE814F31D}"/>
              </a:ext>
            </a:extLst>
          </p:cNvPr>
          <p:cNvSpPr>
            <a:spLocks noGrp="1"/>
          </p:cNvSpPr>
          <p:nvPr>
            <p:ph type="body" sz="quarter" idx="15" hasCustomPrompt="1"/>
          </p:nvPr>
        </p:nvSpPr>
        <p:spPr>
          <a:xfrm>
            <a:off x="1440865" y="2713935"/>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38" name="Text Placeholder 21">
            <a:extLst>
              <a:ext uri="{FF2B5EF4-FFF2-40B4-BE49-F238E27FC236}">
                <a16:creationId xmlns:a16="http://schemas.microsoft.com/office/drawing/2014/main" id="{326081C0-4F08-4247-8EC5-06AE3E7A0920}"/>
              </a:ext>
            </a:extLst>
          </p:cNvPr>
          <p:cNvSpPr>
            <a:spLocks noGrp="1"/>
          </p:cNvSpPr>
          <p:nvPr>
            <p:ph type="body" sz="quarter" idx="16" hasCustomPrompt="1"/>
          </p:nvPr>
        </p:nvSpPr>
        <p:spPr>
          <a:xfrm>
            <a:off x="8211560" y="2481356"/>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39" name="Text Placeholder 21">
            <a:extLst>
              <a:ext uri="{FF2B5EF4-FFF2-40B4-BE49-F238E27FC236}">
                <a16:creationId xmlns:a16="http://schemas.microsoft.com/office/drawing/2014/main" id="{5F3A990D-B82E-43F1-9337-7165F5DD1314}"/>
              </a:ext>
            </a:extLst>
          </p:cNvPr>
          <p:cNvSpPr>
            <a:spLocks noGrp="1"/>
          </p:cNvSpPr>
          <p:nvPr>
            <p:ph type="body" sz="quarter" idx="17" hasCustomPrompt="1"/>
          </p:nvPr>
        </p:nvSpPr>
        <p:spPr>
          <a:xfrm>
            <a:off x="8230611" y="2713935"/>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40" name="Text Placeholder 21">
            <a:extLst>
              <a:ext uri="{FF2B5EF4-FFF2-40B4-BE49-F238E27FC236}">
                <a16:creationId xmlns:a16="http://schemas.microsoft.com/office/drawing/2014/main" id="{5C13CB7D-D1EA-4BF3-9889-05DC644A9B56}"/>
              </a:ext>
            </a:extLst>
          </p:cNvPr>
          <p:cNvSpPr>
            <a:spLocks noGrp="1"/>
          </p:cNvSpPr>
          <p:nvPr>
            <p:ph type="body" sz="quarter" idx="18" hasCustomPrompt="1"/>
          </p:nvPr>
        </p:nvSpPr>
        <p:spPr>
          <a:xfrm>
            <a:off x="8230611" y="4228032"/>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41" name="Text Placeholder 21">
            <a:extLst>
              <a:ext uri="{FF2B5EF4-FFF2-40B4-BE49-F238E27FC236}">
                <a16:creationId xmlns:a16="http://schemas.microsoft.com/office/drawing/2014/main" id="{DB97495E-8D40-44D5-A904-6E8E2AF9E8CC}"/>
              </a:ext>
            </a:extLst>
          </p:cNvPr>
          <p:cNvSpPr>
            <a:spLocks noGrp="1"/>
          </p:cNvSpPr>
          <p:nvPr>
            <p:ph type="body" sz="quarter" idx="19" hasCustomPrompt="1"/>
          </p:nvPr>
        </p:nvSpPr>
        <p:spPr>
          <a:xfrm>
            <a:off x="8249662" y="446061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grpSp>
        <p:nvGrpSpPr>
          <p:cNvPr id="42" name="Group 41">
            <a:extLst>
              <a:ext uri="{FF2B5EF4-FFF2-40B4-BE49-F238E27FC236}">
                <a16:creationId xmlns:a16="http://schemas.microsoft.com/office/drawing/2014/main" id="{26B8F905-823C-42CB-9B2E-3CA3CBFE8C0B}"/>
              </a:ext>
            </a:extLst>
          </p:cNvPr>
          <p:cNvGrpSpPr/>
          <p:nvPr userDrawn="1"/>
        </p:nvGrpSpPr>
        <p:grpSpPr>
          <a:xfrm>
            <a:off x="4746479" y="2265484"/>
            <a:ext cx="3111467" cy="3088920"/>
            <a:chOff x="4857047" y="2420060"/>
            <a:chExt cx="3111467" cy="3088920"/>
          </a:xfrm>
        </p:grpSpPr>
        <p:sp>
          <p:nvSpPr>
            <p:cNvPr id="44" name="Teardrop 43">
              <a:extLst>
                <a:ext uri="{FF2B5EF4-FFF2-40B4-BE49-F238E27FC236}">
                  <a16:creationId xmlns:a16="http://schemas.microsoft.com/office/drawing/2014/main" id="{7785F0C2-AF8A-48E9-A640-A5E5E959DC5C}"/>
                </a:ext>
              </a:extLst>
            </p:cNvPr>
            <p:cNvSpPr/>
            <p:nvPr userDrawn="1"/>
          </p:nvSpPr>
          <p:spPr>
            <a:xfrm>
              <a:off x="4857047" y="4050951"/>
              <a:ext cx="1458029" cy="1458029"/>
            </a:xfrm>
            <a:prstGeom prst="teardrop">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sp>
          <p:nvSpPr>
            <p:cNvPr id="45" name="Teardrop 44">
              <a:extLst>
                <a:ext uri="{FF2B5EF4-FFF2-40B4-BE49-F238E27FC236}">
                  <a16:creationId xmlns:a16="http://schemas.microsoft.com/office/drawing/2014/main" id="{F8EC7351-9D10-4ED6-A4F2-DDC4F4BE4B5A}"/>
                </a:ext>
              </a:extLst>
            </p:cNvPr>
            <p:cNvSpPr/>
            <p:nvPr userDrawn="1"/>
          </p:nvSpPr>
          <p:spPr>
            <a:xfrm rot="5400000">
              <a:off x="4857047" y="2420061"/>
              <a:ext cx="1458029" cy="1458029"/>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sp>
          <p:nvSpPr>
            <p:cNvPr id="46" name="Teardrop 45">
              <a:extLst>
                <a:ext uri="{FF2B5EF4-FFF2-40B4-BE49-F238E27FC236}">
                  <a16:creationId xmlns:a16="http://schemas.microsoft.com/office/drawing/2014/main" id="{0223DE41-543E-4D5F-8DFB-BDD6724ADB8E}"/>
                </a:ext>
              </a:extLst>
            </p:cNvPr>
            <p:cNvSpPr/>
            <p:nvPr userDrawn="1"/>
          </p:nvSpPr>
          <p:spPr>
            <a:xfrm rot="10800000">
              <a:off x="6480422" y="2420060"/>
              <a:ext cx="1458029" cy="1458029"/>
            </a:xfrm>
            <a:prstGeom prst="teardrop">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sp>
          <p:nvSpPr>
            <p:cNvPr id="47" name="Teardrop 46">
              <a:extLst>
                <a:ext uri="{FF2B5EF4-FFF2-40B4-BE49-F238E27FC236}">
                  <a16:creationId xmlns:a16="http://schemas.microsoft.com/office/drawing/2014/main" id="{9A871070-081B-430B-BF4D-78E99AB00E74}"/>
                </a:ext>
              </a:extLst>
            </p:cNvPr>
            <p:cNvSpPr/>
            <p:nvPr userDrawn="1"/>
          </p:nvSpPr>
          <p:spPr>
            <a:xfrm rot="16200000">
              <a:off x="6510485" y="4032159"/>
              <a:ext cx="1458029" cy="1458029"/>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anose="00000500000000000000" pitchFamily="2" charset="0"/>
                <a:cs typeface="Poppins" panose="00000500000000000000" pitchFamily="2" charset="0"/>
              </a:endParaRPr>
            </a:p>
          </p:txBody>
        </p:sp>
      </p:grpSp>
      <p:sp>
        <p:nvSpPr>
          <p:cNvPr id="48"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1984131" y="4207514"/>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49"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440865" y="4440093"/>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Graphic 18">
            <a:extLst>
              <a:ext uri="{FF2B5EF4-FFF2-40B4-BE49-F238E27FC236}">
                <a16:creationId xmlns:a16="http://schemas.microsoft.com/office/drawing/2014/main" id="{06870B10-5F36-4929-8D67-6D1D4B99EFE7}"/>
              </a:ext>
            </a:extLst>
          </p:cNvPr>
          <p:cNvSpPr/>
          <p:nvPr userDrawn="1"/>
        </p:nvSpPr>
        <p:spPr>
          <a:xfrm>
            <a:off x="5285800" y="2850434"/>
            <a:ext cx="393982" cy="371512"/>
          </a:xfrm>
          <a:custGeom>
            <a:avLst/>
            <a:gdLst>
              <a:gd name="connsiteX0" fmla="*/ 206225 w 393982"/>
              <a:gd name="connsiteY0" fmla="*/ 371513 h 371512"/>
              <a:gd name="connsiteX1" fmla="*/ 33858 w 393982"/>
              <a:gd name="connsiteY1" fmla="*/ 199146 h 371512"/>
              <a:gd name="connsiteX2" fmla="*/ 0 w 393982"/>
              <a:gd name="connsiteY2" fmla="*/ 116656 h 371512"/>
              <a:gd name="connsiteX3" fmla="*/ 33858 w 393982"/>
              <a:gd name="connsiteY3" fmla="*/ 34166 h 371512"/>
              <a:gd name="connsiteX4" fmla="*/ 198838 w 393982"/>
              <a:gd name="connsiteY4" fmla="*/ 34166 h 371512"/>
              <a:gd name="connsiteX5" fmla="*/ 369358 w 393982"/>
              <a:gd name="connsiteY5" fmla="*/ 204686 h 371512"/>
              <a:gd name="connsiteX6" fmla="*/ 369358 w 393982"/>
              <a:gd name="connsiteY6" fmla="*/ 204686 h 371512"/>
              <a:gd name="connsiteX7" fmla="*/ 371205 w 393982"/>
              <a:gd name="connsiteY7" fmla="*/ 206533 h 371512"/>
              <a:gd name="connsiteX8" fmla="*/ 371205 w 393982"/>
              <a:gd name="connsiteY8" fmla="*/ 206533 h 371512"/>
              <a:gd name="connsiteX9" fmla="*/ 393982 w 393982"/>
              <a:gd name="connsiteY9" fmla="*/ 263783 h 371512"/>
              <a:gd name="connsiteX10" fmla="*/ 369358 w 393982"/>
              <a:gd name="connsiteY10" fmla="*/ 322881 h 371512"/>
              <a:gd name="connsiteX11" fmla="*/ 310261 w 393982"/>
              <a:gd name="connsiteY11" fmla="*/ 347504 h 371512"/>
              <a:gd name="connsiteX12" fmla="*/ 251164 w 393982"/>
              <a:gd name="connsiteY12" fmla="*/ 322881 h 371512"/>
              <a:gd name="connsiteX13" fmla="*/ 80028 w 393982"/>
              <a:gd name="connsiteY13" fmla="*/ 152360 h 371512"/>
              <a:gd name="connsiteX14" fmla="*/ 65253 w 393982"/>
              <a:gd name="connsiteY14" fmla="*/ 116040 h 371512"/>
              <a:gd name="connsiteX15" fmla="*/ 80028 w 393982"/>
              <a:gd name="connsiteY15" fmla="*/ 79720 h 371512"/>
              <a:gd name="connsiteX16" fmla="*/ 152668 w 393982"/>
              <a:gd name="connsiteY16" fmla="*/ 79104 h 371512"/>
              <a:gd name="connsiteX17" fmla="*/ 323188 w 393982"/>
              <a:gd name="connsiteY17" fmla="*/ 249625 h 371512"/>
              <a:gd name="connsiteX18" fmla="*/ 297333 w 393982"/>
              <a:gd name="connsiteY18" fmla="*/ 275480 h 371512"/>
              <a:gd name="connsiteX19" fmla="*/ 126197 w 393982"/>
              <a:gd name="connsiteY19" fmla="*/ 106190 h 371512"/>
              <a:gd name="connsiteX20" fmla="*/ 106498 w 393982"/>
              <a:gd name="connsiteY20" fmla="*/ 106190 h 371512"/>
              <a:gd name="connsiteX21" fmla="*/ 102189 w 393982"/>
              <a:gd name="connsiteY21" fmla="*/ 116656 h 371512"/>
              <a:gd name="connsiteX22" fmla="*/ 106498 w 393982"/>
              <a:gd name="connsiteY22" fmla="*/ 126505 h 371512"/>
              <a:gd name="connsiteX23" fmla="*/ 277019 w 393982"/>
              <a:gd name="connsiteY23" fmla="*/ 297026 h 371512"/>
              <a:gd name="connsiteX24" fmla="*/ 310261 w 393982"/>
              <a:gd name="connsiteY24" fmla="*/ 310569 h 371512"/>
              <a:gd name="connsiteX25" fmla="*/ 343503 w 393982"/>
              <a:gd name="connsiteY25" fmla="*/ 297026 h 371512"/>
              <a:gd name="connsiteX26" fmla="*/ 357046 w 393982"/>
              <a:gd name="connsiteY26" fmla="*/ 263783 h 371512"/>
              <a:gd name="connsiteX27" fmla="*/ 343503 w 393982"/>
              <a:gd name="connsiteY27" fmla="*/ 230541 h 371512"/>
              <a:gd name="connsiteX28" fmla="*/ 172983 w 393982"/>
              <a:gd name="connsiteY28" fmla="*/ 60021 h 371512"/>
              <a:gd name="connsiteX29" fmla="*/ 60328 w 393982"/>
              <a:gd name="connsiteY29" fmla="*/ 60021 h 371512"/>
              <a:gd name="connsiteX30" fmla="*/ 36936 w 393982"/>
              <a:gd name="connsiteY30" fmla="*/ 116656 h 371512"/>
              <a:gd name="connsiteX31" fmla="*/ 60328 w 393982"/>
              <a:gd name="connsiteY31" fmla="*/ 173291 h 371512"/>
              <a:gd name="connsiteX32" fmla="*/ 232696 w 393982"/>
              <a:gd name="connsiteY32" fmla="*/ 345658 h 371512"/>
              <a:gd name="connsiteX33" fmla="*/ 206225 w 393982"/>
              <a:gd name="connsiteY33" fmla="*/ 371513 h 37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3982" h="371512">
                <a:moveTo>
                  <a:pt x="206225" y="371513"/>
                </a:moveTo>
                <a:lnTo>
                  <a:pt x="33858" y="199146"/>
                </a:lnTo>
                <a:cubicBezTo>
                  <a:pt x="12312" y="176984"/>
                  <a:pt x="0" y="148051"/>
                  <a:pt x="0" y="116656"/>
                </a:cubicBezTo>
                <a:cubicBezTo>
                  <a:pt x="0" y="85260"/>
                  <a:pt x="12312" y="56327"/>
                  <a:pt x="33858" y="34166"/>
                </a:cubicBezTo>
                <a:cubicBezTo>
                  <a:pt x="79412" y="-11389"/>
                  <a:pt x="153284" y="-11389"/>
                  <a:pt x="198838" y="34166"/>
                </a:cubicBezTo>
                <a:lnTo>
                  <a:pt x="369358" y="204686"/>
                </a:lnTo>
                <a:cubicBezTo>
                  <a:pt x="369358" y="204686"/>
                  <a:pt x="369358" y="204686"/>
                  <a:pt x="369358" y="204686"/>
                </a:cubicBezTo>
                <a:lnTo>
                  <a:pt x="371205" y="206533"/>
                </a:lnTo>
                <a:lnTo>
                  <a:pt x="371205" y="206533"/>
                </a:lnTo>
                <a:cubicBezTo>
                  <a:pt x="385979" y="221923"/>
                  <a:pt x="393982" y="242237"/>
                  <a:pt x="393982" y="263783"/>
                </a:cubicBezTo>
                <a:cubicBezTo>
                  <a:pt x="393982" y="285945"/>
                  <a:pt x="385364" y="307491"/>
                  <a:pt x="369358" y="322881"/>
                </a:cubicBezTo>
                <a:cubicBezTo>
                  <a:pt x="353353" y="338886"/>
                  <a:pt x="332422" y="347504"/>
                  <a:pt x="310261" y="347504"/>
                </a:cubicBezTo>
                <a:cubicBezTo>
                  <a:pt x="288099" y="347504"/>
                  <a:pt x="266553" y="338886"/>
                  <a:pt x="251164" y="322881"/>
                </a:cubicBezTo>
                <a:lnTo>
                  <a:pt x="80028" y="152360"/>
                </a:lnTo>
                <a:cubicBezTo>
                  <a:pt x="70178" y="142511"/>
                  <a:pt x="65253" y="130199"/>
                  <a:pt x="65253" y="116040"/>
                </a:cubicBezTo>
                <a:cubicBezTo>
                  <a:pt x="65253" y="101881"/>
                  <a:pt x="70794" y="89569"/>
                  <a:pt x="80028" y="79720"/>
                </a:cubicBezTo>
                <a:cubicBezTo>
                  <a:pt x="100342" y="59405"/>
                  <a:pt x="132353" y="59405"/>
                  <a:pt x="152668" y="79104"/>
                </a:cubicBezTo>
                <a:lnTo>
                  <a:pt x="323188" y="249625"/>
                </a:lnTo>
                <a:lnTo>
                  <a:pt x="297333" y="275480"/>
                </a:lnTo>
                <a:lnTo>
                  <a:pt x="126197" y="106190"/>
                </a:lnTo>
                <a:cubicBezTo>
                  <a:pt x="120657" y="100650"/>
                  <a:pt x="112039" y="100650"/>
                  <a:pt x="106498" y="106190"/>
                </a:cubicBezTo>
                <a:cubicBezTo>
                  <a:pt x="103420" y="109268"/>
                  <a:pt x="102189" y="112962"/>
                  <a:pt x="102189" y="116656"/>
                </a:cubicBezTo>
                <a:cubicBezTo>
                  <a:pt x="102189" y="120349"/>
                  <a:pt x="103420" y="124043"/>
                  <a:pt x="106498" y="126505"/>
                </a:cubicBezTo>
                <a:lnTo>
                  <a:pt x="277019" y="297026"/>
                </a:lnTo>
                <a:cubicBezTo>
                  <a:pt x="285637" y="305644"/>
                  <a:pt x="297949" y="310569"/>
                  <a:pt x="310261" y="310569"/>
                </a:cubicBezTo>
                <a:cubicBezTo>
                  <a:pt x="322573" y="310569"/>
                  <a:pt x="334885" y="305644"/>
                  <a:pt x="343503" y="297026"/>
                </a:cubicBezTo>
                <a:cubicBezTo>
                  <a:pt x="352121" y="288407"/>
                  <a:pt x="357046" y="276095"/>
                  <a:pt x="357046" y="263783"/>
                </a:cubicBezTo>
                <a:cubicBezTo>
                  <a:pt x="357046" y="251471"/>
                  <a:pt x="352121" y="239159"/>
                  <a:pt x="343503" y="230541"/>
                </a:cubicBezTo>
                <a:lnTo>
                  <a:pt x="172983" y="60021"/>
                </a:lnTo>
                <a:cubicBezTo>
                  <a:pt x="142203" y="29241"/>
                  <a:pt x="91108" y="29241"/>
                  <a:pt x="60328" y="60021"/>
                </a:cubicBezTo>
                <a:cubicBezTo>
                  <a:pt x="44939" y="75411"/>
                  <a:pt x="36936" y="95110"/>
                  <a:pt x="36936" y="116656"/>
                </a:cubicBezTo>
                <a:cubicBezTo>
                  <a:pt x="36936" y="138202"/>
                  <a:pt x="44939" y="157901"/>
                  <a:pt x="60328" y="173291"/>
                </a:cubicBezTo>
                <a:lnTo>
                  <a:pt x="232696" y="345658"/>
                </a:lnTo>
                <a:lnTo>
                  <a:pt x="206225" y="371513"/>
                </a:lnTo>
                <a:close/>
              </a:path>
            </a:pathLst>
          </a:custGeom>
          <a:solidFill>
            <a:srgbClr val="2F5597"/>
          </a:solidFill>
          <a:ln w="6102"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grpSp>
        <p:nvGrpSpPr>
          <p:cNvPr id="52" name="Graphic 124">
            <a:extLst>
              <a:ext uri="{FF2B5EF4-FFF2-40B4-BE49-F238E27FC236}">
                <a16:creationId xmlns:a16="http://schemas.microsoft.com/office/drawing/2014/main" id="{267D49FA-96E7-4719-A7EC-AEB62843F2F8}"/>
              </a:ext>
            </a:extLst>
          </p:cNvPr>
          <p:cNvGrpSpPr/>
          <p:nvPr userDrawn="1"/>
        </p:nvGrpSpPr>
        <p:grpSpPr>
          <a:xfrm>
            <a:off x="6876480" y="4391323"/>
            <a:ext cx="377417" cy="377417"/>
            <a:chOff x="6478408" y="2921822"/>
            <a:chExt cx="354759" cy="354759"/>
          </a:xfrm>
          <a:solidFill>
            <a:schemeClr val="tx1">
              <a:lumMod val="95000"/>
              <a:lumOff val="5000"/>
            </a:schemeClr>
          </a:solidFill>
        </p:grpSpPr>
        <p:sp>
          <p:nvSpPr>
            <p:cNvPr id="53" name="Freeform: Shape 66">
              <a:extLst>
                <a:ext uri="{FF2B5EF4-FFF2-40B4-BE49-F238E27FC236}">
                  <a16:creationId xmlns:a16="http://schemas.microsoft.com/office/drawing/2014/main" id="{F9F63F5E-43B0-4925-BBA9-6107188ABCDB}"/>
                </a:ext>
              </a:extLst>
            </p:cNvPr>
            <p:cNvSpPr/>
            <p:nvPr/>
          </p:nvSpPr>
          <p:spPr>
            <a:xfrm>
              <a:off x="6478408" y="3016054"/>
              <a:ext cx="354759" cy="260526"/>
            </a:xfrm>
            <a:custGeom>
              <a:avLst/>
              <a:gdLst>
                <a:gd name="connsiteX0" fmla="*/ 293785 w 354759"/>
                <a:gd name="connsiteY0" fmla="*/ 12749 h 260526"/>
                <a:gd name="connsiteX1" fmla="*/ 293785 w 354759"/>
                <a:gd name="connsiteY1" fmla="*/ 12195 h 260526"/>
                <a:gd name="connsiteX2" fmla="*/ 274384 w 354759"/>
                <a:gd name="connsiteY2" fmla="*/ 0 h 260526"/>
                <a:gd name="connsiteX3" fmla="*/ 254983 w 354759"/>
                <a:gd name="connsiteY3" fmla="*/ 0 h 260526"/>
                <a:gd name="connsiteX4" fmla="*/ 254983 w 354759"/>
                <a:gd name="connsiteY4" fmla="*/ 33259 h 260526"/>
                <a:gd name="connsiteX5" fmla="*/ 266624 w 354759"/>
                <a:gd name="connsiteY5" fmla="*/ 33259 h 260526"/>
                <a:gd name="connsiteX6" fmla="*/ 317620 w 354759"/>
                <a:gd name="connsiteY6" fmla="*/ 94233 h 260526"/>
                <a:gd name="connsiteX7" fmla="*/ 249440 w 354759"/>
                <a:gd name="connsiteY7" fmla="*/ 94233 h 260526"/>
                <a:gd name="connsiteX8" fmla="*/ 236136 w 354759"/>
                <a:gd name="connsiteY8" fmla="*/ 138578 h 260526"/>
                <a:gd name="connsiteX9" fmla="*/ 216181 w 354759"/>
                <a:gd name="connsiteY9" fmla="*/ 149664 h 260526"/>
                <a:gd name="connsiteX10" fmla="*/ 138578 w 354759"/>
                <a:gd name="connsiteY10" fmla="*/ 149664 h 260526"/>
                <a:gd name="connsiteX11" fmla="*/ 117514 w 354759"/>
                <a:gd name="connsiteY11" fmla="*/ 133589 h 260526"/>
                <a:gd name="connsiteX12" fmla="*/ 105319 w 354759"/>
                <a:gd name="connsiteY12" fmla="*/ 94233 h 260526"/>
                <a:gd name="connsiteX13" fmla="*/ 37139 w 354759"/>
                <a:gd name="connsiteY13" fmla="*/ 94233 h 260526"/>
                <a:gd name="connsiteX14" fmla="*/ 88135 w 354759"/>
                <a:gd name="connsiteY14" fmla="*/ 33259 h 260526"/>
                <a:gd name="connsiteX15" fmla="*/ 99776 w 354759"/>
                <a:gd name="connsiteY15" fmla="*/ 33259 h 260526"/>
                <a:gd name="connsiteX16" fmla="*/ 99776 w 354759"/>
                <a:gd name="connsiteY16" fmla="*/ 0 h 260526"/>
                <a:gd name="connsiteX17" fmla="*/ 80929 w 354759"/>
                <a:gd name="connsiteY17" fmla="*/ 0 h 260526"/>
                <a:gd name="connsiteX18" fmla="*/ 60974 w 354759"/>
                <a:gd name="connsiteY18" fmla="*/ 12195 h 260526"/>
                <a:gd name="connsiteX19" fmla="*/ 0 w 354759"/>
                <a:gd name="connsiteY19" fmla="*/ 94233 h 260526"/>
                <a:gd name="connsiteX20" fmla="*/ 0 w 354759"/>
                <a:gd name="connsiteY20" fmla="*/ 254983 h 260526"/>
                <a:gd name="connsiteX21" fmla="*/ 5543 w 354759"/>
                <a:gd name="connsiteY21" fmla="*/ 260526 h 260526"/>
                <a:gd name="connsiteX22" fmla="*/ 349216 w 354759"/>
                <a:gd name="connsiteY22" fmla="*/ 260526 h 260526"/>
                <a:gd name="connsiteX23" fmla="*/ 354759 w 354759"/>
                <a:gd name="connsiteY23" fmla="*/ 254983 h 260526"/>
                <a:gd name="connsiteX24" fmla="*/ 354759 w 354759"/>
                <a:gd name="connsiteY24" fmla="*/ 94233 h 260526"/>
                <a:gd name="connsiteX25" fmla="*/ 293785 w 354759"/>
                <a:gd name="connsiteY25" fmla="*/ 12749 h 26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9" h="260526">
                  <a:moveTo>
                    <a:pt x="293785" y="12749"/>
                  </a:moveTo>
                  <a:lnTo>
                    <a:pt x="293785" y="12195"/>
                  </a:lnTo>
                  <a:cubicBezTo>
                    <a:pt x="290459" y="4989"/>
                    <a:pt x="282699" y="0"/>
                    <a:pt x="274384" y="0"/>
                  </a:cubicBezTo>
                  <a:lnTo>
                    <a:pt x="254983" y="0"/>
                  </a:lnTo>
                  <a:lnTo>
                    <a:pt x="254983" y="33259"/>
                  </a:lnTo>
                  <a:lnTo>
                    <a:pt x="266624" y="33259"/>
                  </a:lnTo>
                  <a:lnTo>
                    <a:pt x="317620" y="94233"/>
                  </a:lnTo>
                  <a:lnTo>
                    <a:pt x="249440" y="94233"/>
                  </a:lnTo>
                  <a:cubicBezTo>
                    <a:pt x="249440" y="94233"/>
                    <a:pt x="241125" y="122503"/>
                    <a:pt x="236136" y="138578"/>
                  </a:cubicBezTo>
                  <a:cubicBezTo>
                    <a:pt x="233365" y="148001"/>
                    <a:pt x="226159" y="149664"/>
                    <a:pt x="216181" y="149664"/>
                  </a:cubicBezTo>
                  <a:lnTo>
                    <a:pt x="138578" y="149664"/>
                  </a:lnTo>
                  <a:cubicBezTo>
                    <a:pt x="128600" y="149664"/>
                    <a:pt x="120285" y="143012"/>
                    <a:pt x="117514" y="133589"/>
                  </a:cubicBezTo>
                  <a:lnTo>
                    <a:pt x="105319" y="94233"/>
                  </a:lnTo>
                  <a:lnTo>
                    <a:pt x="37139" y="94233"/>
                  </a:lnTo>
                  <a:lnTo>
                    <a:pt x="88135" y="33259"/>
                  </a:lnTo>
                  <a:lnTo>
                    <a:pt x="99776" y="33259"/>
                  </a:lnTo>
                  <a:lnTo>
                    <a:pt x="99776" y="0"/>
                  </a:lnTo>
                  <a:lnTo>
                    <a:pt x="80929" y="0"/>
                  </a:lnTo>
                  <a:cubicBezTo>
                    <a:pt x="72615" y="0"/>
                    <a:pt x="64854" y="4434"/>
                    <a:pt x="60974" y="12195"/>
                  </a:cubicBezTo>
                  <a:lnTo>
                    <a:pt x="0" y="94233"/>
                  </a:lnTo>
                  <a:lnTo>
                    <a:pt x="0" y="254983"/>
                  </a:lnTo>
                  <a:cubicBezTo>
                    <a:pt x="0" y="258309"/>
                    <a:pt x="2217" y="260526"/>
                    <a:pt x="5543" y="260526"/>
                  </a:cubicBezTo>
                  <a:lnTo>
                    <a:pt x="349216" y="260526"/>
                  </a:lnTo>
                  <a:cubicBezTo>
                    <a:pt x="352542" y="260526"/>
                    <a:pt x="354759" y="258309"/>
                    <a:pt x="354759" y="254983"/>
                  </a:cubicBezTo>
                  <a:lnTo>
                    <a:pt x="354759" y="94233"/>
                  </a:lnTo>
                  <a:lnTo>
                    <a:pt x="293785" y="12749"/>
                  </a:lnTo>
                  <a:close/>
                </a:path>
              </a:pathLst>
            </a:custGeom>
            <a:solidFill>
              <a:srgbClr val="2F5597"/>
            </a:solid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sp>
          <p:nvSpPr>
            <p:cNvPr id="54" name="Freeform: Shape 67">
              <a:extLst>
                <a:ext uri="{FF2B5EF4-FFF2-40B4-BE49-F238E27FC236}">
                  <a16:creationId xmlns:a16="http://schemas.microsoft.com/office/drawing/2014/main" id="{002A7EB2-0815-476E-8680-6AB464CBFAED}"/>
                </a:ext>
              </a:extLst>
            </p:cNvPr>
            <p:cNvSpPr/>
            <p:nvPr/>
          </p:nvSpPr>
          <p:spPr>
            <a:xfrm>
              <a:off x="6594813" y="2921822"/>
              <a:ext cx="121948" cy="155207"/>
            </a:xfrm>
            <a:custGeom>
              <a:avLst/>
              <a:gdLst>
                <a:gd name="connsiteX0" fmla="*/ 60974 w 121948"/>
                <a:gd name="connsiteY0" fmla="*/ 0 h 155207"/>
                <a:gd name="connsiteX1" fmla="*/ 121948 w 121948"/>
                <a:gd name="connsiteY1" fmla="*/ 72060 h 155207"/>
                <a:gd name="connsiteX2" fmla="*/ 94233 w 121948"/>
                <a:gd name="connsiteY2" fmla="*/ 72060 h 155207"/>
                <a:gd name="connsiteX3" fmla="*/ 94233 w 121948"/>
                <a:gd name="connsiteY3" fmla="*/ 155207 h 155207"/>
                <a:gd name="connsiteX4" fmla="*/ 27716 w 121948"/>
                <a:gd name="connsiteY4" fmla="*/ 155207 h 155207"/>
                <a:gd name="connsiteX5" fmla="*/ 27716 w 121948"/>
                <a:gd name="connsiteY5" fmla="*/ 72060 h 155207"/>
                <a:gd name="connsiteX6" fmla="*/ 0 w 121948"/>
                <a:gd name="connsiteY6" fmla="*/ 72060 h 1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48" h="155207">
                  <a:moveTo>
                    <a:pt x="60974" y="0"/>
                  </a:moveTo>
                  <a:lnTo>
                    <a:pt x="121948" y="72060"/>
                  </a:lnTo>
                  <a:lnTo>
                    <a:pt x="94233" y="72060"/>
                  </a:lnTo>
                  <a:lnTo>
                    <a:pt x="94233" y="155207"/>
                  </a:lnTo>
                  <a:lnTo>
                    <a:pt x="27716" y="155207"/>
                  </a:lnTo>
                  <a:lnTo>
                    <a:pt x="27716" y="72060"/>
                  </a:lnTo>
                  <a:lnTo>
                    <a:pt x="0" y="72060"/>
                  </a:lnTo>
                  <a:close/>
                </a:path>
              </a:pathLst>
            </a:custGeom>
            <a:solidFill>
              <a:srgbClr val="2F5597"/>
            </a:solid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grpSp>
      <p:pic>
        <p:nvPicPr>
          <p:cNvPr id="55" name="Graphic 68" descr="Bullseye">
            <a:extLst>
              <a:ext uri="{FF2B5EF4-FFF2-40B4-BE49-F238E27FC236}">
                <a16:creationId xmlns:a16="http://schemas.microsoft.com/office/drawing/2014/main" id="{59DB4E31-5EFA-4585-AAB1-C72024636A8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97525" y="2768527"/>
            <a:ext cx="535327" cy="535327"/>
          </a:xfrm>
          <a:prstGeom prst="rect">
            <a:avLst/>
          </a:prstGeom>
        </p:spPr>
      </p:pic>
      <p:sp>
        <p:nvSpPr>
          <p:cNvPr id="56" name="Graphic 86">
            <a:extLst>
              <a:ext uri="{FF2B5EF4-FFF2-40B4-BE49-F238E27FC236}">
                <a16:creationId xmlns:a16="http://schemas.microsoft.com/office/drawing/2014/main" id="{BF1CA498-CCDF-451A-A5CC-9B639E705F81}"/>
              </a:ext>
            </a:extLst>
          </p:cNvPr>
          <p:cNvSpPr/>
          <p:nvPr userDrawn="1"/>
        </p:nvSpPr>
        <p:spPr>
          <a:xfrm>
            <a:off x="5286503" y="4379994"/>
            <a:ext cx="392577" cy="400075"/>
          </a:xfrm>
          <a:custGeom>
            <a:avLst/>
            <a:gdLst>
              <a:gd name="connsiteX0" fmla="*/ 353789 w 355115"/>
              <a:gd name="connsiteY0" fmla="*/ 157009 h 354897"/>
              <a:gd name="connsiteX1" fmla="*/ 352680 w 355115"/>
              <a:gd name="connsiteY1" fmla="*/ 148694 h 354897"/>
              <a:gd name="connsiteX2" fmla="*/ 305010 w 355115"/>
              <a:gd name="connsiteY2" fmla="*/ 140379 h 354897"/>
              <a:gd name="connsiteX3" fmla="*/ 300021 w 355115"/>
              <a:gd name="connsiteY3" fmla="*/ 126521 h 354897"/>
              <a:gd name="connsiteX4" fmla="*/ 293369 w 355115"/>
              <a:gd name="connsiteY4" fmla="*/ 113218 h 354897"/>
              <a:gd name="connsiteX5" fmla="*/ 321085 w 355115"/>
              <a:gd name="connsiteY5" fmla="*/ 73862 h 354897"/>
              <a:gd name="connsiteX6" fmla="*/ 316096 w 355115"/>
              <a:gd name="connsiteY6" fmla="*/ 67210 h 354897"/>
              <a:gd name="connsiteX7" fmla="*/ 287272 w 355115"/>
              <a:gd name="connsiteY7" fmla="*/ 38386 h 354897"/>
              <a:gd name="connsiteX8" fmla="*/ 281174 w 355115"/>
              <a:gd name="connsiteY8" fmla="*/ 33397 h 354897"/>
              <a:gd name="connsiteX9" fmla="*/ 241818 w 355115"/>
              <a:gd name="connsiteY9" fmla="*/ 61113 h 354897"/>
              <a:gd name="connsiteX10" fmla="*/ 214657 w 355115"/>
              <a:gd name="connsiteY10" fmla="*/ 50027 h 354897"/>
              <a:gd name="connsiteX11" fmla="*/ 206342 w 355115"/>
              <a:gd name="connsiteY11" fmla="*/ 2356 h 354897"/>
              <a:gd name="connsiteX12" fmla="*/ 198028 w 355115"/>
              <a:gd name="connsiteY12" fmla="*/ 1247 h 354897"/>
              <a:gd name="connsiteX13" fmla="*/ 157009 w 355115"/>
              <a:gd name="connsiteY13" fmla="*/ 1247 h 354897"/>
              <a:gd name="connsiteX14" fmla="*/ 148694 w 355115"/>
              <a:gd name="connsiteY14" fmla="*/ 2356 h 354897"/>
              <a:gd name="connsiteX15" fmla="*/ 140379 w 355115"/>
              <a:gd name="connsiteY15" fmla="*/ 50027 h 354897"/>
              <a:gd name="connsiteX16" fmla="*/ 126521 w 355115"/>
              <a:gd name="connsiteY16" fmla="*/ 55015 h 354897"/>
              <a:gd name="connsiteX17" fmla="*/ 113218 w 355115"/>
              <a:gd name="connsiteY17" fmla="*/ 61667 h 354897"/>
              <a:gd name="connsiteX18" fmla="*/ 73862 w 355115"/>
              <a:gd name="connsiteY18" fmla="*/ 33952 h 354897"/>
              <a:gd name="connsiteX19" fmla="*/ 67210 w 355115"/>
              <a:gd name="connsiteY19" fmla="*/ 38940 h 354897"/>
              <a:gd name="connsiteX20" fmla="*/ 38386 w 355115"/>
              <a:gd name="connsiteY20" fmla="*/ 67765 h 354897"/>
              <a:gd name="connsiteX21" fmla="*/ 33397 w 355115"/>
              <a:gd name="connsiteY21" fmla="*/ 73862 h 354897"/>
              <a:gd name="connsiteX22" fmla="*/ 61113 w 355115"/>
              <a:gd name="connsiteY22" fmla="*/ 113218 h 354897"/>
              <a:gd name="connsiteX23" fmla="*/ 50027 w 355115"/>
              <a:gd name="connsiteY23" fmla="*/ 140379 h 354897"/>
              <a:gd name="connsiteX24" fmla="*/ 2356 w 355115"/>
              <a:gd name="connsiteY24" fmla="*/ 148694 h 354897"/>
              <a:gd name="connsiteX25" fmla="*/ 1247 w 355115"/>
              <a:gd name="connsiteY25" fmla="*/ 157009 h 354897"/>
              <a:gd name="connsiteX26" fmla="*/ 1247 w 355115"/>
              <a:gd name="connsiteY26" fmla="*/ 198028 h 354897"/>
              <a:gd name="connsiteX27" fmla="*/ 2356 w 355115"/>
              <a:gd name="connsiteY27" fmla="*/ 206342 h 354897"/>
              <a:gd name="connsiteX28" fmla="*/ 50027 w 355115"/>
              <a:gd name="connsiteY28" fmla="*/ 214657 h 354897"/>
              <a:gd name="connsiteX29" fmla="*/ 55015 w 355115"/>
              <a:gd name="connsiteY29" fmla="*/ 228515 h 354897"/>
              <a:gd name="connsiteX30" fmla="*/ 61667 w 355115"/>
              <a:gd name="connsiteY30" fmla="*/ 241818 h 354897"/>
              <a:gd name="connsiteX31" fmla="*/ 33952 w 355115"/>
              <a:gd name="connsiteY31" fmla="*/ 281174 h 354897"/>
              <a:gd name="connsiteX32" fmla="*/ 38940 w 355115"/>
              <a:gd name="connsiteY32" fmla="*/ 287826 h 354897"/>
              <a:gd name="connsiteX33" fmla="*/ 67765 w 355115"/>
              <a:gd name="connsiteY33" fmla="*/ 316650 h 354897"/>
              <a:gd name="connsiteX34" fmla="*/ 74416 w 355115"/>
              <a:gd name="connsiteY34" fmla="*/ 321639 h 354897"/>
              <a:gd name="connsiteX35" fmla="*/ 113772 w 355115"/>
              <a:gd name="connsiteY35" fmla="*/ 293923 h 354897"/>
              <a:gd name="connsiteX36" fmla="*/ 140934 w 355115"/>
              <a:gd name="connsiteY36" fmla="*/ 305010 h 354897"/>
              <a:gd name="connsiteX37" fmla="*/ 149248 w 355115"/>
              <a:gd name="connsiteY37" fmla="*/ 352680 h 354897"/>
              <a:gd name="connsiteX38" fmla="*/ 157563 w 355115"/>
              <a:gd name="connsiteY38" fmla="*/ 353789 h 354897"/>
              <a:gd name="connsiteX39" fmla="*/ 178072 w 355115"/>
              <a:gd name="connsiteY39" fmla="*/ 354898 h 354897"/>
              <a:gd name="connsiteX40" fmla="*/ 198582 w 355115"/>
              <a:gd name="connsiteY40" fmla="*/ 353789 h 354897"/>
              <a:gd name="connsiteX41" fmla="*/ 206897 w 355115"/>
              <a:gd name="connsiteY41" fmla="*/ 352680 h 354897"/>
              <a:gd name="connsiteX42" fmla="*/ 215211 w 355115"/>
              <a:gd name="connsiteY42" fmla="*/ 305010 h 354897"/>
              <a:gd name="connsiteX43" fmla="*/ 229069 w 355115"/>
              <a:gd name="connsiteY43" fmla="*/ 300021 h 354897"/>
              <a:gd name="connsiteX44" fmla="*/ 242372 w 355115"/>
              <a:gd name="connsiteY44" fmla="*/ 293369 h 354897"/>
              <a:gd name="connsiteX45" fmla="*/ 281729 w 355115"/>
              <a:gd name="connsiteY45" fmla="*/ 321085 h 354897"/>
              <a:gd name="connsiteX46" fmla="*/ 288380 w 355115"/>
              <a:gd name="connsiteY46" fmla="*/ 316096 h 354897"/>
              <a:gd name="connsiteX47" fmla="*/ 317204 w 355115"/>
              <a:gd name="connsiteY47" fmla="*/ 287272 h 354897"/>
              <a:gd name="connsiteX48" fmla="*/ 322193 w 355115"/>
              <a:gd name="connsiteY48" fmla="*/ 280620 h 354897"/>
              <a:gd name="connsiteX49" fmla="*/ 294478 w 355115"/>
              <a:gd name="connsiteY49" fmla="*/ 241264 h 354897"/>
              <a:gd name="connsiteX50" fmla="*/ 305564 w 355115"/>
              <a:gd name="connsiteY50" fmla="*/ 214103 h 354897"/>
              <a:gd name="connsiteX51" fmla="*/ 353235 w 355115"/>
              <a:gd name="connsiteY51" fmla="*/ 205788 h 354897"/>
              <a:gd name="connsiteX52" fmla="*/ 354343 w 355115"/>
              <a:gd name="connsiteY52" fmla="*/ 197473 h 354897"/>
              <a:gd name="connsiteX53" fmla="*/ 353789 w 355115"/>
              <a:gd name="connsiteY53" fmla="*/ 157009 h 354897"/>
              <a:gd name="connsiteX54" fmla="*/ 177518 w 355115"/>
              <a:gd name="connsiteY54" fmla="*/ 244035 h 354897"/>
              <a:gd name="connsiteX55" fmla="*/ 111001 w 355115"/>
              <a:gd name="connsiteY55" fmla="*/ 177518 h 354897"/>
              <a:gd name="connsiteX56" fmla="*/ 177518 w 355115"/>
              <a:gd name="connsiteY56" fmla="*/ 111001 h 354897"/>
              <a:gd name="connsiteX57" fmla="*/ 244035 w 355115"/>
              <a:gd name="connsiteY57" fmla="*/ 177518 h 354897"/>
              <a:gd name="connsiteX58" fmla="*/ 177518 w 355115"/>
              <a:gd name="connsiteY58" fmla="*/ 244035 h 35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5115" h="354897">
                <a:moveTo>
                  <a:pt x="353789" y="157009"/>
                </a:moveTo>
                <a:lnTo>
                  <a:pt x="352680" y="148694"/>
                </a:lnTo>
                <a:lnTo>
                  <a:pt x="305010" y="140379"/>
                </a:lnTo>
                <a:cubicBezTo>
                  <a:pt x="303901" y="135390"/>
                  <a:pt x="302238" y="130956"/>
                  <a:pt x="300021" y="126521"/>
                </a:cubicBezTo>
                <a:cubicBezTo>
                  <a:pt x="298358" y="122087"/>
                  <a:pt x="296141" y="117653"/>
                  <a:pt x="293369" y="113218"/>
                </a:cubicBezTo>
                <a:lnTo>
                  <a:pt x="321085" y="73862"/>
                </a:lnTo>
                <a:lnTo>
                  <a:pt x="316096" y="67210"/>
                </a:lnTo>
                <a:cubicBezTo>
                  <a:pt x="307781" y="56678"/>
                  <a:pt x="297804" y="46701"/>
                  <a:pt x="287272" y="38386"/>
                </a:cubicBezTo>
                <a:lnTo>
                  <a:pt x="281174" y="33397"/>
                </a:lnTo>
                <a:lnTo>
                  <a:pt x="241818" y="61113"/>
                </a:lnTo>
                <a:cubicBezTo>
                  <a:pt x="232949" y="56124"/>
                  <a:pt x="224080" y="52798"/>
                  <a:pt x="214657" y="50027"/>
                </a:cubicBezTo>
                <a:lnTo>
                  <a:pt x="206342" y="2356"/>
                </a:lnTo>
                <a:lnTo>
                  <a:pt x="198028" y="1247"/>
                </a:lnTo>
                <a:cubicBezTo>
                  <a:pt x="184170" y="-416"/>
                  <a:pt x="170312" y="-416"/>
                  <a:pt x="157009" y="1247"/>
                </a:cubicBezTo>
                <a:lnTo>
                  <a:pt x="148694" y="2356"/>
                </a:lnTo>
                <a:lnTo>
                  <a:pt x="140379" y="50027"/>
                </a:lnTo>
                <a:cubicBezTo>
                  <a:pt x="135390" y="51135"/>
                  <a:pt x="130956" y="52798"/>
                  <a:pt x="126521" y="55015"/>
                </a:cubicBezTo>
                <a:cubicBezTo>
                  <a:pt x="122087" y="56678"/>
                  <a:pt x="117653" y="58896"/>
                  <a:pt x="113218" y="61667"/>
                </a:cubicBezTo>
                <a:lnTo>
                  <a:pt x="73862" y="33952"/>
                </a:lnTo>
                <a:lnTo>
                  <a:pt x="67210" y="38940"/>
                </a:lnTo>
                <a:cubicBezTo>
                  <a:pt x="56678" y="47255"/>
                  <a:pt x="46701" y="57233"/>
                  <a:pt x="38386" y="67765"/>
                </a:cubicBezTo>
                <a:lnTo>
                  <a:pt x="33397" y="73862"/>
                </a:lnTo>
                <a:lnTo>
                  <a:pt x="61113" y="113218"/>
                </a:lnTo>
                <a:cubicBezTo>
                  <a:pt x="56124" y="122087"/>
                  <a:pt x="52798" y="130956"/>
                  <a:pt x="50027" y="140379"/>
                </a:cubicBezTo>
                <a:lnTo>
                  <a:pt x="2356" y="148694"/>
                </a:lnTo>
                <a:lnTo>
                  <a:pt x="1247" y="157009"/>
                </a:lnTo>
                <a:cubicBezTo>
                  <a:pt x="-416" y="170866"/>
                  <a:pt x="-416" y="184724"/>
                  <a:pt x="1247" y="198028"/>
                </a:cubicBezTo>
                <a:lnTo>
                  <a:pt x="2356" y="206342"/>
                </a:lnTo>
                <a:lnTo>
                  <a:pt x="50027" y="214657"/>
                </a:lnTo>
                <a:cubicBezTo>
                  <a:pt x="51135" y="219646"/>
                  <a:pt x="52798" y="224080"/>
                  <a:pt x="55015" y="228515"/>
                </a:cubicBezTo>
                <a:cubicBezTo>
                  <a:pt x="56678" y="232949"/>
                  <a:pt x="58896" y="237384"/>
                  <a:pt x="61667" y="241818"/>
                </a:cubicBezTo>
                <a:lnTo>
                  <a:pt x="33952" y="281174"/>
                </a:lnTo>
                <a:lnTo>
                  <a:pt x="38940" y="287826"/>
                </a:lnTo>
                <a:cubicBezTo>
                  <a:pt x="47255" y="298358"/>
                  <a:pt x="57233" y="308335"/>
                  <a:pt x="67765" y="316650"/>
                </a:cubicBezTo>
                <a:lnTo>
                  <a:pt x="74416" y="321639"/>
                </a:lnTo>
                <a:lnTo>
                  <a:pt x="113772" y="293923"/>
                </a:lnTo>
                <a:cubicBezTo>
                  <a:pt x="122641" y="298912"/>
                  <a:pt x="131510" y="302238"/>
                  <a:pt x="140934" y="305010"/>
                </a:cubicBezTo>
                <a:lnTo>
                  <a:pt x="149248" y="352680"/>
                </a:lnTo>
                <a:lnTo>
                  <a:pt x="157563" y="353789"/>
                </a:lnTo>
                <a:cubicBezTo>
                  <a:pt x="164215" y="354343"/>
                  <a:pt x="171421" y="354898"/>
                  <a:pt x="178072" y="354898"/>
                </a:cubicBezTo>
                <a:cubicBezTo>
                  <a:pt x="184724" y="354898"/>
                  <a:pt x="191930" y="354343"/>
                  <a:pt x="198582" y="353789"/>
                </a:cubicBezTo>
                <a:lnTo>
                  <a:pt x="206897" y="352680"/>
                </a:lnTo>
                <a:lnTo>
                  <a:pt x="215211" y="305010"/>
                </a:lnTo>
                <a:cubicBezTo>
                  <a:pt x="220200" y="303901"/>
                  <a:pt x="224635" y="302238"/>
                  <a:pt x="229069" y="300021"/>
                </a:cubicBezTo>
                <a:cubicBezTo>
                  <a:pt x="233503" y="298358"/>
                  <a:pt x="237938" y="296141"/>
                  <a:pt x="242372" y="293369"/>
                </a:cubicBezTo>
                <a:lnTo>
                  <a:pt x="281729" y="321085"/>
                </a:lnTo>
                <a:lnTo>
                  <a:pt x="288380" y="316096"/>
                </a:lnTo>
                <a:cubicBezTo>
                  <a:pt x="298912" y="307781"/>
                  <a:pt x="308890" y="297804"/>
                  <a:pt x="317204" y="287272"/>
                </a:cubicBezTo>
                <a:lnTo>
                  <a:pt x="322193" y="280620"/>
                </a:lnTo>
                <a:lnTo>
                  <a:pt x="294478" y="241264"/>
                </a:lnTo>
                <a:cubicBezTo>
                  <a:pt x="299466" y="232395"/>
                  <a:pt x="302792" y="223526"/>
                  <a:pt x="305564" y="214103"/>
                </a:cubicBezTo>
                <a:lnTo>
                  <a:pt x="353235" y="205788"/>
                </a:lnTo>
                <a:lnTo>
                  <a:pt x="354343" y="197473"/>
                </a:lnTo>
                <a:cubicBezTo>
                  <a:pt x="355452" y="184724"/>
                  <a:pt x="355452" y="170866"/>
                  <a:pt x="353789" y="157009"/>
                </a:cubicBezTo>
                <a:close/>
                <a:moveTo>
                  <a:pt x="177518" y="244035"/>
                </a:moveTo>
                <a:cubicBezTo>
                  <a:pt x="140934" y="244035"/>
                  <a:pt x="111001" y="214103"/>
                  <a:pt x="111001" y="177518"/>
                </a:cubicBezTo>
                <a:cubicBezTo>
                  <a:pt x="111001" y="140934"/>
                  <a:pt x="140934" y="111001"/>
                  <a:pt x="177518" y="111001"/>
                </a:cubicBezTo>
                <a:cubicBezTo>
                  <a:pt x="214103" y="111001"/>
                  <a:pt x="244035" y="140934"/>
                  <a:pt x="244035" y="177518"/>
                </a:cubicBezTo>
                <a:cubicBezTo>
                  <a:pt x="244035" y="214103"/>
                  <a:pt x="214103" y="244035"/>
                  <a:pt x="177518" y="244035"/>
                </a:cubicBezTo>
                <a:close/>
              </a:path>
            </a:pathLst>
          </a:custGeom>
          <a:solidFill>
            <a:schemeClr val="bg1"/>
          </a:solidFill>
          <a:ln w="5507" cap="flat">
            <a:noFill/>
            <a:prstDash val="solid"/>
            <a:miter/>
          </a:ln>
        </p:spPr>
        <p:txBody>
          <a:bodyPr rtlCol="0" anchor="ctr"/>
          <a:lstStyle/>
          <a:p>
            <a:endParaRPr lang="en-US" dirty="0">
              <a:latin typeface="Poppins" panose="00000500000000000000" pitchFamily="2" charset="0"/>
              <a:cs typeface="Poppins" panose="00000500000000000000" pitchFamily="2" charset="0"/>
            </a:endParaRPr>
          </a:p>
        </p:txBody>
      </p:sp>
      <p:cxnSp>
        <p:nvCxnSpPr>
          <p:cNvPr id="23" name="Straight Connector 22">
            <a:extLst>
              <a:ext uri="{FF2B5EF4-FFF2-40B4-BE49-F238E27FC236}">
                <a16:creationId xmlns:a16="http://schemas.microsoft.com/office/drawing/2014/main" id="{4C6FF76D-23F5-425F-81E5-AE7AA1E82BE7}"/>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24" name="Text Placeholder 2">
            <a:extLst>
              <a:ext uri="{FF2B5EF4-FFF2-40B4-BE49-F238E27FC236}">
                <a16:creationId xmlns:a16="http://schemas.microsoft.com/office/drawing/2014/main" id="{98019F81-C89B-4BBD-9FD8-0F4C9B52444E}"/>
              </a:ext>
            </a:extLst>
          </p:cNvPr>
          <p:cNvSpPr>
            <a:spLocks noGrp="1"/>
          </p:cNvSpPr>
          <p:nvPr>
            <p:ph type="body" sz="quarter" idx="13" hasCustomPrompt="1"/>
          </p:nvPr>
        </p:nvSpPr>
        <p:spPr>
          <a:xfrm>
            <a:off x="890087" y="414845"/>
            <a:ext cx="4470400" cy="791453"/>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3843738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5" name="Picture Placeholder 40"/>
          <p:cNvSpPr>
            <a:spLocks noGrp="1"/>
          </p:cNvSpPr>
          <p:nvPr>
            <p:ph type="pic" sz="quarter" idx="11"/>
          </p:nvPr>
        </p:nvSpPr>
        <p:spPr>
          <a:xfrm>
            <a:off x="1294351" y="2203268"/>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dirty="0"/>
          </a:p>
        </p:txBody>
      </p:sp>
      <p:sp>
        <p:nvSpPr>
          <p:cNvPr id="26" name="Picture Placeholder 42"/>
          <p:cNvSpPr>
            <a:spLocks noGrp="1"/>
          </p:cNvSpPr>
          <p:nvPr>
            <p:ph type="pic" sz="quarter" idx="12"/>
          </p:nvPr>
        </p:nvSpPr>
        <p:spPr>
          <a:xfrm>
            <a:off x="3832133"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7" name="Picture Placeholder 43"/>
          <p:cNvSpPr>
            <a:spLocks noGrp="1"/>
          </p:cNvSpPr>
          <p:nvPr>
            <p:ph type="pic" sz="quarter" idx="13"/>
          </p:nvPr>
        </p:nvSpPr>
        <p:spPr>
          <a:xfrm>
            <a:off x="6369915"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8" name="Picture Placeholder 44"/>
          <p:cNvSpPr>
            <a:spLocks noGrp="1"/>
          </p:cNvSpPr>
          <p:nvPr>
            <p:ph type="pic" sz="quarter" idx="14"/>
          </p:nvPr>
        </p:nvSpPr>
        <p:spPr>
          <a:xfrm>
            <a:off x="8907697" y="2211977"/>
            <a:ext cx="2020389" cy="2020390"/>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29" name="Oval 28"/>
          <p:cNvSpPr/>
          <p:nvPr userDrawn="1"/>
        </p:nvSpPr>
        <p:spPr>
          <a:xfrm>
            <a:off x="1207929" y="2116184"/>
            <a:ext cx="2185852" cy="2185852"/>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0" name="Oval 29"/>
          <p:cNvSpPr/>
          <p:nvPr userDrawn="1"/>
        </p:nvSpPr>
        <p:spPr>
          <a:xfrm>
            <a:off x="3749401" y="2120537"/>
            <a:ext cx="2185852" cy="2185852"/>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1" name="Oval 30"/>
          <p:cNvSpPr/>
          <p:nvPr userDrawn="1"/>
        </p:nvSpPr>
        <p:spPr>
          <a:xfrm>
            <a:off x="6287183" y="2129246"/>
            <a:ext cx="2185852" cy="2185852"/>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2" name="Oval 31"/>
          <p:cNvSpPr/>
          <p:nvPr userDrawn="1"/>
        </p:nvSpPr>
        <p:spPr>
          <a:xfrm>
            <a:off x="8824965" y="2120539"/>
            <a:ext cx="2185852" cy="2185852"/>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3"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1290660" y="4456285"/>
            <a:ext cx="2020390" cy="263761"/>
          </a:xfrm>
          <a:prstGeom prst="rect">
            <a:avLst/>
          </a:prstGeom>
        </p:spPr>
        <p:txBody>
          <a:bodyPr anchor="ctr"/>
          <a:lstStyle>
            <a:lvl1pPr marL="0" indent="0" algn="ctr">
              <a:buNone/>
              <a:defRPr sz="14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34"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290661" y="4874295"/>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43" name="Text Placeholder 21">
            <a:extLst>
              <a:ext uri="{FF2B5EF4-FFF2-40B4-BE49-F238E27FC236}">
                <a16:creationId xmlns:a16="http://schemas.microsoft.com/office/drawing/2014/main" id="{D684F439-AE54-45F1-B87D-F0F7318A2E6D}"/>
              </a:ext>
            </a:extLst>
          </p:cNvPr>
          <p:cNvSpPr>
            <a:spLocks noGrp="1"/>
          </p:cNvSpPr>
          <p:nvPr>
            <p:ph type="body" sz="quarter" idx="22" hasCustomPrompt="1"/>
          </p:nvPr>
        </p:nvSpPr>
        <p:spPr>
          <a:xfrm>
            <a:off x="3832133" y="4456285"/>
            <a:ext cx="2020390" cy="263761"/>
          </a:xfrm>
          <a:prstGeom prst="rect">
            <a:avLst/>
          </a:prstGeom>
        </p:spPr>
        <p:txBody>
          <a:bodyPr anchor="ctr"/>
          <a:lstStyle>
            <a:lvl1pPr marL="0" indent="0" algn="ctr">
              <a:buNone/>
              <a:defRPr sz="14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7"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3832134" y="4874295"/>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8" name="Text Placeholder 21">
            <a:extLst>
              <a:ext uri="{FF2B5EF4-FFF2-40B4-BE49-F238E27FC236}">
                <a16:creationId xmlns:a16="http://schemas.microsoft.com/office/drawing/2014/main" id="{D684F439-AE54-45F1-B87D-F0F7318A2E6D}"/>
              </a:ext>
            </a:extLst>
          </p:cNvPr>
          <p:cNvSpPr>
            <a:spLocks noGrp="1"/>
          </p:cNvSpPr>
          <p:nvPr>
            <p:ph type="body" sz="quarter" idx="24" hasCustomPrompt="1"/>
          </p:nvPr>
        </p:nvSpPr>
        <p:spPr>
          <a:xfrm>
            <a:off x="6369914" y="4438867"/>
            <a:ext cx="2020390" cy="263761"/>
          </a:xfrm>
          <a:prstGeom prst="rect">
            <a:avLst/>
          </a:prstGeom>
        </p:spPr>
        <p:txBody>
          <a:bodyPr anchor="ctr"/>
          <a:lstStyle>
            <a:lvl1pPr marL="0" indent="0" algn="ctr">
              <a:buNone/>
              <a:defRPr sz="14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9"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6369915" y="4856877"/>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60"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8907695" y="4438867"/>
            <a:ext cx="2020390" cy="263761"/>
          </a:xfrm>
          <a:prstGeom prst="rect">
            <a:avLst/>
          </a:prstGeom>
        </p:spPr>
        <p:txBody>
          <a:bodyPr anchor="ctr"/>
          <a:lstStyle>
            <a:lvl1pPr marL="0" indent="0" algn="ctr">
              <a:buNone/>
              <a:defRPr sz="14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61"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8907696" y="4856877"/>
            <a:ext cx="2020389" cy="1351782"/>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cxnSp>
        <p:nvCxnSpPr>
          <p:cNvPr id="20" name="Straight Connector 19">
            <a:extLst>
              <a:ext uri="{FF2B5EF4-FFF2-40B4-BE49-F238E27FC236}">
                <a16:creationId xmlns:a16="http://schemas.microsoft.com/office/drawing/2014/main" id="{2F96EAF4-8698-42B1-8A9C-1083D70F331C}"/>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21" name="Text Placeholder 2">
            <a:extLst>
              <a:ext uri="{FF2B5EF4-FFF2-40B4-BE49-F238E27FC236}">
                <a16:creationId xmlns:a16="http://schemas.microsoft.com/office/drawing/2014/main" id="{D49D6050-0D7F-4745-8232-15EDCB25B58E}"/>
              </a:ext>
            </a:extLst>
          </p:cNvPr>
          <p:cNvSpPr>
            <a:spLocks noGrp="1"/>
          </p:cNvSpPr>
          <p:nvPr>
            <p:ph type="body" sz="quarter" idx="28" hasCustomPrompt="1"/>
          </p:nvPr>
        </p:nvSpPr>
        <p:spPr>
          <a:xfrm>
            <a:off x="890087" y="414845"/>
            <a:ext cx="4470400" cy="804846"/>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2625973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2" name="Picture Placeholder 44"/>
          <p:cNvSpPr>
            <a:spLocks noGrp="1"/>
          </p:cNvSpPr>
          <p:nvPr>
            <p:ph type="pic" sz="quarter" idx="14"/>
          </p:nvPr>
        </p:nvSpPr>
        <p:spPr>
          <a:xfrm>
            <a:off x="1884160" y="2197703"/>
            <a:ext cx="2796834" cy="2796835"/>
          </a:xfrm>
          <a:custGeom>
            <a:avLst/>
            <a:gdLst>
              <a:gd name="connsiteX0" fmla="*/ 1180012 w 2360023"/>
              <a:gd name="connsiteY0" fmla="*/ 0 h 2360024"/>
              <a:gd name="connsiteX1" fmla="*/ 2353932 w 2360023"/>
              <a:gd name="connsiteY1" fmla="*/ 1059363 h 2360024"/>
              <a:gd name="connsiteX2" fmla="*/ 2360023 w 2360023"/>
              <a:gd name="connsiteY2" fmla="*/ 1179992 h 2360024"/>
              <a:gd name="connsiteX3" fmla="*/ 2360023 w 2360023"/>
              <a:gd name="connsiteY3" fmla="*/ 1180032 h 2360024"/>
              <a:gd name="connsiteX4" fmla="*/ 2353932 w 2360023"/>
              <a:gd name="connsiteY4" fmla="*/ 1300662 h 2360024"/>
              <a:gd name="connsiteX5" fmla="*/ 1180012 w 2360023"/>
              <a:gd name="connsiteY5" fmla="*/ 2360024 h 2360024"/>
              <a:gd name="connsiteX6" fmla="*/ 0 w 2360023"/>
              <a:gd name="connsiteY6" fmla="*/ 1180012 h 2360024"/>
              <a:gd name="connsiteX7" fmla="*/ 1180012 w 2360023"/>
              <a:gd name="connsiteY7" fmla="*/ 0 h 236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023" h="2360024">
                <a:moveTo>
                  <a:pt x="1180012" y="0"/>
                </a:moveTo>
                <a:cubicBezTo>
                  <a:pt x="1790984" y="0"/>
                  <a:pt x="2293503" y="464334"/>
                  <a:pt x="2353932" y="1059363"/>
                </a:cubicBezTo>
                <a:lnTo>
                  <a:pt x="2360023" y="1179992"/>
                </a:lnTo>
                <a:lnTo>
                  <a:pt x="2360023" y="1180032"/>
                </a:lnTo>
                <a:lnTo>
                  <a:pt x="2353932" y="1300662"/>
                </a:lnTo>
                <a:cubicBezTo>
                  <a:pt x="2293503" y="1895690"/>
                  <a:pt x="1790984" y="2360024"/>
                  <a:pt x="1180012" y="2360024"/>
                </a:cubicBezTo>
                <a:cubicBezTo>
                  <a:pt x="528309" y="2360024"/>
                  <a:pt x="0" y="1831715"/>
                  <a:pt x="0" y="1180012"/>
                </a:cubicBezTo>
                <a:cubicBezTo>
                  <a:pt x="0" y="528309"/>
                  <a:pt x="528309" y="0"/>
                  <a:pt x="1180012" y="0"/>
                </a:cubicBezTo>
                <a:close/>
              </a:path>
            </a:pathLst>
          </a:custGeom>
        </p:spPr>
        <p:txBody>
          <a:bodyPr wrap="square">
            <a:noAutofit/>
          </a:bodyPr>
          <a:lstStyle>
            <a:lvl1pPr>
              <a:defRPr>
                <a:latin typeface="Poppins" panose="00000500000000000000" pitchFamily="2" charset="0"/>
              </a:defRPr>
            </a:lvl1pPr>
          </a:lstStyle>
          <a:p>
            <a:endParaRPr lang="fa-IR"/>
          </a:p>
        </p:txBody>
      </p:sp>
      <p:sp>
        <p:nvSpPr>
          <p:cNvPr id="35" name="Oval 34"/>
          <p:cNvSpPr/>
          <p:nvPr userDrawn="1"/>
        </p:nvSpPr>
        <p:spPr>
          <a:xfrm>
            <a:off x="1769635" y="2083179"/>
            <a:ext cx="3025885" cy="3025885"/>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atin typeface="Poppins" panose="00000500000000000000" pitchFamily="2" charset="0"/>
            </a:endParaRPr>
          </a:p>
        </p:txBody>
      </p:sp>
      <p:sp>
        <p:nvSpPr>
          <p:cNvPr id="36"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5459960" y="2584506"/>
            <a:ext cx="2020390" cy="263761"/>
          </a:xfrm>
          <a:prstGeom prst="rect">
            <a:avLst/>
          </a:prstGeom>
        </p:spPr>
        <p:txBody>
          <a:bodyPr anchor="ctr"/>
          <a:lstStyle>
            <a:lvl1pPr marL="0" indent="0" algn="ctr">
              <a:buNone/>
              <a:defRPr sz="14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37"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5459960" y="3027758"/>
            <a:ext cx="5238520" cy="2366045"/>
          </a:xfrm>
          <a:prstGeom prst="rect">
            <a:avLst/>
          </a:prstGeom>
        </p:spPr>
        <p:txBody>
          <a:bodyPr anchor="ctr"/>
          <a:lstStyle>
            <a:lvl1pPr marL="0" marR="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sz="1050" b="0">
                <a:solidFill>
                  <a:schemeClr val="tx1"/>
                </a:solidFill>
                <a:latin typeface="Poppins" panose="00000500000000000000" pitchFamily="2" charset="0"/>
                <a:ea typeface="Roboto Light" panose="02000000000000000000" pitchFamily="2" charset="0"/>
              </a:defRPr>
            </a:lvl1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lang="en-US" dirty="0"/>
          </a:p>
          <a:p>
            <a:pPr lvl="0"/>
            <a:endParaRPr lang="en-US" dirty="0"/>
          </a:p>
        </p:txBody>
      </p:sp>
      <p:cxnSp>
        <p:nvCxnSpPr>
          <p:cNvPr id="8" name="Straight Connector 7">
            <a:extLst>
              <a:ext uri="{FF2B5EF4-FFF2-40B4-BE49-F238E27FC236}">
                <a16:creationId xmlns:a16="http://schemas.microsoft.com/office/drawing/2014/main" id="{08DB6276-5812-4E65-94B5-CA761C96C21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9" name="Text Placeholder 2">
            <a:extLst>
              <a:ext uri="{FF2B5EF4-FFF2-40B4-BE49-F238E27FC236}">
                <a16:creationId xmlns:a16="http://schemas.microsoft.com/office/drawing/2014/main" id="{7A4142F4-24F6-4D79-90EB-A341E1B61A2A}"/>
              </a:ext>
            </a:extLst>
          </p:cNvPr>
          <p:cNvSpPr>
            <a:spLocks noGrp="1"/>
          </p:cNvSpPr>
          <p:nvPr>
            <p:ph type="body" sz="quarter" idx="13" hasCustomPrompt="1"/>
          </p:nvPr>
        </p:nvSpPr>
        <p:spPr>
          <a:xfrm>
            <a:off x="890087" y="414845"/>
            <a:ext cx="4470400" cy="768698"/>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1182273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8" name="Rectangle 7"/>
          <p:cNvSpPr/>
          <p:nvPr userDrawn="1"/>
        </p:nvSpPr>
        <p:spPr>
          <a:xfrm>
            <a:off x="0" y="0"/>
            <a:ext cx="4053840" cy="68580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069080" y="0"/>
            <a:ext cx="4053840" cy="6858000"/>
          </a:xfrm>
          <a:prstGeom prst="rect">
            <a:avLst/>
          </a:prstGeom>
          <a:solidFill>
            <a:schemeClr val="bg1">
              <a:lumMod val="65000"/>
            </a:schemeClr>
          </a:solidFill>
          <a:ln>
            <a:solidFill>
              <a:srgbClr val="73B6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8122920" y="0"/>
            <a:ext cx="4069080" cy="6858000"/>
          </a:xfrm>
          <a:prstGeom prst="rect">
            <a:avLst/>
          </a:prstGeom>
          <a:solidFill>
            <a:srgbClr val="2F5597"/>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userDrawn="1"/>
        </p:nvSpPr>
        <p:spPr>
          <a:xfrm>
            <a:off x="114300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userDrawn="1"/>
        </p:nvSpPr>
        <p:spPr>
          <a:xfrm>
            <a:off x="509016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userDrawn="1"/>
        </p:nvSpPr>
        <p:spPr>
          <a:xfrm>
            <a:off x="9281160" y="1661160"/>
            <a:ext cx="1767840" cy="17678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1016725"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19"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4944493"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23"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9154885" y="3903867"/>
            <a:ext cx="2020389" cy="1351782"/>
          </a:xfrm>
          <a:prstGeom prst="rect">
            <a:avLst/>
          </a:prstGeom>
        </p:spPr>
        <p:txBody>
          <a:bodyPr anchor="ctr">
            <a:noAutofit/>
          </a:bodyPr>
          <a:lstStyle>
            <a:lvl1pPr marL="0" indent="0" algn="ctr">
              <a:lnSpc>
                <a:spcPct val="120000"/>
              </a:lnSpc>
              <a:buNone/>
              <a:defRPr sz="12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21" name="Text Placeholder 2">
            <a:extLst>
              <a:ext uri="{FF2B5EF4-FFF2-40B4-BE49-F238E27FC236}">
                <a16:creationId xmlns:a16="http://schemas.microsoft.com/office/drawing/2014/main" id="{9B4CD74C-4BB1-4C74-8941-CDF8BA5D1D81}"/>
              </a:ext>
            </a:extLst>
          </p:cNvPr>
          <p:cNvSpPr>
            <a:spLocks noGrp="1"/>
          </p:cNvSpPr>
          <p:nvPr>
            <p:ph type="body" sz="quarter" idx="13" hasCustomPrompt="1"/>
          </p:nvPr>
        </p:nvSpPr>
        <p:spPr>
          <a:xfrm>
            <a:off x="890087" y="414845"/>
            <a:ext cx="4470400" cy="883224"/>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894290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A754095B-9D60-4FE6-A3F9-5C0BA0681B7A}"/>
              </a:ext>
            </a:extLst>
          </p:cNvPr>
          <p:cNvCxnSpPr>
            <a:cxnSpLocks/>
          </p:cNvCxnSpPr>
          <p:nvPr userDrawn="1"/>
        </p:nvCxnSpPr>
        <p:spPr>
          <a:xfrm rot="16200000" flipH="1">
            <a:off x="537265" y="1062868"/>
            <a:ext cx="481027" cy="0"/>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0C594F7B-369F-4BF9-AE0C-6F5941D71962}"/>
              </a:ext>
            </a:extLst>
          </p:cNvPr>
          <p:cNvSpPr/>
          <p:nvPr userDrawn="1"/>
        </p:nvSpPr>
        <p:spPr>
          <a:xfrm>
            <a:off x="7089260" y="16282"/>
            <a:ext cx="5083690" cy="6841718"/>
          </a:xfrm>
          <a:prstGeom prst="rect">
            <a:avLst/>
          </a:prstGeom>
          <a:solidFill>
            <a:schemeClr val="bg1"/>
          </a:solidFill>
          <a:ln>
            <a:noFill/>
          </a:ln>
          <a:effectLst>
            <a:outerShdw blurRad="241300" dist="88900" dir="1344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12"/>
          <p:cNvSpPr>
            <a:spLocks noGrp="1"/>
          </p:cNvSpPr>
          <p:nvPr>
            <p:ph type="body" sz="quarter" idx="10" hasCustomPrompt="1"/>
          </p:nvPr>
        </p:nvSpPr>
        <p:spPr>
          <a:xfrm>
            <a:off x="659638" y="1587811"/>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grpSp>
        <p:nvGrpSpPr>
          <p:cNvPr id="7" name="Group 6">
            <a:extLst>
              <a:ext uri="{FF2B5EF4-FFF2-40B4-BE49-F238E27FC236}">
                <a16:creationId xmlns:a16="http://schemas.microsoft.com/office/drawing/2014/main" id="{2803959B-0E72-47B2-BA2A-13109EAE83D6}"/>
              </a:ext>
            </a:extLst>
          </p:cNvPr>
          <p:cNvGrpSpPr/>
          <p:nvPr userDrawn="1"/>
        </p:nvGrpSpPr>
        <p:grpSpPr>
          <a:xfrm>
            <a:off x="7528056" y="4847528"/>
            <a:ext cx="4386498" cy="1715440"/>
            <a:chOff x="7021979" y="2655171"/>
            <a:chExt cx="3956635" cy="1715440"/>
          </a:xfrm>
        </p:grpSpPr>
        <p:sp>
          <p:nvSpPr>
            <p:cNvPr id="12" name="Rectangle 11">
              <a:extLst>
                <a:ext uri="{FF2B5EF4-FFF2-40B4-BE49-F238E27FC236}">
                  <a16:creationId xmlns:a16="http://schemas.microsoft.com/office/drawing/2014/main" id="{9129CDBA-CCF4-4935-BCEE-2A1E12E882A2}"/>
                </a:ext>
              </a:extLst>
            </p:cNvPr>
            <p:cNvSpPr/>
            <p:nvPr/>
          </p:nvSpPr>
          <p:spPr>
            <a:xfrm>
              <a:off x="7040121" y="2758026"/>
              <a:ext cx="102069" cy="102069"/>
            </a:xfrm>
            <a:prstGeom prst="rect">
              <a:avLst/>
            </a:prstGeom>
            <a:solidFill>
              <a:srgbClr val="16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2356EEE-8F04-4C8F-BE3F-68DD3D4EA8DF}"/>
                </a:ext>
              </a:extLst>
            </p:cNvPr>
            <p:cNvSpPr/>
            <p:nvPr/>
          </p:nvSpPr>
          <p:spPr>
            <a:xfrm>
              <a:off x="9364592" y="3312618"/>
              <a:ext cx="102069"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88926084-B29C-4C67-9837-FC069FBAF456}"/>
                </a:ext>
              </a:extLst>
            </p:cNvPr>
            <p:cNvSpPr/>
            <p:nvPr/>
          </p:nvSpPr>
          <p:spPr>
            <a:xfrm>
              <a:off x="7021979" y="4174243"/>
              <a:ext cx="102069" cy="102069"/>
            </a:xfrm>
            <a:prstGeom prst="rect">
              <a:avLst/>
            </a:prstGeom>
            <a:solidFill>
              <a:srgbClr val="F7C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D0D243A-4B51-446C-A72F-B116ED0CF1EB}"/>
                </a:ext>
              </a:extLst>
            </p:cNvPr>
            <p:cNvSpPr/>
            <p:nvPr/>
          </p:nvSpPr>
          <p:spPr>
            <a:xfrm>
              <a:off x="9364591" y="2764143"/>
              <a:ext cx="102069" cy="102069"/>
            </a:xfrm>
            <a:prstGeom prst="rect">
              <a:avLst/>
            </a:prstGeom>
            <a:solidFill>
              <a:srgbClr val="D02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FA94C8D-BC1E-4733-BB2D-EB6EE4F30977}"/>
                </a:ext>
              </a:extLst>
            </p:cNvPr>
            <p:cNvSpPr/>
            <p:nvPr/>
          </p:nvSpPr>
          <p:spPr>
            <a:xfrm>
              <a:off x="7040121" y="3006308"/>
              <a:ext cx="102069"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B3D5070-0742-4CF7-8157-688DD065CFC4}"/>
                </a:ext>
              </a:extLst>
            </p:cNvPr>
            <p:cNvSpPr/>
            <p:nvPr/>
          </p:nvSpPr>
          <p:spPr>
            <a:xfrm>
              <a:off x="7031050" y="3571275"/>
              <a:ext cx="102069" cy="102069"/>
            </a:xfrm>
            <a:prstGeom prst="rect">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ACDA1D44-2A4E-4915-85A3-A956EF9F0AF4}"/>
                </a:ext>
              </a:extLst>
            </p:cNvPr>
            <p:cNvSpPr/>
            <p:nvPr/>
          </p:nvSpPr>
          <p:spPr>
            <a:xfrm>
              <a:off x="7031050" y="3850328"/>
              <a:ext cx="102069" cy="102069"/>
            </a:xfrm>
            <a:prstGeom prst="rect">
              <a:avLst/>
            </a:prstGeom>
            <a:solidFill>
              <a:srgbClr val="9F0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0495ADD-B363-4B50-81E6-A8D23CB50479}"/>
                </a:ext>
              </a:extLst>
            </p:cNvPr>
            <p:cNvSpPr/>
            <p:nvPr/>
          </p:nvSpPr>
          <p:spPr>
            <a:xfrm>
              <a:off x="9364591" y="3048157"/>
              <a:ext cx="102069" cy="102069"/>
            </a:xfrm>
            <a:prstGeom prst="rect">
              <a:avLst/>
            </a:prstGeom>
            <a:solidFill>
              <a:srgbClr val="EFE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AF499EA6-AED9-45B1-AFAF-7C3A8A8A2DEC}"/>
                </a:ext>
              </a:extLst>
            </p:cNvPr>
            <p:cNvSpPr/>
            <p:nvPr/>
          </p:nvSpPr>
          <p:spPr>
            <a:xfrm>
              <a:off x="7040121" y="3293536"/>
              <a:ext cx="102069" cy="102069"/>
            </a:xfrm>
            <a:prstGeom prst="rect">
              <a:avLst/>
            </a:prstGeom>
            <a:solidFill>
              <a:srgbClr val="9B1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7F34E025-4246-44FE-A955-CD11ADEF630C}"/>
                </a:ext>
              </a:extLst>
            </p:cNvPr>
            <p:cNvSpPr/>
            <p:nvPr/>
          </p:nvSpPr>
          <p:spPr>
            <a:xfrm>
              <a:off x="9364591" y="3595207"/>
              <a:ext cx="102069" cy="102069"/>
            </a:xfrm>
            <a:prstGeom prst="rect">
              <a:avLst/>
            </a:prstGeom>
            <a:solidFill>
              <a:srgbClr val="39A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732FDCC6-A24C-40A8-B1E9-1553B6FE70BE}"/>
                </a:ext>
              </a:extLst>
            </p:cNvPr>
            <p:cNvSpPr txBox="1"/>
            <p:nvPr/>
          </p:nvSpPr>
          <p:spPr>
            <a:xfrm>
              <a:off x="7151261" y="2655171"/>
              <a:ext cx="1270855" cy="307777"/>
            </a:xfrm>
            <a:prstGeom prst="rect">
              <a:avLst/>
            </a:prstGeom>
            <a:noFill/>
          </p:spPr>
          <p:txBody>
            <a:bodyPr wrap="square" rtlCol="0">
              <a:spAutoFit/>
            </a:bodyPr>
            <a:lstStyle/>
            <a:p>
              <a:r>
                <a:rPr lang="en-US" sz="1400" dirty="0">
                  <a:solidFill>
                    <a:srgbClr val="165162"/>
                  </a:solidFill>
                  <a:latin typeface="+mj-lt"/>
                </a:rPr>
                <a:t>Backend  10</a:t>
              </a:r>
            </a:p>
          </p:txBody>
        </p:sp>
        <p:sp>
          <p:nvSpPr>
            <p:cNvPr id="24" name="TextBox 23">
              <a:extLst>
                <a:ext uri="{FF2B5EF4-FFF2-40B4-BE49-F238E27FC236}">
                  <a16:creationId xmlns:a16="http://schemas.microsoft.com/office/drawing/2014/main" id="{D619BB87-DB13-4384-8622-50035F8E349C}"/>
                </a:ext>
              </a:extLst>
            </p:cNvPr>
            <p:cNvSpPr txBox="1"/>
            <p:nvPr/>
          </p:nvSpPr>
          <p:spPr>
            <a:xfrm>
              <a:off x="9475731" y="3195925"/>
              <a:ext cx="1502883" cy="307777"/>
            </a:xfrm>
            <a:prstGeom prst="rect">
              <a:avLst/>
            </a:prstGeom>
            <a:noFill/>
          </p:spPr>
          <p:txBody>
            <a:bodyPr wrap="square" rtlCol="0">
              <a:spAutoFit/>
            </a:bodyPr>
            <a:lstStyle/>
            <a:p>
              <a:r>
                <a:rPr lang="en-US" sz="1400" dirty="0">
                  <a:solidFill>
                    <a:srgbClr val="D0066A"/>
                  </a:solidFill>
                  <a:latin typeface="+mj-lt"/>
                </a:rPr>
                <a:t>Data Scientist  3.1%</a:t>
              </a:r>
            </a:p>
          </p:txBody>
        </p:sp>
        <p:sp>
          <p:nvSpPr>
            <p:cNvPr id="25" name="TextBox 24">
              <a:extLst>
                <a:ext uri="{FF2B5EF4-FFF2-40B4-BE49-F238E27FC236}">
                  <a16:creationId xmlns:a16="http://schemas.microsoft.com/office/drawing/2014/main" id="{BF8CFEB6-2FC1-45AF-BC09-0B7F4B56E69E}"/>
                </a:ext>
              </a:extLst>
            </p:cNvPr>
            <p:cNvSpPr txBox="1"/>
            <p:nvPr/>
          </p:nvSpPr>
          <p:spPr>
            <a:xfrm>
              <a:off x="7133118" y="4062834"/>
              <a:ext cx="1012244" cy="307777"/>
            </a:xfrm>
            <a:prstGeom prst="rect">
              <a:avLst/>
            </a:prstGeom>
            <a:noFill/>
          </p:spPr>
          <p:txBody>
            <a:bodyPr wrap="square" rtlCol="0">
              <a:spAutoFit/>
            </a:bodyPr>
            <a:lstStyle/>
            <a:p>
              <a:r>
                <a:rPr lang="en-US" sz="1400" dirty="0">
                  <a:solidFill>
                    <a:srgbClr val="F7C172"/>
                  </a:solidFill>
                  <a:latin typeface="+mj-lt"/>
                </a:rPr>
                <a:t>Other  11.4%</a:t>
              </a:r>
            </a:p>
          </p:txBody>
        </p:sp>
        <p:sp>
          <p:nvSpPr>
            <p:cNvPr id="26" name="TextBox 25">
              <a:extLst>
                <a:ext uri="{FF2B5EF4-FFF2-40B4-BE49-F238E27FC236}">
                  <a16:creationId xmlns:a16="http://schemas.microsoft.com/office/drawing/2014/main" id="{1EC58EE7-AF81-4F77-BE70-20A57B48AB04}"/>
                </a:ext>
              </a:extLst>
            </p:cNvPr>
            <p:cNvSpPr txBox="1"/>
            <p:nvPr/>
          </p:nvSpPr>
          <p:spPr>
            <a:xfrm>
              <a:off x="9475730" y="2658406"/>
              <a:ext cx="1085668" cy="307777"/>
            </a:xfrm>
            <a:prstGeom prst="rect">
              <a:avLst/>
            </a:prstGeom>
            <a:noFill/>
          </p:spPr>
          <p:txBody>
            <a:bodyPr wrap="square" rtlCol="0">
              <a:spAutoFit/>
            </a:bodyPr>
            <a:lstStyle/>
            <a:p>
              <a:r>
                <a:rPr lang="en-US" sz="1400" dirty="0">
                  <a:solidFill>
                    <a:srgbClr val="FF0000"/>
                  </a:solidFill>
                  <a:latin typeface="+mj-lt"/>
                </a:rPr>
                <a:t>DevOps  5.4%</a:t>
              </a:r>
            </a:p>
          </p:txBody>
        </p:sp>
        <p:sp>
          <p:nvSpPr>
            <p:cNvPr id="27" name="TextBox 26">
              <a:extLst>
                <a:ext uri="{FF2B5EF4-FFF2-40B4-BE49-F238E27FC236}">
                  <a16:creationId xmlns:a16="http://schemas.microsoft.com/office/drawing/2014/main" id="{7B35E6FF-2BAB-4280-B1C2-FE751989B556}"/>
                </a:ext>
              </a:extLst>
            </p:cNvPr>
            <p:cNvSpPr txBox="1"/>
            <p:nvPr/>
          </p:nvSpPr>
          <p:spPr>
            <a:xfrm>
              <a:off x="7151261" y="2910132"/>
              <a:ext cx="2281014" cy="307777"/>
            </a:xfrm>
            <a:prstGeom prst="rect">
              <a:avLst/>
            </a:prstGeom>
            <a:noFill/>
          </p:spPr>
          <p:txBody>
            <a:bodyPr wrap="square" rtlCol="0">
              <a:spAutoFit/>
            </a:bodyPr>
            <a:lstStyle/>
            <a:p>
              <a:r>
                <a:rPr lang="en-US" sz="1400" dirty="0">
                  <a:solidFill>
                    <a:srgbClr val="F5BC1D"/>
                  </a:solidFill>
                  <a:latin typeface="+mj-lt"/>
                </a:rPr>
                <a:t>Engineering Manager  </a:t>
              </a:r>
              <a:r>
                <a:rPr lang="fa-IR" sz="1400" dirty="0">
                  <a:solidFill>
                    <a:srgbClr val="F5BC1D"/>
                  </a:solidFill>
                  <a:latin typeface="+mj-lt"/>
                </a:rPr>
                <a:t>10 </a:t>
              </a:r>
              <a:r>
                <a:rPr lang="en-US" sz="1400" dirty="0">
                  <a:solidFill>
                    <a:srgbClr val="F5BC1D"/>
                  </a:solidFill>
                  <a:latin typeface="+mj-lt"/>
                </a:rPr>
                <a:t>%</a:t>
              </a:r>
            </a:p>
          </p:txBody>
        </p:sp>
        <p:sp>
          <p:nvSpPr>
            <p:cNvPr id="28" name="TextBox 27">
              <a:extLst>
                <a:ext uri="{FF2B5EF4-FFF2-40B4-BE49-F238E27FC236}">
                  <a16:creationId xmlns:a16="http://schemas.microsoft.com/office/drawing/2014/main" id="{4446311A-A8A1-4421-AE63-27AAA9469C2F}"/>
                </a:ext>
              </a:extLst>
            </p:cNvPr>
            <p:cNvSpPr txBox="1"/>
            <p:nvPr/>
          </p:nvSpPr>
          <p:spPr>
            <a:xfrm>
              <a:off x="7142190" y="3466217"/>
              <a:ext cx="1291140" cy="307777"/>
            </a:xfrm>
            <a:prstGeom prst="rect">
              <a:avLst/>
            </a:prstGeom>
            <a:noFill/>
          </p:spPr>
          <p:txBody>
            <a:bodyPr wrap="square" rtlCol="0">
              <a:spAutoFit/>
            </a:bodyPr>
            <a:lstStyle/>
            <a:p>
              <a:r>
                <a:rPr lang="en-US" sz="1400" dirty="0">
                  <a:solidFill>
                    <a:srgbClr val="FF7F00"/>
                  </a:solidFill>
                  <a:latin typeface="+mj-lt"/>
                </a:rPr>
                <a:t>Frontend  7.9%</a:t>
              </a:r>
            </a:p>
          </p:txBody>
        </p:sp>
        <p:sp>
          <p:nvSpPr>
            <p:cNvPr id="29" name="TextBox 28">
              <a:extLst>
                <a:ext uri="{FF2B5EF4-FFF2-40B4-BE49-F238E27FC236}">
                  <a16:creationId xmlns:a16="http://schemas.microsoft.com/office/drawing/2014/main" id="{13A9AA9D-9348-4C17-B279-67D7D8406AC9}"/>
                </a:ext>
              </a:extLst>
            </p:cNvPr>
            <p:cNvSpPr txBox="1"/>
            <p:nvPr/>
          </p:nvSpPr>
          <p:spPr>
            <a:xfrm>
              <a:off x="7142190" y="3759822"/>
              <a:ext cx="1291140" cy="307777"/>
            </a:xfrm>
            <a:prstGeom prst="rect">
              <a:avLst/>
            </a:prstGeom>
            <a:noFill/>
          </p:spPr>
          <p:txBody>
            <a:bodyPr wrap="square" rtlCol="0">
              <a:spAutoFit/>
            </a:bodyPr>
            <a:lstStyle/>
            <a:p>
              <a:r>
                <a:rPr lang="en-US" sz="1400" dirty="0">
                  <a:solidFill>
                    <a:srgbClr val="9F00E7"/>
                  </a:solidFill>
                  <a:latin typeface="+mj-lt"/>
                </a:rPr>
                <a:t>Full Stack  6.4%</a:t>
              </a:r>
            </a:p>
          </p:txBody>
        </p:sp>
        <p:sp>
          <p:nvSpPr>
            <p:cNvPr id="30" name="TextBox 29">
              <a:extLst>
                <a:ext uri="{FF2B5EF4-FFF2-40B4-BE49-F238E27FC236}">
                  <a16:creationId xmlns:a16="http://schemas.microsoft.com/office/drawing/2014/main" id="{1B9CD9A2-4BD4-459A-99CA-F0305897A62A}"/>
                </a:ext>
              </a:extLst>
            </p:cNvPr>
            <p:cNvSpPr txBox="1"/>
            <p:nvPr/>
          </p:nvSpPr>
          <p:spPr>
            <a:xfrm>
              <a:off x="9475731" y="2954488"/>
              <a:ext cx="1291140" cy="307777"/>
            </a:xfrm>
            <a:prstGeom prst="rect">
              <a:avLst/>
            </a:prstGeom>
            <a:noFill/>
          </p:spPr>
          <p:txBody>
            <a:bodyPr wrap="square" rtlCol="0">
              <a:spAutoFit/>
            </a:bodyPr>
            <a:lstStyle/>
            <a:p>
              <a:r>
                <a:rPr lang="en-US" sz="1400" dirty="0">
                  <a:solidFill>
                    <a:srgbClr val="FFC000"/>
                  </a:solidFill>
                  <a:latin typeface="+mj-lt"/>
                </a:rPr>
                <a:t>Mobile  3.3%</a:t>
              </a:r>
            </a:p>
          </p:txBody>
        </p:sp>
        <p:sp>
          <p:nvSpPr>
            <p:cNvPr id="31" name="TextBox 30">
              <a:extLst>
                <a:ext uri="{FF2B5EF4-FFF2-40B4-BE49-F238E27FC236}">
                  <a16:creationId xmlns:a16="http://schemas.microsoft.com/office/drawing/2014/main" id="{A1BE54B0-0486-43CF-9D7C-B68A52350919}"/>
                </a:ext>
              </a:extLst>
            </p:cNvPr>
            <p:cNvSpPr txBox="1"/>
            <p:nvPr/>
          </p:nvSpPr>
          <p:spPr>
            <a:xfrm>
              <a:off x="7151261" y="3197766"/>
              <a:ext cx="1291140" cy="307777"/>
            </a:xfrm>
            <a:prstGeom prst="rect">
              <a:avLst/>
            </a:prstGeom>
            <a:noFill/>
          </p:spPr>
          <p:txBody>
            <a:bodyPr wrap="square" rtlCol="0">
              <a:spAutoFit/>
            </a:bodyPr>
            <a:lstStyle/>
            <a:p>
              <a:r>
                <a:rPr lang="en-US" sz="1400" dirty="0">
                  <a:solidFill>
                    <a:srgbClr val="9B1010"/>
                  </a:solidFill>
                  <a:latin typeface="+mj-lt"/>
                </a:rPr>
                <a:t>QA  10.5%</a:t>
              </a:r>
            </a:p>
          </p:txBody>
        </p:sp>
        <p:sp>
          <p:nvSpPr>
            <p:cNvPr id="32" name="TextBox 31">
              <a:extLst>
                <a:ext uri="{FF2B5EF4-FFF2-40B4-BE49-F238E27FC236}">
                  <a16:creationId xmlns:a16="http://schemas.microsoft.com/office/drawing/2014/main" id="{EAE173A3-43B3-4612-9ABC-E5A2357A79FD}"/>
                </a:ext>
              </a:extLst>
            </p:cNvPr>
            <p:cNvSpPr txBox="1"/>
            <p:nvPr/>
          </p:nvSpPr>
          <p:spPr>
            <a:xfrm>
              <a:off x="9475731" y="3528065"/>
              <a:ext cx="1291140" cy="307777"/>
            </a:xfrm>
            <a:prstGeom prst="rect">
              <a:avLst/>
            </a:prstGeom>
            <a:noFill/>
          </p:spPr>
          <p:txBody>
            <a:bodyPr wrap="square" rtlCol="0">
              <a:spAutoFit/>
            </a:bodyPr>
            <a:lstStyle/>
            <a:p>
              <a:r>
                <a:rPr lang="en-US" sz="1400" dirty="0">
                  <a:solidFill>
                    <a:srgbClr val="39AB94"/>
                  </a:solidFill>
                  <a:latin typeface="+mj-lt"/>
                </a:rPr>
                <a:t>Security  1.3%</a:t>
              </a:r>
            </a:p>
          </p:txBody>
        </p:sp>
        <p:sp>
          <p:nvSpPr>
            <p:cNvPr id="33" name="Rectangle 32">
              <a:extLst>
                <a:ext uri="{FF2B5EF4-FFF2-40B4-BE49-F238E27FC236}">
                  <a16:creationId xmlns:a16="http://schemas.microsoft.com/office/drawing/2014/main" id="{BD982EA6-67F9-4567-96D2-877EF55BE9B2}"/>
                </a:ext>
              </a:extLst>
            </p:cNvPr>
            <p:cNvSpPr/>
            <p:nvPr/>
          </p:nvSpPr>
          <p:spPr>
            <a:xfrm>
              <a:off x="9364591" y="3900315"/>
              <a:ext cx="102069" cy="102069"/>
            </a:xfrm>
            <a:prstGeom prst="rect">
              <a:avLst/>
            </a:prstGeom>
            <a:solidFill>
              <a:srgbClr val="5BA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21C245BD-5B58-4838-BEC7-BD377023986C}"/>
                </a:ext>
              </a:extLst>
            </p:cNvPr>
            <p:cNvSpPr txBox="1"/>
            <p:nvPr/>
          </p:nvSpPr>
          <p:spPr>
            <a:xfrm>
              <a:off x="9475731" y="3807773"/>
              <a:ext cx="1291140" cy="307777"/>
            </a:xfrm>
            <a:prstGeom prst="rect">
              <a:avLst/>
            </a:prstGeom>
            <a:noFill/>
          </p:spPr>
          <p:txBody>
            <a:bodyPr wrap="square" rtlCol="0">
              <a:spAutoFit/>
            </a:bodyPr>
            <a:lstStyle/>
            <a:p>
              <a:r>
                <a:rPr lang="en-US" sz="1400" dirty="0">
                  <a:solidFill>
                    <a:srgbClr val="5BA521"/>
                  </a:solidFill>
                  <a:latin typeface="+mj-lt"/>
                </a:rPr>
                <a:t>DBA  0.8%</a:t>
              </a:r>
            </a:p>
          </p:txBody>
        </p:sp>
      </p:grpSp>
      <p:grpSp>
        <p:nvGrpSpPr>
          <p:cNvPr id="35" name="Graphic 2">
            <a:extLst>
              <a:ext uri="{FF2B5EF4-FFF2-40B4-BE49-F238E27FC236}">
                <a16:creationId xmlns:a16="http://schemas.microsoft.com/office/drawing/2014/main" id="{37BB71B8-28A9-43CE-942C-3A39B2E633A5}"/>
              </a:ext>
            </a:extLst>
          </p:cNvPr>
          <p:cNvGrpSpPr/>
          <p:nvPr userDrawn="1"/>
        </p:nvGrpSpPr>
        <p:grpSpPr>
          <a:xfrm>
            <a:off x="8036419" y="935916"/>
            <a:ext cx="3045054" cy="3049861"/>
            <a:chOff x="8800423" y="1879271"/>
            <a:chExt cx="1656640" cy="1659255"/>
          </a:xfrm>
        </p:grpSpPr>
        <p:sp>
          <p:nvSpPr>
            <p:cNvPr id="36" name="Freeform: Shape 5">
              <a:extLst>
                <a:ext uri="{FF2B5EF4-FFF2-40B4-BE49-F238E27FC236}">
                  <a16:creationId xmlns:a16="http://schemas.microsoft.com/office/drawing/2014/main" id="{B6B97EFE-B0BA-4BFD-82D2-E4E99A634F6D}"/>
                </a:ext>
              </a:extLst>
            </p:cNvPr>
            <p:cNvSpPr/>
            <p:nvPr/>
          </p:nvSpPr>
          <p:spPr>
            <a:xfrm>
              <a:off x="8912870" y="2161212"/>
              <a:ext cx="375285" cy="320039"/>
            </a:xfrm>
            <a:custGeom>
              <a:avLst/>
              <a:gdLst>
                <a:gd name="connsiteX0" fmla="*/ 375285 w 375285"/>
                <a:gd name="connsiteY0" fmla="*/ 247650 h 320039"/>
                <a:gd name="connsiteX1" fmla="*/ 95250 w 375285"/>
                <a:gd name="connsiteY1" fmla="*/ 0 h 320039"/>
                <a:gd name="connsiteX2" fmla="*/ 0 w 375285"/>
                <a:gd name="connsiteY2" fmla="*/ 131445 h 320039"/>
                <a:gd name="connsiteX3" fmla="*/ 323850 w 375285"/>
                <a:gd name="connsiteY3" fmla="*/ 320040 h 320039"/>
                <a:gd name="connsiteX4" fmla="*/ 375285 w 375285"/>
                <a:gd name="connsiteY4" fmla="*/ 247650 h 32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 h="320039">
                  <a:moveTo>
                    <a:pt x="375285" y="247650"/>
                  </a:moveTo>
                  <a:lnTo>
                    <a:pt x="95250" y="0"/>
                  </a:lnTo>
                  <a:cubicBezTo>
                    <a:pt x="59405" y="40696"/>
                    <a:pt x="27511" y="84710"/>
                    <a:pt x="0" y="131445"/>
                  </a:cubicBezTo>
                  <a:lnTo>
                    <a:pt x="323850" y="320040"/>
                  </a:lnTo>
                  <a:cubicBezTo>
                    <a:pt x="338698" y="294358"/>
                    <a:pt x="355918" y="270122"/>
                    <a:pt x="375285" y="247650"/>
                  </a:cubicBezTo>
                  <a:close/>
                </a:path>
              </a:pathLst>
            </a:custGeom>
            <a:solidFill>
              <a:srgbClr val="D0066A"/>
            </a:solidFill>
            <a:ln w="9525" cap="flat">
              <a:noFill/>
              <a:prstDash val="solid"/>
              <a:miter/>
            </a:ln>
          </p:spPr>
          <p:txBody>
            <a:bodyPr rtlCol="0" anchor="ctr"/>
            <a:lstStyle/>
            <a:p>
              <a:endParaRPr lang="en-US" dirty="0"/>
            </a:p>
          </p:txBody>
        </p:sp>
        <p:sp>
          <p:nvSpPr>
            <p:cNvPr id="37" name="Freeform: Shape 6">
              <a:extLst>
                <a:ext uri="{FF2B5EF4-FFF2-40B4-BE49-F238E27FC236}">
                  <a16:creationId xmlns:a16="http://schemas.microsoft.com/office/drawing/2014/main" id="{3AB39389-0D06-42EC-9CB0-5BE3631CF527}"/>
                </a:ext>
              </a:extLst>
            </p:cNvPr>
            <p:cNvSpPr/>
            <p:nvPr/>
          </p:nvSpPr>
          <p:spPr>
            <a:xfrm>
              <a:off x="8843338" y="2292656"/>
              <a:ext cx="393382" cy="272414"/>
            </a:xfrm>
            <a:custGeom>
              <a:avLst/>
              <a:gdLst>
                <a:gd name="connsiteX0" fmla="*/ 393382 w 393382"/>
                <a:gd name="connsiteY0" fmla="*/ 188595 h 272414"/>
                <a:gd name="connsiteX1" fmla="*/ 69532 w 393382"/>
                <a:gd name="connsiteY1" fmla="*/ 0 h 272414"/>
                <a:gd name="connsiteX2" fmla="*/ 0 w 393382"/>
                <a:gd name="connsiteY2" fmla="*/ 154305 h 272414"/>
                <a:gd name="connsiteX3" fmla="*/ 355282 w 393382"/>
                <a:gd name="connsiteY3" fmla="*/ 272415 h 272414"/>
                <a:gd name="connsiteX4" fmla="*/ 393382 w 393382"/>
                <a:gd name="connsiteY4" fmla="*/ 188595 h 272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382" h="272414">
                  <a:moveTo>
                    <a:pt x="393382" y="188595"/>
                  </a:moveTo>
                  <a:lnTo>
                    <a:pt x="69532" y="0"/>
                  </a:lnTo>
                  <a:cubicBezTo>
                    <a:pt x="41344" y="49027"/>
                    <a:pt x="18054" y="100711"/>
                    <a:pt x="0" y="154305"/>
                  </a:cubicBezTo>
                  <a:lnTo>
                    <a:pt x="355282" y="272415"/>
                  </a:lnTo>
                  <a:cubicBezTo>
                    <a:pt x="364633" y="243070"/>
                    <a:pt x="377422" y="214935"/>
                    <a:pt x="393382" y="188595"/>
                  </a:cubicBezTo>
                  <a:close/>
                </a:path>
              </a:pathLst>
            </a:custGeom>
            <a:solidFill>
              <a:srgbClr val="EFE17B"/>
            </a:solidFill>
            <a:ln w="9525" cap="flat">
              <a:noFill/>
              <a:prstDash val="solid"/>
              <a:miter/>
            </a:ln>
          </p:spPr>
          <p:txBody>
            <a:bodyPr rtlCol="0" anchor="ctr"/>
            <a:lstStyle/>
            <a:p>
              <a:endParaRPr lang="en-US" dirty="0"/>
            </a:p>
          </p:txBody>
        </p:sp>
        <p:sp>
          <p:nvSpPr>
            <p:cNvPr id="38" name="Freeform: Shape 7">
              <a:extLst>
                <a:ext uri="{FF2B5EF4-FFF2-40B4-BE49-F238E27FC236}">
                  <a16:creationId xmlns:a16="http://schemas.microsoft.com/office/drawing/2014/main" id="{1404E565-8D20-4B7E-A5EE-BEA4A86C3F17}"/>
                </a:ext>
              </a:extLst>
            </p:cNvPr>
            <p:cNvSpPr/>
            <p:nvPr/>
          </p:nvSpPr>
          <p:spPr>
            <a:xfrm>
              <a:off x="8800423" y="2446962"/>
              <a:ext cx="398197" cy="274320"/>
            </a:xfrm>
            <a:custGeom>
              <a:avLst/>
              <a:gdLst>
                <a:gd name="connsiteX0" fmla="*/ 374385 w 398197"/>
                <a:gd name="connsiteY0" fmla="*/ 262890 h 274320"/>
                <a:gd name="connsiteX1" fmla="*/ 398198 w 398197"/>
                <a:gd name="connsiteY1" fmla="*/ 118110 h 274320"/>
                <a:gd name="connsiteX2" fmla="*/ 42915 w 398197"/>
                <a:gd name="connsiteY2" fmla="*/ 0 h 274320"/>
                <a:gd name="connsiteX3" fmla="*/ 53 w 398197"/>
                <a:gd name="connsiteY3" fmla="*/ 274320 h 274320"/>
                <a:gd name="connsiteX4" fmla="*/ 374385 w 398197"/>
                <a:gd name="connsiteY4" fmla="*/ 268605 h 27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97" h="274320">
                  <a:moveTo>
                    <a:pt x="374385" y="262890"/>
                  </a:moveTo>
                  <a:cubicBezTo>
                    <a:pt x="374477" y="213663"/>
                    <a:pt x="382518" y="164773"/>
                    <a:pt x="398198" y="118110"/>
                  </a:cubicBezTo>
                  <a:lnTo>
                    <a:pt x="42915" y="0"/>
                  </a:lnTo>
                  <a:cubicBezTo>
                    <a:pt x="13495" y="88426"/>
                    <a:pt x="-991" y="181134"/>
                    <a:pt x="53" y="274320"/>
                  </a:cubicBezTo>
                  <a:lnTo>
                    <a:pt x="374385" y="268605"/>
                  </a:lnTo>
                  <a:close/>
                </a:path>
              </a:pathLst>
            </a:custGeom>
            <a:solidFill>
              <a:srgbClr val="D02818"/>
            </a:solidFill>
            <a:ln w="9525" cap="flat">
              <a:noFill/>
              <a:prstDash val="solid"/>
              <a:miter/>
            </a:ln>
          </p:spPr>
          <p:txBody>
            <a:bodyPr rtlCol="0" anchor="ctr"/>
            <a:lstStyle/>
            <a:p>
              <a:endParaRPr lang="en-US" dirty="0"/>
            </a:p>
          </p:txBody>
        </p:sp>
        <p:sp>
          <p:nvSpPr>
            <p:cNvPr id="39" name="Freeform: Shape 8">
              <a:extLst>
                <a:ext uri="{FF2B5EF4-FFF2-40B4-BE49-F238E27FC236}">
                  <a16:creationId xmlns:a16="http://schemas.microsoft.com/office/drawing/2014/main" id="{1FA3BE1D-2FDB-4EDB-A72B-FBBD41EF0AAC}"/>
                </a:ext>
              </a:extLst>
            </p:cNvPr>
            <p:cNvSpPr/>
            <p:nvPr/>
          </p:nvSpPr>
          <p:spPr>
            <a:xfrm>
              <a:off x="8800476" y="2715567"/>
              <a:ext cx="413385" cy="329565"/>
            </a:xfrm>
            <a:custGeom>
              <a:avLst/>
              <a:gdLst>
                <a:gd name="connsiteX0" fmla="*/ 374332 w 413385"/>
                <a:gd name="connsiteY0" fmla="*/ 0 h 329565"/>
                <a:gd name="connsiteX1" fmla="*/ 0 w 413385"/>
                <a:gd name="connsiteY1" fmla="*/ 5715 h 329565"/>
                <a:gd name="connsiteX2" fmla="*/ 71438 w 413385"/>
                <a:gd name="connsiteY2" fmla="*/ 329565 h 329565"/>
                <a:gd name="connsiteX3" fmla="*/ 413385 w 413385"/>
                <a:gd name="connsiteY3" fmla="*/ 178117 h 329565"/>
                <a:gd name="connsiteX4" fmla="*/ 374333 w 413385"/>
                <a:gd name="connsiteY4" fmla="*/ 0 h 32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385" h="329565">
                  <a:moveTo>
                    <a:pt x="374332" y="0"/>
                  </a:moveTo>
                  <a:lnTo>
                    <a:pt x="0" y="5715"/>
                  </a:lnTo>
                  <a:cubicBezTo>
                    <a:pt x="1669" y="117385"/>
                    <a:pt x="25971" y="227556"/>
                    <a:pt x="71438" y="329565"/>
                  </a:cubicBezTo>
                  <a:lnTo>
                    <a:pt x="413385" y="178117"/>
                  </a:lnTo>
                  <a:cubicBezTo>
                    <a:pt x="388589" y="121953"/>
                    <a:pt x="375310" y="61386"/>
                    <a:pt x="374333" y="0"/>
                  </a:cubicBezTo>
                  <a:close/>
                </a:path>
              </a:pathLst>
            </a:custGeom>
            <a:solidFill>
              <a:srgbClr val="9F00E7"/>
            </a:solidFill>
            <a:ln w="9525" cap="flat">
              <a:noFill/>
              <a:prstDash val="solid"/>
              <a:miter/>
            </a:ln>
          </p:spPr>
          <p:txBody>
            <a:bodyPr rtlCol="0" anchor="ctr"/>
            <a:lstStyle/>
            <a:p>
              <a:endParaRPr lang="en-US" dirty="0"/>
            </a:p>
          </p:txBody>
        </p:sp>
        <p:sp>
          <p:nvSpPr>
            <p:cNvPr id="40" name="Freeform: Shape 9">
              <a:extLst>
                <a:ext uri="{FF2B5EF4-FFF2-40B4-BE49-F238E27FC236}">
                  <a16:creationId xmlns:a16="http://schemas.microsoft.com/office/drawing/2014/main" id="{2B2F3561-FFFB-4324-B181-331E9ED0D1CF}"/>
                </a:ext>
              </a:extLst>
            </p:cNvPr>
            <p:cNvSpPr/>
            <p:nvPr/>
          </p:nvSpPr>
          <p:spPr>
            <a:xfrm>
              <a:off x="8871913" y="2893684"/>
              <a:ext cx="480060" cy="472440"/>
            </a:xfrm>
            <a:custGeom>
              <a:avLst/>
              <a:gdLst>
                <a:gd name="connsiteX0" fmla="*/ 341948 w 480060"/>
                <a:gd name="connsiteY0" fmla="*/ 0 h 472440"/>
                <a:gd name="connsiteX1" fmla="*/ 0 w 480060"/>
                <a:gd name="connsiteY1" fmla="*/ 151448 h 472440"/>
                <a:gd name="connsiteX2" fmla="*/ 252413 w 480060"/>
                <a:gd name="connsiteY2" fmla="*/ 472440 h 472440"/>
                <a:gd name="connsiteX3" fmla="*/ 480060 w 480060"/>
                <a:gd name="connsiteY3" fmla="*/ 175260 h 472440"/>
                <a:gd name="connsiteX4" fmla="*/ 341948 w 480060"/>
                <a:gd name="connsiteY4" fmla="*/ 0 h 472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472440">
                  <a:moveTo>
                    <a:pt x="341948" y="0"/>
                  </a:moveTo>
                  <a:lnTo>
                    <a:pt x="0" y="151448"/>
                  </a:lnTo>
                  <a:cubicBezTo>
                    <a:pt x="55905" y="277909"/>
                    <a:pt x="142702" y="388289"/>
                    <a:pt x="252413" y="472440"/>
                  </a:cubicBezTo>
                  <a:lnTo>
                    <a:pt x="480060" y="175260"/>
                  </a:lnTo>
                  <a:cubicBezTo>
                    <a:pt x="420141" y="129258"/>
                    <a:pt x="372666" y="69014"/>
                    <a:pt x="341948" y="0"/>
                  </a:cubicBezTo>
                  <a:close/>
                </a:path>
              </a:pathLst>
            </a:custGeom>
            <a:solidFill>
              <a:srgbClr val="FF7F00"/>
            </a:solidFill>
            <a:ln w="9525" cap="flat">
              <a:noFill/>
              <a:prstDash val="solid"/>
              <a:miter/>
            </a:ln>
          </p:spPr>
          <p:txBody>
            <a:bodyPr rtlCol="0" anchor="ctr"/>
            <a:lstStyle/>
            <a:p>
              <a:endParaRPr lang="en-US" dirty="0">
                <a:solidFill>
                  <a:srgbClr val="9B1010"/>
                </a:solidFill>
              </a:endParaRPr>
            </a:p>
          </p:txBody>
        </p:sp>
        <p:sp>
          <p:nvSpPr>
            <p:cNvPr id="41" name="Freeform: Shape 10">
              <a:extLst>
                <a:ext uri="{FF2B5EF4-FFF2-40B4-BE49-F238E27FC236}">
                  <a16:creationId xmlns:a16="http://schemas.microsoft.com/office/drawing/2014/main" id="{FBD4265D-80D6-4D8F-BA22-5E54E88C55EA}"/>
                </a:ext>
              </a:extLst>
            </p:cNvPr>
            <p:cNvSpPr/>
            <p:nvPr/>
          </p:nvSpPr>
          <p:spPr>
            <a:xfrm>
              <a:off x="9124326" y="3068944"/>
              <a:ext cx="505777" cy="468630"/>
            </a:xfrm>
            <a:custGeom>
              <a:avLst/>
              <a:gdLst>
                <a:gd name="connsiteX0" fmla="*/ 503873 w 505777"/>
                <a:gd name="connsiteY0" fmla="*/ 94297 h 468630"/>
                <a:gd name="connsiteX1" fmla="*/ 227648 w 505777"/>
                <a:gd name="connsiteY1" fmla="*/ 0 h 468630"/>
                <a:gd name="connsiteX2" fmla="*/ 0 w 505777"/>
                <a:gd name="connsiteY2" fmla="*/ 297180 h 468630"/>
                <a:gd name="connsiteX3" fmla="*/ 505778 w 505777"/>
                <a:gd name="connsiteY3" fmla="*/ 468630 h 468630"/>
                <a:gd name="connsiteX4" fmla="*/ 505778 w 505777"/>
                <a:gd name="connsiteY4" fmla="*/ 94297 h 468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777" h="468630">
                  <a:moveTo>
                    <a:pt x="503873" y="94297"/>
                  </a:moveTo>
                  <a:cubicBezTo>
                    <a:pt x="403909" y="94243"/>
                    <a:pt x="306777" y="61085"/>
                    <a:pt x="227648" y="0"/>
                  </a:cubicBezTo>
                  <a:lnTo>
                    <a:pt x="0" y="297180"/>
                  </a:lnTo>
                  <a:cubicBezTo>
                    <a:pt x="145087" y="408514"/>
                    <a:pt x="322896" y="468788"/>
                    <a:pt x="505778" y="468630"/>
                  </a:cubicBezTo>
                  <a:lnTo>
                    <a:pt x="505778" y="94297"/>
                  </a:lnTo>
                  <a:close/>
                </a:path>
              </a:pathLst>
            </a:custGeom>
            <a:solidFill>
              <a:srgbClr val="9B1010"/>
            </a:solidFill>
            <a:ln w="9525" cap="flat">
              <a:noFill/>
              <a:prstDash val="solid"/>
              <a:miter/>
            </a:ln>
          </p:spPr>
          <p:txBody>
            <a:bodyPr rtlCol="0" anchor="ctr"/>
            <a:lstStyle/>
            <a:p>
              <a:endParaRPr lang="en-US" dirty="0"/>
            </a:p>
          </p:txBody>
        </p:sp>
        <p:sp>
          <p:nvSpPr>
            <p:cNvPr id="42" name="Freeform: Shape 11">
              <a:extLst>
                <a:ext uri="{FF2B5EF4-FFF2-40B4-BE49-F238E27FC236}">
                  <a16:creationId xmlns:a16="http://schemas.microsoft.com/office/drawing/2014/main" id="{FDAC250E-0282-4C4E-91E6-B322145D10B0}"/>
                </a:ext>
              </a:extLst>
            </p:cNvPr>
            <p:cNvSpPr/>
            <p:nvPr/>
          </p:nvSpPr>
          <p:spPr>
            <a:xfrm>
              <a:off x="9628198" y="1881176"/>
              <a:ext cx="828865" cy="1422083"/>
            </a:xfrm>
            <a:custGeom>
              <a:avLst/>
              <a:gdLst>
                <a:gd name="connsiteX0" fmla="*/ 0 w 828865"/>
                <a:gd name="connsiteY0" fmla="*/ 1 h 1422083"/>
                <a:gd name="connsiteX1" fmla="*/ 0 w 828865"/>
                <a:gd name="connsiteY1" fmla="*/ 374333 h 1422083"/>
                <a:gd name="connsiteX2" fmla="*/ 454269 w 828865"/>
                <a:gd name="connsiteY2" fmla="*/ 826842 h 1422083"/>
                <a:gd name="connsiteX3" fmla="*/ 316230 w 828865"/>
                <a:gd name="connsiteY3" fmla="*/ 1153478 h 1422083"/>
                <a:gd name="connsiteX4" fmla="*/ 577215 w 828865"/>
                <a:gd name="connsiteY4" fmla="*/ 1422083 h 1422083"/>
                <a:gd name="connsiteX5" fmla="*/ 595503 w 828865"/>
                <a:gd name="connsiteY5" fmla="*/ 251650 h 1422083"/>
                <a:gd name="connsiteX6" fmla="*/ 0 w 828865"/>
                <a:gd name="connsiteY6" fmla="*/ 1 h 142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865" h="1422083">
                  <a:moveTo>
                    <a:pt x="0" y="1"/>
                  </a:moveTo>
                  <a:lnTo>
                    <a:pt x="0" y="374333"/>
                  </a:lnTo>
                  <a:cubicBezTo>
                    <a:pt x="250400" y="373847"/>
                    <a:pt x="453783" y="576443"/>
                    <a:pt x="454269" y="826842"/>
                  </a:cubicBezTo>
                  <a:cubicBezTo>
                    <a:pt x="454508" y="949946"/>
                    <a:pt x="404679" y="1067855"/>
                    <a:pt x="316230" y="1153478"/>
                  </a:cubicBezTo>
                  <a:lnTo>
                    <a:pt x="577215" y="1422083"/>
                  </a:lnTo>
                  <a:cubicBezTo>
                    <a:pt x="905471" y="1103927"/>
                    <a:pt x="913659" y="579906"/>
                    <a:pt x="595503" y="251650"/>
                  </a:cubicBezTo>
                  <a:cubicBezTo>
                    <a:pt x="439322" y="90510"/>
                    <a:pt x="224407" y="-309"/>
                    <a:pt x="0" y="1"/>
                  </a:cubicBezTo>
                  <a:close/>
                </a:path>
              </a:pathLst>
            </a:custGeom>
            <a:solidFill>
              <a:srgbClr val="165162"/>
            </a:solidFill>
            <a:ln w="9525" cap="flat">
              <a:noFill/>
              <a:prstDash val="solid"/>
              <a:miter/>
            </a:ln>
          </p:spPr>
          <p:txBody>
            <a:bodyPr rtlCol="0" anchor="ctr"/>
            <a:lstStyle/>
            <a:p>
              <a:endParaRPr lang="en-US" dirty="0"/>
            </a:p>
          </p:txBody>
        </p:sp>
        <p:sp>
          <p:nvSpPr>
            <p:cNvPr id="43" name="Freeform: Shape 12">
              <a:extLst>
                <a:ext uri="{FF2B5EF4-FFF2-40B4-BE49-F238E27FC236}">
                  <a16:creationId xmlns:a16="http://schemas.microsoft.com/office/drawing/2014/main" id="{E8839DBD-526F-459D-ABD7-2E0A6E83A2B1}"/>
                </a:ext>
              </a:extLst>
            </p:cNvPr>
            <p:cNvSpPr/>
            <p:nvPr/>
          </p:nvSpPr>
          <p:spPr>
            <a:xfrm>
              <a:off x="9052888" y="2082154"/>
              <a:ext cx="278129" cy="300037"/>
            </a:xfrm>
            <a:custGeom>
              <a:avLst/>
              <a:gdLst>
                <a:gd name="connsiteX0" fmla="*/ 260032 w 278129"/>
                <a:gd name="connsiteY0" fmla="*/ 300038 h 300037"/>
                <a:gd name="connsiteX1" fmla="*/ 278130 w 278129"/>
                <a:gd name="connsiteY1" fmla="*/ 283845 h 300037"/>
                <a:gd name="connsiteX2" fmla="*/ 31432 w 278129"/>
                <a:gd name="connsiteY2" fmla="*/ 0 h 300037"/>
                <a:gd name="connsiteX3" fmla="*/ 0 w 278129"/>
                <a:gd name="connsiteY3" fmla="*/ 29527 h 300037"/>
              </a:gdLst>
              <a:ahLst/>
              <a:cxnLst>
                <a:cxn ang="0">
                  <a:pos x="connsiteX0" y="connsiteY0"/>
                </a:cxn>
                <a:cxn ang="0">
                  <a:pos x="connsiteX1" y="connsiteY1"/>
                </a:cxn>
                <a:cxn ang="0">
                  <a:pos x="connsiteX2" y="connsiteY2"/>
                </a:cxn>
                <a:cxn ang="0">
                  <a:pos x="connsiteX3" y="connsiteY3"/>
                </a:cxn>
              </a:cxnLst>
              <a:rect l="l" t="t" r="r" b="b"/>
              <a:pathLst>
                <a:path w="278129" h="300037">
                  <a:moveTo>
                    <a:pt x="260032" y="300038"/>
                  </a:moveTo>
                  <a:lnTo>
                    <a:pt x="278130" y="283845"/>
                  </a:lnTo>
                  <a:lnTo>
                    <a:pt x="31432" y="0"/>
                  </a:lnTo>
                  <a:lnTo>
                    <a:pt x="0" y="29527"/>
                  </a:lnTo>
                  <a:close/>
                </a:path>
              </a:pathLst>
            </a:custGeom>
            <a:solidFill>
              <a:srgbClr val="5BA521"/>
            </a:solidFill>
            <a:ln w="9525" cap="flat">
              <a:noFill/>
              <a:prstDash val="solid"/>
              <a:miter/>
            </a:ln>
          </p:spPr>
          <p:txBody>
            <a:bodyPr rtlCol="0" anchor="ctr"/>
            <a:lstStyle/>
            <a:p>
              <a:endParaRPr lang="en-US" dirty="0">
                <a:solidFill>
                  <a:srgbClr val="5BA520"/>
                </a:solidFill>
              </a:endParaRPr>
            </a:p>
          </p:txBody>
        </p:sp>
        <p:sp>
          <p:nvSpPr>
            <p:cNvPr id="44" name="Freeform: Shape 13">
              <a:extLst>
                <a:ext uri="{FF2B5EF4-FFF2-40B4-BE49-F238E27FC236}">
                  <a16:creationId xmlns:a16="http://schemas.microsoft.com/office/drawing/2014/main" id="{C4D9B284-70C0-4A57-9AA9-4AABE401E5DE}"/>
                </a:ext>
              </a:extLst>
            </p:cNvPr>
            <p:cNvSpPr/>
            <p:nvPr/>
          </p:nvSpPr>
          <p:spPr>
            <a:xfrm>
              <a:off x="9006216" y="2111681"/>
              <a:ext cx="306704" cy="297180"/>
            </a:xfrm>
            <a:custGeom>
              <a:avLst/>
              <a:gdLst>
                <a:gd name="connsiteX0" fmla="*/ 0 w 306704"/>
                <a:gd name="connsiteY0" fmla="*/ 47625 h 297180"/>
                <a:gd name="connsiteX1" fmla="*/ 281940 w 306704"/>
                <a:gd name="connsiteY1" fmla="*/ 297180 h 297180"/>
                <a:gd name="connsiteX2" fmla="*/ 306705 w 306704"/>
                <a:gd name="connsiteY2" fmla="*/ 270510 h 297180"/>
                <a:gd name="connsiteX3" fmla="*/ 46673 w 306704"/>
                <a:gd name="connsiteY3" fmla="*/ 0 h 297180"/>
                <a:gd name="connsiteX4" fmla="*/ 0 w 306704"/>
                <a:gd name="connsiteY4" fmla="*/ 47625 h 297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297180">
                  <a:moveTo>
                    <a:pt x="0" y="47625"/>
                  </a:moveTo>
                  <a:lnTo>
                    <a:pt x="281940" y="297180"/>
                  </a:lnTo>
                  <a:cubicBezTo>
                    <a:pt x="289696" y="287839"/>
                    <a:pt x="297964" y="278936"/>
                    <a:pt x="306705" y="270510"/>
                  </a:cubicBezTo>
                  <a:lnTo>
                    <a:pt x="46673" y="0"/>
                  </a:lnTo>
                  <a:cubicBezTo>
                    <a:pt x="30480" y="15240"/>
                    <a:pt x="15240" y="31433"/>
                    <a:pt x="0" y="47625"/>
                  </a:cubicBezTo>
                  <a:close/>
                </a:path>
              </a:pathLst>
            </a:custGeom>
            <a:solidFill>
              <a:srgbClr val="39AB94"/>
            </a:solidFill>
            <a:ln w="9525" cap="flat">
              <a:noFill/>
              <a:prstDash val="solid"/>
              <a:miter/>
            </a:ln>
          </p:spPr>
          <p:txBody>
            <a:bodyPr rtlCol="0" anchor="ctr"/>
            <a:lstStyle/>
            <a:p>
              <a:endParaRPr lang="en-US" dirty="0">
                <a:solidFill>
                  <a:srgbClr val="39AB94"/>
                </a:solidFill>
              </a:endParaRPr>
            </a:p>
          </p:txBody>
        </p:sp>
        <p:sp>
          <p:nvSpPr>
            <p:cNvPr id="45" name="Freeform: Shape 14">
              <a:extLst>
                <a:ext uri="{FF2B5EF4-FFF2-40B4-BE49-F238E27FC236}">
                  <a16:creationId xmlns:a16="http://schemas.microsoft.com/office/drawing/2014/main" id="{500EF8B3-72D4-4639-B095-0412BDAC9C05}"/>
                </a:ext>
              </a:extLst>
            </p:cNvPr>
            <p:cNvSpPr/>
            <p:nvPr/>
          </p:nvSpPr>
          <p:spPr>
            <a:xfrm>
              <a:off x="9085273" y="1879271"/>
              <a:ext cx="544830" cy="485774"/>
            </a:xfrm>
            <a:custGeom>
              <a:avLst/>
              <a:gdLst>
                <a:gd name="connsiteX0" fmla="*/ 541973 w 544830"/>
                <a:gd name="connsiteY0" fmla="*/ 0 h 485774"/>
                <a:gd name="connsiteX1" fmla="*/ 0 w 544830"/>
                <a:gd name="connsiteY1" fmla="*/ 201930 h 485774"/>
                <a:gd name="connsiteX2" fmla="*/ 246698 w 544830"/>
                <a:gd name="connsiteY2" fmla="*/ 485775 h 485774"/>
                <a:gd name="connsiteX3" fmla="*/ 541973 w 544830"/>
                <a:gd name="connsiteY3" fmla="*/ 376238 h 485774"/>
                <a:gd name="connsiteX4" fmla="*/ 544830 w 544830"/>
                <a:gd name="connsiteY4" fmla="*/ 376238 h 485774"/>
                <a:gd name="connsiteX5" fmla="*/ 544830 w 544830"/>
                <a:gd name="connsiteY5" fmla="*/ 953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 h="485774">
                  <a:moveTo>
                    <a:pt x="541973" y="0"/>
                  </a:moveTo>
                  <a:cubicBezTo>
                    <a:pt x="342911" y="-50"/>
                    <a:pt x="150499" y="71640"/>
                    <a:pt x="0" y="201930"/>
                  </a:cubicBezTo>
                  <a:lnTo>
                    <a:pt x="246698" y="485775"/>
                  </a:lnTo>
                  <a:cubicBezTo>
                    <a:pt x="328915" y="415226"/>
                    <a:pt x="433636" y="376378"/>
                    <a:pt x="541973" y="376238"/>
                  </a:cubicBezTo>
                  <a:lnTo>
                    <a:pt x="544830" y="376238"/>
                  </a:lnTo>
                  <a:lnTo>
                    <a:pt x="544830" y="953"/>
                  </a:lnTo>
                  <a:close/>
                </a:path>
              </a:pathLst>
            </a:custGeom>
            <a:solidFill>
              <a:srgbClr val="F7C172"/>
            </a:solidFill>
            <a:ln w="9525" cap="flat">
              <a:noFill/>
              <a:prstDash val="solid"/>
              <a:miter/>
            </a:ln>
          </p:spPr>
          <p:txBody>
            <a:bodyPr rtlCol="0" anchor="ctr"/>
            <a:lstStyle/>
            <a:p>
              <a:endParaRPr lang="en-US" dirty="0"/>
            </a:p>
          </p:txBody>
        </p:sp>
        <p:sp>
          <p:nvSpPr>
            <p:cNvPr id="46" name="Freeform: Shape 15">
              <a:extLst>
                <a:ext uri="{FF2B5EF4-FFF2-40B4-BE49-F238E27FC236}">
                  <a16:creationId xmlns:a16="http://schemas.microsoft.com/office/drawing/2014/main" id="{8C99A93D-5A72-48BA-A4C9-7DE95143B8F9}"/>
                </a:ext>
              </a:extLst>
            </p:cNvPr>
            <p:cNvSpPr/>
            <p:nvPr/>
          </p:nvSpPr>
          <p:spPr>
            <a:xfrm>
              <a:off x="9629150" y="3033701"/>
              <a:ext cx="575309" cy="504825"/>
            </a:xfrm>
            <a:custGeom>
              <a:avLst/>
              <a:gdLst>
                <a:gd name="connsiteX0" fmla="*/ 314325 w 575309"/>
                <a:gd name="connsiteY0" fmla="*/ 0 h 504825"/>
                <a:gd name="connsiteX1" fmla="*/ 0 w 575309"/>
                <a:gd name="connsiteY1" fmla="*/ 128588 h 504825"/>
                <a:gd name="connsiteX2" fmla="*/ 0 w 575309"/>
                <a:gd name="connsiteY2" fmla="*/ 504825 h 504825"/>
                <a:gd name="connsiteX3" fmla="*/ 575310 w 575309"/>
                <a:gd name="connsiteY3" fmla="*/ 269558 h 504825"/>
              </a:gdLst>
              <a:ahLst/>
              <a:cxnLst>
                <a:cxn ang="0">
                  <a:pos x="connsiteX0" y="connsiteY0"/>
                </a:cxn>
                <a:cxn ang="0">
                  <a:pos x="connsiteX1" y="connsiteY1"/>
                </a:cxn>
                <a:cxn ang="0">
                  <a:pos x="connsiteX2" y="connsiteY2"/>
                </a:cxn>
                <a:cxn ang="0">
                  <a:pos x="connsiteX3" y="connsiteY3"/>
                </a:cxn>
              </a:cxnLst>
              <a:rect l="l" t="t" r="r" b="b"/>
              <a:pathLst>
                <a:path w="575309" h="504825">
                  <a:moveTo>
                    <a:pt x="314325" y="0"/>
                  </a:moveTo>
                  <a:cubicBezTo>
                    <a:pt x="230448" y="82396"/>
                    <a:pt x="117577" y="128570"/>
                    <a:pt x="0" y="128588"/>
                  </a:cubicBezTo>
                  <a:lnTo>
                    <a:pt x="0" y="504825"/>
                  </a:lnTo>
                  <a:cubicBezTo>
                    <a:pt x="215071" y="504217"/>
                    <a:pt x="421440" y="419824"/>
                    <a:pt x="575310" y="269558"/>
                  </a:cubicBezTo>
                  <a:close/>
                </a:path>
              </a:pathLst>
            </a:custGeom>
            <a:solidFill>
              <a:srgbClr val="F5BC1D"/>
            </a:solidFill>
            <a:ln w="9525" cap="flat">
              <a:noFill/>
              <a:prstDash val="solid"/>
              <a:miter/>
            </a:ln>
            <a:effectLst>
              <a:outerShdw blurRad="101600" dist="114300" dir="10800000" algn="r" rotWithShape="0">
                <a:prstClr val="black">
                  <a:alpha val="55000"/>
                </a:prstClr>
              </a:outerShdw>
            </a:effectLst>
          </p:spPr>
          <p:txBody>
            <a:bodyPr rtlCol="0" anchor="ctr"/>
            <a:lstStyle/>
            <a:p>
              <a:endParaRPr lang="en-US" dirty="0"/>
            </a:p>
          </p:txBody>
        </p:sp>
      </p:grpSp>
      <p:sp>
        <p:nvSpPr>
          <p:cNvPr id="47" name="TextBox 46">
            <a:extLst>
              <a:ext uri="{FF2B5EF4-FFF2-40B4-BE49-F238E27FC236}">
                <a16:creationId xmlns:a16="http://schemas.microsoft.com/office/drawing/2014/main" id="{393D91DF-F90F-4735-BFAE-60790363D6F2}"/>
              </a:ext>
            </a:extLst>
          </p:cNvPr>
          <p:cNvSpPr txBox="1"/>
          <p:nvPr userDrawn="1"/>
        </p:nvSpPr>
        <p:spPr>
          <a:xfrm>
            <a:off x="8103536" y="4336115"/>
            <a:ext cx="3213472" cy="338554"/>
          </a:xfrm>
          <a:prstGeom prst="rect">
            <a:avLst/>
          </a:prstGeom>
          <a:noFill/>
        </p:spPr>
        <p:txBody>
          <a:bodyPr wrap="square" rtlCol="0">
            <a:spAutoFit/>
          </a:bodyPr>
          <a:lstStyle/>
          <a:p>
            <a:r>
              <a:rPr lang="en-US" sz="1600" b="1" dirty="0">
                <a:solidFill>
                  <a:srgbClr val="2F5597"/>
                </a:solidFill>
              </a:rPr>
              <a:t>Software Engineers in Silicon Valley</a:t>
            </a:r>
          </a:p>
        </p:txBody>
      </p:sp>
      <p:sp>
        <p:nvSpPr>
          <p:cNvPr id="48" name="Text Placeholder 12"/>
          <p:cNvSpPr>
            <a:spLocks noGrp="1"/>
          </p:cNvSpPr>
          <p:nvPr>
            <p:ph type="body" sz="quarter" idx="11" hasCustomPrompt="1"/>
          </p:nvPr>
        </p:nvSpPr>
        <p:spPr>
          <a:xfrm>
            <a:off x="659638" y="2844749"/>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49" name="Text Placeholder 12"/>
          <p:cNvSpPr>
            <a:spLocks noGrp="1"/>
          </p:cNvSpPr>
          <p:nvPr>
            <p:ph type="body" sz="quarter" idx="12" hasCustomPrompt="1"/>
          </p:nvPr>
        </p:nvSpPr>
        <p:spPr>
          <a:xfrm>
            <a:off x="659638" y="4101687"/>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50" name="Text Placeholder 12"/>
          <p:cNvSpPr>
            <a:spLocks noGrp="1"/>
          </p:cNvSpPr>
          <p:nvPr>
            <p:ph type="body" sz="quarter" idx="13" hasCustomPrompt="1"/>
          </p:nvPr>
        </p:nvSpPr>
        <p:spPr>
          <a:xfrm>
            <a:off x="659638" y="5352343"/>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51" name="Text Placeholder 15">
            <a:extLst>
              <a:ext uri="{FF2B5EF4-FFF2-40B4-BE49-F238E27FC236}">
                <a16:creationId xmlns:a16="http://schemas.microsoft.com/office/drawing/2014/main" id="{029B51E4-8B49-4365-82E9-BB355D35DE1F}"/>
              </a:ext>
            </a:extLst>
          </p:cNvPr>
          <p:cNvSpPr>
            <a:spLocks noGrp="1"/>
          </p:cNvSpPr>
          <p:nvPr>
            <p:ph type="body" sz="quarter" idx="14" hasCustomPrompt="1"/>
          </p:nvPr>
        </p:nvSpPr>
        <p:spPr>
          <a:xfrm>
            <a:off x="1032134" y="808123"/>
            <a:ext cx="2998787" cy="554984"/>
          </a:xfrm>
        </p:spPr>
        <p:txBody>
          <a:bodyPr>
            <a:noAutofit/>
          </a:bodyPr>
          <a:lstStyle>
            <a:lvl1pPr marL="0" indent="0" rtl="0">
              <a:buNone/>
              <a:defRPr sz="3600" b="0" i="0" u="none" strike="noStrike" kern="1200" spc="0" baseline="0">
                <a:solidFill>
                  <a:srgbClr val="FFFFFF"/>
                </a:solidFill>
                <a:latin typeface="+mn-lt"/>
                <a:ea typeface="+mn-ea"/>
                <a:cs typeface="+mn-cs"/>
              </a:defRPr>
            </a:lvl1pPr>
            <a:lvl2pPr>
              <a:defRPr sz="3200"/>
            </a:lvl2pPr>
            <a:lvl3pPr>
              <a:defRPr sz="3200"/>
            </a:lvl3pPr>
            <a:lvl4pPr>
              <a:defRPr sz="3200"/>
            </a:lvl4pPr>
            <a:lvl5pPr>
              <a:defRPr sz="3200"/>
            </a:lvl5pPr>
          </a:lstStyle>
          <a:p>
            <a:pPr rtl="0">
              <a:defRPr sz="1400" b="0" i="0" u="none" strike="noStrike" kern="1200" spc="0" baseline="0">
                <a:solidFill>
                  <a:srgbClr val="FFFFFF"/>
                </a:solidFill>
                <a:latin typeface="+mn-lt"/>
                <a:ea typeface="+mn-ea"/>
                <a:cs typeface="+mn-cs"/>
              </a:defRPr>
            </a:pPr>
            <a:r>
              <a:rPr lang="en-US" sz="3200" b="1" dirty="0">
                <a:solidFill>
                  <a:srgbClr val="2F5597"/>
                </a:solidFill>
              </a:rPr>
              <a:t>Lorem Ipsum</a:t>
            </a:r>
          </a:p>
        </p:txBody>
      </p:sp>
    </p:spTree>
    <p:extLst>
      <p:ext uri="{BB962C8B-B14F-4D97-AF65-F5344CB8AC3E}">
        <p14:creationId xmlns:p14="http://schemas.microsoft.com/office/powerpoint/2010/main" val="22771030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3_Picture with Caption">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20" name="Oval 19"/>
          <p:cNvSpPr/>
          <p:nvPr userDrawn="1"/>
        </p:nvSpPr>
        <p:spPr>
          <a:xfrm>
            <a:off x="2192968" y="2932550"/>
            <a:ext cx="551148" cy="551148"/>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Arrow Connector 20"/>
          <p:cNvCxnSpPr/>
          <p:nvPr userDrawn="1"/>
        </p:nvCxnSpPr>
        <p:spPr>
          <a:xfrm>
            <a:off x="1074710" y="2136108"/>
            <a:ext cx="9784080" cy="0"/>
          </a:xfrm>
          <a:prstGeom prst="straightConnector1">
            <a:avLst/>
          </a:prstGeom>
          <a:ln w="50800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userDrawn="1"/>
        </p:nvCxnSpPr>
        <p:spPr>
          <a:xfrm>
            <a:off x="2080550" y="2527718"/>
            <a:ext cx="8778240" cy="0"/>
          </a:xfrm>
          <a:prstGeom prst="straightConnector1">
            <a:avLst/>
          </a:prstGeom>
          <a:ln w="508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userDrawn="1"/>
        </p:nvCxnSpPr>
        <p:spPr>
          <a:xfrm>
            <a:off x="3159889" y="2867435"/>
            <a:ext cx="7698901" cy="0"/>
          </a:xfrm>
          <a:prstGeom prst="straightConnector1">
            <a:avLst/>
          </a:prstGeom>
          <a:ln w="5080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userDrawn="1"/>
        </p:nvCxnSpPr>
        <p:spPr>
          <a:xfrm>
            <a:off x="4224760" y="3282195"/>
            <a:ext cx="6634030" cy="0"/>
          </a:xfrm>
          <a:prstGeom prst="straightConnector1">
            <a:avLst/>
          </a:prstGeom>
          <a:ln w="508000">
            <a:solidFill>
              <a:schemeClr val="accent1">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userDrawn="1"/>
        </p:nvCxnSpPr>
        <p:spPr>
          <a:xfrm>
            <a:off x="5335930" y="3708915"/>
            <a:ext cx="5522860" cy="0"/>
          </a:xfrm>
          <a:prstGeom prst="straightConnector1">
            <a:avLst/>
          </a:prstGeom>
          <a:ln w="50800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userDrawn="1"/>
        </p:nvCxnSpPr>
        <p:spPr>
          <a:xfrm>
            <a:off x="6412375" y="4150875"/>
            <a:ext cx="4446415" cy="0"/>
          </a:xfrm>
          <a:prstGeom prst="straightConnector1">
            <a:avLst/>
          </a:prstGeom>
          <a:ln w="508000">
            <a:solidFill>
              <a:schemeClr val="bg2">
                <a:lumMod val="9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userDrawn="1"/>
        </p:nvCxnSpPr>
        <p:spPr>
          <a:xfrm>
            <a:off x="7170710" y="4608075"/>
            <a:ext cx="3688080" cy="0"/>
          </a:xfrm>
          <a:prstGeom prst="straightConnector1">
            <a:avLst/>
          </a:prstGeom>
          <a:ln w="5080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p:cNvSpPr/>
          <p:nvPr userDrawn="1"/>
        </p:nvSpPr>
        <p:spPr>
          <a:xfrm>
            <a:off x="1192192" y="2487129"/>
            <a:ext cx="551148" cy="551148"/>
          </a:xfrm>
          <a:prstGeom prst="ellipse">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userDrawn="1"/>
        </p:nvPicPr>
        <p:blipFill rotWithShape="1">
          <a:blip r:embed="rId3" cstate="print">
            <a:extLst>
              <a:ext uri="{28A0092B-C50C-407E-A947-70E740481C1C}">
                <a14:useLocalDpi xmlns:a14="http://schemas.microsoft.com/office/drawing/2010/main" val="0"/>
              </a:ext>
            </a:extLst>
          </a:blip>
          <a:srcRect l="67040" b="77384"/>
          <a:stretch/>
        </p:blipFill>
        <p:spPr>
          <a:xfrm>
            <a:off x="1227191" y="2524658"/>
            <a:ext cx="560627" cy="515562"/>
          </a:xfrm>
          <a:prstGeom prst="rect">
            <a:avLst/>
          </a:prstGeom>
        </p:spPr>
      </p:pic>
      <p:pic>
        <p:nvPicPr>
          <p:cNvPr id="40" name="Picture 39"/>
          <p:cNvPicPr>
            <a:picLocks noChangeAspect="1"/>
          </p:cNvPicPr>
          <p:nvPr userDrawn="1"/>
        </p:nvPicPr>
        <p:blipFill rotWithShape="1">
          <a:blip r:embed="rId4" cstate="print">
            <a:extLst>
              <a:ext uri="{28A0092B-C50C-407E-A947-70E740481C1C}">
                <a14:useLocalDpi xmlns:a14="http://schemas.microsoft.com/office/drawing/2010/main" val="0"/>
              </a:ext>
            </a:extLst>
          </a:blip>
          <a:srcRect l="7157" t="42651" r="68629" b="33303"/>
          <a:stretch/>
        </p:blipFill>
        <p:spPr>
          <a:xfrm>
            <a:off x="2275064" y="2935727"/>
            <a:ext cx="411865" cy="548175"/>
          </a:xfrm>
          <a:prstGeom prst="rect">
            <a:avLst/>
          </a:prstGeom>
        </p:spPr>
      </p:pic>
      <p:sp>
        <p:nvSpPr>
          <p:cNvPr id="42" name="Oval 41"/>
          <p:cNvSpPr/>
          <p:nvPr userDrawn="1"/>
        </p:nvSpPr>
        <p:spPr>
          <a:xfrm>
            <a:off x="3282656" y="3361517"/>
            <a:ext cx="551148" cy="551148"/>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p:cNvPicPr>
            <a:picLocks noChangeAspect="1"/>
          </p:cNvPicPr>
          <p:nvPr userDrawn="1"/>
        </p:nvPicPr>
        <p:blipFill rotWithShape="1">
          <a:blip r:embed="rId5" cstate="print">
            <a:extLst>
              <a:ext uri="{28A0092B-C50C-407E-A947-70E740481C1C}">
                <a14:useLocalDpi xmlns:a14="http://schemas.microsoft.com/office/drawing/2010/main" val="0"/>
              </a:ext>
            </a:extLst>
          </a:blip>
          <a:srcRect l="67925" t="46359" r="4175" b="32823"/>
          <a:stretch/>
        </p:blipFill>
        <p:spPr>
          <a:xfrm>
            <a:off x="3379383" y="3461613"/>
            <a:ext cx="376185" cy="376187"/>
          </a:xfrm>
          <a:prstGeom prst="rect">
            <a:avLst/>
          </a:prstGeom>
        </p:spPr>
      </p:pic>
      <p:sp>
        <p:nvSpPr>
          <p:cNvPr id="45" name="Oval 44"/>
          <p:cNvSpPr/>
          <p:nvPr userDrawn="1"/>
        </p:nvSpPr>
        <p:spPr>
          <a:xfrm>
            <a:off x="4346393" y="3726774"/>
            <a:ext cx="551148" cy="551148"/>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userDrawn="1"/>
        </p:nvPicPr>
        <p:blipFill rotWithShape="1">
          <a:blip r:embed="rId5" cstate="print">
            <a:extLst>
              <a:ext uri="{28A0092B-C50C-407E-A947-70E740481C1C}">
                <a14:useLocalDpi xmlns:a14="http://schemas.microsoft.com/office/drawing/2010/main" val="0"/>
              </a:ext>
            </a:extLst>
          </a:blip>
          <a:srcRect l="4400" t="1521" r="67700" b="77661"/>
          <a:stretch/>
        </p:blipFill>
        <p:spPr>
          <a:xfrm>
            <a:off x="4429531" y="3853969"/>
            <a:ext cx="376185" cy="376187"/>
          </a:xfrm>
          <a:prstGeom prst="rect">
            <a:avLst/>
          </a:prstGeom>
        </p:spPr>
      </p:pic>
      <p:sp>
        <p:nvSpPr>
          <p:cNvPr id="48" name="Oval 47"/>
          <p:cNvSpPr/>
          <p:nvPr userDrawn="1"/>
        </p:nvSpPr>
        <p:spPr>
          <a:xfrm>
            <a:off x="5491609" y="4186598"/>
            <a:ext cx="551148" cy="551148"/>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p:cNvSpPr/>
          <p:nvPr userDrawn="1"/>
        </p:nvSpPr>
        <p:spPr>
          <a:xfrm>
            <a:off x="6469670" y="4583917"/>
            <a:ext cx="551148" cy="551148"/>
          </a:xfrm>
          <a:prstGeom prst="ellipse">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userDrawn="1"/>
        </p:nvSpPr>
        <p:spPr>
          <a:xfrm>
            <a:off x="7508560" y="5012907"/>
            <a:ext cx="551148" cy="551148"/>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Picture 50"/>
          <p:cNvPicPr>
            <a:picLocks noChangeAspect="1"/>
          </p:cNvPicPr>
          <p:nvPr userDrawn="1"/>
        </p:nvPicPr>
        <p:blipFill rotWithShape="1">
          <a:blip r:embed="rId6" cstate="print">
            <a:extLst>
              <a:ext uri="{28A0092B-C50C-407E-A947-70E740481C1C}">
                <a14:useLocalDpi xmlns:a14="http://schemas.microsoft.com/office/drawing/2010/main" val="0"/>
              </a:ext>
            </a:extLst>
          </a:blip>
          <a:srcRect l="37021" t="240" r="35079" b="78942"/>
          <a:stretch/>
        </p:blipFill>
        <p:spPr>
          <a:xfrm>
            <a:off x="5580441" y="4273423"/>
            <a:ext cx="376185" cy="376187"/>
          </a:xfrm>
          <a:prstGeom prst="rect">
            <a:avLst/>
          </a:prstGeom>
        </p:spPr>
      </p:pic>
      <p:pic>
        <p:nvPicPr>
          <p:cNvPr id="55" name="Picture 54"/>
          <p:cNvPicPr>
            <a:picLocks noChangeAspect="1"/>
          </p:cNvPicPr>
          <p:nvPr userDrawn="1"/>
        </p:nvPicPr>
        <p:blipFill rotWithShape="1">
          <a:blip r:embed="rId7" cstate="print">
            <a:extLst>
              <a:ext uri="{28A0092B-C50C-407E-A947-70E740481C1C}">
                <a14:useLocalDpi xmlns:a14="http://schemas.microsoft.com/office/drawing/2010/main" val="0"/>
              </a:ext>
            </a:extLst>
          </a:blip>
          <a:srcRect l="33587" t="24580" r="38513" b="54602"/>
          <a:stretch/>
        </p:blipFill>
        <p:spPr>
          <a:xfrm>
            <a:off x="6549258" y="4737998"/>
            <a:ext cx="376185" cy="376187"/>
          </a:xfrm>
          <a:prstGeom prst="rect">
            <a:avLst/>
          </a:prstGeom>
        </p:spPr>
      </p:pic>
      <p:pic>
        <p:nvPicPr>
          <p:cNvPr id="56" name="Picture 55"/>
          <p:cNvPicPr>
            <a:picLocks noChangeAspect="1"/>
          </p:cNvPicPr>
          <p:nvPr userDrawn="1"/>
        </p:nvPicPr>
        <p:blipFill rotWithShape="1">
          <a:blip r:embed="rId7" cstate="print">
            <a:extLst>
              <a:ext uri="{28A0092B-C50C-407E-A947-70E740481C1C}">
                <a14:useLocalDpi xmlns:a14="http://schemas.microsoft.com/office/drawing/2010/main" val="0"/>
              </a:ext>
            </a:extLst>
          </a:blip>
          <a:srcRect l="3542" t="25221" r="68558" b="53961"/>
          <a:stretch/>
        </p:blipFill>
        <p:spPr>
          <a:xfrm>
            <a:off x="7596041" y="5167801"/>
            <a:ext cx="376185" cy="376187"/>
          </a:xfrm>
          <a:prstGeom prst="rect">
            <a:avLst/>
          </a:prstGeom>
        </p:spPr>
      </p:pic>
      <p:sp>
        <p:nvSpPr>
          <p:cNvPr id="58"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814042" y="3133600"/>
            <a:ext cx="1272936" cy="381036"/>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0" name="Text Placeholder 21">
            <a:extLst>
              <a:ext uri="{FF2B5EF4-FFF2-40B4-BE49-F238E27FC236}">
                <a16:creationId xmlns:a16="http://schemas.microsoft.com/office/drawing/2014/main" id="{6FAAF349-9EC0-4C59-BBC4-8735F10D3210}"/>
              </a:ext>
            </a:extLst>
          </p:cNvPr>
          <p:cNvSpPr>
            <a:spLocks noGrp="1"/>
          </p:cNvSpPr>
          <p:nvPr>
            <p:ph type="body" sz="quarter" idx="22" hasCustomPrompt="1"/>
          </p:nvPr>
        </p:nvSpPr>
        <p:spPr>
          <a:xfrm>
            <a:off x="1844528" y="3679657"/>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2"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2931007" y="4160966"/>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3" name="Text Placeholder 21">
            <a:extLst>
              <a:ext uri="{FF2B5EF4-FFF2-40B4-BE49-F238E27FC236}">
                <a16:creationId xmlns:a16="http://schemas.microsoft.com/office/drawing/2014/main" id="{6FAAF349-9EC0-4C59-BBC4-8735F10D3210}"/>
              </a:ext>
            </a:extLst>
          </p:cNvPr>
          <p:cNvSpPr>
            <a:spLocks noGrp="1"/>
          </p:cNvSpPr>
          <p:nvPr>
            <p:ph type="body" sz="quarter" idx="24" hasCustomPrompt="1"/>
          </p:nvPr>
        </p:nvSpPr>
        <p:spPr>
          <a:xfrm>
            <a:off x="3981155" y="4649610"/>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4"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5119298" y="5086835"/>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5" name="Text Placeholder 21">
            <a:extLst>
              <a:ext uri="{FF2B5EF4-FFF2-40B4-BE49-F238E27FC236}">
                <a16:creationId xmlns:a16="http://schemas.microsoft.com/office/drawing/2014/main" id="{6FAAF349-9EC0-4C59-BBC4-8735F10D3210}"/>
              </a:ext>
            </a:extLst>
          </p:cNvPr>
          <p:cNvSpPr>
            <a:spLocks noGrp="1"/>
          </p:cNvSpPr>
          <p:nvPr>
            <p:ph type="body" sz="quarter" idx="26" hasCustomPrompt="1"/>
          </p:nvPr>
        </p:nvSpPr>
        <p:spPr>
          <a:xfrm>
            <a:off x="6043568" y="5440000"/>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sp>
        <p:nvSpPr>
          <p:cNvPr id="66"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7381208" y="5698882"/>
            <a:ext cx="1272936" cy="374742"/>
          </a:xfrm>
          <a:prstGeom prst="rect">
            <a:avLst/>
          </a:prstGeom>
        </p:spPr>
        <p:txBody>
          <a:bodyPr anchor="ctr">
            <a:normAutofit/>
          </a:bodyPr>
          <a:lstStyle>
            <a:lvl1pPr marL="0" indent="0" algn="ctr">
              <a:lnSpc>
                <a:spcPct val="120000"/>
              </a:lnSpc>
              <a:buNone/>
              <a:defRPr sz="10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a:t>
            </a:r>
          </a:p>
        </p:txBody>
      </p:sp>
      <p:cxnSp>
        <p:nvCxnSpPr>
          <p:cNvPr id="41" name="Straight Connector 40">
            <a:extLst>
              <a:ext uri="{FF2B5EF4-FFF2-40B4-BE49-F238E27FC236}">
                <a16:creationId xmlns:a16="http://schemas.microsoft.com/office/drawing/2014/main" id="{256456A7-53E8-4815-81DE-EE6C23254E58}"/>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4" name="Text Placeholder 2">
            <a:extLst>
              <a:ext uri="{FF2B5EF4-FFF2-40B4-BE49-F238E27FC236}">
                <a16:creationId xmlns:a16="http://schemas.microsoft.com/office/drawing/2014/main" id="{55B33113-BC8A-4805-980D-2ADEE5AF7CBA}"/>
              </a:ext>
            </a:extLst>
          </p:cNvPr>
          <p:cNvSpPr>
            <a:spLocks noGrp="1"/>
          </p:cNvSpPr>
          <p:nvPr>
            <p:ph type="body" sz="quarter" idx="13" hasCustomPrompt="1"/>
          </p:nvPr>
        </p:nvSpPr>
        <p:spPr>
          <a:xfrm>
            <a:off x="890087" y="414845"/>
            <a:ext cx="4470400" cy="738921"/>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7" name="Text Placeholder 21">
            <a:extLst>
              <a:ext uri="{FF2B5EF4-FFF2-40B4-BE49-F238E27FC236}">
                <a16:creationId xmlns:a16="http://schemas.microsoft.com/office/drawing/2014/main" id="{9248DE35-51CF-4F01-BDC4-51339D807201}"/>
              </a:ext>
            </a:extLst>
          </p:cNvPr>
          <p:cNvSpPr>
            <a:spLocks noGrp="1"/>
          </p:cNvSpPr>
          <p:nvPr>
            <p:ph type="body" sz="quarter" idx="28" hasCustomPrompt="1"/>
          </p:nvPr>
        </p:nvSpPr>
        <p:spPr>
          <a:xfrm>
            <a:off x="440315" y="2004424"/>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April</a:t>
            </a:r>
          </a:p>
        </p:txBody>
      </p:sp>
      <p:sp>
        <p:nvSpPr>
          <p:cNvPr id="52" name="Text Placeholder 21">
            <a:extLst>
              <a:ext uri="{FF2B5EF4-FFF2-40B4-BE49-F238E27FC236}">
                <a16:creationId xmlns:a16="http://schemas.microsoft.com/office/drawing/2014/main" id="{2D10D250-9C76-4B93-9376-A17D8D93F675}"/>
              </a:ext>
            </a:extLst>
          </p:cNvPr>
          <p:cNvSpPr>
            <a:spLocks noGrp="1"/>
          </p:cNvSpPr>
          <p:nvPr>
            <p:ph type="body" sz="quarter" idx="29" hasCustomPrompt="1"/>
          </p:nvPr>
        </p:nvSpPr>
        <p:spPr>
          <a:xfrm>
            <a:off x="1419181" y="2410756"/>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May</a:t>
            </a:r>
          </a:p>
        </p:txBody>
      </p:sp>
      <p:sp>
        <p:nvSpPr>
          <p:cNvPr id="53" name="Text Placeholder 21">
            <a:extLst>
              <a:ext uri="{FF2B5EF4-FFF2-40B4-BE49-F238E27FC236}">
                <a16:creationId xmlns:a16="http://schemas.microsoft.com/office/drawing/2014/main" id="{1E1DB63E-14EC-4078-8191-254DC4648A46}"/>
              </a:ext>
            </a:extLst>
          </p:cNvPr>
          <p:cNvSpPr>
            <a:spLocks noGrp="1"/>
          </p:cNvSpPr>
          <p:nvPr>
            <p:ph type="body" sz="quarter" idx="30" hasCustomPrompt="1"/>
          </p:nvPr>
        </p:nvSpPr>
        <p:spPr>
          <a:xfrm>
            <a:off x="2548035" y="274650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Jun</a:t>
            </a:r>
          </a:p>
        </p:txBody>
      </p:sp>
      <p:sp>
        <p:nvSpPr>
          <p:cNvPr id="54" name="Text Placeholder 21">
            <a:extLst>
              <a:ext uri="{FF2B5EF4-FFF2-40B4-BE49-F238E27FC236}">
                <a16:creationId xmlns:a16="http://schemas.microsoft.com/office/drawing/2014/main" id="{16AC39A6-56AC-4CEC-93CF-BD6889AF1C30}"/>
              </a:ext>
            </a:extLst>
          </p:cNvPr>
          <p:cNvSpPr>
            <a:spLocks noGrp="1"/>
          </p:cNvSpPr>
          <p:nvPr>
            <p:ph type="body" sz="quarter" idx="31" hasCustomPrompt="1"/>
          </p:nvPr>
        </p:nvSpPr>
        <p:spPr>
          <a:xfrm>
            <a:off x="3567246" y="316273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GB" dirty="0"/>
              <a:t>July</a:t>
            </a:r>
          </a:p>
        </p:txBody>
      </p:sp>
      <p:sp>
        <p:nvSpPr>
          <p:cNvPr id="57" name="Text Placeholder 21">
            <a:extLst>
              <a:ext uri="{FF2B5EF4-FFF2-40B4-BE49-F238E27FC236}">
                <a16:creationId xmlns:a16="http://schemas.microsoft.com/office/drawing/2014/main" id="{308C5535-82B0-435C-8D24-E3CD3F9B8370}"/>
              </a:ext>
            </a:extLst>
          </p:cNvPr>
          <p:cNvSpPr>
            <a:spLocks noGrp="1"/>
          </p:cNvSpPr>
          <p:nvPr>
            <p:ph type="body" sz="quarter" idx="32" hasCustomPrompt="1"/>
          </p:nvPr>
        </p:nvSpPr>
        <p:spPr>
          <a:xfrm>
            <a:off x="4888854" y="3576720"/>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August </a:t>
            </a:r>
          </a:p>
        </p:txBody>
      </p:sp>
      <p:sp>
        <p:nvSpPr>
          <p:cNvPr id="59" name="Text Placeholder 21">
            <a:extLst>
              <a:ext uri="{FF2B5EF4-FFF2-40B4-BE49-F238E27FC236}">
                <a16:creationId xmlns:a16="http://schemas.microsoft.com/office/drawing/2014/main" id="{F7B6B328-B08C-42C8-B83B-5242FE12CB3B}"/>
              </a:ext>
            </a:extLst>
          </p:cNvPr>
          <p:cNvSpPr>
            <a:spLocks noGrp="1"/>
          </p:cNvSpPr>
          <p:nvPr>
            <p:ph type="body" sz="quarter" idx="33" hasCustomPrompt="1"/>
          </p:nvPr>
        </p:nvSpPr>
        <p:spPr>
          <a:xfrm>
            <a:off x="5997286" y="4060233"/>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September</a:t>
            </a:r>
          </a:p>
        </p:txBody>
      </p:sp>
      <p:sp>
        <p:nvSpPr>
          <p:cNvPr id="61" name="Text Placeholder 21">
            <a:extLst>
              <a:ext uri="{FF2B5EF4-FFF2-40B4-BE49-F238E27FC236}">
                <a16:creationId xmlns:a16="http://schemas.microsoft.com/office/drawing/2014/main" id="{A26B3233-E630-4F85-B8E8-27BFC223B94E}"/>
              </a:ext>
            </a:extLst>
          </p:cNvPr>
          <p:cNvSpPr>
            <a:spLocks noGrp="1"/>
          </p:cNvSpPr>
          <p:nvPr>
            <p:ph type="body" sz="quarter" idx="34" hasCustomPrompt="1"/>
          </p:nvPr>
        </p:nvSpPr>
        <p:spPr>
          <a:xfrm>
            <a:off x="6683907" y="4504041"/>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October</a:t>
            </a:r>
          </a:p>
        </p:txBody>
      </p:sp>
    </p:spTree>
    <p:extLst>
      <p:ext uri="{BB962C8B-B14F-4D97-AF65-F5344CB8AC3E}">
        <p14:creationId xmlns:p14="http://schemas.microsoft.com/office/powerpoint/2010/main" val="40666857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sp>
        <p:nvSpPr>
          <p:cNvPr id="44" name="Oval 43"/>
          <p:cNvSpPr/>
          <p:nvPr userDrawn="1"/>
        </p:nvSpPr>
        <p:spPr>
          <a:xfrm>
            <a:off x="8545319" y="3241159"/>
            <a:ext cx="1201452" cy="1201452"/>
          </a:xfrm>
          <a:prstGeom prst="ellipse">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6" name="Picture 15"/>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0800000">
            <a:off x="9996083" y="3731668"/>
            <a:ext cx="1891117" cy="945558"/>
          </a:xfrm>
          <a:prstGeom prst="rect">
            <a:avLst/>
          </a:prstGeom>
        </p:spPr>
      </p:pic>
      <p:pic>
        <p:nvPicPr>
          <p:cNvPr id="47" name="Picture 16"/>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328682" y="3217282"/>
            <a:ext cx="1213960" cy="1213960"/>
          </a:xfrm>
          <a:prstGeom prst="rect">
            <a:avLst/>
          </a:prstGeom>
        </p:spPr>
      </p:pic>
      <p:pic>
        <p:nvPicPr>
          <p:cNvPr id="48"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577994" y="3474184"/>
            <a:ext cx="715336" cy="715336"/>
          </a:xfrm>
          <a:prstGeom prst="rect">
            <a:avLst/>
          </a:prstGeom>
        </p:spPr>
      </p:pic>
      <p:sp>
        <p:nvSpPr>
          <p:cNvPr id="49" name="TextBox 28"/>
          <p:cNvSpPr txBox="1"/>
          <p:nvPr userDrawn="1"/>
        </p:nvSpPr>
        <p:spPr>
          <a:xfrm>
            <a:off x="10701153" y="3666692"/>
            <a:ext cx="469018" cy="30830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06</a:t>
            </a:r>
          </a:p>
        </p:txBody>
      </p:sp>
      <p:pic>
        <p:nvPicPr>
          <p:cNvPr id="50"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798423" y="3510324"/>
            <a:ext cx="715336" cy="715336"/>
          </a:xfrm>
          <a:prstGeom prst="rect">
            <a:avLst/>
          </a:prstGeom>
        </p:spPr>
      </p:pic>
      <p:sp>
        <p:nvSpPr>
          <p:cNvPr id="51" name="TextBox 28"/>
          <p:cNvSpPr txBox="1"/>
          <p:nvPr userDrawn="1"/>
        </p:nvSpPr>
        <p:spPr>
          <a:xfrm>
            <a:off x="8934888" y="37028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05</a:t>
            </a:r>
          </a:p>
        </p:txBody>
      </p:sp>
      <p:sp>
        <p:nvSpPr>
          <p:cNvPr id="52" name="Arc 51"/>
          <p:cNvSpPr/>
          <p:nvPr userDrawn="1"/>
        </p:nvSpPr>
        <p:spPr>
          <a:xfrm rot="173620">
            <a:off x="8259436" y="2897059"/>
            <a:ext cx="1791106" cy="1791106"/>
          </a:xfrm>
          <a:prstGeom prst="arc">
            <a:avLst>
              <a:gd name="adj1" fmla="val 10602722"/>
              <a:gd name="adj2" fmla="val 0"/>
            </a:avLst>
          </a:prstGeom>
          <a:ln w="101600">
            <a:solidFill>
              <a:srgbClr val="2F5597"/>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53" name="Oval 52"/>
          <p:cNvSpPr/>
          <p:nvPr userDrawn="1"/>
        </p:nvSpPr>
        <p:spPr>
          <a:xfrm rot="10800000">
            <a:off x="6756876" y="3224521"/>
            <a:ext cx="1201452" cy="120145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4"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a:off x="7009980" y="3483526"/>
            <a:ext cx="715336" cy="715336"/>
          </a:xfrm>
          <a:prstGeom prst="rect">
            <a:avLst/>
          </a:prstGeom>
        </p:spPr>
      </p:pic>
      <p:sp>
        <p:nvSpPr>
          <p:cNvPr id="55" name="TextBox 28"/>
          <p:cNvSpPr txBox="1"/>
          <p:nvPr userDrawn="1"/>
        </p:nvSpPr>
        <p:spPr>
          <a:xfrm>
            <a:off x="7146445" y="3676034"/>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04</a:t>
            </a:r>
          </a:p>
        </p:txBody>
      </p:sp>
      <p:sp>
        <p:nvSpPr>
          <p:cNvPr id="56" name="Arc 55"/>
          <p:cNvSpPr/>
          <p:nvPr userDrawn="1"/>
        </p:nvSpPr>
        <p:spPr>
          <a:xfrm rot="10973620">
            <a:off x="6470993" y="2836951"/>
            <a:ext cx="1791106" cy="1791106"/>
          </a:xfrm>
          <a:prstGeom prst="arc">
            <a:avLst>
              <a:gd name="adj1" fmla="val 10602722"/>
              <a:gd name="adj2" fmla="val 0"/>
            </a:avLst>
          </a:prstGeom>
          <a:ln w="101600">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57" name="Oval 56"/>
          <p:cNvSpPr/>
          <p:nvPr userDrawn="1"/>
        </p:nvSpPr>
        <p:spPr>
          <a:xfrm>
            <a:off x="4966925" y="3193419"/>
            <a:ext cx="1201452" cy="120145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8"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220029" y="3452424"/>
            <a:ext cx="715336" cy="715336"/>
          </a:xfrm>
          <a:prstGeom prst="rect">
            <a:avLst/>
          </a:prstGeom>
        </p:spPr>
      </p:pic>
      <p:sp>
        <p:nvSpPr>
          <p:cNvPr id="59" name="TextBox 28"/>
          <p:cNvSpPr txBox="1"/>
          <p:nvPr userDrawn="1"/>
        </p:nvSpPr>
        <p:spPr>
          <a:xfrm>
            <a:off x="5356494" y="36449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03</a:t>
            </a:r>
          </a:p>
        </p:txBody>
      </p:sp>
      <p:sp>
        <p:nvSpPr>
          <p:cNvPr id="60" name="Arc 59"/>
          <p:cNvSpPr/>
          <p:nvPr userDrawn="1"/>
        </p:nvSpPr>
        <p:spPr>
          <a:xfrm rot="173620">
            <a:off x="4681042" y="2863724"/>
            <a:ext cx="1791106" cy="1791106"/>
          </a:xfrm>
          <a:prstGeom prst="arc">
            <a:avLst>
              <a:gd name="adj1" fmla="val 10602722"/>
              <a:gd name="adj2" fmla="val 0"/>
            </a:avLst>
          </a:prstGeom>
          <a:ln w="10160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1" name="Oval 60"/>
          <p:cNvSpPr/>
          <p:nvPr userDrawn="1"/>
        </p:nvSpPr>
        <p:spPr>
          <a:xfrm rot="10800000">
            <a:off x="3178481" y="3188641"/>
            <a:ext cx="1201452" cy="1201452"/>
          </a:xfrm>
          <a:prstGeom prst="ellipse">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2"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a:off x="3431585" y="3447646"/>
            <a:ext cx="715336" cy="715336"/>
          </a:xfrm>
          <a:prstGeom prst="rect">
            <a:avLst/>
          </a:prstGeom>
        </p:spPr>
      </p:pic>
      <p:sp>
        <p:nvSpPr>
          <p:cNvPr id="63" name="TextBox 28"/>
          <p:cNvSpPr txBox="1"/>
          <p:nvPr userDrawn="1"/>
        </p:nvSpPr>
        <p:spPr>
          <a:xfrm>
            <a:off x="3568050" y="3640154"/>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02</a:t>
            </a:r>
          </a:p>
        </p:txBody>
      </p:sp>
      <p:sp>
        <p:nvSpPr>
          <p:cNvPr id="64" name="Arc 63"/>
          <p:cNvSpPr/>
          <p:nvPr userDrawn="1"/>
        </p:nvSpPr>
        <p:spPr>
          <a:xfrm rot="10973620">
            <a:off x="2892598" y="2858946"/>
            <a:ext cx="1791106" cy="1791106"/>
          </a:xfrm>
          <a:prstGeom prst="arc">
            <a:avLst>
              <a:gd name="adj1" fmla="val 10602722"/>
              <a:gd name="adj2" fmla="val 0"/>
            </a:avLst>
          </a:prstGeom>
          <a:ln w="1016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5" name="Oval 64"/>
          <p:cNvSpPr/>
          <p:nvPr userDrawn="1"/>
        </p:nvSpPr>
        <p:spPr>
          <a:xfrm>
            <a:off x="1400763" y="3193419"/>
            <a:ext cx="1201452" cy="120145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6" name="Picture 27"/>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53867" y="3452424"/>
            <a:ext cx="715336" cy="715336"/>
          </a:xfrm>
          <a:prstGeom prst="rect">
            <a:avLst/>
          </a:prstGeom>
        </p:spPr>
      </p:pic>
      <p:sp>
        <p:nvSpPr>
          <p:cNvPr id="67" name="TextBox 28"/>
          <p:cNvSpPr txBox="1"/>
          <p:nvPr userDrawn="1"/>
        </p:nvSpPr>
        <p:spPr>
          <a:xfrm>
            <a:off x="1790332" y="3644932"/>
            <a:ext cx="469018" cy="380810"/>
          </a:xfrm>
          <a:prstGeom prst="rect">
            <a:avLst/>
          </a:prstGeom>
        </p:spPr>
        <p:txBody>
          <a:bodyPr lIns="0" tIns="0" rIns="0" bIns="0" rtlCol="0" anchor="t">
            <a:spAutoFit/>
          </a:bodyPr>
          <a:lstStyle/>
          <a:p>
            <a:pPr marL="0" lvl="0" indent="0" algn="ctr">
              <a:lnSpc>
                <a:spcPts val="3225"/>
              </a:lnSpc>
              <a:spcBef>
                <a:spcPct val="0"/>
              </a:spcBef>
            </a:pPr>
            <a:r>
              <a:rPr lang="en-US" sz="2500" u="none" spc="97" dirty="0">
                <a:solidFill>
                  <a:srgbClr val="191919"/>
                </a:solidFill>
                <a:latin typeface="Aileron Regular Bold"/>
              </a:rPr>
              <a:t>01</a:t>
            </a:r>
          </a:p>
        </p:txBody>
      </p:sp>
      <p:sp>
        <p:nvSpPr>
          <p:cNvPr id="68" name="Arc 67"/>
          <p:cNvSpPr/>
          <p:nvPr userDrawn="1"/>
        </p:nvSpPr>
        <p:spPr>
          <a:xfrm rot="173620">
            <a:off x="1094560" y="2863724"/>
            <a:ext cx="1791106" cy="1791106"/>
          </a:xfrm>
          <a:prstGeom prst="arc">
            <a:avLst>
              <a:gd name="adj1" fmla="val 10602722"/>
              <a:gd name="adj2" fmla="val 0"/>
            </a:avLst>
          </a:prstGeom>
          <a:ln w="101600">
            <a:solidFill>
              <a:schemeClr val="bg2"/>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9" name="Text Placeholder 21">
            <a:extLst>
              <a:ext uri="{FF2B5EF4-FFF2-40B4-BE49-F238E27FC236}">
                <a16:creationId xmlns:a16="http://schemas.microsoft.com/office/drawing/2014/main" id="{D684F439-AE54-45F1-B87D-F0F7318A2E6D}"/>
              </a:ext>
            </a:extLst>
          </p:cNvPr>
          <p:cNvSpPr>
            <a:spLocks noGrp="1"/>
          </p:cNvSpPr>
          <p:nvPr>
            <p:ph type="body" sz="quarter" idx="20" hasCustomPrompt="1"/>
          </p:nvPr>
        </p:nvSpPr>
        <p:spPr>
          <a:xfrm>
            <a:off x="926668" y="4591445"/>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1</a:t>
            </a:r>
          </a:p>
        </p:txBody>
      </p:sp>
      <p:sp>
        <p:nvSpPr>
          <p:cNvPr id="70" name="Text Placeholder 21">
            <a:extLst>
              <a:ext uri="{FF2B5EF4-FFF2-40B4-BE49-F238E27FC236}">
                <a16:creationId xmlns:a16="http://schemas.microsoft.com/office/drawing/2014/main" id="{6FAAF349-9EC0-4C59-BBC4-8735F10D3210}"/>
              </a:ext>
            </a:extLst>
          </p:cNvPr>
          <p:cNvSpPr>
            <a:spLocks noGrp="1"/>
          </p:cNvSpPr>
          <p:nvPr>
            <p:ph type="body" sz="quarter" idx="21" hasCustomPrompt="1"/>
          </p:nvPr>
        </p:nvSpPr>
        <p:spPr>
          <a:xfrm>
            <a:off x="943106" y="4960175"/>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1" name="Text Placeholder 21">
            <a:extLst>
              <a:ext uri="{FF2B5EF4-FFF2-40B4-BE49-F238E27FC236}">
                <a16:creationId xmlns:a16="http://schemas.microsoft.com/office/drawing/2014/main" id="{D684F439-AE54-45F1-B87D-F0F7318A2E6D}"/>
              </a:ext>
            </a:extLst>
          </p:cNvPr>
          <p:cNvSpPr>
            <a:spLocks noGrp="1"/>
          </p:cNvSpPr>
          <p:nvPr>
            <p:ph type="body" sz="quarter" idx="22" hasCustomPrompt="1"/>
          </p:nvPr>
        </p:nvSpPr>
        <p:spPr>
          <a:xfrm>
            <a:off x="2756279" y="2005072"/>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2</a:t>
            </a:r>
          </a:p>
        </p:txBody>
      </p:sp>
      <p:sp>
        <p:nvSpPr>
          <p:cNvPr id="72" name="Text Placeholder 21">
            <a:extLst>
              <a:ext uri="{FF2B5EF4-FFF2-40B4-BE49-F238E27FC236}">
                <a16:creationId xmlns:a16="http://schemas.microsoft.com/office/drawing/2014/main" id="{6FAAF349-9EC0-4C59-BBC4-8735F10D3210}"/>
              </a:ext>
            </a:extLst>
          </p:cNvPr>
          <p:cNvSpPr>
            <a:spLocks noGrp="1"/>
          </p:cNvSpPr>
          <p:nvPr>
            <p:ph type="body" sz="quarter" idx="23" hasCustomPrompt="1"/>
          </p:nvPr>
        </p:nvSpPr>
        <p:spPr>
          <a:xfrm>
            <a:off x="2772717" y="2373802"/>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3" name="Text Placeholder 21">
            <a:extLst>
              <a:ext uri="{FF2B5EF4-FFF2-40B4-BE49-F238E27FC236}">
                <a16:creationId xmlns:a16="http://schemas.microsoft.com/office/drawing/2014/main" id="{D684F439-AE54-45F1-B87D-F0F7318A2E6D}"/>
              </a:ext>
            </a:extLst>
          </p:cNvPr>
          <p:cNvSpPr>
            <a:spLocks noGrp="1"/>
          </p:cNvSpPr>
          <p:nvPr>
            <p:ph type="body" sz="quarter" idx="24" hasCustomPrompt="1"/>
          </p:nvPr>
        </p:nvSpPr>
        <p:spPr>
          <a:xfrm>
            <a:off x="4564439" y="4587348"/>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3</a:t>
            </a:r>
          </a:p>
        </p:txBody>
      </p:sp>
      <p:sp>
        <p:nvSpPr>
          <p:cNvPr id="74" name="Text Placeholder 21">
            <a:extLst>
              <a:ext uri="{FF2B5EF4-FFF2-40B4-BE49-F238E27FC236}">
                <a16:creationId xmlns:a16="http://schemas.microsoft.com/office/drawing/2014/main" id="{6FAAF349-9EC0-4C59-BBC4-8735F10D3210}"/>
              </a:ext>
            </a:extLst>
          </p:cNvPr>
          <p:cNvSpPr>
            <a:spLocks noGrp="1"/>
          </p:cNvSpPr>
          <p:nvPr>
            <p:ph type="body" sz="quarter" idx="25" hasCustomPrompt="1"/>
          </p:nvPr>
        </p:nvSpPr>
        <p:spPr>
          <a:xfrm>
            <a:off x="4580877" y="4956078"/>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5" name="Text Placeholder 21">
            <a:extLst>
              <a:ext uri="{FF2B5EF4-FFF2-40B4-BE49-F238E27FC236}">
                <a16:creationId xmlns:a16="http://schemas.microsoft.com/office/drawing/2014/main" id="{D684F439-AE54-45F1-B87D-F0F7318A2E6D}"/>
              </a:ext>
            </a:extLst>
          </p:cNvPr>
          <p:cNvSpPr>
            <a:spLocks noGrp="1"/>
          </p:cNvSpPr>
          <p:nvPr>
            <p:ph type="body" sz="quarter" idx="26" hasCustomPrompt="1"/>
          </p:nvPr>
        </p:nvSpPr>
        <p:spPr>
          <a:xfrm>
            <a:off x="6324811" y="2026346"/>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4</a:t>
            </a:r>
          </a:p>
        </p:txBody>
      </p:sp>
      <p:sp>
        <p:nvSpPr>
          <p:cNvPr id="76" name="Text Placeholder 21">
            <a:extLst>
              <a:ext uri="{FF2B5EF4-FFF2-40B4-BE49-F238E27FC236}">
                <a16:creationId xmlns:a16="http://schemas.microsoft.com/office/drawing/2014/main" id="{6FAAF349-9EC0-4C59-BBC4-8735F10D3210}"/>
              </a:ext>
            </a:extLst>
          </p:cNvPr>
          <p:cNvSpPr>
            <a:spLocks noGrp="1"/>
          </p:cNvSpPr>
          <p:nvPr>
            <p:ph type="body" sz="quarter" idx="27" hasCustomPrompt="1"/>
          </p:nvPr>
        </p:nvSpPr>
        <p:spPr>
          <a:xfrm>
            <a:off x="6341249" y="2395076"/>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7" name="Text Placeholder 21">
            <a:extLst>
              <a:ext uri="{FF2B5EF4-FFF2-40B4-BE49-F238E27FC236}">
                <a16:creationId xmlns:a16="http://schemas.microsoft.com/office/drawing/2014/main" id="{D684F439-AE54-45F1-B87D-F0F7318A2E6D}"/>
              </a:ext>
            </a:extLst>
          </p:cNvPr>
          <p:cNvSpPr>
            <a:spLocks noGrp="1"/>
          </p:cNvSpPr>
          <p:nvPr>
            <p:ph type="body" sz="quarter" idx="28" hasCustomPrompt="1"/>
          </p:nvPr>
        </p:nvSpPr>
        <p:spPr>
          <a:xfrm>
            <a:off x="8186064" y="4584727"/>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5</a:t>
            </a:r>
          </a:p>
        </p:txBody>
      </p:sp>
      <p:sp>
        <p:nvSpPr>
          <p:cNvPr id="78" name="Text Placeholder 21">
            <a:extLst>
              <a:ext uri="{FF2B5EF4-FFF2-40B4-BE49-F238E27FC236}">
                <a16:creationId xmlns:a16="http://schemas.microsoft.com/office/drawing/2014/main" id="{6FAAF349-9EC0-4C59-BBC4-8735F10D3210}"/>
              </a:ext>
            </a:extLst>
          </p:cNvPr>
          <p:cNvSpPr>
            <a:spLocks noGrp="1"/>
          </p:cNvSpPr>
          <p:nvPr>
            <p:ph type="body" sz="quarter" idx="29" hasCustomPrompt="1"/>
          </p:nvPr>
        </p:nvSpPr>
        <p:spPr>
          <a:xfrm>
            <a:off x="8202502" y="4953457"/>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79" name="Text Placeholder 21">
            <a:extLst>
              <a:ext uri="{FF2B5EF4-FFF2-40B4-BE49-F238E27FC236}">
                <a16:creationId xmlns:a16="http://schemas.microsoft.com/office/drawing/2014/main" id="{D684F439-AE54-45F1-B87D-F0F7318A2E6D}"/>
              </a:ext>
            </a:extLst>
          </p:cNvPr>
          <p:cNvSpPr>
            <a:spLocks noGrp="1"/>
          </p:cNvSpPr>
          <p:nvPr>
            <p:ph type="body" sz="quarter" idx="30" hasCustomPrompt="1"/>
          </p:nvPr>
        </p:nvSpPr>
        <p:spPr>
          <a:xfrm>
            <a:off x="9972492" y="2005072"/>
            <a:ext cx="2020390" cy="263761"/>
          </a:xfrm>
          <a:prstGeom prst="rect">
            <a:avLst/>
          </a:prstGeom>
        </p:spPr>
        <p:txBody>
          <a:bodyPr anchor="ctr"/>
          <a:lstStyle>
            <a:lvl1pPr marL="0" indent="0" algn="ctr">
              <a:buNone/>
              <a:defRPr sz="1400" b="1">
                <a:solidFill>
                  <a:schemeClr val="tx1"/>
                </a:solidFill>
                <a:latin typeface="Poppins" panose="00000500000000000000" pitchFamily="2" charset="0"/>
                <a:ea typeface="Roboto" panose="02000000000000000000" pitchFamily="2" charset="0"/>
              </a:defRPr>
            </a:lvl1pPr>
          </a:lstStyle>
          <a:p>
            <a:pPr lvl="0"/>
            <a:r>
              <a:rPr lang="en-US" dirty="0"/>
              <a:t>Stage 6</a:t>
            </a:r>
          </a:p>
        </p:txBody>
      </p:sp>
      <p:sp>
        <p:nvSpPr>
          <p:cNvPr id="80" name="Text Placeholder 21">
            <a:extLst>
              <a:ext uri="{FF2B5EF4-FFF2-40B4-BE49-F238E27FC236}">
                <a16:creationId xmlns:a16="http://schemas.microsoft.com/office/drawing/2014/main" id="{6FAAF349-9EC0-4C59-BBC4-8735F10D3210}"/>
              </a:ext>
            </a:extLst>
          </p:cNvPr>
          <p:cNvSpPr>
            <a:spLocks noGrp="1"/>
          </p:cNvSpPr>
          <p:nvPr>
            <p:ph type="body" sz="quarter" idx="31" hasCustomPrompt="1"/>
          </p:nvPr>
        </p:nvSpPr>
        <p:spPr>
          <a:xfrm>
            <a:off x="9988930" y="2373802"/>
            <a:ext cx="2020389" cy="666795"/>
          </a:xfrm>
          <a:prstGeom prst="rect">
            <a:avLst/>
          </a:prstGeom>
        </p:spPr>
        <p:txBody>
          <a:bodyPr anchor="ctr"/>
          <a:lstStyle>
            <a:lvl1pPr marL="0" indent="0" algn="ctr">
              <a:lnSpc>
                <a:spcPct val="120000"/>
              </a:lnSpc>
              <a:buNone/>
              <a:defRPr sz="105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cxnSp>
        <p:nvCxnSpPr>
          <p:cNvPr id="40" name="Straight Connector 39">
            <a:extLst>
              <a:ext uri="{FF2B5EF4-FFF2-40B4-BE49-F238E27FC236}">
                <a16:creationId xmlns:a16="http://schemas.microsoft.com/office/drawing/2014/main" id="{421E9693-0ABA-430D-B2CD-B5BB49329FDA}"/>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1" name="Text Placeholder 2">
            <a:extLst>
              <a:ext uri="{FF2B5EF4-FFF2-40B4-BE49-F238E27FC236}">
                <a16:creationId xmlns:a16="http://schemas.microsoft.com/office/drawing/2014/main" id="{637A69C1-46C9-442C-ACF9-3A6CF6F01E34}"/>
              </a:ext>
            </a:extLst>
          </p:cNvPr>
          <p:cNvSpPr>
            <a:spLocks noGrp="1"/>
          </p:cNvSpPr>
          <p:nvPr>
            <p:ph type="body" sz="quarter" idx="13" hasCustomPrompt="1"/>
          </p:nvPr>
        </p:nvSpPr>
        <p:spPr>
          <a:xfrm>
            <a:off x="890087" y="414845"/>
            <a:ext cx="4470400" cy="766905"/>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8291431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48" name="Group 47"/>
          <p:cNvGrpSpPr/>
          <p:nvPr userDrawn="1"/>
        </p:nvGrpSpPr>
        <p:grpSpPr>
          <a:xfrm>
            <a:off x="-26000" y="2438400"/>
            <a:ext cx="12228345" cy="4419600"/>
            <a:chOff x="1028700" y="3392195"/>
            <a:chExt cx="16230600" cy="5866105"/>
          </a:xfrm>
        </p:grpSpPr>
        <p:sp>
          <p:nvSpPr>
            <p:cNvPr id="49" name="AutoShape 2"/>
            <p:cNvSpPr/>
            <p:nvPr/>
          </p:nvSpPr>
          <p:spPr>
            <a:xfrm>
              <a:off x="1028700" y="3392195"/>
              <a:ext cx="3194627" cy="5866105"/>
            </a:xfrm>
            <a:prstGeom prst="rect">
              <a:avLst/>
            </a:prstGeom>
            <a:solidFill>
              <a:srgbClr val="D9D9D9"/>
            </a:solidFill>
          </p:spPr>
        </p:sp>
        <p:sp>
          <p:nvSpPr>
            <p:cNvPr id="50" name="AutoShape 3"/>
            <p:cNvSpPr/>
            <p:nvPr/>
          </p:nvSpPr>
          <p:spPr>
            <a:xfrm>
              <a:off x="14064673" y="3392195"/>
              <a:ext cx="3194627" cy="5866105"/>
            </a:xfrm>
            <a:prstGeom prst="rect">
              <a:avLst/>
            </a:prstGeom>
            <a:solidFill>
              <a:srgbClr val="13538A"/>
            </a:solidFill>
          </p:spPr>
        </p:sp>
        <p:sp>
          <p:nvSpPr>
            <p:cNvPr id="51" name="AutoShape 4"/>
            <p:cNvSpPr/>
            <p:nvPr/>
          </p:nvSpPr>
          <p:spPr>
            <a:xfrm>
              <a:off x="10805680" y="3392195"/>
              <a:ext cx="3194627" cy="5866105"/>
            </a:xfrm>
            <a:prstGeom prst="rect">
              <a:avLst/>
            </a:prstGeom>
            <a:solidFill>
              <a:schemeClr val="accent1">
                <a:lumMod val="60000"/>
                <a:lumOff val="40000"/>
              </a:schemeClr>
            </a:solidFill>
          </p:spPr>
          <p:txBody>
            <a:bodyPr/>
            <a:lstStyle/>
            <a:p>
              <a:endParaRPr lang="en-US" dirty="0"/>
            </a:p>
          </p:txBody>
        </p:sp>
        <p:sp>
          <p:nvSpPr>
            <p:cNvPr id="52" name="AutoShape 5"/>
            <p:cNvSpPr/>
            <p:nvPr/>
          </p:nvSpPr>
          <p:spPr>
            <a:xfrm>
              <a:off x="7546686" y="3392195"/>
              <a:ext cx="3194627" cy="5866105"/>
            </a:xfrm>
            <a:prstGeom prst="rect">
              <a:avLst/>
            </a:prstGeom>
            <a:solidFill>
              <a:schemeClr val="tx1">
                <a:lumMod val="50000"/>
                <a:lumOff val="50000"/>
              </a:schemeClr>
            </a:solidFill>
          </p:spPr>
        </p:sp>
        <p:sp>
          <p:nvSpPr>
            <p:cNvPr id="53" name="AutoShape 6"/>
            <p:cNvSpPr/>
            <p:nvPr/>
          </p:nvSpPr>
          <p:spPr>
            <a:xfrm>
              <a:off x="4287693" y="3392195"/>
              <a:ext cx="3194627" cy="5866105"/>
            </a:xfrm>
            <a:prstGeom prst="rect">
              <a:avLst/>
            </a:prstGeom>
            <a:solidFill>
              <a:srgbClr val="A6A6A6"/>
            </a:solidFill>
          </p:spPr>
        </p:sp>
        <p:sp>
          <p:nvSpPr>
            <p:cNvPr id="73" name="AutoShape 7"/>
            <p:cNvSpPr/>
            <p:nvPr/>
          </p:nvSpPr>
          <p:spPr>
            <a:xfrm>
              <a:off x="1028700" y="5143500"/>
              <a:ext cx="3194627" cy="4114800"/>
            </a:xfrm>
            <a:prstGeom prst="rect">
              <a:avLst/>
            </a:prstGeom>
            <a:solidFill>
              <a:srgbClr val="FFFFFF">
                <a:alpha val="60000"/>
              </a:srgbClr>
            </a:solidFill>
          </p:spPr>
        </p:sp>
        <p:grpSp>
          <p:nvGrpSpPr>
            <p:cNvPr id="74" name="Group 8"/>
            <p:cNvGrpSpPr/>
            <p:nvPr/>
          </p:nvGrpSpPr>
          <p:grpSpPr>
            <a:xfrm rot="-2700000">
              <a:off x="2376650" y="4894535"/>
              <a:ext cx="498728" cy="497930"/>
              <a:chOff x="0" y="0"/>
              <a:chExt cx="6350000" cy="6339840"/>
            </a:xfrm>
          </p:grpSpPr>
          <p:sp>
            <p:nvSpPr>
              <p:cNvPr id="87" name="Freeform 9"/>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D9D9D9"/>
              </a:solidFill>
            </p:spPr>
          </p:sp>
        </p:grpSp>
        <p:sp>
          <p:nvSpPr>
            <p:cNvPr id="75" name="AutoShape 10"/>
            <p:cNvSpPr/>
            <p:nvPr/>
          </p:nvSpPr>
          <p:spPr>
            <a:xfrm>
              <a:off x="4287693" y="5143500"/>
              <a:ext cx="3194627" cy="4114800"/>
            </a:xfrm>
            <a:prstGeom prst="rect">
              <a:avLst/>
            </a:prstGeom>
            <a:solidFill>
              <a:srgbClr val="FFFFFF">
                <a:alpha val="60000"/>
              </a:srgbClr>
            </a:solidFill>
          </p:spPr>
        </p:sp>
        <p:grpSp>
          <p:nvGrpSpPr>
            <p:cNvPr id="76" name="Group 11"/>
            <p:cNvGrpSpPr/>
            <p:nvPr/>
          </p:nvGrpSpPr>
          <p:grpSpPr>
            <a:xfrm rot="-2700000">
              <a:off x="5635643" y="4894535"/>
              <a:ext cx="498728" cy="497930"/>
              <a:chOff x="0" y="0"/>
              <a:chExt cx="6350000" cy="6339840"/>
            </a:xfrm>
          </p:grpSpPr>
          <p:sp>
            <p:nvSpPr>
              <p:cNvPr id="86" name="Freeform 12"/>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A6A6A6"/>
              </a:solidFill>
            </p:spPr>
          </p:sp>
        </p:grpSp>
        <p:sp>
          <p:nvSpPr>
            <p:cNvPr id="77" name="AutoShape 13"/>
            <p:cNvSpPr/>
            <p:nvPr/>
          </p:nvSpPr>
          <p:spPr>
            <a:xfrm>
              <a:off x="7546686" y="5143500"/>
              <a:ext cx="3194627" cy="4114800"/>
            </a:xfrm>
            <a:prstGeom prst="rect">
              <a:avLst/>
            </a:prstGeom>
            <a:solidFill>
              <a:srgbClr val="FFFFFF">
                <a:alpha val="60000"/>
              </a:srgbClr>
            </a:solidFill>
          </p:spPr>
        </p:sp>
        <p:grpSp>
          <p:nvGrpSpPr>
            <p:cNvPr id="78" name="Group 14"/>
            <p:cNvGrpSpPr/>
            <p:nvPr/>
          </p:nvGrpSpPr>
          <p:grpSpPr>
            <a:xfrm rot="-2700000">
              <a:off x="8894636" y="4894535"/>
              <a:ext cx="498728" cy="497930"/>
              <a:chOff x="0" y="0"/>
              <a:chExt cx="6350000" cy="6339840"/>
            </a:xfrm>
            <a:solidFill>
              <a:schemeClr val="tx1">
                <a:lumMod val="50000"/>
                <a:lumOff val="50000"/>
              </a:schemeClr>
            </a:solidFill>
          </p:grpSpPr>
          <p:sp>
            <p:nvSpPr>
              <p:cNvPr id="85" name="Freeform 1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grpFill/>
            </p:spPr>
          </p:sp>
        </p:grpSp>
        <p:sp>
          <p:nvSpPr>
            <p:cNvPr id="79" name="AutoShape 16"/>
            <p:cNvSpPr/>
            <p:nvPr/>
          </p:nvSpPr>
          <p:spPr>
            <a:xfrm>
              <a:off x="10805680" y="5143500"/>
              <a:ext cx="3194627" cy="4114800"/>
            </a:xfrm>
            <a:prstGeom prst="rect">
              <a:avLst/>
            </a:prstGeom>
            <a:solidFill>
              <a:srgbClr val="FFFFFF">
                <a:alpha val="60000"/>
              </a:srgbClr>
            </a:solidFill>
          </p:spPr>
        </p:sp>
        <p:grpSp>
          <p:nvGrpSpPr>
            <p:cNvPr id="80" name="Group 17"/>
            <p:cNvGrpSpPr/>
            <p:nvPr/>
          </p:nvGrpSpPr>
          <p:grpSpPr>
            <a:xfrm rot="-2700000">
              <a:off x="12153629" y="4894535"/>
              <a:ext cx="498728" cy="497930"/>
              <a:chOff x="0" y="0"/>
              <a:chExt cx="6350000" cy="6339840"/>
            </a:xfrm>
          </p:grpSpPr>
          <p:sp>
            <p:nvSpPr>
              <p:cNvPr id="84" name="Freeform 18"/>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accent1">
                  <a:lumMod val="60000"/>
                  <a:lumOff val="40000"/>
                </a:schemeClr>
              </a:solidFill>
            </p:spPr>
          </p:sp>
        </p:grpSp>
        <p:sp>
          <p:nvSpPr>
            <p:cNvPr id="81" name="AutoShape 19"/>
            <p:cNvSpPr/>
            <p:nvPr/>
          </p:nvSpPr>
          <p:spPr>
            <a:xfrm>
              <a:off x="14064673" y="5143500"/>
              <a:ext cx="3194627" cy="4114800"/>
            </a:xfrm>
            <a:prstGeom prst="rect">
              <a:avLst/>
            </a:prstGeom>
            <a:solidFill>
              <a:srgbClr val="FFFFFF">
                <a:alpha val="60000"/>
              </a:srgbClr>
            </a:solidFill>
          </p:spPr>
        </p:sp>
        <p:grpSp>
          <p:nvGrpSpPr>
            <p:cNvPr id="82" name="Group 20"/>
            <p:cNvGrpSpPr/>
            <p:nvPr/>
          </p:nvGrpSpPr>
          <p:grpSpPr>
            <a:xfrm rot="-2700000">
              <a:off x="15412623" y="4894535"/>
              <a:ext cx="498728" cy="497930"/>
              <a:chOff x="0" y="0"/>
              <a:chExt cx="6350000" cy="6339840"/>
            </a:xfrm>
          </p:grpSpPr>
          <p:sp>
            <p:nvSpPr>
              <p:cNvPr id="83" name="Freeform 21"/>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13538A"/>
              </a:solidFill>
            </p:spPr>
          </p:sp>
        </p:grpSp>
      </p:grpSp>
      <p:sp>
        <p:nvSpPr>
          <p:cNvPr id="89" name="Text Placeholder 12"/>
          <p:cNvSpPr>
            <a:spLocks noGrp="1"/>
          </p:cNvSpPr>
          <p:nvPr>
            <p:ph type="body" sz="quarter" idx="16" hasCustomPrompt="1"/>
          </p:nvPr>
        </p:nvSpPr>
        <p:spPr>
          <a:xfrm>
            <a:off x="194457" y="4407727"/>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0" name="Text Placeholder 12"/>
          <p:cNvSpPr>
            <a:spLocks noGrp="1"/>
          </p:cNvSpPr>
          <p:nvPr>
            <p:ph type="body" sz="quarter" idx="34" hasCustomPrompt="1"/>
          </p:nvPr>
        </p:nvSpPr>
        <p:spPr>
          <a:xfrm>
            <a:off x="289562" y="2927420"/>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1" name="Text Placeholder 12"/>
          <p:cNvSpPr>
            <a:spLocks noGrp="1"/>
          </p:cNvSpPr>
          <p:nvPr>
            <p:ph type="body" sz="quarter" idx="35" hasCustomPrompt="1"/>
          </p:nvPr>
        </p:nvSpPr>
        <p:spPr>
          <a:xfrm>
            <a:off x="2650321"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2" name="Text Placeholder 12"/>
          <p:cNvSpPr>
            <a:spLocks noGrp="1"/>
          </p:cNvSpPr>
          <p:nvPr>
            <p:ph type="body" sz="quarter" idx="36" hasCustomPrompt="1"/>
          </p:nvPr>
        </p:nvSpPr>
        <p:spPr>
          <a:xfrm>
            <a:off x="2745426"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3" name="Text Placeholder 12"/>
          <p:cNvSpPr>
            <a:spLocks noGrp="1"/>
          </p:cNvSpPr>
          <p:nvPr>
            <p:ph type="body" sz="quarter" idx="37" hasCustomPrompt="1"/>
          </p:nvPr>
        </p:nvSpPr>
        <p:spPr>
          <a:xfrm>
            <a:off x="5152300"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4" name="Text Placeholder 12"/>
          <p:cNvSpPr>
            <a:spLocks noGrp="1"/>
          </p:cNvSpPr>
          <p:nvPr>
            <p:ph type="body" sz="quarter" idx="38" hasCustomPrompt="1"/>
          </p:nvPr>
        </p:nvSpPr>
        <p:spPr>
          <a:xfrm>
            <a:off x="5247405"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5" name="Text Placeholder 12"/>
          <p:cNvSpPr>
            <a:spLocks noGrp="1"/>
          </p:cNvSpPr>
          <p:nvPr>
            <p:ph type="body" sz="quarter" idx="39" hasCustomPrompt="1"/>
          </p:nvPr>
        </p:nvSpPr>
        <p:spPr>
          <a:xfrm>
            <a:off x="7605882"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6" name="Text Placeholder 12"/>
          <p:cNvSpPr>
            <a:spLocks noGrp="1"/>
          </p:cNvSpPr>
          <p:nvPr>
            <p:ph type="body" sz="quarter" idx="40" hasCustomPrompt="1"/>
          </p:nvPr>
        </p:nvSpPr>
        <p:spPr>
          <a:xfrm>
            <a:off x="7700987"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7" name="Text Placeholder 12"/>
          <p:cNvSpPr>
            <a:spLocks noGrp="1"/>
          </p:cNvSpPr>
          <p:nvPr>
            <p:ph type="body" sz="quarter" idx="41" hasCustomPrompt="1"/>
          </p:nvPr>
        </p:nvSpPr>
        <p:spPr>
          <a:xfrm>
            <a:off x="10010302" y="444062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8" name="Text Placeholder 12"/>
          <p:cNvSpPr>
            <a:spLocks noGrp="1"/>
          </p:cNvSpPr>
          <p:nvPr>
            <p:ph type="body" sz="quarter" idx="42" hasCustomPrompt="1"/>
          </p:nvPr>
        </p:nvSpPr>
        <p:spPr>
          <a:xfrm>
            <a:off x="10105407" y="296031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36" name="Straight Connector 35">
            <a:extLst>
              <a:ext uri="{FF2B5EF4-FFF2-40B4-BE49-F238E27FC236}">
                <a16:creationId xmlns:a16="http://schemas.microsoft.com/office/drawing/2014/main" id="{448B8750-F37B-47DE-95A5-9AADFEAD26F4}"/>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37" name="Text Placeholder 2">
            <a:extLst>
              <a:ext uri="{FF2B5EF4-FFF2-40B4-BE49-F238E27FC236}">
                <a16:creationId xmlns:a16="http://schemas.microsoft.com/office/drawing/2014/main" id="{91B3C152-B0AA-442C-8B03-1AAF2555F42C}"/>
              </a:ext>
            </a:extLst>
          </p:cNvPr>
          <p:cNvSpPr>
            <a:spLocks noGrp="1"/>
          </p:cNvSpPr>
          <p:nvPr>
            <p:ph type="body" sz="quarter" idx="13" hasCustomPrompt="1"/>
          </p:nvPr>
        </p:nvSpPr>
        <p:spPr>
          <a:xfrm>
            <a:off x="890087" y="414845"/>
            <a:ext cx="4470400" cy="736029"/>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456377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Picture with Caption">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0" y="2532674"/>
            <a:ext cx="12192000" cy="4382999"/>
            <a:chOff x="0" y="3080548"/>
            <a:chExt cx="18288000" cy="6574499"/>
          </a:xfrm>
        </p:grpSpPr>
        <p:sp>
          <p:nvSpPr>
            <p:cNvPr id="48" name="AutoShape 2"/>
            <p:cNvSpPr/>
            <p:nvPr userDrawn="1"/>
          </p:nvSpPr>
          <p:spPr>
            <a:xfrm>
              <a:off x="9144000" y="3080548"/>
              <a:ext cx="9144000" cy="3287249"/>
            </a:xfrm>
            <a:prstGeom prst="rect">
              <a:avLst/>
            </a:prstGeom>
            <a:solidFill>
              <a:srgbClr val="A6A6A6"/>
            </a:solidFill>
          </p:spPr>
        </p:sp>
        <p:grpSp>
          <p:nvGrpSpPr>
            <p:cNvPr id="49" name="Group 3"/>
            <p:cNvGrpSpPr/>
            <p:nvPr userDrawn="1"/>
          </p:nvGrpSpPr>
          <p:grpSpPr>
            <a:xfrm>
              <a:off x="10538214" y="3955818"/>
              <a:ext cx="783092" cy="1536709"/>
              <a:chOff x="0" y="0"/>
              <a:chExt cx="1044123" cy="2048947"/>
            </a:xfrm>
          </p:grpSpPr>
          <p:pic>
            <p:nvPicPr>
              <p:cNvPr id="50"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51" name="TextBox 5"/>
              <p:cNvSpPr txBox="1"/>
              <p:nvPr/>
            </p:nvSpPr>
            <p:spPr>
              <a:xfrm>
                <a:off x="135672" y="224670"/>
                <a:ext cx="772779" cy="1205458"/>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868686"/>
                    </a:solidFill>
                    <a:latin typeface="Aileron Heavy"/>
                  </a:rPr>
                  <a:t>02</a:t>
                </a:r>
              </a:p>
            </p:txBody>
          </p:sp>
        </p:grpSp>
        <p:sp>
          <p:nvSpPr>
            <p:cNvPr id="52" name="AutoShape 6"/>
            <p:cNvSpPr/>
            <p:nvPr userDrawn="1"/>
          </p:nvSpPr>
          <p:spPr>
            <a:xfrm>
              <a:off x="12189380" y="6367798"/>
              <a:ext cx="6098620" cy="3287249"/>
            </a:xfrm>
            <a:prstGeom prst="rect">
              <a:avLst/>
            </a:prstGeom>
            <a:solidFill>
              <a:srgbClr val="13538A"/>
            </a:solidFill>
          </p:spPr>
        </p:sp>
        <p:sp>
          <p:nvSpPr>
            <p:cNvPr id="53" name="AutoShape 7"/>
            <p:cNvSpPr/>
            <p:nvPr userDrawn="1"/>
          </p:nvSpPr>
          <p:spPr>
            <a:xfrm>
              <a:off x="0" y="3080548"/>
              <a:ext cx="9144000" cy="3287249"/>
            </a:xfrm>
            <a:prstGeom prst="rect">
              <a:avLst/>
            </a:prstGeom>
            <a:solidFill>
              <a:srgbClr val="D9D9D9"/>
            </a:solidFill>
          </p:spPr>
        </p:sp>
        <p:grpSp>
          <p:nvGrpSpPr>
            <p:cNvPr id="73" name="Group 8"/>
            <p:cNvGrpSpPr/>
            <p:nvPr userDrawn="1"/>
          </p:nvGrpSpPr>
          <p:grpSpPr>
            <a:xfrm>
              <a:off x="1309198" y="3955818"/>
              <a:ext cx="783092" cy="1536709"/>
              <a:chOff x="0" y="0"/>
              <a:chExt cx="1044123" cy="2048947"/>
            </a:xfrm>
          </p:grpSpPr>
          <p:pic>
            <p:nvPicPr>
              <p:cNvPr id="74" name="Picture 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20" r="24520"/>
              <a:stretch>
                <a:fillRect/>
              </a:stretch>
            </p:blipFill>
            <p:spPr>
              <a:xfrm>
                <a:off x="0" y="0"/>
                <a:ext cx="1044123" cy="2048947"/>
              </a:xfrm>
              <a:prstGeom prst="rect">
                <a:avLst/>
              </a:prstGeom>
            </p:spPr>
          </p:pic>
          <p:sp>
            <p:nvSpPr>
              <p:cNvPr id="75" name="TextBox 10"/>
              <p:cNvSpPr txBox="1"/>
              <p:nvPr/>
            </p:nvSpPr>
            <p:spPr>
              <a:xfrm>
                <a:off x="135672" y="224670"/>
                <a:ext cx="772779" cy="1205458"/>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A6A6A6"/>
                    </a:solidFill>
                    <a:latin typeface="Aileron Heavy"/>
                  </a:rPr>
                  <a:t>01</a:t>
                </a:r>
              </a:p>
            </p:txBody>
          </p:sp>
        </p:grpSp>
        <p:sp>
          <p:nvSpPr>
            <p:cNvPr id="76" name="AutoShape 11"/>
            <p:cNvSpPr/>
            <p:nvPr userDrawn="1"/>
          </p:nvSpPr>
          <p:spPr>
            <a:xfrm>
              <a:off x="0" y="6367798"/>
              <a:ext cx="6098620" cy="3287249"/>
            </a:xfrm>
            <a:prstGeom prst="rect">
              <a:avLst/>
            </a:prstGeom>
            <a:solidFill>
              <a:schemeClr val="bg2">
                <a:lumMod val="50000"/>
              </a:schemeClr>
            </a:solidFill>
          </p:spPr>
        </p:sp>
        <p:grpSp>
          <p:nvGrpSpPr>
            <p:cNvPr id="77" name="Group 12"/>
            <p:cNvGrpSpPr/>
            <p:nvPr userDrawn="1"/>
          </p:nvGrpSpPr>
          <p:grpSpPr>
            <a:xfrm>
              <a:off x="814884" y="7241797"/>
              <a:ext cx="783092" cy="1539250"/>
              <a:chOff x="0" y="0"/>
              <a:chExt cx="1044123" cy="2052334"/>
            </a:xfrm>
          </p:grpSpPr>
          <p:pic>
            <p:nvPicPr>
              <p:cNvPr id="78" name="Picture 1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79" name="TextBox 14"/>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chemeClr val="bg2">
                        <a:lumMod val="25000"/>
                      </a:schemeClr>
                    </a:solidFill>
                    <a:latin typeface="Aileron Heavy"/>
                  </a:rPr>
                  <a:t>03</a:t>
                </a:r>
              </a:p>
            </p:txBody>
          </p:sp>
        </p:grpSp>
        <p:sp>
          <p:nvSpPr>
            <p:cNvPr id="80" name="AutoShape 15"/>
            <p:cNvSpPr/>
            <p:nvPr userDrawn="1"/>
          </p:nvSpPr>
          <p:spPr>
            <a:xfrm>
              <a:off x="6094690" y="6367798"/>
              <a:ext cx="6098620" cy="3287249"/>
            </a:xfrm>
            <a:prstGeom prst="rect">
              <a:avLst/>
            </a:prstGeom>
            <a:solidFill>
              <a:schemeClr val="accent1">
                <a:lumMod val="60000"/>
                <a:lumOff val="40000"/>
              </a:schemeClr>
            </a:solidFill>
          </p:spPr>
          <p:txBody>
            <a:bodyPr/>
            <a:lstStyle/>
            <a:p>
              <a:endParaRPr lang="en-US" dirty="0"/>
            </a:p>
          </p:txBody>
        </p:sp>
        <p:grpSp>
          <p:nvGrpSpPr>
            <p:cNvPr id="81" name="Group 16"/>
            <p:cNvGrpSpPr/>
            <p:nvPr userDrawn="1"/>
          </p:nvGrpSpPr>
          <p:grpSpPr>
            <a:xfrm>
              <a:off x="6994590" y="7241797"/>
              <a:ext cx="783092" cy="1539250"/>
              <a:chOff x="0" y="0"/>
              <a:chExt cx="1044123" cy="2052334"/>
            </a:xfrm>
          </p:grpSpPr>
          <p:pic>
            <p:nvPicPr>
              <p:cNvPr id="82" name="Picture 1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83" name="TextBox 18"/>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2C92D5"/>
                    </a:solidFill>
                    <a:latin typeface="Aileron Heavy"/>
                  </a:rPr>
                  <a:t>04</a:t>
                </a:r>
              </a:p>
            </p:txBody>
          </p:sp>
        </p:grpSp>
        <p:grpSp>
          <p:nvGrpSpPr>
            <p:cNvPr id="84" name="Group 19"/>
            <p:cNvGrpSpPr/>
            <p:nvPr userDrawn="1"/>
          </p:nvGrpSpPr>
          <p:grpSpPr>
            <a:xfrm>
              <a:off x="13112319" y="7241797"/>
              <a:ext cx="783092" cy="1539250"/>
              <a:chOff x="0" y="0"/>
              <a:chExt cx="1044123" cy="2052334"/>
            </a:xfrm>
          </p:grpSpPr>
          <p:pic>
            <p:nvPicPr>
              <p:cNvPr id="85" name="Picture 2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24562" r="24562"/>
              <a:stretch>
                <a:fillRect/>
              </a:stretch>
            </p:blipFill>
            <p:spPr>
              <a:xfrm>
                <a:off x="0" y="0"/>
                <a:ext cx="1044123" cy="2052334"/>
              </a:xfrm>
              <a:prstGeom prst="rect">
                <a:avLst/>
              </a:prstGeom>
            </p:spPr>
          </p:pic>
          <p:sp>
            <p:nvSpPr>
              <p:cNvPr id="86" name="TextBox 21"/>
              <p:cNvSpPr txBox="1"/>
              <p:nvPr/>
            </p:nvSpPr>
            <p:spPr>
              <a:xfrm>
                <a:off x="135672" y="224670"/>
                <a:ext cx="772779" cy="1044389"/>
              </a:xfrm>
              <a:prstGeom prst="rect">
                <a:avLst/>
              </a:prstGeom>
            </p:spPr>
            <p:txBody>
              <a:bodyPr lIns="0" tIns="0" rIns="0" bIns="0" rtlCol="0" anchor="t">
                <a:spAutoFit/>
              </a:bodyPr>
              <a:lstStyle/>
              <a:p>
                <a:pPr marL="0" lvl="0" indent="0" algn="ctr">
                  <a:lnSpc>
                    <a:spcPts val="4716"/>
                  </a:lnSpc>
                  <a:spcBef>
                    <a:spcPct val="0"/>
                  </a:spcBef>
                </a:pPr>
                <a:r>
                  <a:rPr lang="en-US" sz="2000" u="none" dirty="0">
                    <a:solidFill>
                      <a:srgbClr val="13538A"/>
                    </a:solidFill>
                    <a:latin typeface="Aileron Heavy"/>
                  </a:rPr>
                  <a:t>05</a:t>
                </a:r>
              </a:p>
            </p:txBody>
          </p:sp>
        </p:grpSp>
        <p:grpSp>
          <p:nvGrpSpPr>
            <p:cNvPr id="87" name="Group 22"/>
            <p:cNvGrpSpPr/>
            <p:nvPr userDrawn="1"/>
          </p:nvGrpSpPr>
          <p:grpSpPr>
            <a:xfrm rot="-8100000">
              <a:off x="8894728" y="4475208"/>
              <a:ext cx="498728" cy="497930"/>
              <a:chOff x="0" y="0"/>
              <a:chExt cx="6350000" cy="6339840"/>
            </a:xfrm>
          </p:grpSpPr>
          <p:sp>
            <p:nvSpPr>
              <p:cNvPr id="88" name="Freeform 23"/>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rgbClr val="D9D9D9"/>
              </a:solidFill>
            </p:spPr>
          </p:sp>
        </p:grpSp>
        <p:grpSp>
          <p:nvGrpSpPr>
            <p:cNvPr id="89" name="Group 24"/>
            <p:cNvGrpSpPr/>
            <p:nvPr userDrawn="1"/>
          </p:nvGrpSpPr>
          <p:grpSpPr>
            <a:xfrm rot="-8100000">
              <a:off x="5820918" y="7762457"/>
              <a:ext cx="498728" cy="497930"/>
              <a:chOff x="0" y="0"/>
              <a:chExt cx="6350000" cy="6339840"/>
            </a:xfrm>
          </p:grpSpPr>
          <p:sp>
            <p:nvSpPr>
              <p:cNvPr id="90" name="Freeform 25"/>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bg2">
                  <a:lumMod val="50000"/>
                </a:schemeClr>
              </a:solidFill>
            </p:spPr>
          </p:sp>
        </p:grpSp>
        <p:grpSp>
          <p:nvGrpSpPr>
            <p:cNvPr id="91" name="Group 26"/>
            <p:cNvGrpSpPr/>
            <p:nvPr userDrawn="1"/>
          </p:nvGrpSpPr>
          <p:grpSpPr>
            <a:xfrm rot="-8100000">
              <a:off x="11915607" y="7762457"/>
              <a:ext cx="498728" cy="497930"/>
              <a:chOff x="0" y="0"/>
              <a:chExt cx="6350000" cy="6339840"/>
            </a:xfrm>
          </p:grpSpPr>
          <p:sp>
            <p:nvSpPr>
              <p:cNvPr id="92" name="Freeform 27"/>
              <p:cNvSpPr/>
              <p:nvPr/>
            </p:nvSpPr>
            <p:spPr>
              <a:xfrm>
                <a:off x="0" y="0"/>
                <a:ext cx="6350000" cy="6339840"/>
              </a:xfrm>
              <a:custGeom>
                <a:avLst/>
                <a:gdLst/>
                <a:ahLst/>
                <a:cxnLst/>
                <a:rect l="l" t="t" r="r" b="b"/>
                <a:pathLst>
                  <a:path w="6350000" h="6339840">
                    <a:moveTo>
                      <a:pt x="6350000" y="6339840"/>
                    </a:moveTo>
                    <a:lnTo>
                      <a:pt x="0" y="6339840"/>
                    </a:lnTo>
                    <a:lnTo>
                      <a:pt x="0" y="0"/>
                    </a:lnTo>
                    <a:close/>
                  </a:path>
                </a:pathLst>
              </a:custGeom>
              <a:solidFill>
                <a:schemeClr val="accent1">
                  <a:lumMod val="60000"/>
                  <a:lumOff val="40000"/>
                </a:schemeClr>
              </a:solidFill>
            </p:spPr>
            <p:txBody>
              <a:bodyPr/>
              <a:lstStyle/>
              <a:p>
                <a:endParaRPr lang="en-US" dirty="0"/>
              </a:p>
            </p:txBody>
          </p:sp>
        </p:grpSp>
      </p:grpSp>
      <p:sp>
        <p:nvSpPr>
          <p:cNvPr id="94" name="Text Placeholder 12"/>
          <p:cNvSpPr>
            <a:spLocks noGrp="1"/>
          </p:cNvSpPr>
          <p:nvPr>
            <p:ph type="body" sz="quarter" idx="16" hasCustomPrompt="1"/>
          </p:nvPr>
        </p:nvSpPr>
        <p:spPr>
          <a:xfrm>
            <a:off x="7706633" y="3612587"/>
            <a:ext cx="3800834"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5" name="Text Placeholder 12"/>
          <p:cNvSpPr>
            <a:spLocks noGrp="1"/>
          </p:cNvSpPr>
          <p:nvPr>
            <p:ph type="body" sz="quarter" idx="34" hasCustomPrompt="1"/>
          </p:nvPr>
        </p:nvSpPr>
        <p:spPr>
          <a:xfrm>
            <a:off x="1543928" y="3164909"/>
            <a:ext cx="1732116" cy="4572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6" name="Text Placeholder 12"/>
          <p:cNvSpPr>
            <a:spLocks noGrp="1"/>
          </p:cNvSpPr>
          <p:nvPr>
            <p:ph type="body" sz="quarter" idx="35" hasCustomPrompt="1"/>
          </p:nvPr>
        </p:nvSpPr>
        <p:spPr>
          <a:xfrm>
            <a:off x="1543928" y="3791206"/>
            <a:ext cx="3800834" cy="541331"/>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7" name="Text Placeholder 12"/>
          <p:cNvSpPr>
            <a:spLocks noGrp="1"/>
          </p:cNvSpPr>
          <p:nvPr>
            <p:ph type="body" sz="quarter" idx="36" hasCustomPrompt="1"/>
          </p:nvPr>
        </p:nvSpPr>
        <p:spPr>
          <a:xfrm>
            <a:off x="7706633" y="318530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98" name="Text Placeholder 12"/>
          <p:cNvSpPr>
            <a:spLocks noGrp="1"/>
          </p:cNvSpPr>
          <p:nvPr>
            <p:ph type="body" sz="quarter" idx="37" hasCustomPrompt="1"/>
          </p:nvPr>
        </p:nvSpPr>
        <p:spPr>
          <a:xfrm>
            <a:off x="9406702" y="5800441"/>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99" name="Text Placeholder 12"/>
          <p:cNvSpPr>
            <a:spLocks noGrp="1"/>
          </p:cNvSpPr>
          <p:nvPr>
            <p:ph type="body" sz="quarter" idx="38" hasCustomPrompt="1"/>
          </p:nvPr>
        </p:nvSpPr>
        <p:spPr>
          <a:xfrm>
            <a:off x="9406702" y="5373154"/>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0" name="Text Placeholder 12"/>
          <p:cNvSpPr>
            <a:spLocks noGrp="1"/>
          </p:cNvSpPr>
          <p:nvPr>
            <p:ph type="body" sz="quarter" idx="39" hasCustomPrompt="1"/>
          </p:nvPr>
        </p:nvSpPr>
        <p:spPr>
          <a:xfrm>
            <a:off x="5281597" y="5779237"/>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1" name="Text Placeholder 12"/>
          <p:cNvSpPr>
            <a:spLocks noGrp="1"/>
          </p:cNvSpPr>
          <p:nvPr>
            <p:ph type="body" sz="quarter" idx="40" hasCustomPrompt="1"/>
          </p:nvPr>
        </p:nvSpPr>
        <p:spPr>
          <a:xfrm>
            <a:off x="5281597" y="535195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2" name="Text Placeholder 12"/>
          <p:cNvSpPr>
            <a:spLocks noGrp="1"/>
          </p:cNvSpPr>
          <p:nvPr>
            <p:ph type="body" sz="quarter" idx="41" hasCustomPrompt="1"/>
          </p:nvPr>
        </p:nvSpPr>
        <p:spPr>
          <a:xfrm>
            <a:off x="1212101" y="5831057"/>
            <a:ext cx="2730201" cy="50879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a:p>
            <a:pPr lvl="0"/>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3" name="Text Placeholder 12"/>
          <p:cNvSpPr>
            <a:spLocks noGrp="1"/>
          </p:cNvSpPr>
          <p:nvPr>
            <p:ph type="body" sz="quarter" idx="42" hasCustomPrompt="1"/>
          </p:nvPr>
        </p:nvSpPr>
        <p:spPr>
          <a:xfrm>
            <a:off x="1212101" y="5403770"/>
            <a:ext cx="1732116" cy="31199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lumMod val="95000"/>
                    <a:lumOff val="5000"/>
                  </a:schemeClr>
                </a:solidFill>
              </a:defRPr>
            </a:lvl1pPr>
            <a:lvl2pPr>
              <a:defRPr sz="1400"/>
            </a:lvl2pPr>
            <a:lvl3pPr>
              <a:defRPr sz="1400"/>
            </a:lvl3pPr>
            <a:lvl4pPr>
              <a:defRPr sz="1400"/>
            </a:lvl4pPr>
            <a:lvl5pPr>
              <a:defRPr sz="1400"/>
            </a:lvl5pPr>
          </a:lstStyle>
          <a:p>
            <a:pPr lvl="0"/>
            <a:r>
              <a:rPr lang="en-US" dirty="0"/>
              <a:t>Lorem Ipsum</a:t>
            </a:r>
            <a:endParaRPr lang="fa-IR" dirty="0"/>
          </a:p>
        </p:txBody>
      </p:sp>
      <p:cxnSp>
        <p:nvCxnSpPr>
          <p:cNvPr id="40" name="Straight Connector 39">
            <a:extLst>
              <a:ext uri="{FF2B5EF4-FFF2-40B4-BE49-F238E27FC236}">
                <a16:creationId xmlns:a16="http://schemas.microsoft.com/office/drawing/2014/main" id="{45892D13-5A5D-45E9-9F51-575906C140B8}"/>
              </a:ext>
            </a:extLst>
          </p:cNvPr>
          <p:cNvCxnSpPr/>
          <p:nvPr userDrawn="1"/>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
        <p:nvSpPr>
          <p:cNvPr id="41" name="Text Placeholder 2">
            <a:extLst>
              <a:ext uri="{FF2B5EF4-FFF2-40B4-BE49-F238E27FC236}">
                <a16:creationId xmlns:a16="http://schemas.microsoft.com/office/drawing/2014/main" id="{A222EF52-C8D4-417B-B0DC-BFFF04F79868}"/>
              </a:ext>
            </a:extLst>
          </p:cNvPr>
          <p:cNvSpPr>
            <a:spLocks noGrp="1"/>
          </p:cNvSpPr>
          <p:nvPr>
            <p:ph type="body" sz="quarter" idx="13" hasCustomPrompt="1"/>
          </p:nvPr>
        </p:nvSpPr>
        <p:spPr>
          <a:xfrm>
            <a:off x="890087" y="414845"/>
            <a:ext cx="4470400" cy="736029"/>
          </a:xfrm>
          <a:noFill/>
        </p:spPr>
        <p:txBody>
          <a:bodyPr>
            <a:noAutofit/>
          </a:bodyPr>
          <a:lstStyle>
            <a:lvl1pPr marL="0" indent="0">
              <a:buNone/>
              <a:defRPr sz="5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3687692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4_Picture with Caption">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3" name="Group 2"/>
          <p:cNvGrpSpPr/>
          <p:nvPr userDrawn="1"/>
        </p:nvGrpSpPr>
        <p:grpSpPr>
          <a:xfrm>
            <a:off x="7061926" y="1526961"/>
            <a:ext cx="4492098" cy="4580594"/>
            <a:chOff x="7196982" y="2022443"/>
            <a:chExt cx="7096062" cy="7235857"/>
          </a:xfrm>
        </p:grpSpPr>
        <p:pic>
          <p:nvPicPr>
            <p:cNvPr id="43" name="Picture 2"/>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751262" y="2022443"/>
              <a:ext cx="1987503" cy="1987503"/>
            </a:xfrm>
            <a:prstGeom prst="rect">
              <a:avLst/>
            </a:prstGeom>
          </p:spPr>
        </p:pic>
        <p:pic>
          <p:nvPicPr>
            <p:cNvPr id="44" name="Picture 3"/>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305541" y="4208318"/>
              <a:ext cx="1987503" cy="1987503"/>
            </a:xfrm>
            <a:prstGeom prst="rect">
              <a:avLst/>
            </a:prstGeom>
          </p:spPr>
        </p:pic>
        <p:pic>
          <p:nvPicPr>
            <p:cNvPr id="45" name="Picture 4"/>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96982" y="4208318"/>
              <a:ext cx="1987503" cy="1987503"/>
            </a:xfrm>
            <a:prstGeom prst="rect">
              <a:avLst/>
            </a:prstGeom>
          </p:spPr>
        </p:pic>
        <p:pic>
          <p:nvPicPr>
            <p:cNvPr id="46" name="Picture 5"/>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088462" y="7270797"/>
              <a:ext cx="1987503" cy="1987503"/>
            </a:xfrm>
            <a:prstGeom prst="rect">
              <a:avLst/>
            </a:prstGeom>
          </p:spPr>
        </p:pic>
        <p:pic>
          <p:nvPicPr>
            <p:cNvPr id="47" name="Picture 6"/>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8130673" y="7270797"/>
              <a:ext cx="1987503" cy="1987503"/>
            </a:xfrm>
            <a:prstGeom prst="rect">
              <a:avLst/>
            </a:prstGeom>
          </p:spPr>
        </p:pic>
        <p:pic>
          <p:nvPicPr>
            <p:cNvPr id="54" name="Picture 7"/>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326355">
              <a:off x="12117143" y="3482399"/>
              <a:ext cx="683908" cy="352213"/>
            </a:xfrm>
            <a:prstGeom prst="rect">
              <a:avLst/>
            </a:prstGeom>
          </p:spPr>
        </p:pic>
        <p:pic>
          <p:nvPicPr>
            <p:cNvPr id="55" name="Picture 8"/>
            <p:cNvPicPr>
              <a:picLocks noChangeAspect="1"/>
            </p:cNvPicPr>
            <p:nvPr userDrawn="1"/>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7224167">
              <a:off x="12734011" y="6646137"/>
              <a:ext cx="683908" cy="352213"/>
            </a:xfrm>
            <a:prstGeom prst="rect">
              <a:avLst/>
            </a:prstGeom>
          </p:spPr>
        </p:pic>
        <p:pic>
          <p:nvPicPr>
            <p:cNvPr id="56" name="Picture 9"/>
            <p:cNvPicPr>
              <a:picLocks noChangeAspect="1"/>
            </p:cNvPicPr>
            <p:nvPr userDrawn="1"/>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10800000">
              <a:off x="10261365" y="8088442"/>
              <a:ext cx="683908" cy="352213"/>
            </a:xfrm>
            <a:prstGeom prst="rect">
              <a:avLst/>
            </a:prstGeom>
          </p:spPr>
        </p:pic>
        <p:pic>
          <p:nvPicPr>
            <p:cNvPr id="57" name="Picture 10"/>
            <p:cNvPicPr>
              <a:picLocks noChangeAspect="1"/>
            </p:cNvPicPr>
            <p:nvPr userDrawn="1"/>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6629475">
              <a:off x="8155043" y="6646137"/>
              <a:ext cx="683908" cy="352213"/>
            </a:xfrm>
            <a:prstGeom prst="rect">
              <a:avLst/>
            </a:prstGeom>
          </p:spPr>
        </p:pic>
        <p:pic>
          <p:nvPicPr>
            <p:cNvPr id="58" name="Picture 11"/>
            <p:cNvPicPr>
              <a:picLocks noChangeAspect="1"/>
            </p:cNvPicPr>
            <p:nvPr userDrawn="1"/>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rot="-2466741">
              <a:off x="8782470" y="3488487"/>
              <a:ext cx="683908" cy="352213"/>
            </a:xfrm>
            <a:prstGeom prst="rect">
              <a:avLst/>
            </a:prstGeom>
          </p:spPr>
        </p:pic>
      </p:grpSp>
      <p:cxnSp>
        <p:nvCxnSpPr>
          <p:cNvPr id="60" name="Straight Connector 59">
            <a:extLst>
              <a:ext uri="{FF2B5EF4-FFF2-40B4-BE49-F238E27FC236}">
                <a16:creationId xmlns:a16="http://schemas.microsoft.com/office/drawing/2014/main" id="{A754095B-9D60-4FE6-A3F9-5C0BA0681B7A}"/>
              </a:ext>
            </a:extLst>
          </p:cNvPr>
          <p:cNvCxnSpPr>
            <a:cxnSpLocks/>
          </p:cNvCxnSpPr>
          <p:nvPr userDrawn="1"/>
        </p:nvCxnSpPr>
        <p:spPr>
          <a:xfrm rot="16200000" flipH="1">
            <a:off x="537265" y="1062868"/>
            <a:ext cx="481027" cy="0"/>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sp>
        <p:nvSpPr>
          <p:cNvPr id="61" name="Text Placeholder 12"/>
          <p:cNvSpPr>
            <a:spLocks noGrp="1"/>
          </p:cNvSpPr>
          <p:nvPr>
            <p:ph type="body" sz="quarter" idx="10" hasCustomPrompt="1"/>
          </p:nvPr>
        </p:nvSpPr>
        <p:spPr>
          <a:xfrm>
            <a:off x="659638" y="1587811"/>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2" name="Text Placeholder 12"/>
          <p:cNvSpPr>
            <a:spLocks noGrp="1"/>
          </p:cNvSpPr>
          <p:nvPr>
            <p:ph type="body" sz="quarter" idx="11" hasCustomPrompt="1"/>
          </p:nvPr>
        </p:nvSpPr>
        <p:spPr>
          <a:xfrm>
            <a:off x="659638" y="2844749"/>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3" name="Text Placeholder 12"/>
          <p:cNvSpPr>
            <a:spLocks noGrp="1"/>
          </p:cNvSpPr>
          <p:nvPr>
            <p:ph type="body" sz="quarter" idx="12" hasCustomPrompt="1"/>
          </p:nvPr>
        </p:nvSpPr>
        <p:spPr>
          <a:xfrm>
            <a:off x="659638" y="4101687"/>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64" name="Text Placeholder 12"/>
          <p:cNvSpPr>
            <a:spLocks noGrp="1"/>
          </p:cNvSpPr>
          <p:nvPr>
            <p:ph type="body" sz="quarter" idx="13" hasCustomPrompt="1"/>
          </p:nvPr>
        </p:nvSpPr>
        <p:spPr>
          <a:xfrm>
            <a:off x="659638" y="5352343"/>
            <a:ext cx="5764312"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pic>
        <p:nvPicPr>
          <p:cNvPr id="65" name="Picture 64"/>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705342" y="3287596"/>
            <a:ext cx="504395" cy="504395"/>
          </a:xfrm>
          <a:prstGeom prst="rect">
            <a:avLst/>
          </a:prstGeom>
        </p:spPr>
      </p:pic>
      <p:pic>
        <p:nvPicPr>
          <p:cNvPr id="66" name="Picture 65"/>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9085742" y="1943136"/>
            <a:ext cx="425820" cy="425820"/>
          </a:xfrm>
          <a:prstGeom prst="rect">
            <a:avLst/>
          </a:prstGeom>
        </p:spPr>
      </p:pic>
      <p:pic>
        <p:nvPicPr>
          <p:cNvPr id="67" name="Picture 66"/>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8065097" y="5237893"/>
            <a:ext cx="456895" cy="456895"/>
          </a:xfrm>
          <a:prstGeom prst="rect">
            <a:avLst/>
          </a:prstGeom>
        </p:spPr>
      </p:pic>
      <p:pic>
        <p:nvPicPr>
          <p:cNvPr id="68" name="Picture 67"/>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9913587" y="5237893"/>
            <a:ext cx="551094" cy="551094"/>
          </a:xfrm>
          <a:prstGeom prst="rect">
            <a:avLst/>
          </a:prstGeom>
        </p:spPr>
      </p:pic>
      <p:pic>
        <p:nvPicPr>
          <p:cNvPr id="69" name="Picture 68"/>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7343120" y="3284398"/>
            <a:ext cx="507593" cy="507593"/>
          </a:xfrm>
          <a:prstGeom prst="rect">
            <a:avLst/>
          </a:prstGeom>
        </p:spPr>
      </p:pic>
      <p:sp>
        <p:nvSpPr>
          <p:cNvPr id="25" name="Text Placeholder 2">
            <a:extLst>
              <a:ext uri="{FF2B5EF4-FFF2-40B4-BE49-F238E27FC236}">
                <a16:creationId xmlns:a16="http://schemas.microsoft.com/office/drawing/2014/main" id="{EB117A6A-4906-462A-A47E-598F91F01668}"/>
              </a:ext>
            </a:extLst>
          </p:cNvPr>
          <p:cNvSpPr>
            <a:spLocks noGrp="1"/>
          </p:cNvSpPr>
          <p:nvPr>
            <p:ph type="body" sz="quarter" idx="14" hasCustomPrompt="1"/>
          </p:nvPr>
        </p:nvSpPr>
        <p:spPr>
          <a:xfrm>
            <a:off x="1057727" y="771537"/>
            <a:ext cx="4470400" cy="531845"/>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20868236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2" name="Group 1"/>
          <p:cNvGrpSpPr/>
          <p:nvPr userDrawn="1"/>
        </p:nvGrpSpPr>
        <p:grpSpPr>
          <a:xfrm>
            <a:off x="1043073" y="2893508"/>
            <a:ext cx="9314725" cy="2985443"/>
            <a:chOff x="1170395" y="3761610"/>
            <a:chExt cx="16088905" cy="5156621"/>
          </a:xfrm>
        </p:grpSpPr>
        <p:grpSp>
          <p:nvGrpSpPr>
            <p:cNvPr id="26" name="Group 2"/>
            <p:cNvGrpSpPr/>
            <p:nvPr userDrawn="1"/>
          </p:nvGrpSpPr>
          <p:grpSpPr>
            <a:xfrm>
              <a:off x="1583196" y="3761610"/>
              <a:ext cx="4451844" cy="2071362"/>
              <a:chOff x="0" y="0"/>
              <a:chExt cx="6667622" cy="3102323"/>
            </a:xfrm>
          </p:grpSpPr>
          <p:sp>
            <p:nvSpPr>
              <p:cNvPr id="27" name="Freeform 3"/>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D9D9D9"/>
              </a:solidFill>
            </p:spPr>
          </p:sp>
        </p:grpSp>
        <p:grpSp>
          <p:nvGrpSpPr>
            <p:cNvPr id="28" name="Group 4"/>
            <p:cNvGrpSpPr/>
            <p:nvPr userDrawn="1"/>
          </p:nvGrpSpPr>
          <p:grpSpPr>
            <a:xfrm>
              <a:off x="1170395" y="4164361"/>
              <a:ext cx="825601" cy="1119331"/>
              <a:chOff x="0" y="-195371"/>
              <a:chExt cx="1100801" cy="1492441"/>
            </a:xfrm>
          </p:grpSpPr>
          <p:pic>
            <p:nvPicPr>
              <p:cNvPr id="29"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7565" r="7565"/>
              <a:stretch>
                <a:fillRect/>
              </a:stretch>
            </p:blipFill>
            <p:spPr>
              <a:xfrm>
                <a:off x="0" y="0"/>
                <a:ext cx="1100801" cy="1297070"/>
              </a:xfrm>
              <a:prstGeom prst="rect">
                <a:avLst/>
              </a:prstGeom>
            </p:spPr>
          </p:pic>
          <p:sp>
            <p:nvSpPr>
              <p:cNvPr id="30" name="TextBox 6"/>
              <p:cNvSpPr txBox="1"/>
              <p:nvPr/>
            </p:nvSpPr>
            <p:spPr>
              <a:xfrm>
                <a:off x="143038" y="-195371"/>
                <a:ext cx="814728" cy="1388088"/>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01</a:t>
                </a:r>
              </a:p>
            </p:txBody>
          </p:sp>
        </p:grpSp>
        <p:grpSp>
          <p:nvGrpSpPr>
            <p:cNvPr id="31" name="Group 7"/>
            <p:cNvGrpSpPr/>
            <p:nvPr userDrawn="1"/>
          </p:nvGrpSpPr>
          <p:grpSpPr>
            <a:xfrm>
              <a:off x="7124478" y="3761610"/>
              <a:ext cx="4451844" cy="2071362"/>
              <a:chOff x="0" y="0"/>
              <a:chExt cx="6667622" cy="3102323"/>
            </a:xfrm>
          </p:grpSpPr>
          <p:sp>
            <p:nvSpPr>
              <p:cNvPr id="32" name="Freeform 8"/>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A6A6A6"/>
              </a:solidFill>
            </p:spPr>
          </p:sp>
        </p:grpSp>
        <p:grpSp>
          <p:nvGrpSpPr>
            <p:cNvPr id="33" name="Group 9"/>
            <p:cNvGrpSpPr/>
            <p:nvPr userDrawn="1"/>
          </p:nvGrpSpPr>
          <p:grpSpPr>
            <a:xfrm>
              <a:off x="6711678" y="4164361"/>
              <a:ext cx="825601" cy="1119331"/>
              <a:chOff x="0" y="-195371"/>
              <a:chExt cx="1100801" cy="1492441"/>
            </a:xfrm>
          </p:grpSpPr>
          <p:pic>
            <p:nvPicPr>
              <p:cNvPr id="34"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7565" r="7565"/>
              <a:stretch>
                <a:fillRect/>
              </a:stretch>
            </p:blipFill>
            <p:spPr>
              <a:xfrm>
                <a:off x="0" y="0"/>
                <a:ext cx="1100801" cy="1297070"/>
              </a:xfrm>
              <a:prstGeom prst="rect">
                <a:avLst/>
              </a:prstGeom>
            </p:spPr>
          </p:pic>
          <p:sp>
            <p:nvSpPr>
              <p:cNvPr id="35" name="TextBox 11"/>
              <p:cNvSpPr txBox="1"/>
              <p:nvPr/>
            </p:nvSpPr>
            <p:spPr>
              <a:xfrm>
                <a:off x="143038" y="-195371"/>
                <a:ext cx="814728" cy="1388088"/>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02</a:t>
                </a:r>
              </a:p>
            </p:txBody>
          </p:sp>
        </p:grpSp>
        <p:grpSp>
          <p:nvGrpSpPr>
            <p:cNvPr id="36" name="Group 12"/>
            <p:cNvGrpSpPr/>
            <p:nvPr userDrawn="1"/>
          </p:nvGrpSpPr>
          <p:grpSpPr>
            <a:xfrm>
              <a:off x="12675286" y="3761610"/>
              <a:ext cx="4584014" cy="2071362"/>
              <a:chOff x="0" y="0"/>
              <a:chExt cx="6865576" cy="3102323"/>
            </a:xfrm>
          </p:grpSpPr>
          <p:sp>
            <p:nvSpPr>
              <p:cNvPr id="37" name="Freeform 13"/>
              <p:cNvSpPr/>
              <p:nvPr/>
            </p:nvSpPr>
            <p:spPr>
              <a:xfrm>
                <a:off x="0" y="0"/>
                <a:ext cx="6865576" cy="3102323"/>
              </a:xfrm>
              <a:custGeom>
                <a:avLst/>
                <a:gdLst/>
                <a:ahLst/>
                <a:cxnLst/>
                <a:rect l="l" t="t" r="r" b="b"/>
                <a:pathLst>
                  <a:path w="6865576" h="3102323">
                    <a:moveTo>
                      <a:pt x="0" y="0"/>
                    </a:moveTo>
                    <a:lnTo>
                      <a:pt x="0" y="3102323"/>
                    </a:lnTo>
                    <a:lnTo>
                      <a:pt x="6865576" y="3102323"/>
                    </a:lnTo>
                    <a:lnTo>
                      <a:pt x="6865576" y="0"/>
                    </a:lnTo>
                    <a:lnTo>
                      <a:pt x="0" y="0"/>
                    </a:lnTo>
                    <a:close/>
                    <a:moveTo>
                      <a:pt x="6804616" y="3041363"/>
                    </a:moveTo>
                    <a:lnTo>
                      <a:pt x="59690" y="3041363"/>
                    </a:lnTo>
                    <a:lnTo>
                      <a:pt x="59690" y="59690"/>
                    </a:lnTo>
                    <a:lnTo>
                      <a:pt x="6804616" y="59690"/>
                    </a:lnTo>
                    <a:lnTo>
                      <a:pt x="6804616" y="3041363"/>
                    </a:lnTo>
                    <a:close/>
                  </a:path>
                </a:pathLst>
              </a:custGeom>
              <a:solidFill>
                <a:srgbClr val="37C9EF"/>
              </a:solidFill>
            </p:spPr>
          </p:sp>
        </p:grpSp>
        <p:grpSp>
          <p:nvGrpSpPr>
            <p:cNvPr id="38" name="Group 14"/>
            <p:cNvGrpSpPr/>
            <p:nvPr userDrawn="1"/>
          </p:nvGrpSpPr>
          <p:grpSpPr>
            <a:xfrm>
              <a:off x="12262485" y="4164361"/>
              <a:ext cx="825601" cy="1119331"/>
              <a:chOff x="0" y="-195371"/>
              <a:chExt cx="1100801" cy="1492441"/>
            </a:xfrm>
          </p:grpSpPr>
          <p:pic>
            <p:nvPicPr>
              <p:cNvPr id="39" name="Picture 1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7565" r="7565"/>
              <a:stretch>
                <a:fillRect/>
              </a:stretch>
            </p:blipFill>
            <p:spPr>
              <a:xfrm>
                <a:off x="0" y="0"/>
                <a:ext cx="1100801" cy="1297070"/>
              </a:xfrm>
              <a:prstGeom prst="rect">
                <a:avLst/>
              </a:prstGeom>
            </p:spPr>
          </p:pic>
          <p:sp>
            <p:nvSpPr>
              <p:cNvPr id="40" name="TextBox 16"/>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03</a:t>
                </a:r>
              </a:p>
            </p:txBody>
          </p:sp>
        </p:grpSp>
        <p:grpSp>
          <p:nvGrpSpPr>
            <p:cNvPr id="42" name="Group 17"/>
            <p:cNvGrpSpPr/>
            <p:nvPr userDrawn="1"/>
          </p:nvGrpSpPr>
          <p:grpSpPr>
            <a:xfrm>
              <a:off x="4353837" y="6846869"/>
              <a:ext cx="4451844" cy="2071362"/>
              <a:chOff x="0" y="0"/>
              <a:chExt cx="6667622" cy="3102323"/>
            </a:xfrm>
          </p:grpSpPr>
          <p:sp>
            <p:nvSpPr>
              <p:cNvPr id="48" name="Freeform 18"/>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13538A"/>
              </a:solidFill>
            </p:spPr>
          </p:sp>
        </p:grpSp>
        <p:grpSp>
          <p:nvGrpSpPr>
            <p:cNvPr id="49" name="Group 19"/>
            <p:cNvGrpSpPr/>
            <p:nvPr userDrawn="1"/>
          </p:nvGrpSpPr>
          <p:grpSpPr>
            <a:xfrm>
              <a:off x="3941037" y="7249621"/>
              <a:ext cx="825601" cy="1119331"/>
              <a:chOff x="0" y="-195371"/>
              <a:chExt cx="1100801" cy="1492441"/>
            </a:xfrm>
          </p:grpSpPr>
          <p:pic>
            <p:nvPicPr>
              <p:cNvPr id="50" name="Picture 2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l="7565" r="7565"/>
              <a:stretch>
                <a:fillRect/>
              </a:stretch>
            </p:blipFill>
            <p:spPr>
              <a:xfrm>
                <a:off x="0" y="0"/>
                <a:ext cx="1100801" cy="1297070"/>
              </a:xfrm>
              <a:prstGeom prst="rect">
                <a:avLst/>
              </a:prstGeom>
            </p:spPr>
          </p:pic>
          <p:sp>
            <p:nvSpPr>
              <p:cNvPr id="51" name="TextBox 21"/>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05</a:t>
                </a:r>
              </a:p>
            </p:txBody>
          </p:sp>
        </p:grpSp>
        <p:grpSp>
          <p:nvGrpSpPr>
            <p:cNvPr id="52" name="Group 22"/>
            <p:cNvGrpSpPr/>
            <p:nvPr userDrawn="1"/>
          </p:nvGrpSpPr>
          <p:grpSpPr>
            <a:xfrm>
              <a:off x="9895119" y="6846869"/>
              <a:ext cx="4451844" cy="2071362"/>
              <a:chOff x="0" y="0"/>
              <a:chExt cx="6667622" cy="3102323"/>
            </a:xfrm>
          </p:grpSpPr>
          <p:sp>
            <p:nvSpPr>
              <p:cNvPr id="53" name="Freeform 23"/>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2C92D5"/>
              </a:solidFill>
            </p:spPr>
          </p:sp>
        </p:grpSp>
        <p:grpSp>
          <p:nvGrpSpPr>
            <p:cNvPr id="70" name="Group 24"/>
            <p:cNvGrpSpPr/>
            <p:nvPr userDrawn="1"/>
          </p:nvGrpSpPr>
          <p:grpSpPr>
            <a:xfrm>
              <a:off x="9482319" y="7249621"/>
              <a:ext cx="825601" cy="1119331"/>
              <a:chOff x="0" y="-195371"/>
              <a:chExt cx="1100801" cy="1492441"/>
            </a:xfrm>
          </p:grpSpPr>
          <p:pic>
            <p:nvPicPr>
              <p:cNvPr id="71" name="Picture 2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l="7565" r="7565"/>
              <a:stretch>
                <a:fillRect/>
              </a:stretch>
            </p:blipFill>
            <p:spPr>
              <a:xfrm>
                <a:off x="0" y="0"/>
                <a:ext cx="1100801" cy="1297070"/>
              </a:xfrm>
              <a:prstGeom prst="rect">
                <a:avLst/>
              </a:prstGeom>
            </p:spPr>
          </p:pic>
          <p:sp>
            <p:nvSpPr>
              <p:cNvPr id="72" name="TextBox 26"/>
              <p:cNvSpPr txBox="1"/>
              <p:nvPr/>
            </p:nvSpPr>
            <p:spPr>
              <a:xfrm>
                <a:off x="143038" y="-195371"/>
                <a:ext cx="814728" cy="1202616"/>
              </a:xfrm>
              <a:prstGeom prst="rect">
                <a:avLst/>
              </a:prstGeom>
            </p:spPr>
            <p:txBody>
              <a:bodyPr lIns="0" tIns="0" rIns="0" bIns="0" rtlCol="0" anchor="t">
                <a:spAutoFit/>
              </a:bodyPr>
              <a:lstStyle/>
              <a:p>
                <a:pPr marL="0" lvl="0" indent="0" algn="ctr">
                  <a:lnSpc>
                    <a:spcPts val="4716"/>
                  </a:lnSpc>
                  <a:spcBef>
                    <a:spcPct val="0"/>
                  </a:spcBef>
                </a:pPr>
                <a:r>
                  <a:rPr lang="en-US" sz="1800" u="none" dirty="0">
                    <a:solidFill>
                      <a:srgbClr val="FFFFFF"/>
                    </a:solidFill>
                    <a:latin typeface="Aileron Heavy"/>
                  </a:rPr>
                  <a:t>04</a:t>
                </a:r>
              </a:p>
            </p:txBody>
          </p:sp>
        </p:grpSp>
        <p:sp>
          <p:nvSpPr>
            <p:cNvPr id="73" name="AutoShape 27"/>
            <p:cNvSpPr/>
            <p:nvPr userDrawn="1"/>
          </p:nvSpPr>
          <p:spPr>
            <a:xfrm>
              <a:off x="6025515" y="4797291"/>
              <a:ext cx="686163" cy="47202"/>
            </a:xfrm>
            <a:prstGeom prst="rect">
              <a:avLst/>
            </a:prstGeom>
            <a:solidFill>
              <a:srgbClr val="D9D9D9"/>
            </a:solidFill>
          </p:spPr>
        </p:sp>
        <p:sp>
          <p:nvSpPr>
            <p:cNvPr id="74" name="AutoShape 28"/>
            <p:cNvSpPr/>
            <p:nvPr userDrawn="1"/>
          </p:nvSpPr>
          <p:spPr>
            <a:xfrm>
              <a:off x="11576322" y="4750089"/>
              <a:ext cx="686163" cy="47202"/>
            </a:xfrm>
            <a:prstGeom prst="rect">
              <a:avLst/>
            </a:prstGeom>
            <a:solidFill>
              <a:srgbClr val="A6A6A6"/>
            </a:solidFill>
          </p:spPr>
        </p:sp>
        <p:sp>
          <p:nvSpPr>
            <p:cNvPr id="75" name="AutoShape 29"/>
            <p:cNvSpPr/>
            <p:nvPr userDrawn="1"/>
          </p:nvSpPr>
          <p:spPr>
            <a:xfrm>
              <a:off x="8796156" y="7882550"/>
              <a:ext cx="686163" cy="47202"/>
            </a:xfrm>
            <a:prstGeom prst="rect">
              <a:avLst/>
            </a:prstGeom>
            <a:solidFill>
              <a:srgbClr val="13538A"/>
            </a:solidFill>
          </p:spPr>
        </p:sp>
        <p:sp>
          <p:nvSpPr>
            <p:cNvPr id="76" name="AutoShape 30"/>
            <p:cNvSpPr/>
            <p:nvPr userDrawn="1"/>
          </p:nvSpPr>
          <p:spPr>
            <a:xfrm rot="-5400000">
              <a:off x="13984988" y="6834160"/>
              <a:ext cx="2049579" cy="47202"/>
            </a:xfrm>
            <a:prstGeom prst="rect">
              <a:avLst/>
            </a:prstGeom>
            <a:solidFill>
              <a:srgbClr val="37C9EF"/>
            </a:solidFill>
          </p:spPr>
        </p:sp>
        <p:sp>
          <p:nvSpPr>
            <p:cNvPr id="77" name="AutoShape 31"/>
            <p:cNvSpPr/>
            <p:nvPr userDrawn="1"/>
          </p:nvSpPr>
          <p:spPr>
            <a:xfrm>
              <a:off x="14347215" y="7882550"/>
              <a:ext cx="686163" cy="47202"/>
            </a:xfrm>
            <a:prstGeom prst="rect">
              <a:avLst/>
            </a:prstGeom>
            <a:solidFill>
              <a:srgbClr val="37C9EF"/>
            </a:solidFill>
          </p:spPr>
        </p:sp>
      </p:grpSp>
      <p:sp>
        <p:nvSpPr>
          <p:cNvPr id="78" name="Text Placeholder 12"/>
          <p:cNvSpPr>
            <a:spLocks noGrp="1"/>
          </p:cNvSpPr>
          <p:nvPr>
            <p:ph type="body" sz="quarter" idx="16" hasCustomPrompt="1"/>
          </p:nvPr>
        </p:nvSpPr>
        <p:spPr>
          <a:xfrm>
            <a:off x="1632775" y="3119345"/>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0" name="Text Placeholder 12"/>
          <p:cNvSpPr>
            <a:spLocks noGrp="1"/>
          </p:cNvSpPr>
          <p:nvPr>
            <p:ph type="body" sz="quarter" idx="17" hasCustomPrompt="1"/>
          </p:nvPr>
        </p:nvSpPr>
        <p:spPr>
          <a:xfrm>
            <a:off x="4839901" y="3107326"/>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1" name="Text Placeholder 12"/>
          <p:cNvSpPr>
            <a:spLocks noGrp="1"/>
          </p:cNvSpPr>
          <p:nvPr>
            <p:ph type="body" sz="quarter" idx="18" hasCustomPrompt="1"/>
          </p:nvPr>
        </p:nvSpPr>
        <p:spPr>
          <a:xfrm>
            <a:off x="8004968" y="3107326"/>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2" name="Text Placeholder 12"/>
          <p:cNvSpPr>
            <a:spLocks noGrp="1"/>
          </p:cNvSpPr>
          <p:nvPr>
            <p:ph type="body" sz="quarter" idx="19" hasCustomPrompt="1"/>
          </p:nvPr>
        </p:nvSpPr>
        <p:spPr>
          <a:xfrm>
            <a:off x="6442498" y="4906040"/>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3" name="Text Placeholder 12"/>
          <p:cNvSpPr>
            <a:spLocks noGrp="1"/>
          </p:cNvSpPr>
          <p:nvPr>
            <p:ph type="body" sz="quarter" idx="20" hasCustomPrompt="1"/>
          </p:nvPr>
        </p:nvSpPr>
        <p:spPr>
          <a:xfrm>
            <a:off x="3204148" y="4888692"/>
            <a:ext cx="2044302" cy="74660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u="none"/>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a:t>
            </a:r>
            <a:endParaRPr lang="fa-IR" dirty="0"/>
          </a:p>
        </p:txBody>
      </p:sp>
      <p:sp>
        <p:nvSpPr>
          <p:cNvPr id="84" name="Rectangle 83">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 Placeholder 2"/>
          <p:cNvSpPr>
            <a:spLocks noGrp="1"/>
          </p:cNvSpPr>
          <p:nvPr>
            <p:ph type="body" sz="quarter" idx="13" hasCustomPrompt="1"/>
          </p:nvPr>
        </p:nvSpPr>
        <p:spPr>
          <a:xfrm>
            <a:off x="890087" y="1079319"/>
            <a:ext cx="4470400" cy="627579"/>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42856557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010A42D5-8E8A-4570-9ED9-A027AEEA47A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637" t="24410" r="5513" b="4314"/>
          <a:stretch/>
        </p:blipFill>
        <p:spPr>
          <a:xfrm>
            <a:off x="1" y="0"/>
            <a:ext cx="12192000" cy="6858000"/>
          </a:xfrm>
          <a:prstGeom prst="rect">
            <a:avLst/>
          </a:prstGeom>
          <a:noFill/>
        </p:spPr>
      </p:pic>
      <p:grpSp>
        <p:nvGrpSpPr>
          <p:cNvPr id="43" name="Group 42"/>
          <p:cNvGrpSpPr/>
          <p:nvPr userDrawn="1"/>
        </p:nvGrpSpPr>
        <p:grpSpPr>
          <a:xfrm>
            <a:off x="1969393" y="2561295"/>
            <a:ext cx="8253215" cy="3158337"/>
            <a:chOff x="1734676" y="3304117"/>
            <a:chExt cx="14818648" cy="5670794"/>
          </a:xfrm>
        </p:grpSpPr>
        <p:sp>
          <p:nvSpPr>
            <p:cNvPr id="44" name="AutoShape 2"/>
            <p:cNvSpPr/>
            <p:nvPr/>
          </p:nvSpPr>
          <p:spPr>
            <a:xfrm>
              <a:off x="2144389" y="3474151"/>
              <a:ext cx="643803" cy="5500760"/>
            </a:xfrm>
            <a:prstGeom prst="rect">
              <a:avLst/>
            </a:prstGeom>
            <a:solidFill>
              <a:srgbClr val="191919">
                <a:alpha val="4706"/>
              </a:srgbClr>
            </a:solidFill>
          </p:spPr>
        </p:sp>
        <p:grpSp>
          <p:nvGrpSpPr>
            <p:cNvPr id="45" name="Group 3"/>
            <p:cNvGrpSpPr/>
            <p:nvPr/>
          </p:nvGrpSpPr>
          <p:grpSpPr>
            <a:xfrm>
              <a:off x="1734676" y="3385622"/>
              <a:ext cx="1463230" cy="1300219"/>
              <a:chOff x="0" y="0"/>
              <a:chExt cx="1950973" cy="1733625"/>
            </a:xfrm>
          </p:grpSpPr>
          <p:pic>
            <p:nvPicPr>
              <p:cNvPr id="98"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t="5570" b="5570"/>
              <a:stretch>
                <a:fillRect/>
              </a:stretch>
            </p:blipFill>
            <p:spPr>
              <a:xfrm>
                <a:off x="0" y="0"/>
                <a:ext cx="1950973" cy="1733625"/>
              </a:xfrm>
              <a:prstGeom prst="rect">
                <a:avLst/>
              </a:prstGeom>
            </p:spPr>
          </p:pic>
          <p:sp>
            <p:nvSpPr>
              <p:cNvPr id="99" name="TextBox 5"/>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01</a:t>
                </a:r>
              </a:p>
            </p:txBody>
          </p:sp>
        </p:grpSp>
        <p:sp>
          <p:nvSpPr>
            <p:cNvPr id="46" name="AutoShape 6"/>
            <p:cNvSpPr/>
            <p:nvPr/>
          </p:nvSpPr>
          <p:spPr>
            <a:xfrm>
              <a:off x="8822099" y="3474151"/>
              <a:ext cx="643803" cy="5500760"/>
            </a:xfrm>
            <a:prstGeom prst="rect">
              <a:avLst/>
            </a:prstGeom>
            <a:solidFill>
              <a:srgbClr val="191919">
                <a:alpha val="4706"/>
              </a:srgbClr>
            </a:solidFill>
          </p:spPr>
        </p:sp>
        <p:grpSp>
          <p:nvGrpSpPr>
            <p:cNvPr id="47" name="Group 7"/>
            <p:cNvGrpSpPr/>
            <p:nvPr/>
          </p:nvGrpSpPr>
          <p:grpSpPr>
            <a:xfrm>
              <a:off x="8412385" y="3385622"/>
              <a:ext cx="1463230" cy="1300219"/>
              <a:chOff x="0" y="0"/>
              <a:chExt cx="1950973" cy="1733625"/>
            </a:xfrm>
          </p:grpSpPr>
          <p:pic>
            <p:nvPicPr>
              <p:cNvPr id="96"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t="5570" b="5570"/>
              <a:stretch>
                <a:fillRect/>
              </a:stretch>
            </p:blipFill>
            <p:spPr>
              <a:xfrm>
                <a:off x="0" y="0"/>
                <a:ext cx="1950973" cy="1733625"/>
              </a:xfrm>
              <a:prstGeom prst="rect">
                <a:avLst/>
              </a:prstGeom>
            </p:spPr>
          </p:pic>
          <p:sp>
            <p:nvSpPr>
              <p:cNvPr id="97" name="TextBox 9"/>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03</a:t>
                </a:r>
              </a:p>
            </p:txBody>
          </p:sp>
        </p:grpSp>
        <p:sp>
          <p:nvSpPr>
            <p:cNvPr id="54" name="AutoShape 10"/>
            <p:cNvSpPr/>
            <p:nvPr/>
          </p:nvSpPr>
          <p:spPr>
            <a:xfrm>
              <a:off x="15499808" y="3474151"/>
              <a:ext cx="643803" cy="5500760"/>
            </a:xfrm>
            <a:prstGeom prst="rect">
              <a:avLst/>
            </a:prstGeom>
            <a:solidFill>
              <a:srgbClr val="191919">
                <a:alpha val="4706"/>
              </a:srgbClr>
            </a:solidFill>
          </p:spPr>
        </p:sp>
        <p:grpSp>
          <p:nvGrpSpPr>
            <p:cNvPr id="55" name="Group 11"/>
            <p:cNvGrpSpPr/>
            <p:nvPr/>
          </p:nvGrpSpPr>
          <p:grpSpPr>
            <a:xfrm>
              <a:off x="15090094" y="3385622"/>
              <a:ext cx="1463230" cy="1300219"/>
              <a:chOff x="0" y="0"/>
              <a:chExt cx="1950973" cy="1733625"/>
            </a:xfrm>
          </p:grpSpPr>
          <p:pic>
            <p:nvPicPr>
              <p:cNvPr id="94" name="Picture 12"/>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t="5570" b="5570"/>
              <a:stretch>
                <a:fillRect/>
              </a:stretch>
            </p:blipFill>
            <p:spPr>
              <a:xfrm>
                <a:off x="0" y="0"/>
                <a:ext cx="1950973" cy="1733625"/>
              </a:xfrm>
              <a:prstGeom prst="rect">
                <a:avLst/>
              </a:prstGeom>
            </p:spPr>
          </p:pic>
          <p:sp>
            <p:nvSpPr>
              <p:cNvPr id="95" name="TextBox 13"/>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05</a:t>
                </a:r>
              </a:p>
            </p:txBody>
          </p:sp>
        </p:grpSp>
        <p:sp>
          <p:nvSpPr>
            <p:cNvPr id="56" name="AutoShape 14"/>
            <p:cNvSpPr/>
            <p:nvPr/>
          </p:nvSpPr>
          <p:spPr>
            <a:xfrm>
              <a:off x="5349558" y="3304117"/>
              <a:ext cx="643803" cy="5330726"/>
            </a:xfrm>
            <a:prstGeom prst="rect">
              <a:avLst/>
            </a:prstGeom>
            <a:solidFill>
              <a:srgbClr val="191919">
                <a:alpha val="4706"/>
              </a:srgbClr>
            </a:solidFill>
          </p:spPr>
        </p:sp>
        <p:grpSp>
          <p:nvGrpSpPr>
            <p:cNvPr id="57" name="Group 15"/>
            <p:cNvGrpSpPr/>
            <p:nvPr/>
          </p:nvGrpSpPr>
          <p:grpSpPr>
            <a:xfrm>
              <a:off x="4939845" y="7423153"/>
              <a:ext cx="1463230" cy="1300219"/>
              <a:chOff x="0" y="0"/>
              <a:chExt cx="1950973" cy="1733625"/>
            </a:xfrm>
          </p:grpSpPr>
          <p:pic>
            <p:nvPicPr>
              <p:cNvPr id="92" name="Picture 16"/>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5570" b="5570"/>
              <a:stretch>
                <a:fillRect/>
              </a:stretch>
            </p:blipFill>
            <p:spPr>
              <a:xfrm>
                <a:off x="0" y="0"/>
                <a:ext cx="1950973" cy="1733625"/>
              </a:xfrm>
              <a:prstGeom prst="rect">
                <a:avLst/>
              </a:prstGeom>
            </p:spPr>
          </p:pic>
          <p:sp>
            <p:nvSpPr>
              <p:cNvPr id="93" name="TextBox 17"/>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02</a:t>
                </a:r>
              </a:p>
            </p:txBody>
          </p:sp>
        </p:grpSp>
        <p:sp>
          <p:nvSpPr>
            <p:cNvPr id="58" name="AutoShape 18"/>
            <p:cNvSpPr/>
            <p:nvPr/>
          </p:nvSpPr>
          <p:spPr>
            <a:xfrm>
              <a:off x="12160953" y="3304117"/>
              <a:ext cx="643803" cy="5500760"/>
            </a:xfrm>
            <a:prstGeom prst="rect">
              <a:avLst/>
            </a:prstGeom>
            <a:solidFill>
              <a:srgbClr val="191919">
                <a:alpha val="4706"/>
              </a:srgbClr>
            </a:solidFill>
          </p:spPr>
        </p:sp>
        <p:grpSp>
          <p:nvGrpSpPr>
            <p:cNvPr id="59" name="Group 19"/>
            <p:cNvGrpSpPr/>
            <p:nvPr/>
          </p:nvGrpSpPr>
          <p:grpSpPr>
            <a:xfrm>
              <a:off x="11751240" y="7593187"/>
              <a:ext cx="1463230" cy="1300219"/>
              <a:chOff x="0" y="0"/>
              <a:chExt cx="1950973" cy="1733625"/>
            </a:xfrm>
          </p:grpSpPr>
          <p:pic>
            <p:nvPicPr>
              <p:cNvPr id="90" name="Picture 20"/>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570" b="5570"/>
              <a:stretch>
                <a:fillRect/>
              </a:stretch>
            </p:blipFill>
            <p:spPr>
              <a:xfrm>
                <a:off x="0" y="0"/>
                <a:ext cx="1950973" cy="1733625"/>
              </a:xfrm>
              <a:prstGeom prst="rect">
                <a:avLst/>
              </a:prstGeom>
            </p:spPr>
          </p:pic>
          <p:sp>
            <p:nvSpPr>
              <p:cNvPr id="91" name="TextBox 21"/>
              <p:cNvSpPr txBox="1"/>
              <p:nvPr/>
            </p:nvSpPr>
            <p:spPr>
              <a:xfrm>
                <a:off x="253507" y="461166"/>
                <a:ext cx="1443960" cy="763669"/>
              </a:xfrm>
              <a:prstGeom prst="rect">
                <a:avLst/>
              </a:prstGeom>
            </p:spPr>
            <p:txBody>
              <a:bodyPr lIns="0" tIns="0" rIns="0" bIns="0" rtlCol="0" anchor="t">
                <a:spAutoFit/>
              </a:bodyPr>
              <a:lstStyle/>
              <a:p>
                <a:pPr marL="0" lvl="0" indent="0" algn="ctr">
                  <a:lnSpc>
                    <a:spcPts val="4716"/>
                  </a:lnSpc>
                  <a:spcBef>
                    <a:spcPct val="0"/>
                  </a:spcBef>
                </a:pPr>
                <a:r>
                  <a:rPr lang="en-US" sz="3600" u="none" dirty="0">
                    <a:solidFill>
                      <a:srgbClr val="FFFFFF"/>
                    </a:solidFill>
                    <a:latin typeface="Aileron Heavy"/>
                  </a:rPr>
                  <a:t>04</a:t>
                </a:r>
              </a:p>
            </p:txBody>
          </p:sp>
        </p:grpSp>
        <p:grpSp>
          <p:nvGrpSpPr>
            <p:cNvPr id="60" name="Group 22"/>
            <p:cNvGrpSpPr/>
            <p:nvPr/>
          </p:nvGrpSpPr>
          <p:grpSpPr>
            <a:xfrm rot="5400000">
              <a:off x="2011561" y="5088391"/>
              <a:ext cx="909460" cy="267371"/>
              <a:chOff x="0" y="0"/>
              <a:chExt cx="1727957" cy="508000"/>
            </a:xfrm>
          </p:grpSpPr>
          <p:sp>
            <p:nvSpPr>
              <p:cNvPr id="88" name="Freeform 23"/>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D9D9D9"/>
              </a:solidFill>
            </p:spPr>
          </p:sp>
          <p:sp>
            <p:nvSpPr>
              <p:cNvPr id="89" name="Freeform 24"/>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D9D9D9"/>
              </a:solidFill>
            </p:spPr>
          </p:sp>
        </p:grpSp>
        <p:grpSp>
          <p:nvGrpSpPr>
            <p:cNvPr id="61" name="Group 25"/>
            <p:cNvGrpSpPr/>
            <p:nvPr/>
          </p:nvGrpSpPr>
          <p:grpSpPr>
            <a:xfrm rot="5400000">
              <a:off x="8689270" y="5088391"/>
              <a:ext cx="909460" cy="267371"/>
              <a:chOff x="0" y="0"/>
              <a:chExt cx="1727957" cy="508000"/>
            </a:xfrm>
          </p:grpSpPr>
          <p:sp>
            <p:nvSpPr>
              <p:cNvPr id="86" name="Freeform 26"/>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37C9EF"/>
              </a:solidFill>
            </p:spPr>
          </p:sp>
          <p:sp>
            <p:nvSpPr>
              <p:cNvPr id="87" name="Freeform 27"/>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37C9EF"/>
              </a:solidFill>
            </p:spPr>
          </p:sp>
        </p:grpSp>
        <p:grpSp>
          <p:nvGrpSpPr>
            <p:cNvPr id="62" name="Group 28"/>
            <p:cNvGrpSpPr/>
            <p:nvPr/>
          </p:nvGrpSpPr>
          <p:grpSpPr>
            <a:xfrm rot="5400000">
              <a:off x="15366979" y="5088391"/>
              <a:ext cx="909460" cy="267371"/>
              <a:chOff x="0" y="0"/>
              <a:chExt cx="1727957" cy="508000"/>
            </a:xfrm>
          </p:grpSpPr>
          <p:sp>
            <p:nvSpPr>
              <p:cNvPr id="69" name="Freeform 29"/>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13538A"/>
              </a:solidFill>
            </p:spPr>
          </p:sp>
          <p:sp>
            <p:nvSpPr>
              <p:cNvPr id="79" name="Freeform 30"/>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13538A"/>
              </a:solidFill>
            </p:spPr>
          </p:sp>
        </p:grpSp>
        <p:grpSp>
          <p:nvGrpSpPr>
            <p:cNvPr id="63" name="Group 31"/>
            <p:cNvGrpSpPr/>
            <p:nvPr/>
          </p:nvGrpSpPr>
          <p:grpSpPr>
            <a:xfrm rot="-5400000">
              <a:off x="5216730" y="6753232"/>
              <a:ext cx="909460" cy="267371"/>
              <a:chOff x="0" y="0"/>
              <a:chExt cx="1727957" cy="508000"/>
            </a:xfrm>
          </p:grpSpPr>
          <p:sp>
            <p:nvSpPr>
              <p:cNvPr id="67" name="Freeform 32"/>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A6A6A6"/>
              </a:solidFill>
            </p:spPr>
          </p:sp>
          <p:sp>
            <p:nvSpPr>
              <p:cNvPr id="68" name="Freeform 33"/>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A6A6A6"/>
              </a:solidFill>
            </p:spPr>
          </p:sp>
        </p:grpSp>
        <p:grpSp>
          <p:nvGrpSpPr>
            <p:cNvPr id="64" name="Group 34"/>
            <p:cNvGrpSpPr/>
            <p:nvPr/>
          </p:nvGrpSpPr>
          <p:grpSpPr>
            <a:xfrm rot="-5400000">
              <a:off x="12028125" y="6923266"/>
              <a:ext cx="909460" cy="267371"/>
              <a:chOff x="0" y="0"/>
              <a:chExt cx="1727957" cy="508000"/>
            </a:xfrm>
          </p:grpSpPr>
          <p:sp>
            <p:nvSpPr>
              <p:cNvPr id="65" name="Freeform 35"/>
              <p:cNvSpPr/>
              <p:nvPr/>
            </p:nvSpPr>
            <p:spPr>
              <a:xfrm>
                <a:off x="0" y="215900"/>
                <a:ext cx="1432047" cy="76200"/>
              </a:xfrm>
              <a:custGeom>
                <a:avLst/>
                <a:gdLst/>
                <a:ahLst/>
                <a:cxnLst/>
                <a:rect l="l" t="t" r="r" b="b"/>
                <a:pathLst>
                  <a:path w="1432047" h="76200">
                    <a:moveTo>
                      <a:pt x="0" y="0"/>
                    </a:moveTo>
                    <a:lnTo>
                      <a:pt x="1432047" y="0"/>
                    </a:lnTo>
                    <a:lnTo>
                      <a:pt x="1432047" y="76200"/>
                    </a:lnTo>
                    <a:lnTo>
                      <a:pt x="0" y="76200"/>
                    </a:lnTo>
                    <a:close/>
                  </a:path>
                </a:pathLst>
              </a:custGeom>
              <a:solidFill>
                <a:srgbClr val="2C92D5"/>
              </a:solidFill>
            </p:spPr>
          </p:sp>
          <p:sp>
            <p:nvSpPr>
              <p:cNvPr id="66" name="Freeform 36"/>
              <p:cNvSpPr/>
              <p:nvPr/>
            </p:nvSpPr>
            <p:spPr>
              <a:xfrm>
                <a:off x="1353307" y="1270"/>
                <a:ext cx="374650" cy="505460"/>
              </a:xfrm>
              <a:custGeom>
                <a:avLst/>
                <a:gdLst/>
                <a:ahLst/>
                <a:cxnLst/>
                <a:rect l="l" t="t" r="r" b="b"/>
                <a:pathLst>
                  <a:path w="374650" h="505460">
                    <a:moveTo>
                      <a:pt x="0" y="505460"/>
                    </a:moveTo>
                    <a:lnTo>
                      <a:pt x="0" y="0"/>
                    </a:lnTo>
                    <a:lnTo>
                      <a:pt x="374650" y="252730"/>
                    </a:lnTo>
                    <a:close/>
                  </a:path>
                </a:pathLst>
              </a:custGeom>
              <a:solidFill>
                <a:srgbClr val="2C92D5"/>
              </a:solidFill>
            </p:spPr>
          </p:sp>
        </p:grpSp>
      </p:grpSp>
      <p:sp>
        <p:nvSpPr>
          <p:cNvPr id="100" name="Text Placeholder 12"/>
          <p:cNvSpPr>
            <a:spLocks noGrp="1"/>
          </p:cNvSpPr>
          <p:nvPr>
            <p:ph type="body" sz="quarter" idx="16" hasCustomPrompt="1"/>
          </p:nvPr>
        </p:nvSpPr>
        <p:spPr>
          <a:xfrm>
            <a:off x="1410094" y="410418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1" name="Text Placeholder 12"/>
          <p:cNvSpPr>
            <a:spLocks noGrp="1"/>
          </p:cNvSpPr>
          <p:nvPr>
            <p:ph type="body" sz="quarter" idx="34" hasCustomPrompt="1"/>
          </p:nvPr>
        </p:nvSpPr>
        <p:spPr>
          <a:xfrm>
            <a:off x="1499639" y="210964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2" name="Text Placeholder 12"/>
          <p:cNvSpPr>
            <a:spLocks noGrp="1"/>
          </p:cNvSpPr>
          <p:nvPr>
            <p:ph type="body" sz="quarter" idx="35" hasCustomPrompt="1"/>
          </p:nvPr>
        </p:nvSpPr>
        <p:spPr>
          <a:xfrm>
            <a:off x="5108572" y="4118252"/>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3" name="Text Placeholder 12"/>
          <p:cNvSpPr>
            <a:spLocks noGrp="1"/>
          </p:cNvSpPr>
          <p:nvPr>
            <p:ph type="body" sz="quarter" idx="36" hasCustomPrompt="1"/>
          </p:nvPr>
        </p:nvSpPr>
        <p:spPr>
          <a:xfrm>
            <a:off x="5198117" y="2123716"/>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4" name="Text Placeholder 12"/>
          <p:cNvSpPr>
            <a:spLocks noGrp="1"/>
          </p:cNvSpPr>
          <p:nvPr>
            <p:ph type="body" sz="quarter" idx="37" hasCustomPrompt="1"/>
          </p:nvPr>
        </p:nvSpPr>
        <p:spPr>
          <a:xfrm>
            <a:off x="8840742" y="414537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5" name="Text Placeholder 12"/>
          <p:cNvSpPr>
            <a:spLocks noGrp="1"/>
          </p:cNvSpPr>
          <p:nvPr>
            <p:ph type="body" sz="quarter" idx="38" hasCustomPrompt="1"/>
          </p:nvPr>
        </p:nvSpPr>
        <p:spPr>
          <a:xfrm>
            <a:off x="8930287" y="2150835"/>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6" name="Text Placeholder 12"/>
          <p:cNvSpPr>
            <a:spLocks noGrp="1"/>
          </p:cNvSpPr>
          <p:nvPr>
            <p:ph type="body" sz="quarter" idx="39" hasCustomPrompt="1"/>
          </p:nvPr>
        </p:nvSpPr>
        <p:spPr>
          <a:xfrm>
            <a:off x="3200257" y="2684501"/>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7" name="Text Placeholder 12"/>
          <p:cNvSpPr>
            <a:spLocks noGrp="1"/>
          </p:cNvSpPr>
          <p:nvPr>
            <p:ph type="body" sz="quarter" idx="40" hasCustomPrompt="1"/>
          </p:nvPr>
        </p:nvSpPr>
        <p:spPr>
          <a:xfrm>
            <a:off x="3289802" y="5744083"/>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08" name="Text Placeholder 12"/>
          <p:cNvSpPr>
            <a:spLocks noGrp="1"/>
          </p:cNvSpPr>
          <p:nvPr>
            <p:ph type="body" sz="quarter" idx="41" hasCustomPrompt="1"/>
          </p:nvPr>
        </p:nvSpPr>
        <p:spPr>
          <a:xfrm>
            <a:off x="7009425" y="2719226"/>
            <a:ext cx="1965959"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109" name="Text Placeholder 12"/>
          <p:cNvSpPr>
            <a:spLocks noGrp="1"/>
          </p:cNvSpPr>
          <p:nvPr>
            <p:ph type="body" sz="quarter" idx="42" hasCustomPrompt="1"/>
          </p:nvPr>
        </p:nvSpPr>
        <p:spPr>
          <a:xfrm>
            <a:off x="7098970" y="5778808"/>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tx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9" name="Rectangle 48">
            <a:extLst>
              <a:ext uri="{FF2B5EF4-FFF2-40B4-BE49-F238E27FC236}">
                <a16:creationId xmlns:a16="http://schemas.microsoft.com/office/drawing/2014/main" id="{A87A0524-61FD-43FC-906C-AEF83F46FB83}"/>
              </a:ext>
            </a:extLst>
          </p:cNvPr>
          <p:cNvSpPr/>
          <p:nvPr userDrawn="1"/>
        </p:nvSpPr>
        <p:spPr>
          <a:xfrm>
            <a:off x="-14958" y="1345242"/>
            <a:ext cx="860436" cy="302293"/>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 Placeholder 2"/>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32769176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3" name="Rectangle 2"/>
          <p:cNvSpPr/>
          <p:nvPr userDrawn="1"/>
        </p:nvSpPr>
        <p:spPr>
          <a:xfrm>
            <a:off x="0" y="0"/>
            <a:ext cx="3840480" cy="3447360"/>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Picture Placeholder 4"/>
          <p:cNvSpPr>
            <a:spLocks noGrp="1"/>
          </p:cNvSpPr>
          <p:nvPr>
            <p:ph type="pic" sz="quarter" idx="10"/>
          </p:nvPr>
        </p:nvSpPr>
        <p:spPr>
          <a:xfrm>
            <a:off x="0" y="3448050"/>
            <a:ext cx="3840163" cy="3409950"/>
          </a:xfrm>
        </p:spPr>
        <p:txBody>
          <a:bodyPr/>
          <a:lstStyle/>
          <a:p>
            <a:endParaRPr lang="fa-IR"/>
          </a:p>
        </p:txBody>
      </p:sp>
      <p:sp>
        <p:nvSpPr>
          <p:cNvPr id="33" name="Text Placeholder 16"/>
          <p:cNvSpPr>
            <a:spLocks noGrp="1"/>
          </p:cNvSpPr>
          <p:nvPr>
            <p:ph type="body" sz="quarter" idx="16" hasCustomPrompt="1"/>
          </p:nvPr>
        </p:nvSpPr>
        <p:spPr>
          <a:xfrm>
            <a:off x="4754880" y="661239"/>
            <a:ext cx="4530533" cy="741990"/>
          </a:xfrm>
        </p:spPr>
        <p:txBody>
          <a:bodyPr>
            <a:noAutofit/>
          </a:bodyPr>
          <a:lstStyle>
            <a:lvl1pPr marL="0" indent="0">
              <a:buNone/>
              <a:defRPr sz="4400" b="1" spc="0">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34" name="Text Placeholder 16"/>
          <p:cNvSpPr>
            <a:spLocks noGrp="1"/>
          </p:cNvSpPr>
          <p:nvPr>
            <p:ph type="body" sz="quarter" idx="17" hasCustomPrompt="1"/>
          </p:nvPr>
        </p:nvSpPr>
        <p:spPr>
          <a:xfrm>
            <a:off x="4754880" y="1539511"/>
            <a:ext cx="4530533" cy="741990"/>
          </a:xfrm>
        </p:spPr>
        <p:txBody>
          <a:bodyPr>
            <a:noAutofit/>
          </a:bodyPr>
          <a:lstStyle>
            <a:lvl1pPr marL="0" indent="0">
              <a:buNone/>
              <a:defRPr sz="2000" b="0" spc="0">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7" name="Straight Arrow Connector 6"/>
          <p:cNvCxnSpPr/>
          <p:nvPr userDrawn="1"/>
        </p:nvCxnSpPr>
        <p:spPr>
          <a:xfrm>
            <a:off x="3840163" y="3447360"/>
            <a:ext cx="774223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Oval 7"/>
          <p:cNvSpPr/>
          <p:nvPr userDrawn="1"/>
        </p:nvSpPr>
        <p:spPr>
          <a:xfrm>
            <a:off x="4754880" y="3058740"/>
            <a:ext cx="777240" cy="777240"/>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200" b="1" dirty="0"/>
              <a:t>1</a:t>
            </a:r>
            <a:endParaRPr lang="fa-IR" sz="3200" b="1" dirty="0"/>
          </a:p>
        </p:txBody>
      </p:sp>
      <p:sp>
        <p:nvSpPr>
          <p:cNvPr id="38" name="Oval 37"/>
          <p:cNvSpPr/>
          <p:nvPr userDrawn="1"/>
        </p:nvSpPr>
        <p:spPr>
          <a:xfrm>
            <a:off x="7446958" y="3058740"/>
            <a:ext cx="777240" cy="777240"/>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200" b="1" dirty="0"/>
              <a:t>2</a:t>
            </a:r>
            <a:endParaRPr lang="fa-IR" sz="3200" b="1" dirty="0"/>
          </a:p>
        </p:txBody>
      </p:sp>
      <p:sp>
        <p:nvSpPr>
          <p:cNvPr id="39" name="Oval 38"/>
          <p:cNvSpPr/>
          <p:nvPr userDrawn="1"/>
        </p:nvSpPr>
        <p:spPr>
          <a:xfrm>
            <a:off x="10139037" y="3058740"/>
            <a:ext cx="777240" cy="777240"/>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b="1" dirty="0"/>
              <a:t>3</a:t>
            </a:r>
            <a:endParaRPr lang="fa-IR" sz="2800" b="1" dirty="0"/>
          </a:p>
        </p:txBody>
      </p:sp>
      <p:sp>
        <p:nvSpPr>
          <p:cNvPr id="40" name="Text Placeholder 12"/>
          <p:cNvSpPr>
            <a:spLocks noGrp="1"/>
          </p:cNvSpPr>
          <p:nvPr>
            <p:ph type="body" sz="quarter" idx="18" hasCustomPrompt="1"/>
          </p:nvPr>
        </p:nvSpPr>
        <p:spPr>
          <a:xfrm>
            <a:off x="4375459" y="4224600"/>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1" name="Text Placeholder 12"/>
          <p:cNvSpPr>
            <a:spLocks noGrp="1"/>
          </p:cNvSpPr>
          <p:nvPr>
            <p:ph type="body" sz="quarter" idx="19" hasCustomPrompt="1"/>
          </p:nvPr>
        </p:nvSpPr>
        <p:spPr>
          <a:xfrm>
            <a:off x="7067537" y="4224599"/>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2" name="Text Placeholder 12"/>
          <p:cNvSpPr>
            <a:spLocks noGrp="1"/>
          </p:cNvSpPr>
          <p:nvPr>
            <p:ph type="body" sz="quarter" idx="20" hasCustomPrompt="1"/>
          </p:nvPr>
        </p:nvSpPr>
        <p:spPr>
          <a:xfrm>
            <a:off x="9759615" y="4233672"/>
            <a:ext cx="1536081" cy="1383473"/>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3" name="Text Placeholder 16"/>
          <p:cNvSpPr>
            <a:spLocks noGrp="1"/>
          </p:cNvSpPr>
          <p:nvPr>
            <p:ph type="body" sz="quarter" idx="21" hasCustomPrompt="1"/>
          </p:nvPr>
        </p:nvSpPr>
        <p:spPr>
          <a:xfrm>
            <a:off x="765367" y="1219471"/>
            <a:ext cx="2328354" cy="353198"/>
          </a:xfrm>
        </p:spPr>
        <p:txBody>
          <a:bodyPr>
            <a:noAutofit/>
          </a:bodyPr>
          <a:lstStyle>
            <a:lvl1pPr marL="0" indent="0" algn="ctr">
              <a:buNone/>
              <a:defRPr sz="2000" b="0" spc="0">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2"/>
          <p:cNvSpPr>
            <a:spLocks noGrp="1"/>
          </p:cNvSpPr>
          <p:nvPr>
            <p:ph type="body" sz="quarter" idx="22" hasCustomPrompt="1"/>
          </p:nvPr>
        </p:nvSpPr>
        <p:spPr>
          <a:xfrm>
            <a:off x="765367" y="1590466"/>
            <a:ext cx="2328354" cy="851222"/>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30819975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4_Picture with Caption">
    <p:spTree>
      <p:nvGrpSpPr>
        <p:cNvPr id="1" name=""/>
        <p:cNvGrpSpPr/>
        <p:nvPr/>
      </p:nvGrpSpPr>
      <p:grpSpPr>
        <a:xfrm>
          <a:off x="0" y="0"/>
          <a:ext cx="0" cy="0"/>
          <a:chOff x="0" y="0"/>
          <a:chExt cx="0" cy="0"/>
        </a:xfrm>
      </p:grpSpPr>
      <p:sp>
        <p:nvSpPr>
          <p:cNvPr id="16" name="AutoShape 3">
            <a:extLst>
              <a:ext uri="{FF2B5EF4-FFF2-40B4-BE49-F238E27FC236}">
                <a16:creationId xmlns:a16="http://schemas.microsoft.com/office/drawing/2014/main" id="{7B0B1858-5BC0-49BC-9004-9CA886D19F70}"/>
              </a:ext>
            </a:extLst>
          </p:cNvPr>
          <p:cNvSpPr/>
          <p:nvPr userDrawn="1"/>
        </p:nvSpPr>
        <p:spPr>
          <a:xfrm>
            <a:off x="7388986" y="0"/>
            <a:ext cx="16509" cy="5985278"/>
          </a:xfrm>
          <a:prstGeom prst="rect">
            <a:avLst/>
          </a:prstGeom>
          <a:solidFill>
            <a:srgbClr val="191919"/>
          </a:solidFill>
        </p:spPr>
      </p:sp>
      <p:pic>
        <p:nvPicPr>
          <p:cNvPr id="17" name="Picture 4">
            <a:extLst>
              <a:ext uri="{FF2B5EF4-FFF2-40B4-BE49-F238E27FC236}">
                <a16:creationId xmlns:a16="http://schemas.microsoft.com/office/drawing/2014/main" id="{AD78E7E2-780D-4AB1-8466-E8494AEC369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119631" y="996584"/>
            <a:ext cx="538712" cy="538712"/>
          </a:xfrm>
          <a:prstGeom prst="rect">
            <a:avLst/>
          </a:prstGeom>
        </p:spPr>
      </p:pic>
      <p:pic>
        <p:nvPicPr>
          <p:cNvPr id="18" name="Picture 5">
            <a:extLst>
              <a:ext uri="{FF2B5EF4-FFF2-40B4-BE49-F238E27FC236}">
                <a16:creationId xmlns:a16="http://schemas.microsoft.com/office/drawing/2014/main" id="{EBD894C5-E6F7-4A38-A471-B2F5750A8ED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136139" y="4903129"/>
            <a:ext cx="538712" cy="538712"/>
          </a:xfrm>
          <a:prstGeom prst="rect">
            <a:avLst/>
          </a:prstGeom>
        </p:spPr>
      </p:pic>
      <p:pic>
        <p:nvPicPr>
          <p:cNvPr id="19" name="Picture 6">
            <a:extLst>
              <a:ext uri="{FF2B5EF4-FFF2-40B4-BE49-F238E27FC236}">
                <a16:creationId xmlns:a16="http://schemas.microsoft.com/office/drawing/2014/main" id="{F3506259-4240-411A-BC7F-0C5FA808B052}"/>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136139" y="3605423"/>
            <a:ext cx="538712" cy="538712"/>
          </a:xfrm>
          <a:prstGeom prst="rect">
            <a:avLst/>
          </a:prstGeom>
        </p:spPr>
      </p:pic>
      <p:pic>
        <p:nvPicPr>
          <p:cNvPr id="20" name="Picture 19">
            <a:extLst>
              <a:ext uri="{FF2B5EF4-FFF2-40B4-BE49-F238E27FC236}">
                <a16:creationId xmlns:a16="http://schemas.microsoft.com/office/drawing/2014/main" id="{5BDA686F-C8D2-401E-B251-2BFDEDBCB9AF}"/>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119631" y="2307718"/>
            <a:ext cx="538712" cy="538712"/>
          </a:xfrm>
          <a:prstGeom prst="rect">
            <a:avLst/>
          </a:prstGeom>
        </p:spPr>
      </p:pic>
      <p:sp>
        <p:nvSpPr>
          <p:cNvPr id="4" name="Rectangle 3">
            <a:extLst>
              <a:ext uri="{FF2B5EF4-FFF2-40B4-BE49-F238E27FC236}">
                <a16:creationId xmlns:a16="http://schemas.microsoft.com/office/drawing/2014/main" id="{3D343796-3C12-49B9-8D3C-E5AC13DDBD78}"/>
              </a:ext>
            </a:extLst>
          </p:cNvPr>
          <p:cNvSpPr/>
          <p:nvPr userDrawn="1"/>
        </p:nvSpPr>
        <p:spPr>
          <a:xfrm>
            <a:off x="0" y="5868364"/>
            <a:ext cx="12192000" cy="989635"/>
          </a:xfrm>
          <a:prstGeom prst="rect">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16">
            <a:extLst>
              <a:ext uri="{FF2B5EF4-FFF2-40B4-BE49-F238E27FC236}">
                <a16:creationId xmlns:a16="http://schemas.microsoft.com/office/drawing/2014/main" id="{36EAA1AD-0E6F-417F-83A8-10ABFD029E22}"/>
              </a:ext>
            </a:extLst>
          </p:cNvPr>
          <p:cNvSpPr>
            <a:spLocks noGrp="1"/>
          </p:cNvSpPr>
          <p:nvPr>
            <p:ph type="body" sz="quarter" idx="16" hasCustomPrompt="1"/>
          </p:nvPr>
        </p:nvSpPr>
        <p:spPr>
          <a:xfrm>
            <a:off x="541837" y="657024"/>
            <a:ext cx="4530533" cy="741990"/>
          </a:xfrm>
        </p:spPr>
        <p:txBody>
          <a:bodyPr>
            <a:noAutofit/>
          </a:bodyPr>
          <a:lstStyle>
            <a:lvl1pPr marL="0" indent="0">
              <a:buNone/>
              <a:defRPr sz="4400" b="1" spc="0">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4" name="Text Placeholder 16">
            <a:extLst>
              <a:ext uri="{FF2B5EF4-FFF2-40B4-BE49-F238E27FC236}">
                <a16:creationId xmlns:a16="http://schemas.microsoft.com/office/drawing/2014/main" id="{87E487CA-3FE9-493F-905E-2A0D99B8AA41}"/>
              </a:ext>
            </a:extLst>
          </p:cNvPr>
          <p:cNvSpPr>
            <a:spLocks noGrp="1"/>
          </p:cNvSpPr>
          <p:nvPr>
            <p:ph type="body" sz="quarter" idx="17" hasCustomPrompt="1"/>
          </p:nvPr>
        </p:nvSpPr>
        <p:spPr>
          <a:xfrm>
            <a:off x="541837" y="1535296"/>
            <a:ext cx="4530533" cy="741990"/>
          </a:xfrm>
        </p:spPr>
        <p:txBody>
          <a:bodyPr>
            <a:noAutofit/>
          </a:bodyPr>
          <a:lstStyle>
            <a:lvl1pPr marL="0" indent="0">
              <a:buNone/>
              <a:defRPr sz="2000" b="0" spc="0">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25" name="Text Placeholder 12">
            <a:extLst>
              <a:ext uri="{FF2B5EF4-FFF2-40B4-BE49-F238E27FC236}">
                <a16:creationId xmlns:a16="http://schemas.microsoft.com/office/drawing/2014/main" id="{4D313E28-EC84-4319-92CD-1D7C33CA6153}"/>
              </a:ext>
            </a:extLst>
          </p:cNvPr>
          <p:cNvSpPr>
            <a:spLocks noGrp="1"/>
          </p:cNvSpPr>
          <p:nvPr>
            <p:ph type="body" sz="quarter" idx="22" hasCustomPrompt="1"/>
          </p:nvPr>
        </p:nvSpPr>
        <p:spPr>
          <a:xfrm>
            <a:off x="541837" y="6038688"/>
            <a:ext cx="2328354" cy="324575"/>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endParaRPr lang="fa-IR" dirty="0"/>
          </a:p>
        </p:txBody>
      </p:sp>
      <p:sp>
        <p:nvSpPr>
          <p:cNvPr id="26" name="Text Placeholder 12">
            <a:extLst>
              <a:ext uri="{FF2B5EF4-FFF2-40B4-BE49-F238E27FC236}">
                <a16:creationId xmlns:a16="http://schemas.microsoft.com/office/drawing/2014/main" id="{0DAE8FBB-EB21-4F4C-B064-427F58DA2041}"/>
              </a:ext>
            </a:extLst>
          </p:cNvPr>
          <p:cNvSpPr>
            <a:spLocks noGrp="1"/>
          </p:cNvSpPr>
          <p:nvPr>
            <p:ph type="body" sz="quarter" idx="18" hasCustomPrompt="1"/>
          </p:nvPr>
        </p:nvSpPr>
        <p:spPr>
          <a:xfrm>
            <a:off x="8186030" y="996585"/>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29" name="Text Placeholder 12">
            <a:extLst>
              <a:ext uri="{FF2B5EF4-FFF2-40B4-BE49-F238E27FC236}">
                <a16:creationId xmlns:a16="http://schemas.microsoft.com/office/drawing/2014/main" id="{58915A61-FEB6-4DEC-8238-60601CD504F9}"/>
              </a:ext>
            </a:extLst>
          </p:cNvPr>
          <p:cNvSpPr>
            <a:spLocks noGrp="1"/>
          </p:cNvSpPr>
          <p:nvPr>
            <p:ph type="body" sz="quarter" idx="23" hasCustomPrompt="1"/>
          </p:nvPr>
        </p:nvSpPr>
        <p:spPr>
          <a:xfrm>
            <a:off x="8186030" y="2277286"/>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0" name="Text Placeholder 12">
            <a:extLst>
              <a:ext uri="{FF2B5EF4-FFF2-40B4-BE49-F238E27FC236}">
                <a16:creationId xmlns:a16="http://schemas.microsoft.com/office/drawing/2014/main" id="{905247CD-F28C-4D4D-97C1-EF2F5A28FD82}"/>
              </a:ext>
            </a:extLst>
          </p:cNvPr>
          <p:cNvSpPr>
            <a:spLocks noGrp="1"/>
          </p:cNvSpPr>
          <p:nvPr>
            <p:ph type="body" sz="quarter" idx="24" hasCustomPrompt="1"/>
          </p:nvPr>
        </p:nvSpPr>
        <p:spPr>
          <a:xfrm>
            <a:off x="8186030" y="3619959"/>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1" name="Text Placeholder 12">
            <a:extLst>
              <a:ext uri="{FF2B5EF4-FFF2-40B4-BE49-F238E27FC236}">
                <a16:creationId xmlns:a16="http://schemas.microsoft.com/office/drawing/2014/main" id="{764B189E-8688-4026-BFE6-8DAAD7598DD4}"/>
              </a:ext>
            </a:extLst>
          </p:cNvPr>
          <p:cNvSpPr>
            <a:spLocks noGrp="1"/>
          </p:cNvSpPr>
          <p:nvPr>
            <p:ph type="body" sz="quarter" idx="25" hasCustomPrompt="1"/>
          </p:nvPr>
        </p:nvSpPr>
        <p:spPr>
          <a:xfrm>
            <a:off x="8186030" y="4825253"/>
            <a:ext cx="3261332" cy="40243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2" name="Text Placeholder 12">
            <a:extLst>
              <a:ext uri="{FF2B5EF4-FFF2-40B4-BE49-F238E27FC236}">
                <a16:creationId xmlns:a16="http://schemas.microsoft.com/office/drawing/2014/main" id="{9F29692D-AFC1-4F79-B267-10702F6A8383}"/>
              </a:ext>
            </a:extLst>
          </p:cNvPr>
          <p:cNvSpPr>
            <a:spLocks noGrp="1"/>
          </p:cNvSpPr>
          <p:nvPr>
            <p:ph type="body" sz="quarter" idx="10" hasCustomPrompt="1"/>
          </p:nvPr>
        </p:nvSpPr>
        <p:spPr>
          <a:xfrm>
            <a:off x="541837" y="2632914"/>
            <a:ext cx="4530533"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sp>
        <p:nvSpPr>
          <p:cNvPr id="35" name="Text Placeholder 12">
            <a:extLst>
              <a:ext uri="{FF2B5EF4-FFF2-40B4-BE49-F238E27FC236}">
                <a16:creationId xmlns:a16="http://schemas.microsoft.com/office/drawing/2014/main" id="{2820AB40-39E9-4E7E-9F88-4340A6100B8E}"/>
              </a:ext>
            </a:extLst>
          </p:cNvPr>
          <p:cNvSpPr>
            <a:spLocks noGrp="1"/>
          </p:cNvSpPr>
          <p:nvPr>
            <p:ph type="body" sz="quarter" idx="26" hasCustomPrompt="1"/>
          </p:nvPr>
        </p:nvSpPr>
        <p:spPr>
          <a:xfrm>
            <a:off x="541837" y="3926671"/>
            <a:ext cx="4530533" cy="9725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p>
          <a:p>
            <a:pPr lvl="0"/>
            <a:endParaRPr lang="en-US" dirty="0"/>
          </a:p>
          <a:p>
            <a:pPr lvl="0"/>
            <a:endParaRPr lang="en-US" dirty="0"/>
          </a:p>
          <a:p>
            <a:pPr lvl="0"/>
            <a:endParaRPr lang="fa-IR" dirty="0"/>
          </a:p>
        </p:txBody>
      </p:sp>
      <p:pic>
        <p:nvPicPr>
          <p:cNvPr id="9" name="Graphic 8" descr="Bar chart RTL">
            <a:extLst>
              <a:ext uri="{FF2B5EF4-FFF2-40B4-BE49-F238E27FC236}">
                <a16:creationId xmlns:a16="http://schemas.microsoft.com/office/drawing/2014/main" id="{94644EA1-4D76-4EE1-B961-57E55D0CFE7A}"/>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222969" y="1046653"/>
            <a:ext cx="369506" cy="369506"/>
          </a:xfrm>
          <a:prstGeom prst="rect">
            <a:avLst/>
          </a:prstGeom>
        </p:spPr>
      </p:pic>
      <p:pic>
        <p:nvPicPr>
          <p:cNvPr id="11" name="Graphic 10" descr="Presentation with bar chart">
            <a:extLst>
              <a:ext uri="{FF2B5EF4-FFF2-40B4-BE49-F238E27FC236}">
                <a16:creationId xmlns:a16="http://schemas.microsoft.com/office/drawing/2014/main" id="{95AAAE62-6E33-43B0-AE6A-DC4007A5EE19}"/>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167060" y="2345261"/>
            <a:ext cx="460360" cy="482704"/>
          </a:xfrm>
          <a:prstGeom prst="rect">
            <a:avLst/>
          </a:prstGeom>
        </p:spPr>
      </p:pic>
      <p:pic>
        <p:nvPicPr>
          <p:cNvPr id="13" name="Graphic 12" descr="Gears">
            <a:extLst>
              <a:ext uri="{FF2B5EF4-FFF2-40B4-BE49-F238E27FC236}">
                <a16:creationId xmlns:a16="http://schemas.microsoft.com/office/drawing/2014/main" id="{1B1465ED-E8D4-4865-800F-E030C283379B}"/>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185497" y="4968996"/>
            <a:ext cx="406978" cy="406978"/>
          </a:xfrm>
          <a:prstGeom prst="rect">
            <a:avLst/>
          </a:prstGeom>
        </p:spPr>
      </p:pic>
      <p:pic>
        <p:nvPicPr>
          <p:cNvPr id="36" name="Graphic 35" descr="Research">
            <a:extLst>
              <a:ext uri="{FF2B5EF4-FFF2-40B4-BE49-F238E27FC236}">
                <a16:creationId xmlns:a16="http://schemas.microsoft.com/office/drawing/2014/main" id="{726EF7D2-D373-43BC-A347-B2FC2D7A08F2}"/>
              </a:ext>
            </a:extLst>
          </p:cNvPr>
          <p:cNvPicPr>
            <a:picLocks noChangeAspect="1"/>
          </p:cNvPicPr>
          <p:nvPr userDrawn="1"/>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219667" y="3659380"/>
            <a:ext cx="371028" cy="371028"/>
          </a:xfrm>
          <a:prstGeom prst="rect">
            <a:avLst/>
          </a:prstGeom>
        </p:spPr>
      </p:pic>
    </p:spTree>
    <p:extLst>
      <p:ext uri="{BB962C8B-B14F-4D97-AF65-F5344CB8AC3E}">
        <p14:creationId xmlns:p14="http://schemas.microsoft.com/office/powerpoint/2010/main" val="39208983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Picture with Caption">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7A3B6F0-2A8E-4DD3-B3E0-0EE9631D45F7}"/>
              </a:ext>
            </a:extLst>
          </p:cNvPr>
          <p:cNvGrpSpPr/>
          <p:nvPr userDrawn="1"/>
        </p:nvGrpSpPr>
        <p:grpSpPr>
          <a:xfrm>
            <a:off x="4237178" y="1791907"/>
            <a:ext cx="3717643" cy="3717643"/>
            <a:chOff x="6000750" y="2000250"/>
            <a:chExt cx="6286500" cy="6286500"/>
          </a:xfrm>
        </p:grpSpPr>
        <p:grpSp>
          <p:nvGrpSpPr>
            <p:cNvPr id="21" name="Group 14">
              <a:extLst>
                <a:ext uri="{FF2B5EF4-FFF2-40B4-BE49-F238E27FC236}">
                  <a16:creationId xmlns:a16="http://schemas.microsoft.com/office/drawing/2014/main" id="{38DC55F7-E9E7-44FF-9C12-413509226A5D}"/>
                </a:ext>
              </a:extLst>
            </p:cNvPr>
            <p:cNvGrpSpPr/>
            <p:nvPr userDrawn="1"/>
          </p:nvGrpSpPr>
          <p:grpSpPr>
            <a:xfrm>
              <a:off x="6000750" y="2000250"/>
              <a:ext cx="3143250" cy="3143250"/>
              <a:chOff x="0" y="0"/>
              <a:chExt cx="6350000" cy="6350000"/>
            </a:xfrm>
          </p:grpSpPr>
          <p:sp>
            <p:nvSpPr>
              <p:cNvPr id="22" name="Freeform 15">
                <a:extLst>
                  <a:ext uri="{FF2B5EF4-FFF2-40B4-BE49-F238E27FC236}">
                    <a16:creationId xmlns:a16="http://schemas.microsoft.com/office/drawing/2014/main" id="{D782C08B-43A3-4B18-AA78-2819931664E4}"/>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2F5597"/>
              </a:solidFill>
            </p:spPr>
          </p:sp>
        </p:grpSp>
        <p:grpSp>
          <p:nvGrpSpPr>
            <p:cNvPr id="27" name="Group 16">
              <a:extLst>
                <a:ext uri="{FF2B5EF4-FFF2-40B4-BE49-F238E27FC236}">
                  <a16:creationId xmlns:a16="http://schemas.microsoft.com/office/drawing/2014/main" id="{05D529A4-0232-4C13-AAA1-DAA59FF01534}"/>
                </a:ext>
              </a:extLst>
            </p:cNvPr>
            <p:cNvGrpSpPr/>
            <p:nvPr userDrawn="1"/>
          </p:nvGrpSpPr>
          <p:grpSpPr>
            <a:xfrm rot="5400000">
              <a:off x="9144000" y="2000250"/>
              <a:ext cx="3143250" cy="3143250"/>
              <a:chOff x="0" y="0"/>
              <a:chExt cx="6350000" cy="6350000"/>
            </a:xfrm>
          </p:grpSpPr>
          <p:sp>
            <p:nvSpPr>
              <p:cNvPr id="28" name="Freeform 17">
                <a:extLst>
                  <a:ext uri="{FF2B5EF4-FFF2-40B4-BE49-F238E27FC236}">
                    <a16:creationId xmlns:a16="http://schemas.microsoft.com/office/drawing/2014/main" id="{51EA8042-66F4-4E42-ADB5-403268CA3DD1}"/>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2C92D5"/>
              </a:solidFill>
            </p:spPr>
          </p:sp>
        </p:grpSp>
        <p:grpSp>
          <p:nvGrpSpPr>
            <p:cNvPr id="33" name="Group 18">
              <a:extLst>
                <a:ext uri="{FF2B5EF4-FFF2-40B4-BE49-F238E27FC236}">
                  <a16:creationId xmlns:a16="http://schemas.microsoft.com/office/drawing/2014/main" id="{BD109C42-6478-4D03-863D-CC71E01637E7}"/>
                </a:ext>
              </a:extLst>
            </p:cNvPr>
            <p:cNvGrpSpPr/>
            <p:nvPr userDrawn="1"/>
          </p:nvGrpSpPr>
          <p:grpSpPr>
            <a:xfrm rot="-5400000">
              <a:off x="6000750" y="5143500"/>
              <a:ext cx="3143250" cy="3143250"/>
              <a:chOff x="0" y="0"/>
              <a:chExt cx="6350000" cy="6350000"/>
            </a:xfrm>
          </p:grpSpPr>
          <p:sp>
            <p:nvSpPr>
              <p:cNvPr id="34" name="Freeform 19">
                <a:extLst>
                  <a:ext uri="{FF2B5EF4-FFF2-40B4-BE49-F238E27FC236}">
                    <a16:creationId xmlns:a16="http://schemas.microsoft.com/office/drawing/2014/main" id="{CF82DB20-D7EC-4B39-BB47-FC67C2FAA347}"/>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2C92D5"/>
              </a:solidFill>
            </p:spPr>
          </p:sp>
        </p:grpSp>
        <p:grpSp>
          <p:nvGrpSpPr>
            <p:cNvPr id="37" name="Group 20">
              <a:extLst>
                <a:ext uri="{FF2B5EF4-FFF2-40B4-BE49-F238E27FC236}">
                  <a16:creationId xmlns:a16="http://schemas.microsoft.com/office/drawing/2014/main" id="{BDB56725-276D-4EE3-A5A1-2F7ABE336D1E}"/>
                </a:ext>
              </a:extLst>
            </p:cNvPr>
            <p:cNvGrpSpPr/>
            <p:nvPr userDrawn="1"/>
          </p:nvGrpSpPr>
          <p:grpSpPr>
            <a:xfrm rot="-10800000">
              <a:off x="9144000" y="5143500"/>
              <a:ext cx="3143250" cy="3143250"/>
              <a:chOff x="0" y="0"/>
              <a:chExt cx="6350000" cy="6350000"/>
            </a:xfrm>
          </p:grpSpPr>
          <p:sp>
            <p:nvSpPr>
              <p:cNvPr id="38" name="Freeform 21">
                <a:extLst>
                  <a:ext uri="{FF2B5EF4-FFF2-40B4-BE49-F238E27FC236}">
                    <a16:creationId xmlns:a16="http://schemas.microsoft.com/office/drawing/2014/main" id="{8DAFA87E-D518-434E-B4C4-4654C94289BD}"/>
                  </a:ext>
                </a:extLst>
              </p:cNvPr>
              <p:cNvSpPr/>
              <p:nvPr/>
            </p:nvSpPr>
            <p:spPr>
              <a:xfrm>
                <a:off x="0" y="0"/>
                <a:ext cx="6350000" cy="6350000"/>
              </a:xfrm>
              <a:custGeom>
                <a:avLst/>
                <a:gdLst/>
                <a:ahLst/>
                <a:cxnLst/>
                <a:rect l="l" t="t" r="r" b="b"/>
                <a:pathLst>
                  <a:path w="6350000" h="6350000">
                    <a:moveTo>
                      <a:pt x="1324610" y="0"/>
                    </a:moveTo>
                    <a:lnTo>
                      <a:pt x="0" y="0"/>
                    </a:lnTo>
                    <a:lnTo>
                      <a:pt x="0" y="5025390"/>
                    </a:lnTo>
                    <a:lnTo>
                      <a:pt x="1324610" y="6350000"/>
                    </a:lnTo>
                    <a:lnTo>
                      <a:pt x="6350000" y="6350000"/>
                    </a:lnTo>
                    <a:lnTo>
                      <a:pt x="6350000" y="0"/>
                    </a:lnTo>
                    <a:close/>
                  </a:path>
                </a:pathLst>
              </a:custGeom>
              <a:solidFill>
                <a:srgbClr val="13538A"/>
              </a:solidFill>
            </p:spPr>
          </p:sp>
        </p:grpSp>
        <p:sp>
          <p:nvSpPr>
            <p:cNvPr id="41" name="TextBox 24">
              <a:extLst>
                <a:ext uri="{FF2B5EF4-FFF2-40B4-BE49-F238E27FC236}">
                  <a16:creationId xmlns:a16="http://schemas.microsoft.com/office/drawing/2014/main" id="{83827681-801A-410E-A621-C4A92E0B64C7}"/>
                </a:ext>
              </a:extLst>
            </p:cNvPr>
            <p:cNvSpPr txBox="1"/>
            <p:nvPr userDrawn="1"/>
          </p:nvSpPr>
          <p:spPr>
            <a:xfrm>
              <a:off x="6523246" y="6130607"/>
              <a:ext cx="2098257" cy="2103474"/>
            </a:xfrm>
            <a:prstGeom prst="rect">
              <a:avLst/>
            </a:prstGeom>
          </p:spPr>
          <p:txBody>
            <a:bodyPr wrap="square" lIns="0" tIns="0" rIns="0" bIns="0" rtlCol="0" anchor="t">
              <a:spAutoFit/>
            </a:bodyPr>
            <a:lstStyle/>
            <a:p>
              <a:pPr algn="ctr">
                <a:lnSpc>
                  <a:spcPts val="9680"/>
                </a:lnSpc>
              </a:pPr>
              <a:endParaRPr lang="en-US" sz="8800" dirty="0">
                <a:solidFill>
                  <a:srgbClr val="FFFFFF"/>
                </a:solidFill>
                <a:latin typeface="Aileron Heavy Bold"/>
              </a:endParaRPr>
            </a:p>
          </p:txBody>
        </p:sp>
      </p:grpSp>
      <p:sp>
        <p:nvSpPr>
          <p:cNvPr id="43" name="Rectangle 42">
            <a:extLst>
              <a:ext uri="{FF2B5EF4-FFF2-40B4-BE49-F238E27FC236}">
                <a16:creationId xmlns:a16="http://schemas.microsoft.com/office/drawing/2014/main" id="{B840250F-C5F2-4227-B985-9261C538EFD8}"/>
              </a:ext>
            </a:extLst>
          </p:cNvPr>
          <p:cNvSpPr/>
          <p:nvPr userDrawn="1"/>
        </p:nvSpPr>
        <p:spPr>
          <a:xfrm>
            <a:off x="-14958" y="1345242"/>
            <a:ext cx="860436" cy="302293"/>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 Placeholder 2">
            <a:extLst>
              <a:ext uri="{FF2B5EF4-FFF2-40B4-BE49-F238E27FC236}">
                <a16:creationId xmlns:a16="http://schemas.microsoft.com/office/drawing/2014/main" id="{C8EB051F-170B-49D1-904A-32BA233ACD5F}"/>
              </a:ext>
            </a:extLst>
          </p:cNvPr>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5" name="Text Placeholder 2">
            <a:extLst>
              <a:ext uri="{FF2B5EF4-FFF2-40B4-BE49-F238E27FC236}">
                <a16:creationId xmlns:a16="http://schemas.microsoft.com/office/drawing/2014/main" id="{DF2E1018-E2C3-44B1-8681-7DEB92950E1C}"/>
              </a:ext>
            </a:extLst>
          </p:cNvPr>
          <p:cNvSpPr>
            <a:spLocks noGrp="1"/>
          </p:cNvSpPr>
          <p:nvPr>
            <p:ph type="body" sz="quarter" idx="14" hasCustomPrompt="1"/>
          </p:nvPr>
        </p:nvSpPr>
        <p:spPr>
          <a:xfrm>
            <a:off x="4778305" y="210990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S</a:t>
            </a:r>
            <a:endParaRPr lang="fa-IR" dirty="0"/>
          </a:p>
        </p:txBody>
      </p:sp>
      <p:sp>
        <p:nvSpPr>
          <p:cNvPr id="46" name="Text Placeholder 2">
            <a:extLst>
              <a:ext uri="{FF2B5EF4-FFF2-40B4-BE49-F238E27FC236}">
                <a16:creationId xmlns:a16="http://schemas.microsoft.com/office/drawing/2014/main" id="{17AEFE70-78DC-4BCC-8D18-DA98129739DE}"/>
              </a:ext>
            </a:extLst>
          </p:cNvPr>
          <p:cNvSpPr>
            <a:spLocks noGrp="1"/>
          </p:cNvSpPr>
          <p:nvPr>
            <p:ph type="body" sz="quarter" idx="15" hasCustomPrompt="1"/>
          </p:nvPr>
        </p:nvSpPr>
        <p:spPr>
          <a:xfrm>
            <a:off x="6527009" y="2109900"/>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W</a:t>
            </a:r>
            <a:endParaRPr lang="fa-IR" dirty="0"/>
          </a:p>
        </p:txBody>
      </p:sp>
      <p:sp>
        <p:nvSpPr>
          <p:cNvPr id="47" name="Text Placeholder 2">
            <a:extLst>
              <a:ext uri="{FF2B5EF4-FFF2-40B4-BE49-F238E27FC236}">
                <a16:creationId xmlns:a16="http://schemas.microsoft.com/office/drawing/2014/main" id="{5842DB38-6A4A-4EDB-A8D7-56F8A6BB6725}"/>
              </a:ext>
            </a:extLst>
          </p:cNvPr>
          <p:cNvSpPr>
            <a:spLocks noGrp="1"/>
          </p:cNvSpPr>
          <p:nvPr>
            <p:ph type="body" sz="quarter" idx="16" hasCustomPrompt="1"/>
          </p:nvPr>
        </p:nvSpPr>
        <p:spPr>
          <a:xfrm>
            <a:off x="4635788" y="383147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O</a:t>
            </a:r>
            <a:endParaRPr lang="fa-IR" dirty="0"/>
          </a:p>
        </p:txBody>
      </p:sp>
      <p:sp>
        <p:nvSpPr>
          <p:cNvPr id="48" name="Text Placeholder 2">
            <a:extLst>
              <a:ext uri="{FF2B5EF4-FFF2-40B4-BE49-F238E27FC236}">
                <a16:creationId xmlns:a16="http://schemas.microsoft.com/office/drawing/2014/main" id="{3ACC2080-83F2-463A-A86D-38F8B954D09B}"/>
              </a:ext>
            </a:extLst>
          </p:cNvPr>
          <p:cNvSpPr>
            <a:spLocks noGrp="1"/>
          </p:cNvSpPr>
          <p:nvPr>
            <p:ph type="body" sz="quarter" idx="17" hasCustomPrompt="1"/>
          </p:nvPr>
        </p:nvSpPr>
        <p:spPr>
          <a:xfrm>
            <a:off x="6515104" y="3831471"/>
            <a:ext cx="996801" cy="1222834"/>
          </a:xfrm>
          <a:noFill/>
        </p:spPr>
        <p:txBody>
          <a:bodyPr>
            <a:noAutofit/>
          </a:bodyPr>
          <a:lstStyle>
            <a:lvl1pPr marL="0" indent="0">
              <a:buNone/>
              <a:defRPr sz="88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T</a:t>
            </a:r>
            <a:endParaRPr lang="fa-IR" dirty="0"/>
          </a:p>
        </p:txBody>
      </p:sp>
      <p:sp>
        <p:nvSpPr>
          <p:cNvPr id="49" name="Text Placeholder 21">
            <a:extLst>
              <a:ext uri="{FF2B5EF4-FFF2-40B4-BE49-F238E27FC236}">
                <a16:creationId xmlns:a16="http://schemas.microsoft.com/office/drawing/2014/main" id="{AF009E01-F1B5-4CCB-B421-EDD1076C0CE4}"/>
              </a:ext>
            </a:extLst>
          </p:cNvPr>
          <p:cNvSpPr>
            <a:spLocks noGrp="1"/>
          </p:cNvSpPr>
          <p:nvPr>
            <p:ph type="body" sz="quarter" idx="18" hasCustomPrompt="1"/>
          </p:nvPr>
        </p:nvSpPr>
        <p:spPr>
          <a:xfrm>
            <a:off x="1518346" y="2269295"/>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0" name="Text Placeholder 21">
            <a:extLst>
              <a:ext uri="{FF2B5EF4-FFF2-40B4-BE49-F238E27FC236}">
                <a16:creationId xmlns:a16="http://schemas.microsoft.com/office/drawing/2014/main" id="{70CE2EAE-F6E0-4603-82A5-7C172BF004EC}"/>
              </a:ext>
            </a:extLst>
          </p:cNvPr>
          <p:cNvSpPr>
            <a:spLocks noGrp="1"/>
          </p:cNvSpPr>
          <p:nvPr>
            <p:ph type="body" sz="quarter" idx="19" hasCustomPrompt="1"/>
          </p:nvPr>
        </p:nvSpPr>
        <p:spPr>
          <a:xfrm>
            <a:off x="975080" y="2501874"/>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Text Placeholder 21">
            <a:extLst>
              <a:ext uri="{FF2B5EF4-FFF2-40B4-BE49-F238E27FC236}">
                <a16:creationId xmlns:a16="http://schemas.microsoft.com/office/drawing/2014/main" id="{0CE5DE39-F9E2-44A9-AD82-548B9A4B4058}"/>
              </a:ext>
            </a:extLst>
          </p:cNvPr>
          <p:cNvSpPr>
            <a:spLocks noGrp="1"/>
          </p:cNvSpPr>
          <p:nvPr>
            <p:ph type="body" sz="quarter" idx="20" hasCustomPrompt="1"/>
          </p:nvPr>
        </p:nvSpPr>
        <p:spPr>
          <a:xfrm>
            <a:off x="8229968" y="1791907"/>
            <a:ext cx="2650828"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2" name="Text Placeholder 21">
            <a:extLst>
              <a:ext uri="{FF2B5EF4-FFF2-40B4-BE49-F238E27FC236}">
                <a16:creationId xmlns:a16="http://schemas.microsoft.com/office/drawing/2014/main" id="{6C4E5810-24BA-4771-8DFE-4019E4C0F496}"/>
              </a:ext>
            </a:extLst>
          </p:cNvPr>
          <p:cNvSpPr>
            <a:spLocks noGrp="1"/>
          </p:cNvSpPr>
          <p:nvPr>
            <p:ph type="body" sz="quarter" idx="21" hasCustomPrompt="1"/>
          </p:nvPr>
        </p:nvSpPr>
        <p:spPr>
          <a:xfrm>
            <a:off x="8230611" y="202448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3" name="Text Placeholder 21">
            <a:extLst>
              <a:ext uri="{FF2B5EF4-FFF2-40B4-BE49-F238E27FC236}">
                <a16:creationId xmlns:a16="http://schemas.microsoft.com/office/drawing/2014/main" id="{256573D3-92C2-4192-9F4A-D26ABA182E63}"/>
              </a:ext>
            </a:extLst>
          </p:cNvPr>
          <p:cNvSpPr>
            <a:spLocks noGrp="1"/>
          </p:cNvSpPr>
          <p:nvPr>
            <p:ph type="body" sz="quarter" idx="22" hasCustomPrompt="1"/>
          </p:nvPr>
        </p:nvSpPr>
        <p:spPr>
          <a:xfrm>
            <a:off x="8230611" y="4576992"/>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4" name="Text Placeholder 21">
            <a:extLst>
              <a:ext uri="{FF2B5EF4-FFF2-40B4-BE49-F238E27FC236}">
                <a16:creationId xmlns:a16="http://schemas.microsoft.com/office/drawing/2014/main" id="{A5F5414F-6D8B-4C4E-B5F3-4F21196B5282}"/>
              </a:ext>
            </a:extLst>
          </p:cNvPr>
          <p:cNvSpPr>
            <a:spLocks noGrp="1"/>
          </p:cNvSpPr>
          <p:nvPr>
            <p:ph type="body" sz="quarter" idx="23" hasCustomPrompt="1"/>
          </p:nvPr>
        </p:nvSpPr>
        <p:spPr>
          <a:xfrm>
            <a:off x="8249662" y="480957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5" name="Text Placeholder 21">
            <a:extLst>
              <a:ext uri="{FF2B5EF4-FFF2-40B4-BE49-F238E27FC236}">
                <a16:creationId xmlns:a16="http://schemas.microsoft.com/office/drawing/2014/main" id="{AB197170-A819-456B-B881-C46D59056E0E}"/>
              </a:ext>
            </a:extLst>
          </p:cNvPr>
          <p:cNvSpPr>
            <a:spLocks noGrp="1"/>
          </p:cNvSpPr>
          <p:nvPr>
            <p:ph type="body" sz="quarter" idx="24" hasCustomPrompt="1"/>
          </p:nvPr>
        </p:nvSpPr>
        <p:spPr>
          <a:xfrm>
            <a:off x="1518346" y="4578853"/>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6" name="Text Placeholder 21">
            <a:extLst>
              <a:ext uri="{FF2B5EF4-FFF2-40B4-BE49-F238E27FC236}">
                <a16:creationId xmlns:a16="http://schemas.microsoft.com/office/drawing/2014/main" id="{3F1D0BD7-2F20-42B7-9C69-897949746076}"/>
              </a:ext>
            </a:extLst>
          </p:cNvPr>
          <p:cNvSpPr>
            <a:spLocks noGrp="1"/>
          </p:cNvSpPr>
          <p:nvPr>
            <p:ph type="body" sz="quarter" idx="25" hasCustomPrompt="1"/>
          </p:nvPr>
        </p:nvSpPr>
        <p:spPr>
          <a:xfrm>
            <a:off x="975080" y="4811432"/>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Tree>
    <p:extLst>
      <p:ext uri="{BB962C8B-B14F-4D97-AF65-F5344CB8AC3E}">
        <p14:creationId xmlns:p14="http://schemas.microsoft.com/office/powerpoint/2010/main" val="4127087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A3479AF-987E-435F-A5F5-BF91032B480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3528" t="20096"/>
          <a:stretch/>
        </p:blipFill>
        <p:spPr>
          <a:xfrm>
            <a:off x="-9249" y="14516"/>
            <a:ext cx="6349517" cy="6858000"/>
          </a:xfrm>
          <a:prstGeom prst="rect">
            <a:avLst/>
          </a:prstGeom>
          <a:noFill/>
        </p:spPr>
      </p:pic>
      <p:sp>
        <p:nvSpPr>
          <p:cNvPr id="2" name="Rectangle 1">
            <a:extLst>
              <a:ext uri="{FF2B5EF4-FFF2-40B4-BE49-F238E27FC236}">
                <a16:creationId xmlns:a16="http://schemas.microsoft.com/office/drawing/2014/main" id="{730DCEE8-5D8A-4BA0-8A9B-79D6758146C5}"/>
              </a:ext>
            </a:extLst>
          </p:cNvPr>
          <p:cNvSpPr/>
          <p:nvPr userDrawn="1"/>
        </p:nvSpPr>
        <p:spPr>
          <a:xfrm>
            <a:off x="850095" y="2961640"/>
            <a:ext cx="4933045" cy="2619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E00A6E3D-29A0-4A23-A117-AA73A86E2918}"/>
              </a:ext>
            </a:extLst>
          </p:cNvPr>
          <p:cNvGrpSpPr/>
          <p:nvPr userDrawn="1"/>
        </p:nvGrpSpPr>
        <p:grpSpPr>
          <a:xfrm>
            <a:off x="1224353" y="3367094"/>
            <a:ext cx="4214442" cy="1681020"/>
            <a:chOff x="1224353" y="3367094"/>
            <a:chExt cx="4214442" cy="1681020"/>
          </a:xfrm>
        </p:grpSpPr>
        <p:cxnSp>
          <p:nvCxnSpPr>
            <p:cNvPr id="8" name="Straight Connector 7">
              <a:extLst>
                <a:ext uri="{FF2B5EF4-FFF2-40B4-BE49-F238E27FC236}">
                  <a16:creationId xmlns:a16="http://schemas.microsoft.com/office/drawing/2014/main" id="{69099A24-5C07-4D46-9832-FAD0C8ABFC9D}"/>
                </a:ext>
              </a:extLst>
            </p:cNvPr>
            <p:cNvCxnSpPr>
              <a:cxnSpLocks/>
            </p:cNvCxnSpPr>
            <p:nvPr userDrawn="1"/>
          </p:nvCxnSpPr>
          <p:spPr>
            <a:xfrm>
              <a:off x="1227586" y="504811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6" name="Straight Connector 65">
              <a:extLst>
                <a:ext uri="{FF2B5EF4-FFF2-40B4-BE49-F238E27FC236}">
                  <a16:creationId xmlns:a16="http://schemas.microsoft.com/office/drawing/2014/main" id="{23AA0368-C715-4C39-AFF5-A4342626AA32}"/>
                </a:ext>
              </a:extLst>
            </p:cNvPr>
            <p:cNvCxnSpPr>
              <a:cxnSpLocks/>
            </p:cNvCxnSpPr>
            <p:nvPr userDrawn="1"/>
          </p:nvCxnSpPr>
          <p:spPr>
            <a:xfrm>
              <a:off x="1224353" y="479411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7" name="Straight Connector 66">
              <a:extLst>
                <a:ext uri="{FF2B5EF4-FFF2-40B4-BE49-F238E27FC236}">
                  <a16:creationId xmlns:a16="http://schemas.microsoft.com/office/drawing/2014/main" id="{70652A69-B8E3-462D-8FB6-EBAE6A49CFA9}"/>
                </a:ext>
              </a:extLst>
            </p:cNvPr>
            <p:cNvCxnSpPr>
              <a:cxnSpLocks/>
            </p:cNvCxnSpPr>
            <p:nvPr userDrawn="1"/>
          </p:nvCxnSpPr>
          <p:spPr>
            <a:xfrm>
              <a:off x="1225627" y="4567822"/>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8" name="Straight Connector 67">
              <a:extLst>
                <a:ext uri="{FF2B5EF4-FFF2-40B4-BE49-F238E27FC236}">
                  <a16:creationId xmlns:a16="http://schemas.microsoft.com/office/drawing/2014/main" id="{F631FD73-7646-4F43-897B-283E1EF075BA}"/>
                </a:ext>
              </a:extLst>
            </p:cNvPr>
            <p:cNvCxnSpPr>
              <a:cxnSpLocks/>
            </p:cNvCxnSpPr>
            <p:nvPr userDrawn="1"/>
          </p:nvCxnSpPr>
          <p:spPr>
            <a:xfrm>
              <a:off x="1236710" y="4313822"/>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9" name="Straight Connector 68">
              <a:extLst>
                <a:ext uri="{FF2B5EF4-FFF2-40B4-BE49-F238E27FC236}">
                  <a16:creationId xmlns:a16="http://schemas.microsoft.com/office/drawing/2014/main" id="{E36A8E35-72E4-4319-8FB1-27B24ABF542C}"/>
                </a:ext>
              </a:extLst>
            </p:cNvPr>
            <p:cNvCxnSpPr>
              <a:cxnSpLocks/>
            </p:cNvCxnSpPr>
            <p:nvPr userDrawn="1"/>
          </p:nvCxnSpPr>
          <p:spPr>
            <a:xfrm>
              <a:off x="1229379" y="4087531"/>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0" name="Straight Connector 69">
              <a:extLst>
                <a:ext uri="{FF2B5EF4-FFF2-40B4-BE49-F238E27FC236}">
                  <a16:creationId xmlns:a16="http://schemas.microsoft.com/office/drawing/2014/main" id="{666A6366-5E58-4991-B24E-513933BBDA64}"/>
                </a:ext>
              </a:extLst>
            </p:cNvPr>
            <p:cNvCxnSpPr>
              <a:cxnSpLocks/>
            </p:cNvCxnSpPr>
            <p:nvPr userDrawn="1"/>
          </p:nvCxnSpPr>
          <p:spPr>
            <a:xfrm>
              <a:off x="1224353" y="3847386"/>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1" name="Straight Connector 70">
              <a:extLst>
                <a:ext uri="{FF2B5EF4-FFF2-40B4-BE49-F238E27FC236}">
                  <a16:creationId xmlns:a16="http://schemas.microsoft.com/office/drawing/2014/main" id="{941CDF02-7A44-4BBD-AE61-BF9DBB5D9035}"/>
                </a:ext>
              </a:extLst>
            </p:cNvPr>
            <p:cNvCxnSpPr>
              <a:cxnSpLocks/>
            </p:cNvCxnSpPr>
            <p:nvPr userDrawn="1"/>
          </p:nvCxnSpPr>
          <p:spPr>
            <a:xfrm>
              <a:off x="1230707" y="3616477"/>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5E946995-F37B-4C35-AC97-1B202868E17E}"/>
                </a:ext>
              </a:extLst>
            </p:cNvPr>
            <p:cNvCxnSpPr>
              <a:cxnSpLocks/>
            </p:cNvCxnSpPr>
            <p:nvPr userDrawn="1"/>
          </p:nvCxnSpPr>
          <p:spPr>
            <a:xfrm>
              <a:off x="1233589" y="3367094"/>
              <a:ext cx="4202085"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10" name="Rectangle 9">
            <a:extLst>
              <a:ext uri="{FF2B5EF4-FFF2-40B4-BE49-F238E27FC236}">
                <a16:creationId xmlns:a16="http://schemas.microsoft.com/office/drawing/2014/main" id="{63A1A9EF-B6C5-4DD0-AB75-0AEBD3AC112B}"/>
              </a:ext>
            </a:extLst>
          </p:cNvPr>
          <p:cNvSpPr/>
          <p:nvPr userDrawn="1"/>
        </p:nvSpPr>
        <p:spPr>
          <a:xfrm>
            <a:off x="6340268" y="0"/>
            <a:ext cx="5851732"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87A0524-61FD-43FC-906C-AEF83F46FB83}"/>
              </a:ext>
            </a:extLst>
          </p:cNvPr>
          <p:cNvSpPr/>
          <p:nvPr userDrawn="1"/>
        </p:nvSpPr>
        <p:spPr>
          <a:xfrm>
            <a:off x="6192362" y="1934692"/>
            <a:ext cx="860436" cy="302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1" hasCustomPrompt="1"/>
          </p:nvPr>
        </p:nvSpPr>
        <p:spPr>
          <a:xfrm>
            <a:off x="1817225" y="2295328"/>
            <a:ext cx="2998787" cy="554984"/>
          </a:xfrm>
        </p:spPr>
        <p:txBody>
          <a:bodyPr>
            <a:noAutofit/>
          </a:bodyPr>
          <a:lstStyle>
            <a:lvl1pPr marL="0" indent="0" rtl="0">
              <a:buNone/>
              <a:defRPr sz="3600" b="0" i="0" u="none" strike="noStrike" kern="1200" spc="0" baseline="0">
                <a:solidFill>
                  <a:srgbClr val="FFFFFF"/>
                </a:solidFill>
                <a:latin typeface="+mn-lt"/>
                <a:ea typeface="+mn-ea"/>
                <a:cs typeface="+mn-cs"/>
              </a:defRPr>
            </a:lvl1pPr>
            <a:lvl2pPr>
              <a:defRPr sz="3200"/>
            </a:lvl2pPr>
            <a:lvl3pPr>
              <a:defRPr sz="3200"/>
            </a:lvl3pPr>
            <a:lvl4pPr>
              <a:defRPr sz="3200"/>
            </a:lvl4pPr>
            <a:lvl5pPr>
              <a:defRPr sz="3200"/>
            </a:lvl5pPr>
          </a:lstStyle>
          <a:p>
            <a:pPr rtl="0">
              <a:defRPr sz="1400" b="0" i="0" u="none" strike="noStrike" kern="1200" spc="0" baseline="0">
                <a:solidFill>
                  <a:srgbClr val="FFFFFF"/>
                </a:solidFill>
                <a:latin typeface="+mn-lt"/>
                <a:ea typeface="+mn-ea"/>
                <a:cs typeface="+mn-cs"/>
              </a:defRPr>
            </a:pPr>
            <a:r>
              <a:rPr lang="en-US" sz="3200" b="1" dirty="0">
                <a:solidFill>
                  <a:srgbClr val="2F5597"/>
                </a:solidFill>
              </a:rPr>
              <a:t>Lorem Ipsum</a:t>
            </a:r>
          </a:p>
        </p:txBody>
      </p:sp>
      <p:sp>
        <p:nvSpPr>
          <p:cNvPr id="3" name="Text Placeholder 2"/>
          <p:cNvSpPr>
            <a:spLocks noGrp="1"/>
          </p:cNvSpPr>
          <p:nvPr>
            <p:ph type="body" sz="quarter" idx="13" hasCustomPrompt="1"/>
          </p:nvPr>
        </p:nvSpPr>
        <p:spPr>
          <a:xfrm>
            <a:off x="7200704" y="1763483"/>
            <a:ext cx="4470400" cy="531845"/>
          </a:xfrm>
        </p:spPr>
        <p:txBody>
          <a:bodyPr>
            <a:noAutofit/>
          </a:bodyPr>
          <a:lstStyle>
            <a:lvl1pPr marL="0" indent="0">
              <a:buNone/>
              <a:defRPr sz="40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13" name="Graphic 71">
            <a:extLst>
              <a:ext uri="{FF2B5EF4-FFF2-40B4-BE49-F238E27FC236}">
                <a16:creationId xmlns:a16="http://schemas.microsoft.com/office/drawing/2014/main" id="{56B87241-4F59-48D5-9A6C-0A7B69D0ABBB}"/>
              </a:ext>
            </a:extLst>
          </p:cNvPr>
          <p:cNvSpPr/>
          <p:nvPr userDrawn="1"/>
        </p:nvSpPr>
        <p:spPr>
          <a:xfrm>
            <a:off x="696683" y="1642457"/>
            <a:ext cx="1035649" cy="1036560"/>
          </a:xfrm>
          <a:custGeom>
            <a:avLst/>
            <a:gdLst>
              <a:gd name="connsiteX0" fmla="*/ 272448 w 940413"/>
              <a:gd name="connsiteY0" fmla="*/ 472451 h 941240"/>
              <a:gd name="connsiteX1" fmla="*/ 272448 w 940413"/>
              <a:gd name="connsiteY1" fmla="*/ 470546 h 941240"/>
              <a:gd name="connsiteX2" fmla="*/ 250541 w 940413"/>
              <a:gd name="connsiteY2" fmla="*/ 418158 h 941240"/>
              <a:gd name="connsiteX3" fmla="*/ 196248 w 940413"/>
              <a:gd name="connsiteY3" fmla="*/ 309573 h 941240"/>
              <a:gd name="connsiteX4" fmla="*/ 196248 w 940413"/>
              <a:gd name="connsiteY4" fmla="*/ 302906 h 941240"/>
              <a:gd name="connsiteX5" fmla="*/ 146718 w 940413"/>
              <a:gd name="connsiteY5" fmla="*/ 287666 h 941240"/>
              <a:gd name="connsiteX6" fmla="*/ 136241 w 940413"/>
              <a:gd name="connsiteY6" fmla="*/ 258138 h 941240"/>
              <a:gd name="connsiteX7" fmla="*/ 186723 w 940413"/>
              <a:gd name="connsiteY7" fmla="*/ 211466 h 941240"/>
              <a:gd name="connsiteX8" fmla="*/ 172436 w 940413"/>
              <a:gd name="connsiteY8" fmla="*/ 183843 h 941240"/>
              <a:gd name="connsiteX9" fmla="*/ 212683 w 940413"/>
              <a:gd name="connsiteY9" fmla="*/ 56704 h 941240"/>
              <a:gd name="connsiteX10" fmla="*/ 227681 w 940413"/>
              <a:gd name="connsiteY10" fmla="*/ 50493 h 941240"/>
              <a:gd name="connsiteX11" fmla="*/ 241968 w 940413"/>
              <a:gd name="connsiteY11" fmla="*/ 41921 h 941240"/>
              <a:gd name="connsiteX12" fmla="*/ 319121 w 940413"/>
              <a:gd name="connsiteY12" fmla="*/ 2868 h 941240"/>
              <a:gd name="connsiteX13" fmla="*/ 409608 w 940413"/>
              <a:gd name="connsiteY13" fmla="*/ 12393 h 941240"/>
              <a:gd name="connsiteX14" fmla="*/ 455328 w 940413"/>
              <a:gd name="connsiteY14" fmla="*/ 33348 h 941240"/>
              <a:gd name="connsiteX15" fmla="*/ 516288 w 940413"/>
              <a:gd name="connsiteY15" fmla="*/ 193368 h 941240"/>
              <a:gd name="connsiteX16" fmla="*/ 508668 w 940413"/>
              <a:gd name="connsiteY16" fmla="*/ 211466 h 941240"/>
              <a:gd name="connsiteX17" fmla="*/ 561056 w 940413"/>
              <a:gd name="connsiteY17" fmla="*/ 259091 h 941240"/>
              <a:gd name="connsiteX18" fmla="*/ 501048 w 940413"/>
              <a:gd name="connsiteY18" fmla="*/ 303858 h 941240"/>
              <a:gd name="connsiteX19" fmla="*/ 493428 w 940413"/>
              <a:gd name="connsiteY19" fmla="*/ 345768 h 941240"/>
              <a:gd name="connsiteX20" fmla="*/ 430563 w 940413"/>
              <a:gd name="connsiteY20" fmla="*/ 430541 h 941240"/>
              <a:gd name="connsiteX21" fmla="*/ 423896 w 940413"/>
              <a:gd name="connsiteY21" fmla="*/ 441971 h 941240"/>
              <a:gd name="connsiteX22" fmla="*/ 423896 w 940413"/>
              <a:gd name="connsiteY22" fmla="*/ 472451 h 941240"/>
              <a:gd name="connsiteX23" fmla="*/ 477236 w 940413"/>
              <a:gd name="connsiteY23" fmla="*/ 481976 h 941240"/>
              <a:gd name="connsiteX24" fmla="*/ 577248 w 940413"/>
              <a:gd name="connsiteY24" fmla="*/ 498168 h 941240"/>
              <a:gd name="connsiteX25" fmla="*/ 595346 w 940413"/>
              <a:gd name="connsiteY25" fmla="*/ 494358 h 941240"/>
              <a:gd name="connsiteX26" fmla="*/ 621063 w 940413"/>
              <a:gd name="connsiteY26" fmla="*/ 485786 h 941240"/>
              <a:gd name="connsiteX27" fmla="*/ 773463 w 940413"/>
              <a:gd name="connsiteY27" fmla="*/ 485786 h 941240"/>
              <a:gd name="connsiteX28" fmla="*/ 818231 w 940413"/>
              <a:gd name="connsiteY28" fmla="*/ 530553 h 941240"/>
              <a:gd name="connsiteX29" fmla="*/ 818231 w 940413"/>
              <a:gd name="connsiteY29" fmla="*/ 576273 h 941240"/>
              <a:gd name="connsiteX30" fmla="*/ 907766 w 940413"/>
              <a:gd name="connsiteY30" fmla="*/ 576273 h 941240"/>
              <a:gd name="connsiteX31" fmla="*/ 940223 w 940413"/>
              <a:gd name="connsiteY31" fmla="*/ 604639 h 941240"/>
              <a:gd name="connsiteX32" fmla="*/ 940151 w 940413"/>
              <a:gd name="connsiteY32" fmla="*/ 609611 h 941240"/>
              <a:gd name="connsiteX33" fmla="*/ 940151 w 940413"/>
              <a:gd name="connsiteY33" fmla="*/ 906791 h 941240"/>
              <a:gd name="connsiteX34" fmla="*/ 913900 w 940413"/>
              <a:gd name="connsiteY34" fmla="*/ 940981 h 941240"/>
              <a:gd name="connsiteX35" fmla="*/ 906813 w 940413"/>
              <a:gd name="connsiteY35" fmla="*/ 941081 h 941240"/>
              <a:gd name="connsiteX36" fmla="*/ 20036 w 940413"/>
              <a:gd name="connsiteY36" fmla="*/ 941081 h 941240"/>
              <a:gd name="connsiteX37" fmla="*/ 33 w 940413"/>
              <a:gd name="connsiteY37" fmla="*/ 921078 h 941240"/>
              <a:gd name="connsiteX38" fmla="*/ 33 w 940413"/>
              <a:gd name="connsiteY38" fmla="*/ 610563 h 941240"/>
              <a:gd name="connsiteX39" fmla="*/ 93378 w 940413"/>
              <a:gd name="connsiteY39" fmla="*/ 502931 h 941240"/>
              <a:gd name="connsiteX40" fmla="*/ 266733 w 940413"/>
              <a:gd name="connsiteY40" fmla="*/ 473403 h 941240"/>
              <a:gd name="connsiteX41" fmla="*/ 576296 w 940413"/>
              <a:gd name="connsiteY41" fmla="*/ 529601 h 941240"/>
              <a:gd name="connsiteX42" fmla="*/ 570581 w 940413"/>
              <a:gd name="connsiteY42" fmla="*/ 527696 h 941240"/>
              <a:gd name="connsiteX43" fmla="*/ 433421 w 940413"/>
              <a:gd name="connsiteY43" fmla="*/ 504836 h 941240"/>
              <a:gd name="connsiteX44" fmla="*/ 401036 w 940413"/>
              <a:gd name="connsiteY44" fmla="*/ 515313 h 941240"/>
              <a:gd name="connsiteX45" fmla="*/ 399131 w 940413"/>
              <a:gd name="connsiteY45" fmla="*/ 526743 h 941240"/>
              <a:gd name="connsiteX46" fmla="*/ 407703 w 940413"/>
              <a:gd name="connsiteY46" fmla="*/ 553413 h 941240"/>
              <a:gd name="connsiteX47" fmla="*/ 404846 w 940413"/>
              <a:gd name="connsiteY47" fmla="*/ 572463 h 941240"/>
              <a:gd name="connsiteX48" fmla="*/ 384843 w 940413"/>
              <a:gd name="connsiteY48" fmla="*/ 602943 h 941240"/>
              <a:gd name="connsiteX49" fmla="*/ 383891 w 940413"/>
              <a:gd name="connsiteY49" fmla="*/ 615326 h 941240"/>
              <a:gd name="connsiteX50" fmla="*/ 406751 w 940413"/>
              <a:gd name="connsiteY50" fmla="*/ 673428 h 941240"/>
              <a:gd name="connsiteX51" fmla="*/ 408656 w 940413"/>
              <a:gd name="connsiteY51" fmla="*/ 688668 h 941240"/>
              <a:gd name="connsiteX52" fmla="*/ 364841 w 940413"/>
              <a:gd name="connsiteY52" fmla="*/ 880121 h 941240"/>
              <a:gd name="connsiteX53" fmla="*/ 349601 w 940413"/>
              <a:gd name="connsiteY53" fmla="*/ 895361 h 941240"/>
              <a:gd name="connsiteX54" fmla="*/ 333408 w 940413"/>
              <a:gd name="connsiteY54" fmla="*/ 880121 h 941240"/>
              <a:gd name="connsiteX55" fmla="*/ 290546 w 940413"/>
              <a:gd name="connsiteY55" fmla="*/ 690573 h 941240"/>
              <a:gd name="connsiteX56" fmla="*/ 291498 w 940413"/>
              <a:gd name="connsiteY56" fmla="*/ 673428 h 941240"/>
              <a:gd name="connsiteX57" fmla="*/ 314358 w 940413"/>
              <a:gd name="connsiteY57" fmla="*/ 615326 h 941240"/>
              <a:gd name="connsiteX58" fmla="*/ 313406 w 940413"/>
              <a:gd name="connsiteY58" fmla="*/ 602943 h 941240"/>
              <a:gd name="connsiteX59" fmla="*/ 292451 w 940413"/>
              <a:gd name="connsiteY59" fmla="*/ 571511 h 941240"/>
              <a:gd name="connsiteX60" fmla="*/ 290546 w 940413"/>
              <a:gd name="connsiteY60" fmla="*/ 554366 h 941240"/>
              <a:gd name="connsiteX61" fmla="*/ 299118 w 940413"/>
              <a:gd name="connsiteY61" fmla="*/ 526743 h 941240"/>
              <a:gd name="connsiteX62" fmla="*/ 300071 w 940413"/>
              <a:gd name="connsiteY62" fmla="*/ 519123 h 941240"/>
              <a:gd name="connsiteX63" fmla="*/ 272448 w 940413"/>
              <a:gd name="connsiteY63" fmla="*/ 503883 h 941240"/>
              <a:gd name="connsiteX64" fmla="*/ 105761 w 940413"/>
              <a:gd name="connsiteY64" fmla="*/ 530553 h 941240"/>
              <a:gd name="connsiteX65" fmla="*/ 30513 w 940413"/>
              <a:gd name="connsiteY65" fmla="*/ 619136 h 941240"/>
              <a:gd name="connsiteX66" fmla="*/ 30513 w 940413"/>
              <a:gd name="connsiteY66" fmla="*/ 899171 h 941240"/>
              <a:gd name="connsiteX67" fmla="*/ 30513 w 940413"/>
              <a:gd name="connsiteY67" fmla="*/ 909648 h 941240"/>
              <a:gd name="connsiteX68" fmla="*/ 152433 w 940413"/>
              <a:gd name="connsiteY68" fmla="*/ 909648 h 941240"/>
              <a:gd name="connsiteX69" fmla="*/ 152433 w 940413"/>
              <a:gd name="connsiteY69" fmla="*/ 653426 h 941240"/>
              <a:gd name="connsiteX70" fmla="*/ 182913 w 940413"/>
              <a:gd name="connsiteY70" fmla="*/ 653426 h 941240"/>
              <a:gd name="connsiteX71" fmla="*/ 182913 w 940413"/>
              <a:gd name="connsiteY71" fmla="*/ 909648 h 941240"/>
              <a:gd name="connsiteX72" fmla="*/ 455328 w 940413"/>
              <a:gd name="connsiteY72" fmla="*/ 909648 h 941240"/>
              <a:gd name="connsiteX73" fmla="*/ 455328 w 940413"/>
              <a:gd name="connsiteY73" fmla="*/ 611516 h 941240"/>
              <a:gd name="connsiteX74" fmla="*/ 490571 w 940413"/>
              <a:gd name="connsiteY74" fmla="*/ 576273 h 941240"/>
              <a:gd name="connsiteX75" fmla="*/ 576296 w 940413"/>
              <a:gd name="connsiteY75" fmla="*/ 576273 h 941240"/>
              <a:gd name="connsiteX76" fmla="*/ 247683 w 940413"/>
              <a:gd name="connsiteY76" fmla="*/ 175271 h 941240"/>
              <a:gd name="connsiteX77" fmla="*/ 228633 w 940413"/>
              <a:gd name="connsiteY77" fmla="*/ 217181 h 941240"/>
              <a:gd name="connsiteX78" fmla="*/ 230538 w 940413"/>
              <a:gd name="connsiteY78" fmla="*/ 323861 h 941240"/>
              <a:gd name="connsiteX79" fmla="*/ 349601 w 940413"/>
              <a:gd name="connsiteY79" fmla="*/ 424826 h 941240"/>
              <a:gd name="connsiteX80" fmla="*/ 468663 w 940413"/>
              <a:gd name="connsiteY80" fmla="*/ 322908 h 941240"/>
              <a:gd name="connsiteX81" fmla="*/ 470568 w 940413"/>
              <a:gd name="connsiteY81" fmla="*/ 237183 h 941240"/>
              <a:gd name="connsiteX82" fmla="*/ 450566 w 940413"/>
              <a:gd name="connsiteY82" fmla="*/ 175271 h 941240"/>
              <a:gd name="connsiteX83" fmla="*/ 247683 w 940413"/>
              <a:gd name="connsiteY83" fmla="*/ 175271 h 941240"/>
              <a:gd name="connsiteX84" fmla="*/ 652496 w 940413"/>
              <a:gd name="connsiteY84" fmla="*/ 726768 h 941240"/>
              <a:gd name="connsiteX85" fmla="*/ 652496 w 940413"/>
              <a:gd name="connsiteY85" fmla="*/ 685811 h 941240"/>
              <a:gd name="connsiteX86" fmla="*/ 671546 w 940413"/>
              <a:gd name="connsiteY86" fmla="*/ 667713 h 941240"/>
              <a:gd name="connsiteX87" fmla="*/ 723933 w 940413"/>
              <a:gd name="connsiteY87" fmla="*/ 667713 h 941240"/>
              <a:gd name="connsiteX88" fmla="*/ 743936 w 940413"/>
              <a:gd name="connsiteY88" fmla="*/ 686763 h 941240"/>
              <a:gd name="connsiteX89" fmla="*/ 743936 w 940413"/>
              <a:gd name="connsiteY89" fmla="*/ 727721 h 941240"/>
              <a:gd name="connsiteX90" fmla="*/ 842996 w 940413"/>
              <a:gd name="connsiteY90" fmla="*/ 727721 h 941240"/>
              <a:gd name="connsiteX91" fmla="*/ 903956 w 940413"/>
              <a:gd name="connsiteY91" fmla="*/ 683906 h 941240"/>
              <a:gd name="connsiteX92" fmla="*/ 910623 w 940413"/>
              <a:gd name="connsiteY92" fmla="*/ 607706 h 941240"/>
              <a:gd name="connsiteX93" fmla="*/ 485808 w 940413"/>
              <a:gd name="connsiteY93" fmla="*/ 607706 h 941240"/>
              <a:gd name="connsiteX94" fmla="*/ 485808 w 940413"/>
              <a:gd name="connsiteY94" fmla="*/ 654378 h 941240"/>
              <a:gd name="connsiteX95" fmla="*/ 547721 w 940413"/>
              <a:gd name="connsiteY95" fmla="*/ 725816 h 941240"/>
              <a:gd name="connsiteX96" fmla="*/ 652496 w 940413"/>
              <a:gd name="connsiteY96" fmla="*/ 726768 h 941240"/>
              <a:gd name="connsiteX97" fmla="*/ 485808 w 940413"/>
              <a:gd name="connsiteY97" fmla="*/ 848688 h 941240"/>
              <a:gd name="connsiteX98" fmla="*/ 910623 w 940413"/>
              <a:gd name="connsiteY98" fmla="*/ 848688 h 941240"/>
              <a:gd name="connsiteX99" fmla="*/ 910623 w 940413"/>
              <a:gd name="connsiteY99" fmla="*/ 726768 h 941240"/>
              <a:gd name="connsiteX100" fmla="*/ 836328 w 940413"/>
              <a:gd name="connsiteY100" fmla="*/ 758201 h 941240"/>
              <a:gd name="connsiteX101" fmla="*/ 743936 w 940413"/>
              <a:gd name="connsiteY101" fmla="*/ 758201 h 941240"/>
              <a:gd name="connsiteX102" fmla="*/ 743936 w 940413"/>
              <a:gd name="connsiteY102" fmla="*/ 772488 h 941240"/>
              <a:gd name="connsiteX103" fmla="*/ 698216 w 940413"/>
              <a:gd name="connsiteY103" fmla="*/ 818208 h 941240"/>
              <a:gd name="connsiteX104" fmla="*/ 652496 w 940413"/>
              <a:gd name="connsiteY104" fmla="*/ 772488 h 941240"/>
              <a:gd name="connsiteX105" fmla="*/ 652496 w 940413"/>
              <a:gd name="connsiteY105" fmla="*/ 759153 h 941240"/>
              <a:gd name="connsiteX106" fmla="*/ 562008 w 940413"/>
              <a:gd name="connsiteY106" fmla="*/ 759153 h 941240"/>
              <a:gd name="connsiteX107" fmla="*/ 510573 w 940413"/>
              <a:gd name="connsiteY107" fmla="*/ 744866 h 941240"/>
              <a:gd name="connsiteX108" fmla="*/ 485808 w 940413"/>
              <a:gd name="connsiteY108" fmla="*/ 728673 h 941240"/>
              <a:gd name="connsiteX109" fmla="*/ 321978 w 940413"/>
              <a:gd name="connsiteY109" fmla="*/ 114311 h 941240"/>
              <a:gd name="connsiteX110" fmla="*/ 213393 w 940413"/>
              <a:gd name="connsiteY110" fmla="*/ 93356 h 941240"/>
              <a:gd name="connsiteX111" fmla="*/ 209583 w 940413"/>
              <a:gd name="connsiteY111" fmla="*/ 183843 h 941240"/>
              <a:gd name="connsiteX112" fmla="*/ 227681 w 940413"/>
              <a:gd name="connsiteY112" fmla="*/ 148601 h 941240"/>
              <a:gd name="connsiteX113" fmla="*/ 255303 w 940413"/>
              <a:gd name="connsiteY113" fmla="*/ 141933 h 941240"/>
              <a:gd name="connsiteX114" fmla="*/ 281021 w 940413"/>
              <a:gd name="connsiteY114" fmla="*/ 160983 h 941240"/>
              <a:gd name="connsiteX115" fmla="*/ 377223 w 940413"/>
              <a:gd name="connsiteY115" fmla="*/ 179081 h 941240"/>
              <a:gd name="connsiteX116" fmla="*/ 440088 w 940413"/>
              <a:gd name="connsiteY116" fmla="*/ 143838 h 941240"/>
              <a:gd name="connsiteX117" fmla="*/ 472473 w 940413"/>
              <a:gd name="connsiteY117" fmla="*/ 151458 h 941240"/>
              <a:gd name="connsiteX118" fmla="*/ 487713 w 940413"/>
              <a:gd name="connsiteY118" fmla="*/ 182891 h 941240"/>
              <a:gd name="connsiteX119" fmla="*/ 445578 w 940413"/>
              <a:gd name="connsiteY119" fmla="*/ 62057 h 941240"/>
              <a:gd name="connsiteX120" fmla="*/ 441041 w 940413"/>
              <a:gd name="connsiteY120" fmla="*/ 60018 h 941240"/>
              <a:gd name="connsiteX121" fmla="*/ 361983 w 940413"/>
              <a:gd name="connsiteY121" fmla="*/ 31443 h 941240"/>
              <a:gd name="connsiteX122" fmla="*/ 284831 w 940413"/>
              <a:gd name="connsiteY122" fmla="*/ 49541 h 941240"/>
              <a:gd name="connsiteX123" fmla="*/ 346743 w 940413"/>
              <a:gd name="connsiteY123" fmla="*/ 98118 h 941240"/>
              <a:gd name="connsiteX124" fmla="*/ 909671 w 940413"/>
              <a:gd name="connsiteY124" fmla="*/ 881073 h 941240"/>
              <a:gd name="connsiteX125" fmla="*/ 486761 w 940413"/>
              <a:gd name="connsiteY125" fmla="*/ 881073 h 941240"/>
              <a:gd name="connsiteX126" fmla="*/ 486761 w 940413"/>
              <a:gd name="connsiteY126" fmla="*/ 909648 h 941240"/>
              <a:gd name="connsiteX127" fmla="*/ 909671 w 940413"/>
              <a:gd name="connsiteY127" fmla="*/ 909648 h 941240"/>
              <a:gd name="connsiteX128" fmla="*/ 693453 w 940413"/>
              <a:gd name="connsiteY128" fmla="*/ 576273 h 941240"/>
              <a:gd name="connsiteX129" fmla="*/ 788703 w 940413"/>
              <a:gd name="connsiteY129" fmla="*/ 576273 h 941240"/>
              <a:gd name="connsiteX130" fmla="*/ 788703 w 940413"/>
              <a:gd name="connsiteY130" fmla="*/ 534363 h 941240"/>
              <a:gd name="connsiteX131" fmla="*/ 769653 w 940413"/>
              <a:gd name="connsiteY131" fmla="*/ 516266 h 941240"/>
              <a:gd name="connsiteX132" fmla="*/ 643923 w 940413"/>
              <a:gd name="connsiteY132" fmla="*/ 516266 h 941240"/>
              <a:gd name="connsiteX133" fmla="*/ 693453 w 940413"/>
              <a:gd name="connsiteY133" fmla="*/ 576273 h 941240"/>
              <a:gd name="connsiteX134" fmla="*/ 347696 w 940413"/>
              <a:gd name="connsiteY134" fmla="*/ 807731 h 941240"/>
              <a:gd name="connsiteX135" fmla="*/ 350553 w 940413"/>
              <a:gd name="connsiteY135" fmla="*/ 807731 h 941240"/>
              <a:gd name="connsiteX136" fmla="*/ 378176 w 940413"/>
              <a:gd name="connsiteY136" fmla="*/ 688668 h 941240"/>
              <a:gd name="connsiteX137" fmla="*/ 377223 w 940413"/>
              <a:gd name="connsiteY137" fmla="*/ 681048 h 941240"/>
              <a:gd name="connsiteX138" fmla="*/ 355316 w 940413"/>
              <a:gd name="connsiteY138" fmla="*/ 627708 h 941240"/>
              <a:gd name="connsiteX139" fmla="*/ 348648 w 940413"/>
              <a:gd name="connsiteY139" fmla="*/ 623898 h 941240"/>
              <a:gd name="connsiteX140" fmla="*/ 342933 w 940413"/>
              <a:gd name="connsiteY140" fmla="*/ 627708 h 941240"/>
              <a:gd name="connsiteX141" fmla="*/ 334361 w 940413"/>
              <a:gd name="connsiteY141" fmla="*/ 646758 h 941240"/>
              <a:gd name="connsiteX142" fmla="*/ 327693 w 940413"/>
              <a:gd name="connsiteY142" fmla="*/ 723911 h 941240"/>
              <a:gd name="connsiteX143" fmla="*/ 347696 w 940413"/>
              <a:gd name="connsiteY143" fmla="*/ 807731 h 941240"/>
              <a:gd name="connsiteX144" fmla="*/ 349601 w 940413"/>
              <a:gd name="connsiteY144" fmla="*/ 524838 h 941240"/>
              <a:gd name="connsiteX145" fmla="*/ 392463 w 940413"/>
              <a:gd name="connsiteY145" fmla="*/ 481023 h 941240"/>
              <a:gd name="connsiteX146" fmla="*/ 394368 w 940413"/>
              <a:gd name="connsiteY146" fmla="*/ 476261 h 941240"/>
              <a:gd name="connsiteX147" fmla="*/ 394368 w 940413"/>
              <a:gd name="connsiteY147" fmla="*/ 448638 h 941240"/>
              <a:gd name="connsiteX148" fmla="*/ 303881 w 940413"/>
              <a:gd name="connsiteY148" fmla="*/ 448638 h 941240"/>
              <a:gd name="connsiteX149" fmla="*/ 303881 w 940413"/>
              <a:gd name="connsiteY149" fmla="*/ 471498 h 941240"/>
              <a:gd name="connsiteX150" fmla="*/ 305786 w 940413"/>
              <a:gd name="connsiteY150" fmla="*/ 481023 h 941240"/>
              <a:gd name="connsiteX151" fmla="*/ 682976 w 940413"/>
              <a:gd name="connsiteY151" fmla="*/ 698193 h 941240"/>
              <a:gd name="connsiteX152" fmla="*/ 682976 w 940413"/>
              <a:gd name="connsiteY152" fmla="*/ 774393 h 941240"/>
              <a:gd name="connsiteX153" fmla="*/ 697231 w 940413"/>
              <a:gd name="connsiteY153" fmla="*/ 788712 h 941240"/>
              <a:gd name="connsiteX154" fmla="*/ 698216 w 940413"/>
              <a:gd name="connsiteY154" fmla="*/ 788681 h 941240"/>
              <a:gd name="connsiteX155" fmla="*/ 713456 w 940413"/>
              <a:gd name="connsiteY155" fmla="*/ 775346 h 941240"/>
              <a:gd name="connsiteX156" fmla="*/ 713456 w 940413"/>
              <a:gd name="connsiteY156" fmla="*/ 698193 h 941240"/>
              <a:gd name="connsiteX157" fmla="*/ 607728 w 940413"/>
              <a:gd name="connsiteY157" fmla="*/ 534363 h 941240"/>
              <a:gd name="connsiteX158" fmla="*/ 607728 w 940413"/>
              <a:gd name="connsiteY158" fmla="*/ 576273 h 941240"/>
              <a:gd name="connsiteX159" fmla="*/ 660116 w 940413"/>
              <a:gd name="connsiteY159" fmla="*/ 576273 h 941240"/>
              <a:gd name="connsiteX160" fmla="*/ 607728 w 940413"/>
              <a:gd name="connsiteY160" fmla="*/ 534363 h 941240"/>
              <a:gd name="connsiteX161" fmla="*/ 372461 w 940413"/>
              <a:gd name="connsiteY161" fmla="*/ 545793 h 941240"/>
              <a:gd name="connsiteX162" fmla="*/ 325788 w 940413"/>
              <a:gd name="connsiteY162" fmla="*/ 545793 h 941240"/>
              <a:gd name="connsiteX163" fmla="*/ 326741 w 940413"/>
              <a:gd name="connsiteY163" fmla="*/ 568653 h 941240"/>
              <a:gd name="connsiteX164" fmla="*/ 337218 w 940413"/>
              <a:gd name="connsiteY164" fmla="*/ 584846 h 941240"/>
              <a:gd name="connsiteX165" fmla="*/ 361031 w 940413"/>
              <a:gd name="connsiteY165" fmla="*/ 584846 h 941240"/>
              <a:gd name="connsiteX166" fmla="*/ 370556 w 940413"/>
              <a:gd name="connsiteY166" fmla="*/ 569606 h 941240"/>
              <a:gd name="connsiteX167" fmla="*/ 372461 w 940413"/>
              <a:gd name="connsiteY167" fmla="*/ 545793 h 941240"/>
              <a:gd name="connsiteX168" fmla="*/ 197201 w 940413"/>
              <a:gd name="connsiteY168" fmla="*/ 242898 h 941240"/>
              <a:gd name="connsiteX169" fmla="*/ 169578 w 940413"/>
              <a:gd name="connsiteY169" fmla="*/ 250518 h 941240"/>
              <a:gd name="connsiteX170" fmla="*/ 170531 w 940413"/>
              <a:gd name="connsiteY170" fmla="*/ 266711 h 941240"/>
              <a:gd name="connsiteX171" fmla="*/ 197201 w 940413"/>
              <a:gd name="connsiteY171" fmla="*/ 272426 h 941240"/>
              <a:gd name="connsiteX172" fmla="*/ 501048 w 940413"/>
              <a:gd name="connsiteY172" fmla="*/ 273378 h 941240"/>
              <a:gd name="connsiteX173" fmla="*/ 528671 w 940413"/>
              <a:gd name="connsiteY173" fmla="*/ 264806 h 941240"/>
              <a:gd name="connsiteX174" fmla="*/ 527718 w 940413"/>
              <a:gd name="connsiteY174" fmla="*/ 249566 h 941240"/>
              <a:gd name="connsiteX175" fmla="*/ 501048 w 940413"/>
              <a:gd name="connsiteY175" fmla="*/ 242898 h 9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940413" h="941240">
                <a:moveTo>
                  <a:pt x="272448" y="472451"/>
                </a:moveTo>
                <a:lnTo>
                  <a:pt x="272448" y="470546"/>
                </a:lnTo>
                <a:cubicBezTo>
                  <a:pt x="274353" y="448638"/>
                  <a:pt x="271496" y="432446"/>
                  <a:pt x="250541" y="418158"/>
                </a:cubicBezTo>
                <a:cubicBezTo>
                  <a:pt x="229586" y="403871"/>
                  <a:pt x="199106" y="353388"/>
                  <a:pt x="196248" y="309573"/>
                </a:cubicBezTo>
                <a:lnTo>
                  <a:pt x="196248" y="302906"/>
                </a:lnTo>
                <a:cubicBezTo>
                  <a:pt x="177198" y="304811"/>
                  <a:pt x="160053" y="302906"/>
                  <a:pt x="146718" y="287666"/>
                </a:cubicBezTo>
                <a:cubicBezTo>
                  <a:pt x="139625" y="279498"/>
                  <a:pt x="135882" y="268950"/>
                  <a:pt x="136241" y="258138"/>
                </a:cubicBezTo>
                <a:cubicBezTo>
                  <a:pt x="136241" y="231468"/>
                  <a:pt x="153386" y="216228"/>
                  <a:pt x="186723" y="211466"/>
                </a:cubicBezTo>
                <a:lnTo>
                  <a:pt x="172436" y="183843"/>
                </a:lnTo>
                <a:cubicBezTo>
                  <a:pt x="148441" y="137621"/>
                  <a:pt x="166460" y="80699"/>
                  <a:pt x="212683" y="56704"/>
                </a:cubicBezTo>
                <a:cubicBezTo>
                  <a:pt x="217494" y="54207"/>
                  <a:pt x="222512" y="52129"/>
                  <a:pt x="227681" y="50493"/>
                </a:cubicBezTo>
                <a:cubicBezTo>
                  <a:pt x="232647" y="47990"/>
                  <a:pt x="237422" y="45125"/>
                  <a:pt x="241968" y="41921"/>
                </a:cubicBezTo>
                <a:cubicBezTo>
                  <a:pt x="263878" y="22453"/>
                  <a:pt x="290460" y="8998"/>
                  <a:pt x="319121" y="2868"/>
                </a:cubicBezTo>
                <a:cubicBezTo>
                  <a:pt x="349558" y="-3065"/>
                  <a:pt x="381074" y="253"/>
                  <a:pt x="409608" y="12393"/>
                </a:cubicBezTo>
                <a:lnTo>
                  <a:pt x="455328" y="33348"/>
                </a:lnTo>
                <a:cubicBezTo>
                  <a:pt x="515590" y="61415"/>
                  <a:pt x="542602" y="132320"/>
                  <a:pt x="516288" y="193368"/>
                </a:cubicBezTo>
                <a:cubicBezTo>
                  <a:pt x="513431" y="199083"/>
                  <a:pt x="511526" y="204798"/>
                  <a:pt x="508668" y="211466"/>
                </a:cubicBezTo>
                <a:cubicBezTo>
                  <a:pt x="543911" y="216228"/>
                  <a:pt x="561056" y="232421"/>
                  <a:pt x="561056" y="259091"/>
                </a:cubicBezTo>
                <a:cubicBezTo>
                  <a:pt x="561056" y="285761"/>
                  <a:pt x="542006" y="300048"/>
                  <a:pt x="501048" y="303858"/>
                </a:cubicBezTo>
                <a:cubicBezTo>
                  <a:pt x="499517" y="317993"/>
                  <a:pt x="496971" y="331999"/>
                  <a:pt x="493428" y="345768"/>
                </a:cubicBezTo>
                <a:cubicBezTo>
                  <a:pt x="483552" y="380766"/>
                  <a:pt x="461185" y="410928"/>
                  <a:pt x="430563" y="430541"/>
                </a:cubicBezTo>
                <a:cubicBezTo>
                  <a:pt x="426137" y="432546"/>
                  <a:pt x="423463" y="437131"/>
                  <a:pt x="423896" y="441971"/>
                </a:cubicBezTo>
                <a:cubicBezTo>
                  <a:pt x="424848" y="452448"/>
                  <a:pt x="423896" y="461973"/>
                  <a:pt x="423896" y="472451"/>
                </a:cubicBezTo>
                <a:lnTo>
                  <a:pt x="477236" y="481976"/>
                </a:lnTo>
                <a:lnTo>
                  <a:pt x="577248" y="498168"/>
                </a:lnTo>
                <a:cubicBezTo>
                  <a:pt x="583546" y="499283"/>
                  <a:pt x="590032" y="497917"/>
                  <a:pt x="595346" y="494358"/>
                </a:cubicBezTo>
                <a:cubicBezTo>
                  <a:pt x="602997" y="489252"/>
                  <a:pt x="611878" y="486292"/>
                  <a:pt x="621063" y="485786"/>
                </a:cubicBezTo>
                <a:cubicBezTo>
                  <a:pt x="671546" y="484833"/>
                  <a:pt x="722981" y="485786"/>
                  <a:pt x="773463" y="485786"/>
                </a:cubicBezTo>
                <a:cubicBezTo>
                  <a:pt x="798188" y="485786"/>
                  <a:pt x="818231" y="505829"/>
                  <a:pt x="818231" y="530553"/>
                </a:cubicBezTo>
                <a:cubicBezTo>
                  <a:pt x="819183" y="545793"/>
                  <a:pt x="818231" y="561033"/>
                  <a:pt x="818231" y="576273"/>
                </a:cubicBezTo>
                <a:lnTo>
                  <a:pt x="907766" y="576273"/>
                </a:lnTo>
                <a:cubicBezTo>
                  <a:pt x="924561" y="575143"/>
                  <a:pt x="939093" y="587843"/>
                  <a:pt x="940223" y="604639"/>
                </a:cubicBezTo>
                <a:cubicBezTo>
                  <a:pt x="940334" y="606295"/>
                  <a:pt x="940310" y="607958"/>
                  <a:pt x="940151" y="609611"/>
                </a:cubicBezTo>
                <a:lnTo>
                  <a:pt x="940151" y="906791"/>
                </a:lnTo>
                <a:cubicBezTo>
                  <a:pt x="942343" y="923481"/>
                  <a:pt x="930590" y="938788"/>
                  <a:pt x="913900" y="940981"/>
                </a:cubicBezTo>
                <a:cubicBezTo>
                  <a:pt x="911550" y="941290"/>
                  <a:pt x="909171" y="941323"/>
                  <a:pt x="906813" y="941081"/>
                </a:cubicBezTo>
                <a:lnTo>
                  <a:pt x="20036" y="941081"/>
                </a:lnTo>
                <a:cubicBezTo>
                  <a:pt x="4796" y="941081"/>
                  <a:pt x="33" y="935366"/>
                  <a:pt x="33" y="921078"/>
                </a:cubicBezTo>
                <a:lnTo>
                  <a:pt x="33" y="610563"/>
                </a:lnTo>
                <a:cubicBezTo>
                  <a:pt x="-1325" y="555960"/>
                  <a:pt x="39132" y="509311"/>
                  <a:pt x="93378" y="502931"/>
                </a:cubicBezTo>
                <a:lnTo>
                  <a:pt x="266733" y="473403"/>
                </a:lnTo>
                <a:close/>
                <a:moveTo>
                  <a:pt x="576296" y="529601"/>
                </a:moveTo>
                <a:lnTo>
                  <a:pt x="570581" y="527696"/>
                </a:lnTo>
                <a:lnTo>
                  <a:pt x="433421" y="504836"/>
                </a:lnTo>
                <a:cubicBezTo>
                  <a:pt x="421501" y="500472"/>
                  <a:pt x="408141" y="504794"/>
                  <a:pt x="401036" y="515313"/>
                </a:cubicBezTo>
                <a:cubicBezTo>
                  <a:pt x="398160" y="518393"/>
                  <a:pt x="397409" y="522897"/>
                  <a:pt x="399131" y="526743"/>
                </a:cubicBezTo>
                <a:cubicBezTo>
                  <a:pt x="401988" y="535316"/>
                  <a:pt x="405798" y="544841"/>
                  <a:pt x="407703" y="553413"/>
                </a:cubicBezTo>
                <a:cubicBezTo>
                  <a:pt x="408705" y="559906"/>
                  <a:pt x="407708" y="566550"/>
                  <a:pt x="404846" y="572463"/>
                </a:cubicBezTo>
                <a:cubicBezTo>
                  <a:pt x="399131" y="582941"/>
                  <a:pt x="391511" y="592466"/>
                  <a:pt x="384843" y="602943"/>
                </a:cubicBezTo>
                <a:cubicBezTo>
                  <a:pt x="383590" y="606945"/>
                  <a:pt x="383264" y="611179"/>
                  <a:pt x="383891" y="615326"/>
                </a:cubicBezTo>
                <a:cubicBezTo>
                  <a:pt x="391511" y="634376"/>
                  <a:pt x="400083" y="653426"/>
                  <a:pt x="406751" y="673428"/>
                </a:cubicBezTo>
                <a:cubicBezTo>
                  <a:pt x="408765" y="678239"/>
                  <a:pt x="409423" y="683509"/>
                  <a:pt x="408656" y="688668"/>
                </a:cubicBezTo>
                <a:cubicBezTo>
                  <a:pt x="394368" y="752486"/>
                  <a:pt x="379128" y="816303"/>
                  <a:pt x="364841" y="880121"/>
                </a:cubicBezTo>
                <a:cubicBezTo>
                  <a:pt x="362936" y="888693"/>
                  <a:pt x="359126" y="894408"/>
                  <a:pt x="349601" y="895361"/>
                </a:cubicBezTo>
                <a:cubicBezTo>
                  <a:pt x="340076" y="896313"/>
                  <a:pt x="336266" y="890598"/>
                  <a:pt x="333408" y="880121"/>
                </a:cubicBezTo>
                <a:lnTo>
                  <a:pt x="290546" y="690573"/>
                </a:lnTo>
                <a:cubicBezTo>
                  <a:pt x="288890" y="684918"/>
                  <a:pt x="289226" y="678865"/>
                  <a:pt x="291498" y="673428"/>
                </a:cubicBezTo>
                <a:cubicBezTo>
                  <a:pt x="298166" y="653426"/>
                  <a:pt x="306738" y="634376"/>
                  <a:pt x="314358" y="615326"/>
                </a:cubicBezTo>
                <a:cubicBezTo>
                  <a:pt x="315433" y="611208"/>
                  <a:pt x="315098" y="606848"/>
                  <a:pt x="313406" y="602943"/>
                </a:cubicBezTo>
                <a:cubicBezTo>
                  <a:pt x="306738" y="592466"/>
                  <a:pt x="298166" y="581988"/>
                  <a:pt x="292451" y="571511"/>
                </a:cubicBezTo>
                <a:cubicBezTo>
                  <a:pt x="289934" y="566164"/>
                  <a:pt x="289264" y="560134"/>
                  <a:pt x="290546" y="554366"/>
                </a:cubicBezTo>
                <a:cubicBezTo>
                  <a:pt x="292451" y="544841"/>
                  <a:pt x="296261" y="536268"/>
                  <a:pt x="299118" y="526743"/>
                </a:cubicBezTo>
                <a:cubicBezTo>
                  <a:pt x="300389" y="524415"/>
                  <a:pt x="300729" y="521692"/>
                  <a:pt x="300071" y="519123"/>
                </a:cubicBezTo>
                <a:cubicBezTo>
                  <a:pt x="294576" y="509138"/>
                  <a:pt x="283825" y="503206"/>
                  <a:pt x="272448" y="503883"/>
                </a:cubicBezTo>
                <a:cubicBezTo>
                  <a:pt x="217203" y="512456"/>
                  <a:pt x="161958" y="522933"/>
                  <a:pt x="105761" y="530553"/>
                </a:cubicBezTo>
                <a:cubicBezTo>
                  <a:pt x="49563" y="538173"/>
                  <a:pt x="29561" y="577226"/>
                  <a:pt x="30513" y="619136"/>
                </a:cubicBezTo>
                <a:cubicBezTo>
                  <a:pt x="31466" y="712481"/>
                  <a:pt x="30513" y="805826"/>
                  <a:pt x="30513" y="899171"/>
                </a:cubicBezTo>
                <a:lnTo>
                  <a:pt x="30513" y="909648"/>
                </a:lnTo>
                <a:lnTo>
                  <a:pt x="152433" y="909648"/>
                </a:lnTo>
                <a:lnTo>
                  <a:pt x="152433" y="653426"/>
                </a:lnTo>
                <a:lnTo>
                  <a:pt x="182913" y="653426"/>
                </a:lnTo>
                <a:lnTo>
                  <a:pt x="182913" y="909648"/>
                </a:lnTo>
                <a:lnTo>
                  <a:pt x="455328" y="909648"/>
                </a:lnTo>
                <a:lnTo>
                  <a:pt x="455328" y="611516"/>
                </a:lnTo>
                <a:cubicBezTo>
                  <a:pt x="455328" y="588656"/>
                  <a:pt x="466758" y="576273"/>
                  <a:pt x="490571" y="576273"/>
                </a:cubicBezTo>
                <a:lnTo>
                  <a:pt x="576296" y="576273"/>
                </a:lnTo>
                <a:close/>
                <a:moveTo>
                  <a:pt x="247683" y="175271"/>
                </a:moveTo>
                <a:cubicBezTo>
                  <a:pt x="241016" y="189558"/>
                  <a:pt x="229586" y="203846"/>
                  <a:pt x="228633" y="217181"/>
                </a:cubicBezTo>
                <a:cubicBezTo>
                  <a:pt x="226409" y="252734"/>
                  <a:pt x="227046" y="288409"/>
                  <a:pt x="230538" y="323861"/>
                </a:cubicBezTo>
                <a:cubicBezTo>
                  <a:pt x="236253" y="381011"/>
                  <a:pt x="290546" y="424826"/>
                  <a:pt x="349601" y="424826"/>
                </a:cubicBezTo>
                <a:cubicBezTo>
                  <a:pt x="409054" y="425033"/>
                  <a:pt x="459698" y="381682"/>
                  <a:pt x="468663" y="322908"/>
                </a:cubicBezTo>
                <a:cubicBezTo>
                  <a:pt x="471521" y="294333"/>
                  <a:pt x="468663" y="265758"/>
                  <a:pt x="470568" y="237183"/>
                </a:cubicBezTo>
                <a:cubicBezTo>
                  <a:pt x="472473" y="208608"/>
                  <a:pt x="459138" y="195273"/>
                  <a:pt x="450566" y="175271"/>
                </a:cubicBezTo>
                <a:cubicBezTo>
                  <a:pt x="382938" y="224801"/>
                  <a:pt x="316263" y="224801"/>
                  <a:pt x="247683" y="175271"/>
                </a:cubicBezTo>
                <a:close/>
                <a:moveTo>
                  <a:pt x="652496" y="726768"/>
                </a:moveTo>
                <a:lnTo>
                  <a:pt x="652496" y="685811"/>
                </a:lnTo>
                <a:cubicBezTo>
                  <a:pt x="652496" y="673428"/>
                  <a:pt x="658211" y="667713"/>
                  <a:pt x="671546" y="667713"/>
                </a:cubicBezTo>
                <a:lnTo>
                  <a:pt x="723933" y="667713"/>
                </a:lnTo>
                <a:cubicBezTo>
                  <a:pt x="738221" y="667713"/>
                  <a:pt x="743936" y="672476"/>
                  <a:pt x="743936" y="686763"/>
                </a:cubicBezTo>
                <a:lnTo>
                  <a:pt x="743936" y="727721"/>
                </a:lnTo>
                <a:cubicBezTo>
                  <a:pt x="777273" y="727721"/>
                  <a:pt x="810611" y="729626"/>
                  <a:pt x="842996" y="727721"/>
                </a:cubicBezTo>
                <a:cubicBezTo>
                  <a:pt x="870050" y="726052"/>
                  <a:pt x="893751" y="709017"/>
                  <a:pt x="903956" y="683906"/>
                </a:cubicBezTo>
                <a:cubicBezTo>
                  <a:pt x="915386" y="659141"/>
                  <a:pt x="908718" y="632471"/>
                  <a:pt x="910623" y="607706"/>
                </a:cubicBezTo>
                <a:lnTo>
                  <a:pt x="485808" y="607706"/>
                </a:lnTo>
                <a:lnTo>
                  <a:pt x="485808" y="654378"/>
                </a:lnTo>
                <a:cubicBezTo>
                  <a:pt x="486761" y="690573"/>
                  <a:pt x="512478" y="722958"/>
                  <a:pt x="547721" y="725816"/>
                </a:cubicBezTo>
                <a:cubicBezTo>
                  <a:pt x="582602" y="728042"/>
                  <a:pt x="617579" y="728360"/>
                  <a:pt x="652496" y="726768"/>
                </a:cubicBezTo>
                <a:close/>
                <a:moveTo>
                  <a:pt x="485808" y="848688"/>
                </a:moveTo>
                <a:lnTo>
                  <a:pt x="910623" y="848688"/>
                </a:lnTo>
                <a:lnTo>
                  <a:pt x="910623" y="726768"/>
                </a:lnTo>
                <a:cubicBezTo>
                  <a:pt x="891046" y="746742"/>
                  <a:pt x="864296" y="758059"/>
                  <a:pt x="836328" y="758201"/>
                </a:cubicBezTo>
                <a:lnTo>
                  <a:pt x="743936" y="758201"/>
                </a:lnTo>
                <a:lnTo>
                  <a:pt x="743936" y="772488"/>
                </a:lnTo>
                <a:cubicBezTo>
                  <a:pt x="743936" y="797739"/>
                  <a:pt x="723466" y="818208"/>
                  <a:pt x="698216" y="818208"/>
                </a:cubicBezTo>
                <a:cubicBezTo>
                  <a:pt x="672965" y="818208"/>
                  <a:pt x="652496" y="797739"/>
                  <a:pt x="652496" y="772488"/>
                </a:cubicBezTo>
                <a:lnTo>
                  <a:pt x="652496" y="759153"/>
                </a:lnTo>
                <a:lnTo>
                  <a:pt x="562008" y="759153"/>
                </a:lnTo>
                <a:cubicBezTo>
                  <a:pt x="543866" y="759287"/>
                  <a:pt x="526048" y="754337"/>
                  <a:pt x="510573" y="744866"/>
                </a:cubicBezTo>
                <a:lnTo>
                  <a:pt x="485808" y="728673"/>
                </a:lnTo>
                <a:close/>
                <a:moveTo>
                  <a:pt x="321978" y="114311"/>
                </a:moveTo>
                <a:cubicBezTo>
                  <a:pt x="285783" y="71448"/>
                  <a:pt x="244826" y="63828"/>
                  <a:pt x="213393" y="93356"/>
                </a:cubicBezTo>
                <a:cubicBezTo>
                  <a:pt x="181961" y="122883"/>
                  <a:pt x="186723" y="161936"/>
                  <a:pt x="209583" y="183843"/>
                </a:cubicBezTo>
                <a:lnTo>
                  <a:pt x="227681" y="148601"/>
                </a:lnTo>
                <a:cubicBezTo>
                  <a:pt x="234348" y="135266"/>
                  <a:pt x="242921" y="133361"/>
                  <a:pt x="255303" y="141933"/>
                </a:cubicBezTo>
                <a:lnTo>
                  <a:pt x="281021" y="160983"/>
                </a:lnTo>
                <a:cubicBezTo>
                  <a:pt x="309197" y="180080"/>
                  <a:pt x="344033" y="186634"/>
                  <a:pt x="377223" y="179081"/>
                </a:cubicBezTo>
                <a:cubicBezTo>
                  <a:pt x="400612" y="172329"/>
                  <a:pt x="422126" y="160268"/>
                  <a:pt x="440088" y="143838"/>
                </a:cubicBezTo>
                <a:cubicBezTo>
                  <a:pt x="456281" y="132408"/>
                  <a:pt x="463901" y="134313"/>
                  <a:pt x="472473" y="151458"/>
                </a:cubicBezTo>
                <a:lnTo>
                  <a:pt x="487713" y="182891"/>
                </a:lnTo>
                <a:cubicBezTo>
                  <a:pt x="509445" y="137888"/>
                  <a:pt x="490581" y="83789"/>
                  <a:pt x="445578" y="62057"/>
                </a:cubicBezTo>
                <a:cubicBezTo>
                  <a:pt x="444085" y="61336"/>
                  <a:pt x="442572" y="60656"/>
                  <a:pt x="441041" y="60018"/>
                </a:cubicBezTo>
                <a:cubicBezTo>
                  <a:pt x="415323" y="48588"/>
                  <a:pt x="390558" y="33348"/>
                  <a:pt x="361983" y="31443"/>
                </a:cubicBezTo>
                <a:cubicBezTo>
                  <a:pt x="334949" y="28410"/>
                  <a:pt x="307697" y="34803"/>
                  <a:pt x="284831" y="49541"/>
                </a:cubicBezTo>
                <a:cubicBezTo>
                  <a:pt x="311140" y="56791"/>
                  <a:pt x="333442" y="74290"/>
                  <a:pt x="346743" y="98118"/>
                </a:cubicBezTo>
                <a:close/>
                <a:moveTo>
                  <a:pt x="909671" y="881073"/>
                </a:moveTo>
                <a:lnTo>
                  <a:pt x="486761" y="881073"/>
                </a:lnTo>
                <a:lnTo>
                  <a:pt x="486761" y="909648"/>
                </a:lnTo>
                <a:lnTo>
                  <a:pt x="909671" y="909648"/>
                </a:lnTo>
                <a:close/>
                <a:moveTo>
                  <a:pt x="693453" y="576273"/>
                </a:moveTo>
                <a:lnTo>
                  <a:pt x="788703" y="576273"/>
                </a:lnTo>
                <a:cubicBezTo>
                  <a:pt x="788703" y="561986"/>
                  <a:pt x="789656" y="548651"/>
                  <a:pt x="788703" y="534363"/>
                </a:cubicBezTo>
                <a:cubicBezTo>
                  <a:pt x="787751" y="520076"/>
                  <a:pt x="783941" y="516266"/>
                  <a:pt x="769653" y="516266"/>
                </a:cubicBezTo>
                <a:lnTo>
                  <a:pt x="643923" y="516266"/>
                </a:lnTo>
                <a:cubicBezTo>
                  <a:pt x="667051" y="529733"/>
                  <a:pt x="684614" y="551012"/>
                  <a:pt x="693453" y="576273"/>
                </a:cubicBezTo>
                <a:close/>
                <a:moveTo>
                  <a:pt x="347696" y="807731"/>
                </a:moveTo>
                <a:lnTo>
                  <a:pt x="350553" y="807731"/>
                </a:lnTo>
                <a:cubicBezTo>
                  <a:pt x="359126" y="768678"/>
                  <a:pt x="368651" y="728673"/>
                  <a:pt x="378176" y="688668"/>
                </a:cubicBezTo>
                <a:cubicBezTo>
                  <a:pt x="378273" y="686093"/>
                  <a:pt x="377951" y="683520"/>
                  <a:pt x="377223" y="681048"/>
                </a:cubicBezTo>
                <a:cubicBezTo>
                  <a:pt x="370556" y="662951"/>
                  <a:pt x="362936" y="645806"/>
                  <a:pt x="355316" y="627708"/>
                </a:cubicBezTo>
                <a:cubicBezTo>
                  <a:pt x="354405" y="624912"/>
                  <a:pt x="351520" y="623263"/>
                  <a:pt x="348648" y="623898"/>
                </a:cubicBezTo>
                <a:cubicBezTo>
                  <a:pt x="346246" y="624189"/>
                  <a:pt x="344125" y="625603"/>
                  <a:pt x="342933" y="627708"/>
                </a:cubicBezTo>
                <a:cubicBezTo>
                  <a:pt x="339123" y="634376"/>
                  <a:pt x="338171" y="641043"/>
                  <a:pt x="334361" y="646758"/>
                </a:cubicBezTo>
                <a:cubicBezTo>
                  <a:pt x="320820" y="670219"/>
                  <a:pt x="318378" y="698475"/>
                  <a:pt x="327693" y="723911"/>
                </a:cubicBezTo>
                <a:cubicBezTo>
                  <a:pt x="336266" y="750581"/>
                  <a:pt x="341028" y="779156"/>
                  <a:pt x="347696" y="807731"/>
                </a:cubicBezTo>
                <a:close/>
                <a:moveTo>
                  <a:pt x="349601" y="524838"/>
                </a:moveTo>
                <a:lnTo>
                  <a:pt x="392463" y="481023"/>
                </a:lnTo>
                <a:cubicBezTo>
                  <a:pt x="393629" y="479703"/>
                  <a:pt x="394303" y="478021"/>
                  <a:pt x="394368" y="476261"/>
                </a:cubicBezTo>
                <a:lnTo>
                  <a:pt x="394368" y="448638"/>
                </a:lnTo>
                <a:cubicBezTo>
                  <a:pt x="364811" y="457185"/>
                  <a:pt x="333438" y="457185"/>
                  <a:pt x="303881" y="448638"/>
                </a:cubicBezTo>
                <a:lnTo>
                  <a:pt x="303881" y="471498"/>
                </a:lnTo>
                <a:cubicBezTo>
                  <a:pt x="303384" y="474798"/>
                  <a:pt x="304058" y="478168"/>
                  <a:pt x="305786" y="481023"/>
                </a:cubicBezTo>
                <a:close/>
                <a:moveTo>
                  <a:pt x="682976" y="698193"/>
                </a:moveTo>
                <a:lnTo>
                  <a:pt x="682976" y="774393"/>
                </a:lnTo>
                <a:cubicBezTo>
                  <a:pt x="682958" y="782284"/>
                  <a:pt x="689341" y="788695"/>
                  <a:pt x="697231" y="788712"/>
                </a:cubicBezTo>
                <a:cubicBezTo>
                  <a:pt x="697560" y="788713"/>
                  <a:pt x="697888" y="788702"/>
                  <a:pt x="698216" y="788681"/>
                </a:cubicBezTo>
                <a:cubicBezTo>
                  <a:pt x="705941" y="788741"/>
                  <a:pt x="712490" y="783011"/>
                  <a:pt x="713456" y="775346"/>
                </a:cubicBezTo>
                <a:lnTo>
                  <a:pt x="713456" y="698193"/>
                </a:lnTo>
                <a:close/>
                <a:moveTo>
                  <a:pt x="607728" y="534363"/>
                </a:moveTo>
                <a:lnTo>
                  <a:pt x="607728" y="576273"/>
                </a:lnTo>
                <a:lnTo>
                  <a:pt x="660116" y="576273"/>
                </a:lnTo>
                <a:cubicBezTo>
                  <a:pt x="650192" y="554861"/>
                  <a:pt x="630797" y="539345"/>
                  <a:pt x="607728" y="534363"/>
                </a:cubicBezTo>
                <a:close/>
                <a:moveTo>
                  <a:pt x="372461" y="545793"/>
                </a:moveTo>
                <a:cubicBezTo>
                  <a:pt x="349601" y="562938"/>
                  <a:pt x="349601" y="562938"/>
                  <a:pt x="325788" y="545793"/>
                </a:cubicBezTo>
                <a:cubicBezTo>
                  <a:pt x="319746" y="552372"/>
                  <a:pt x="320173" y="562600"/>
                  <a:pt x="326741" y="568653"/>
                </a:cubicBezTo>
                <a:cubicBezTo>
                  <a:pt x="330551" y="573416"/>
                  <a:pt x="333408" y="579131"/>
                  <a:pt x="337218" y="584846"/>
                </a:cubicBezTo>
                <a:cubicBezTo>
                  <a:pt x="341028" y="590561"/>
                  <a:pt x="354363" y="595323"/>
                  <a:pt x="361031" y="584846"/>
                </a:cubicBezTo>
                <a:cubicBezTo>
                  <a:pt x="363859" y="579557"/>
                  <a:pt x="367042" y="574466"/>
                  <a:pt x="370556" y="569606"/>
                </a:cubicBezTo>
                <a:cubicBezTo>
                  <a:pt x="377526" y="563489"/>
                  <a:pt x="378370" y="552940"/>
                  <a:pt x="372461" y="545793"/>
                </a:cubicBezTo>
                <a:close/>
                <a:moveTo>
                  <a:pt x="197201" y="242898"/>
                </a:moveTo>
                <a:cubicBezTo>
                  <a:pt x="186723" y="242898"/>
                  <a:pt x="175293" y="239088"/>
                  <a:pt x="169578" y="250518"/>
                </a:cubicBezTo>
                <a:cubicBezTo>
                  <a:pt x="167467" y="255788"/>
                  <a:pt x="167816" y="261725"/>
                  <a:pt x="170531" y="266711"/>
                </a:cubicBezTo>
                <a:cubicBezTo>
                  <a:pt x="177198" y="276236"/>
                  <a:pt x="187676" y="272426"/>
                  <a:pt x="197201" y="272426"/>
                </a:cubicBezTo>
                <a:close/>
                <a:moveTo>
                  <a:pt x="501048" y="273378"/>
                </a:moveTo>
                <a:cubicBezTo>
                  <a:pt x="512478" y="272426"/>
                  <a:pt x="523908" y="276236"/>
                  <a:pt x="528671" y="264806"/>
                </a:cubicBezTo>
                <a:cubicBezTo>
                  <a:pt x="530758" y="259857"/>
                  <a:pt x="530405" y="254216"/>
                  <a:pt x="527718" y="249566"/>
                </a:cubicBezTo>
                <a:cubicBezTo>
                  <a:pt x="521051" y="239088"/>
                  <a:pt x="510573" y="242898"/>
                  <a:pt x="501048" y="242898"/>
                </a:cubicBezTo>
                <a:close/>
              </a:path>
            </a:pathLst>
          </a:custGeom>
          <a:solidFill>
            <a:srgbClr val="2F5597"/>
          </a:solidFill>
          <a:ln w="9525" cap="flat">
            <a:noFill/>
            <a:prstDash val="solid"/>
            <a:miter/>
          </a:ln>
        </p:spPr>
        <p:txBody>
          <a:bodyPr rtlCol="0" anchor="ctr"/>
          <a:lstStyle/>
          <a:p>
            <a:endParaRPr lang="en-US" dirty="0"/>
          </a:p>
        </p:txBody>
      </p:sp>
      <p:sp>
        <p:nvSpPr>
          <p:cNvPr id="17" name="TextBox 16">
            <a:extLst>
              <a:ext uri="{FF2B5EF4-FFF2-40B4-BE49-F238E27FC236}">
                <a16:creationId xmlns:a16="http://schemas.microsoft.com/office/drawing/2014/main" id="{919AA65D-802F-4CD7-A705-F8B7A78F2C2D}"/>
              </a:ext>
            </a:extLst>
          </p:cNvPr>
          <p:cNvSpPr txBox="1"/>
          <p:nvPr userDrawn="1"/>
        </p:nvSpPr>
        <p:spPr>
          <a:xfrm>
            <a:off x="3938752" y="5665153"/>
            <a:ext cx="2327563" cy="307777"/>
          </a:xfrm>
          <a:prstGeom prst="rect">
            <a:avLst/>
          </a:prstGeom>
          <a:noFill/>
        </p:spPr>
        <p:txBody>
          <a:bodyPr wrap="square" rtlCol="0">
            <a:spAutoFit/>
          </a:bodyPr>
          <a:lstStyle/>
          <a:p>
            <a:r>
              <a:rPr lang="en-US" sz="1400" dirty="0">
                <a:solidFill>
                  <a:srgbClr val="2F5597"/>
                </a:solidFill>
              </a:rPr>
              <a:t>Years of Experience</a:t>
            </a:r>
          </a:p>
        </p:txBody>
      </p:sp>
      <p:sp>
        <p:nvSpPr>
          <p:cNvPr id="4" name="Text Placeholder 3"/>
          <p:cNvSpPr>
            <a:spLocks noGrp="1"/>
          </p:cNvSpPr>
          <p:nvPr>
            <p:ph type="body" sz="quarter" idx="14" hasCustomPrompt="1"/>
          </p:nvPr>
        </p:nvSpPr>
        <p:spPr>
          <a:xfrm>
            <a:off x="7353300" y="4728821"/>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9" name="Text Placeholder 3"/>
          <p:cNvSpPr>
            <a:spLocks noGrp="1"/>
          </p:cNvSpPr>
          <p:nvPr>
            <p:ph type="body" sz="quarter" idx="15" hasCustomPrompt="1"/>
          </p:nvPr>
        </p:nvSpPr>
        <p:spPr>
          <a:xfrm>
            <a:off x="7353300" y="3348154"/>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35" name="Group 34">
            <a:extLst>
              <a:ext uri="{FF2B5EF4-FFF2-40B4-BE49-F238E27FC236}">
                <a16:creationId xmlns:a16="http://schemas.microsoft.com/office/drawing/2014/main" id="{F1872806-3A28-4DC9-9ABA-87ACAAE88084}"/>
              </a:ext>
            </a:extLst>
          </p:cNvPr>
          <p:cNvGrpSpPr/>
          <p:nvPr userDrawn="1"/>
        </p:nvGrpSpPr>
        <p:grpSpPr>
          <a:xfrm>
            <a:off x="1729453" y="3365548"/>
            <a:ext cx="289847" cy="1900289"/>
            <a:chOff x="1729453" y="3365548"/>
            <a:chExt cx="289847" cy="1900289"/>
          </a:xfrm>
        </p:grpSpPr>
        <p:sp>
          <p:nvSpPr>
            <p:cNvPr id="9" name="Oval 8">
              <a:extLst>
                <a:ext uri="{FF2B5EF4-FFF2-40B4-BE49-F238E27FC236}">
                  <a16:creationId xmlns:a16="http://schemas.microsoft.com/office/drawing/2014/main" id="{FB3950FB-E3CD-4C05-A6D6-086585CEEC87}"/>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3D6DFDC6-FF14-4EF5-98C2-C52577AEED4A}"/>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01F00DA-6546-4C22-8AC0-F0BFABCC7CD2}"/>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 name="Group 6">
            <a:extLst>
              <a:ext uri="{FF2B5EF4-FFF2-40B4-BE49-F238E27FC236}">
                <a16:creationId xmlns:a16="http://schemas.microsoft.com/office/drawing/2014/main" id="{962D1C6B-83B4-4A3B-A596-2BBAFDBAF9CF}"/>
              </a:ext>
            </a:extLst>
          </p:cNvPr>
          <p:cNvGrpSpPr/>
          <p:nvPr userDrawn="1"/>
        </p:nvGrpSpPr>
        <p:grpSpPr>
          <a:xfrm>
            <a:off x="1731611" y="3910687"/>
            <a:ext cx="286968" cy="1363152"/>
            <a:chOff x="1731611" y="3910687"/>
            <a:chExt cx="286968" cy="1363152"/>
          </a:xfrm>
        </p:grpSpPr>
        <p:sp>
          <p:nvSpPr>
            <p:cNvPr id="5" name="Oval 4">
              <a:extLst>
                <a:ext uri="{FF2B5EF4-FFF2-40B4-BE49-F238E27FC236}">
                  <a16:creationId xmlns:a16="http://schemas.microsoft.com/office/drawing/2014/main" id="{30674C09-4E83-45CF-BE46-42B934F68339}"/>
                </a:ext>
              </a:extLst>
            </p:cNvPr>
            <p:cNvSpPr/>
            <p:nvPr userDrawn="1"/>
          </p:nvSpPr>
          <p:spPr>
            <a:xfrm>
              <a:off x="1731611" y="3910687"/>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1C6C3F85-0022-42FB-803F-19421D734C3A}"/>
                </a:ext>
              </a:extLst>
            </p:cNvPr>
            <p:cNvSpPr/>
            <p:nvPr userDrawn="1"/>
          </p:nvSpPr>
          <p:spPr>
            <a:xfrm>
              <a:off x="1731611" y="4986871"/>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F4BFB41-F1F2-4330-A3C1-B0B399A7BF46}"/>
                </a:ext>
              </a:extLst>
            </p:cNvPr>
            <p:cNvSpPr/>
            <p:nvPr userDrawn="1"/>
          </p:nvSpPr>
          <p:spPr>
            <a:xfrm>
              <a:off x="1731611" y="4054171"/>
              <a:ext cx="286968" cy="108914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A611EF68-6715-4D43-BACB-67CEF93A7046}"/>
              </a:ext>
            </a:extLst>
          </p:cNvPr>
          <p:cNvGrpSpPr/>
          <p:nvPr userDrawn="1"/>
        </p:nvGrpSpPr>
        <p:grpSpPr>
          <a:xfrm>
            <a:off x="2377193" y="3380488"/>
            <a:ext cx="292005" cy="1903167"/>
            <a:chOff x="1729453" y="3362670"/>
            <a:chExt cx="292005" cy="1903167"/>
          </a:xfrm>
        </p:grpSpPr>
        <p:sp>
          <p:nvSpPr>
            <p:cNvPr id="37" name="Oval 36">
              <a:extLst>
                <a:ext uri="{FF2B5EF4-FFF2-40B4-BE49-F238E27FC236}">
                  <a16:creationId xmlns:a16="http://schemas.microsoft.com/office/drawing/2014/main" id="{1A0AEBCF-19BF-4EAC-ACB5-3A23A4146F7F}"/>
                </a:ext>
              </a:extLst>
            </p:cNvPr>
            <p:cNvSpPr/>
            <p:nvPr userDrawn="1"/>
          </p:nvSpPr>
          <p:spPr>
            <a:xfrm>
              <a:off x="1732332" y="3362670"/>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a:extLst>
                <a:ext uri="{FF2B5EF4-FFF2-40B4-BE49-F238E27FC236}">
                  <a16:creationId xmlns:a16="http://schemas.microsoft.com/office/drawing/2014/main" id="{0521E58E-4001-441C-B522-A7E032D12022}"/>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75BF6DED-DC68-41C2-8857-75BB24A29473}"/>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E793EAB3-4F5E-4F77-9D8A-62C61B99D3DD}"/>
              </a:ext>
            </a:extLst>
          </p:cNvPr>
          <p:cNvGrpSpPr/>
          <p:nvPr userDrawn="1"/>
        </p:nvGrpSpPr>
        <p:grpSpPr>
          <a:xfrm>
            <a:off x="2375091" y="3920503"/>
            <a:ext cx="286968" cy="1363152"/>
            <a:chOff x="1357120" y="3915956"/>
            <a:chExt cx="286968" cy="1363152"/>
          </a:xfrm>
        </p:grpSpPr>
        <p:sp>
          <p:nvSpPr>
            <p:cNvPr id="21" name="Oval 20">
              <a:extLst>
                <a:ext uri="{FF2B5EF4-FFF2-40B4-BE49-F238E27FC236}">
                  <a16:creationId xmlns:a16="http://schemas.microsoft.com/office/drawing/2014/main" id="{DCA0A7E9-E804-42F0-B40F-905D0F094A8D}"/>
                </a:ext>
              </a:extLst>
            </p:cNvPr>
            <p:cNvSpPr/>
            <p:nvPr userDrawn="1"/>
          </p:nvSpPr>
          <p:spPr>
            <a:xfrm>
              <a:off x="1357120" y="3915956"/>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0E9CB97A-E6F0-4044-A54B-944E68B5D297}"/>
                </a:ext>
              </a:extLst>
            </p:cNvPr>
            <p:cNvSpPr/>
            <p:nvPr userDrawn="1"/>
          </p:nvSpPr>
          <p:spPr>
            <a:xfrm>
              <a:off x="1357120" y="4992140"/>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A14B0EA-02DE-4627-A970-7D03925151C1}"/>
                </a:ext>
              </a:extLst>
            </p:cNvPr>
            <p:cNvSpPr/>
            <p:nvPr userDrawn="1"/>
          </p:nvSpPr>
          <p:spPr>
            <a:xfrm>
              <a:off x="1357120" y="4059440"/>
              <a:ext cx="286968" cy="108914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0" name="Group 39">
            <a:extLst>
              <a:ext uri="{FF2B5EF4-FFF2-40B4-BE49-F238E27FC236}">
                <a16:creationId xmlns:a16="http://schemas.microsoft.com/office/drawing/2014/main" id="{75EADC43-9E33-40E0-AA67-E210E726A85C}"/>
              </a:ext>
            </a:extLst>
          </p:cNvPr>
          <p:cNvGrpSpPr/>
          <p:nvPr userDrawn="1"/>
        </p:nvGrpSpPr>
        <p:grpSpPr>
          <a:xfrm>
            <a:off x="3037708" y="3369033"/>
            <a:ext cx="289847" cy="1900289"/>
            <a:chOff x="1729453" y="3365548"/>
            <a:chExt cx="289847" cy="1900289"/>
          </a:xfrm>
        </p:grpSpPr>
        <p:sp>
          <p:nvSpPr>
            <p:cNvPr id="41" name="Oval 40">
              <a:extLst>
                <a:ext uri="{FF2B5EF4-FFF2-40B4-BE49-F238E27FC236}">
                  <a16:creationId xmlns:a16="http://schemas.microsoft.com/office/drawing/2014/main" id="{E69B29D7-D710-4D2F-A224-F0C4913E734B}"/>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263DECE0-6291-41F0-A5A8-92A7CBD67200}"/>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E0023031-CC87-48C3-A57C-03FF91916E3C}"/>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4" name="Group 43">
            <a:extLst>
              <a:ext uri="{FF2B5EF4-FFF2-40B4-BE49-F238E27FC236}">
                <a16:creationId xmlns:a16="http://schemas.microsoft.com/office/drawing/2014/main" id="{C3F21EEE-8B76-45C3-AEEC-38101AE8026E}"/>
              </a:ext>
            </a:extLst>
          </p:cNvPr>
          <p:cNvGrpSpPr/>
          <p:nvPr userDrawn="1"/>
        </p:nvGrpSpPr>
        <p:grpSpPr>
          <a:xfrm>
            <a:off x="3684293" y="3392703"/>
            <a:ext cx="289847" cy="1900289"/>
            <a:chOff x="1729453" y="3365548"/>
            <a:chExt cx="289847" cy="1900289"/>
          </a:xfrm>
        </p:grpSpPr>
        <p:sp>
          <p:nvSpPr>
            <p:cNvPr id="45" name="Oval 44">
              <a:extLst>
                <a:ext uri="{FF2B5EF4-FFF2-40B4-BE49-F238E27FC236}">
                  <a16:creationId xmlns:a16="http://schemas.microsoft.com/office/drawing/2014/main" id="{F572EA6D-7D44-4D9B-AF4D-7A83E68F75C0}"/>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E2F50B4A-9405-459A-8B2B-DAD7383D1F19}"/>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916747A5-A125-46E0-BB8B-940312E57E40}"/>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2" name="Group 51">
            <a:extLst>
              <a:ext uri="{FF2B5EF4-FFF2-40B4-BE49-F238E27FC236}">
                <a16:creationId xmlns:a16="http://schemas.microsoft.com/office/drawing/2014/main" id="{D2D193A0-BA26-4CB6-8039-55014A82E9E7}"/>
              </a:ext>
            </a:extLst>
          </p:cNvPr>
          <p:cNvGrpSpPr/>
          <p:nvPr userDrawn="1"/>
        </p:nvGrpSpPr>
        <p:grpSpPr>
          <a:xfrm>
            <a:off x="4312690" y="3410288"/>
            <a:ext cx="289847" cy="1900289"/>
            <a:chOff x="1729453" y="3365548"/>
            <a:chExt cx="289847" cy="1900289"/>
          </a:xfrm>
        </p:grpSpPr>
        <p:sp>
          <p:nvSpPr>
            <p:cNvPr id="53" name="Oval 52">
              <a:extLst>
                <a:ext uri="{FF2B5EF4-FFF2-40B4-BE49-F238E27FC236}">
                  <a16:creationId xmlns:a16="http://schemas.microsoft.com/office/drawing/2014/main" id="{D58384CA-0843-4E28-B35E-B91B49129112}"/>
                </a:ext>
              </a:extLst>
            </p:cNvPr>
            <p:cNvSpPr/>
            <p:nvPr userDrawn="1"/>
          </p:nvSpPr>
          <p:spPr>
            <a:xfrm>
              <a:off x="1732332" y="3365548"/>
              <a:ext cx="286247" cy="286247"/>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a:extLst>
                <a:ext uri="{FF2B5EF4-FFF2-40B4-BE49-F238E27FC236}">
                  <a16:creationId xmlns:a16="http://schemas.microsoft.com/office/drawing/2014/main" id="{CAFEA843-DDE9-4C2E-80FD-C7B63F2DF1BC}"/>
                </a:ext>
              </a:extLst>
            </p:cNvPr>
            <p:cNvSpPr/>
            <p:nvPr userDrawn="1"/>
          </p:nvSpPr>
          <p:spPr>
            <a:xfrm>
              <a:off x="1729453" y="4976711"/>
              <a:ext cx="289126" cy="28912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60D9B00A-4AC1-4A37-BE6F-04DD8D97A4D8}"/>
                </a:ext>
              </a:extLst>
            </p:cNvPr>
            <p:cNvSpPr/>
            <p:nvPr userDrawn="1"/>
          </p:nvSpPr>
          <p:spPr>
            <a:xfrm>
              <a:off x="1732332" y="3507233"/>
              <a:ext cx="286968" cy="1623891"/>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F00799A3-607B-41F3-8BED-DAF6134C9AEE}"/>
              </a:ext>
            </a:extLst>
          </p:cNvPr>
          <p:cNvGrpSpPr/>
          <p:nvPr userDrawn="1"/>
        </p:nvGrpSpPr>
        <p:grpSpPr>
          <a:xfrm>
            <a:off x="3686451" y="4739143"/>
            <a:ext cx="286968" cy="540545"/>
            <a:chOff x="3686451" y="4739143"/>
            <a:chExt cx="286968" cy="540545"/>
          </a:xfrm>
        </p:grpSpPr>
        <p:sp>
          <p:nvSpPr>
            <p:cNvPr id="56" name="Oval 55">
              <a:extLst>
                <a:ext uri="{FF2B5EF4-FFF2-40B4-BE49-F238E27FC236}">
                  <a16:creationId xmlns:a16="http://schemas.microsoft.com/office/drawing/2014/main" id="{BFC40DC4-DBCE-426C-93D1-E505E4EF0A3C}"/>
                </a:ext>
              </a:extLst>
            </p:cNvPr>
            <p:cNvSpPr/>
            <p:nvPr userDrawn="1"/>
          </p:nvSpPr>
          <p:spPr>
            <a:xfrm>
              <a:off x="3686451" y="4739143"/>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9994E0FC-3401-4A15-A86D-0DE4E4279145}"/>
                </a:ext>
              </a:extLst>
            </p:cNvPr>
            <p:cNvSpPr/>
            <p:nvPr userDrawn="1"/>
          </p:nvSpPr>
          <p:spPr>
            <a:xfrm>
              <a:off x="3686451" y="4900051"/>
              <a:ext cx="286968" cy="21419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a:extLst>
                <a:ext uri="{FF2B5EF4-FFF2-40B4-BE49-F238E27FC236}">
                  <a16:creationId xmlns:a16="http://schemas.microsoft.com/office/drawing/2014/main" id="{5C21839A-CC1A-484F-8114-42DE72BB4E1E}"/>
                </a:ext>
              </a:extLst>
            </p:cNvPr>
            <p:cNvSpPr/>
            <p:nvPr userDrawn="1"/>
          </p:nvSpPr>
          <p:spPr>
            <a:xfrm>
              <a:off x="3686451" y="4992720"/>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61">
            <a:extLst>
              <a:ext uri="{FF2B5EF4-FFF2-40B4-BE49-F238E27FC236}">
                <a16:creationId xmlns:a16="http://schemas.microsoft.com/office/drawing/2014/main" id="{DDC66168-4FDE-4403-A69C-5896478F5854}"/>
              </a:ext>
            </a:extLst>
          </p:cNvPr>
          <p:cNvGrpSpPr/>
          <p:nvPr userDrawn="1"/>
        </p:nvGrpSpPr>
        <p:grpSpPr>
          <a:xfrm>
            <a:off x="3038429" y="4361380"/>
            <a:ext cx="286968" cy="926894"/>
            <a:chOff x="5174192" y="3696535"/>
            <a:chExt cx="286968" cy="926894"/>
          </a:xfrm>
        </p:grpSpPr>
        <p:sp>
          <p:nvSpPr>
            <p:cNvPr id="59" name="Rectangle 58">
              <a:extLst>
                <a:ext uri="{FF2B5EF4-FFF2-40B4-BE49-F238E27FC236}">
                  <a16:creationId xmlns:a16="http://schemas.microsoft.com/office/drawing/2014/main" id="{48FA331A-B7F2-4F98-A140-80D5D3A7FCB0}"/>
                </a:ext>
              </a:extLst>
            </p:cNvPr>
            <p:cNvSpPr/>
            <p:nvPr userDrawn="1"/>
          </p:nvSpPr>
          <p:spPr>
            <a:xfrm>
              <a:off x="5174192" y="3836668"/>
              <a:ext cx="286968" cy="655824"/>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14BC3261-AB93-4AA6-A6B2-9299D7F6458D}"/>
                </a:ext>
              </a:extLst>
            </p:cNvPr>
            <p:cNvSpPr/>
            <p:nvPr userDrawn="1"/>
          </p:nvSpPr>
          <p:spPr>
            <a:xfrm>
              <a:off x="5174192" y="4336461"/>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0BCA8205-0EFE-43D4-B358-B39D8A95D6F6}"/>
                </a:ext>
              </a:extLst>
            </p:cNvPr>
            <p:cNvSpPr/>
            <p:nvPr userDrawn="1"/>
          </p:nvSpPr>
          <p:spPr>
            <a:xfrm>
              <a:off x="5174192" y="3696535"/>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a:extLst>
              <a:ext uri="{FF2B5EF4-FFF2-40B4-BE49-F238E27FC236}">
                <a16:creationId xmlns:a16="http://schemas.microsoft.com/office/drawing/2014/main" id="{ACF208A9-E9FA-4F37-A2C5-F0B0C138E376}"/>
              </a:ext>
            </a:extLst>
          </p:cNvPr>
          <p:cNvGrpSpPr/>
          <p:nvPr userDrawn="1"/>
        </p:nvGrpSpPr>
        <p:grpSpPr>
          <a:xfrm>
            <a:off x="4311969" y="4761146"/>
            <a:ext cx="286968" cy="540545"/>
            <a:chOff x="4311969" y="4761146"/>
            <a:chExt cx="286968" cy="540545"/>
          </a:xfrm>
        </p:grpSpPr>
        <p:sp>
          <p:nvSpPr>
            <p:cNvPr id="63" name="Oval 62">
              <a:extLst>
                <a:ext uri="{FF2B5EF4-FFF2-40B4-BE49-F238E27FC236}">
                  <a16:creationId xmlns:a16="http://schemas.microsoft.com/office/drawing/2014/main" id="{29459F1C-CA19-4BAF-9A0C-CCA3B5636AB8}"/>
                </a:ext>
              </a:extLst>
            </p:cNvPr>
            <p:cNvSpPr/>
            <p:nvPr userDrawn="1"/>
          </p:nvSpPr>
          <p:spPr>
            <a:xfrm>
              <a:off x="4311969" y="4761146"/>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D14BDBC-38E0-44BE-A41D-8865A3C54147}"/>
                </a:ext>
              </a:extLst>
            </p:cNvPr>
            <p:cNvSpPr/>
            <p:nvPr userDrawn="1"/>
          </p:nvSpPr>
          <p:spPr>
            <a:xfrm>
              <a:off x="4311969" y="4922054"/>
              <a:ext cx="286968" cy="21419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BCE0EE8F-5EB1-4757-B659-1C9D8790F117}"/>
                </a:ext>
              </a:extLst>
            </p:cNvPr>
            <p:cNvSpPr/>
            <p:nvPr userDrawn="1"/>
          </p:nvSpPr>
          <p:spPr>
            <a:xfrm>
              <a:off x="4311969" y="5014723"/>
              <a:ext cx="286968" cy="286968"/>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8" name="Straight Connector 17">
            <a:extLst>
              <a:ext uri="{FF2B5EF4-FFF2-40B4-BE49-F238E27FC236}">
                <a16:creationId xmlns:a16="http://schemas.microsoft.com/office/drawing/2014/main" id="{002A3C28-FF01-4364-AF81-AC07B44F4D83}"/>
              </a:ext>
            </a:extLst>
          </p:cNvPr>
          <p:cNvCxnSpPr/>
          <p:nvPr userDrawn="1"/>
        </p:nvCxnSpPr>
        <p:spPr>
          <a:xfrm flipV="1">
            <a:off x="1230707" y="5292465"/>
            <a:ext cx="4195731" cy="9949"/>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EC79C808-C951-4CDE-B169-A92993A6ADEA}"/>
              </a:ext>
            </a:extLst>
          </p:cNvPr>
          <p:cNvSpPr txBox="1"/>
          <p:nvPr userDrawn="1"/>
        </p:nvSpPr>
        <p:spPr>
          <a:xfrm>
            <a:off x="1636352" y="5363661"/>
            <a:ext cx="962851" cy="307777"/>
          </a:xfrm>
          <a:prstGeom prst="rect">
            <a:avLst/>
          </a:prstGeom>
          <a:noFill/>
        </p:spPr>
        <p:txBody>
          <a:bodyPr wrap="square" rtlCol="0">
            <a:spAutoFit/>
          </a:bodyPr>
          <a:lstStyle/>
          <a:p>
            <a:r>
              <a:rPr lang="en-US" sz="1400" b="0" dirty="0"/>
              <a:t>0-4</a:t>
            </a:r>
          </a:p>
        </p:txBody>
      </p:sp>
      <p:sp>
        <p:nvSpPr>
          <p:cNvPr id="73" name="TextBox 72">
            <a:extLst>
              <a:ext uri="{FF2B5EF4-FFF2-40B4-BE49-F238E27FC236}">
                <a16:creationId xmlns:a16="http://schemas.microsoft.com/office/drawing/2014/main" id="{974057E9-A6D5-413E-9E46-717AF32A8C50}"/>
              </a:ext>
            </a:extLst>
          </p:cNvPr>
          <p:cNvSpPr txBox="1"/>
          <p:nvPr userDrawn="1"/>
        </p:nvSpPr>
        <p:spPr>
          <a:xfrm>
            <a:off x="2278347" y="5363383"/>
            <a:ext cx="962851" cy="307777"/>
          </a:xfrm>
          <a:prstGeom prst="rect">
            <a:avLst/>
          </a:prstGeom>
          <a:noFill/>
        </p:spPr>
        <p:txBody>
          <a:bodyPr wrap="square" rtlCol="0">
            <a:spAutoFit/>
          </a:bodyPr>
          <a:lstStyle/>
          <a:p>
            <a:r>
              <a:rPr lang="en-US" sz="1400" b="0" dirty="0"/>
              <a:t>5-9</a:t>
            </a:r>
          </a:p>
        </p:txBody>
      </p:sp>
      <p:sp>
        <p:nvSpPr>
          <p:cNvPr id="74" name="TextBox 73">
            <a:extLst>
              <a:ext uri="{FF2B5EF4-FFF2-40B4-BE49-F238E27FC236}">
                <a16:creationId xmlns:a16="http://schemas.microsoft.com/office/drawing/2014/main" id="{90B99E7D-306B-4507-B830-4C89D5E09CEF}"/>
              </a:ext>
            </a:extLst>
          </p:cNvPr>
          <p:cNvSpPr txBox="1"/>
          <p:nvPr userDrawn="1"/>
        </p:nvSpPr>
        <p:spPr>
          <a:xfrm>
            <a:off x="2881579" y="5353495"/>
            <a:ext cx="962851" cy="307777"/>
          </a:xfrm>
          <a:prstGeom prst="rect">
            <a:avLst/>
          </a:prstGeom>
          <a:noFill/>
        </p:spPr>
        <p:txBody>
          <a:bodyPr wrap="square" rtlCol="0">
            <a:spAutoFit/>
          </a:bodyPr>
          <a:lstStyle/>
          <a:p>
            <a:r>
              <a:rPr lang="en-US" sz="1400" b="0" dirty="0"/>
              <a:t>10-14</a:t>
            </a:r>
          </a:p>
        </p:txBody>
      </p:sp>
      <p:sp>
        <p:nvSpPr>
          <p:cNvPr id="75" name="TextBox 74">
            <a:extLst>
              <a:ext uri="{FF2B5EF4-FFF2-40B4-BE49-F238E27FC236}">
                <a16:creationId xmlns:a16="http://schemas.microsoft.com/office/drawing/2014/main" id="{FBFC0568-397E-49A2-AE6F-30D9B46F2228}"/>
              </a:ext>
            </a:extLst>
          </p:cNvPr>
          <p:cNvSpPr txBox="1"/>
          <p:nvPr userDrawn="1"/>
        </p:nvSpPr>
        <p:spPr>
          <a:xfrm>
            <a:off x="3534555" y="5343063"/>
            <a:ext cx="962851" cy="307777"/>
          </a:xfrm>
          <a:prstGeom prst="rect">
            <a:avLst/>
          </a:prstGeom>
          <a:noFill/>
        </p:spPr>
        <p:txBody>
          <a:bodyPr wrap="square" rtlCol="0">
            <a:spAutoFit/>
          </a:bodyPr>
          <a:lstStyle/>
          <a:p>
            <a:r>
              <a:rPr lang="en-US" sz="1400" b="0" dirty="0"/>
              <a:t>15-19</a:t>
            </a:r>
          </a:p>
        </p:txBody>
      </p:sp>
      <p:sp>
        <p:nvSpPr>
          <p:cNvPr id="76" name="TextBox 75">
            <a:extLst>
              <a:ext uri="{FF2B5EF4-FFF2-40B4-BE49-F238E27FC236}">
                <a16:creationId xmlns:a16="http://schemas.microsoft.com/office/drawing/2014/main" id="{7748CB3C-A0A6-42F1-B682-30B809C8BBC0}"/>
              </a:ext>
            </a:extLst>
          </p:cNvPr>
          <p:cNvSpPr txBox="1"/>
          <p:nvPr userDrawn="1"/>
        </p:nvSpPr>
        <p:spPr>
          <a:xfrm>
            <a:off x="4245166" y="5351817"/>
            <a:ext cx="962851" cy="307777"/>
          </a:xfrm>
          <a:prstGeom prst="rect">
            <a:avLst/>
          </a:prstGeom>
          <a:noFill/>
        </p:spPr>
        <p:txBody>
          <a:bodyPr wrap="square" rtlCol="0">
            <a:spAutoFit/>
          </a:bodyPr>
          <a:lstStyle/>
          <a:p>
            <a:r>
              <a:rPr lang="en-US" sz="1400" b="0" dirty="0"/>
              <a:t>20+</a:t>
            </a:r>
          </a:p>
        </p:txBody>
      </p:sp>
      <p:sp>
        <p:nvSpPr>
          <p:cNvPr id="77" name="TextBox 76">
            <a:extLst>
              <a:ext uri="{FF2B5EF4-FFF2-40B4-BE49-F238E27FC236}">
                <a16:creationId xmlns:a16="http://schemas.microsoft.com/office/drawing/2014/main" id="{F75B3264-FA53-4B52-A473-2CA9288A4C2C}"/>
              </a:ext>
            </a:extLst>
          </p:cNvPr>
          <p:cNvSpPr txBox="1"/>
          <p:nvPr userDrawn="1"/>
        </p:nvSpPr>
        <p:spPr>
          <a:xfrm>
            <a:off x="724120" y="5134976"/>
            <a:ext cx="962851" cy="307777"/>
          </a:xfrm>
          <a:prstGeom prst="rect">
            <a:avLst/>
          </a:prstGeom>
          <a:noFill/>
        </p:spPr>
        <p:txBody>
          <a:bodyPr wrap="square" rtlCol="0">
            <a:spAutoFit/>
          </a:bodyPr>
          <a:lstStyle/>
          <a:p>
            <a:r>
              <a:rPr lang="en-US" sz="1400" b="0" dirty="0"/>
              <a:t>0%</a:t>
            </a:r>
          </a:p>
        </p:txBody>
      </p:sp>
      <p:sp>
        <p:nvSpPr>
          <p:cNvPr id="78" name="TextBox 77">
            <a:extLst>
              <a:ext uri="{FF2B5EF4-FFF2-40B4-BE49-F238E27FC236}">
                <a16:creationId xmlns:a16="http://schemas.microsoft.com/office/drawing/2014/main" id="{3F8360EE-F62E-4570-9749-4D8EEB6C4FFD}"/>
              </a:ext>
            </a:extLst>
          </p:cNvPr>
          <p:cNvSpPr txBox="1"/>
          <p:nvPr userDrawn="1"/>
        </p:nvSpPr>
        <p:spPr>
          <a:xfrm>
            <a:off x="701260" y="4621727"/>
            <a:ext cx="962851" cy="307777"/>
          </a:xfrm>
          <a:prstGeom prst="rect">
            <a:avLst/>
          </a:prstGeom>
          <a:noFill/>
        </p:spPr>
        <p:txBody>
          <a:bodyPr wrap="square" rtlCol="0">
            <a:spAutoFit/>
          </a:bodyPr>
          <a:lstStyle/>
          <a:p>
            <a:r>
              <a:rPr lang="en-US" sz="1400" b="0" dirty="0"/>
              <a:t>10%</a:t>
            </a:r>
          </a:p>
        </p:txBody>
      </p:sp>
      <p:sp>
        <p:nvSpPr>
          <p:cNvPr id="79" name="TextBox 78">
            <a:extLst>
              <a:ext uri="{FF2B5EF4-FFF2-40B4-BE49-F238E27FC236}">
                <a16:creationId xmlns:a16="http://schemas.microsoft.com/office/drawing/2014/main" id="{A953F1DD-FA6E-424A-9DA1-3B7011BD78D4}"/>
              </a:ext>
            </a:extLst>
          </p:cNvPr>
          <p:cNvSpPr txBox="1"/>
          <p:nvPr userDrawn="1"/>
        </p:nvSpPr>
        <p:spPr>
          <a:xfrm>
            <a:off x="721012" y="4173971"/>
            <a:ext cx="962851" cy="307777"/>
          </a:xfrm>
          <a:prstGeom prst="rect">
            <a:avLst/>
          </a:prstGeom>
          <a:noFill/>
        </p:spPr>
        <p:txBody>
          <a:bodyPr wrap="square" rtlCol="0">
            <a:spAutoFit/>
          </a:bodyPr>
          <a:lstStyle/>
          <a:p>
            <a:r>
              <a:rPr lang="en-US" sz="1400" b="0" dirty="0"/>
              <a:t>20%</a:t>
            </a:r>
          </a:p>
        </p:txBody>
      </p:sp>
      <p:sp>
        <p:nvSpPr>
          <p:cNvPr id="80" name="TextBox 79">
            <a:extLst>
              <a:ext uri="{FF2B5EF4-FFF2-40B4-BE49-F238E27FC236}">
                <a16:creationId xmlns:a16="http://schemas.microsoft.com/office/drawing/2014/main" id="{58C79817-83FC-4909-845B-2CA1C065E33D}"/>
              </a:ext>
            </a:extLst>
          </p:cNvPr>
          <p:cNvSpPr txBox="1"/>
          <p:nvPr userDrawn="1"/>
        </p:nvSpPr>
        <p:spPr>
          <a:xfrm>
            <a:off x="712341" y="3706760"/>
            <a:ext cx="962851" cy="307777"/>
          </a:xfrm>
          <a:prstGeom prst="rect">
            <a:avLst/>
          </a:prstGeom>
          <a:noFill/>
        </p:spPr>
        <p:txBody>
          <a:bodyPr wrap="square" rtlCol="0">
            <a:spAutoFit/>
          </a:bodyPr>
          <a:lstStyle/>
          <a:p>
            <a:r>
              <a:rPr lang="en-US" sz="1400" b="0" dirty="0"/>
              <a:t>30%</a:t>
            </a:r>
          </a:p>
        </p:txBody>
      </p:sp>
      <p:sp>
        <p:nvSpPr>
          <p:cNvPr id="81" name="TextBox 80">
            <a:extLst>
              <a:ext uri="{FF2B5EF4-FFF2-40B4-BE49-F238E27FC236}">
                <a16:creationId xmlns:a16="http://schemas.microsoft.com/office/drawing/2014/main" id="{6051D2B9-711E-491B-BDE8-C0265DCD8EA9}"/>
              </a:ext>
            </a:extLst>
          </p:cNvPr>
          <p:cNvSpPr txBox="1"/>
          <p:nvPr userDrawn="1"/>
        </p:nvSpPr>
        <p:spPr>
          <a:xfrm>
            <a:off x="700604" y="3219588"/>
            <a:ext cx="962851" cy="307777"/>
          </a:xfrm>
          <a:prstGeom prst="rect">
            <a:avLst/>
          </a:prstGeom>
          <a:noFill/>
        </p:spPr>
        <p:txBody>
          <a:bodyPr wrap="square" rtlCol="0">
            <a:spAutoFit/>
          </a:bodyPr>
          <a:lstStyle/>
          <a:p>
            <a:r>
              <a:rPr lang="en-US" sz="1400" b="0" dirty="0"/>
              <a:t>40%</a:t>
            </a:r>
          </a:p>
        </p:txBody>
      </p:sp>
    </p:spTree>
    <p:extLst>
      <p:ext uri="{BB962C8B-B14F-4D97-AF65-F5344CB8AC3E}">
        <p14:creationId xmlns:p14="http://schemas.microsoft.com/office/powerpoint/2010/main" val="3733435263"/>
      </p:ext>
    </p:extLst>
  </p:cSld>
  <p:clrMapOvr>
    <a:masterClrMapping/>
  </p:clrMapOvr>
  <p:extLst>
    <p:ext uri="{DCECCB84-F9BA-43D5-87BE-67443E8EF086}">
      <p15:sldGuideLst xmlns:p15="http://schemas.microsoft.com/office/powerpoint/2012/main">
        <p15:guide id="1" orient="horz" pos="3504" userDrawn="1">
          <p15:clr>
            <a:srgbClr val="FBAE40"/>
          </p15:clr>
        </p15:guide>
        <p15:guide id="2" pos="50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6_Picture with Caption">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B840250F-C5F2-4227-B985-9261C538EFD8}"/>
              </a:ext>
            </a:extLst>
          </p:cNvPr>
          <p:cNvSpPr/>
          <p:nvPr userDrawn="1"/>
        </p:nvSpPr>
        <p:spPr>
          <a:xfrm>
            <a:off x="-14958" y="1345242"/>
            <a:ext cx="860436" cy="302293"/>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 Placeholder 2">
            <a:extLst>
              <a:ext uri="{FF2B5EF4-FFF2-40B4-BE49-F238E27FC236}">
                <a16:creationId xmlns:a16="http://schemas.microsoft.com/office/drawing/2014/main" id="{C8EB051F-170B-49D1-904A-32BA233ACD5F}"/>
              </a:ext>
            </a:extLst>
          </p:cNvPr>
          <p:cNvSpPr>
            <a:spLocks noGrp="1"/>
          </p:cNvSpPr>
          <p:nvPr>
            <p:ph type="body" sz="quarter" idx="13" hasCustomPrompt="1"/>
          </p:nvPr>
        </p:nvSpPr>
        <p:spPr>
          <a:xfrm>
            <a:off x="890087" y="1079319"/>
            <a:ext cx="4470400" cy="531845"/>
          </a:xfrm>
          <a:noFill/>
        </p:spPr>
        <p:txBody>
          <a:bodyPr>
            <a:noAutofit/>
          </a:bodyPr>
          <a:lstStyle>
            <a:lvl1pPr marL="0" indent="0">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9" name="Text Placeholder 21">
            <a:extLst>
              <a:ext uri="{FF2B5EF4-FFF2-40B4-BE49-F238E27FC236}">
                <a16:creationId xmlns:a16="http://schemas.microsoft.com/office/drawing/2014/main" id="{AF009E01-F1B5-4CCB-B421-EDD1076C0CE4}"/>
              </a:ext>
            </a:extLst>
          </p:cNvPr>
          <p:cNvSpPr>
            <a:spLocks noGrp="1"/>
          </p:cNvSpPr>
          <p:nvPr>
            <p:ph type="body" sz="quarter" idx="18" hasCustomPrompt="1"/>
          </p:nvPr>
        </p:nvSpPr>
        <p:spPr>
          <a:xfrm>
            <a:off x="1518346" y="2269295"/>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0" name="Text Placeholder 21">
            <a:extLst>
              <a:ext uri="{FF2B5EF4-FFF2-40B4-BE49-F238E27FC236}">
                <a16:creationId xmlns:a16="http://schemas.microsoft.com/office/drawing/2014/main" id="{70CE2EAE-F6E0-4603-82A5-7C172BF004EC}"/>
              </a:ext>
            </a:extLst>
          </p:cNvPr>
          <p:cNvSpPr>
            <a:spLocks noGrp="1"/>
          </p:cNvSpPr>
          <p:nvPr>
            <p:ph type="body" sz="quarter" idx="19" hasCustomPrompt="1"/>
          </p:nvPr>
        </p:nvSpPr>
        <p:spPr>
          <a:xfrm>
            <a:off x="975080" y="2501874"/>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1" name="Text Placeholder 21">
            <a:extLst>
              <a:ext uri="{FF2B5EF4-FFF2-40B4-BE49-F238E27FC236}">
                <a16:creationId xmlns:a16="http://schemas.microsoft.com/office/drawing/2014/main" id="{0CE5DE39-F9E2-44A9-AD82-548B9A4B4058}"/>
              </a:ext>
            </a:extLst>
          </p:cNvPr>
          <p:cNvSpPr>
            <a:spLocks noGrp="1"/>
          </p:cNvSpPr>
          <p:nvPr>
            <p:ph type="body" sz="quarter" idx="20" hasCustomPrompt="1"/>
          </p:nvPr>
        </p:nvSpPr>
        <p:spPr>
          <a:xfrm>
            <a:off x="8229968" y="1791907"/>
            <a:ext cx="2650828"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2" name="Text Placeholder 21">
            <a:extLst>
              <a:ext uri="{FF2B5EF4-FFF2-40B4-BE49-F238E27FC236}">
                <a16:creationId xmlns:a16="http://schemas.microsoft.com/office/drawing/2014/main" id="{6C4E5810-24BA-4771-8DFE-4019E4C0F496}"/>
              </a:ext>
            </a:extLst>
          </p:cNvPr>
          <p:cNvSpPr>
            <a:spLocks noGrp="1"/>
          </p:cNvSpPr>
          <p:nvPr>
            <p:ph type="body" sz="quarter" idx="21" hasCustomPrompt="1"/>
          </p:nvPr>
        </p:nvSpPr>
        <p:spPr>
          <a:xfrm>
            <a:off x="8230611" y="2024486"/>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3" name="Text Placeholder 21">
            <a:extLst>
              <a:ext uri="{FF2B5EF4-FFF2-40B4-BE49-F238E27FC236}">
                <a16:creationId xmlns:a16="http://schemas.microsoft.com/office/drawing/2014/main" id="{256573D3-92C2-4192-9F4A-D26ABA182E63}"/>
              </a:ext>
            </a:extLst>
          </p:cNvPr>
          <p:cNvSpPr>
            <a:spLocks noGrp="1"/>
          </p:cNvSpPr>
          <p:nvPr>
            <p:ph type="body" sz="quarter" idx="22" hasCustomPrompt="1"/>
          </p:nvPr>
        </p:nvSpPr>
        <p:spPr>
          <a:xfrm>
            <a:off x="8230611" y="4576992"/>
            <a:ext cx="2409844" cy="212061"/>
          </a:xfrm>
          <a:prstGeom prst="rect">
            <a:avLst/>
          </a:prstGeom>
        </p:spPr>
        <p:txBody>
          <a:bodyPr anchor="ctr"/>
          <a:lstStyle>
            <a:lvl1pPr marL="0" indent="0">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4" name="Text Placeholder 21">
            <a:extLst>
              <a:ext uri="{FF2B5EF4-FFF2-40B4-BE49-F238E27FC236}">
                <a16:creationId xmlns:a16="http://schemas.microsoft.com/office/drawing/2014/main" id="{A5F5414F-6D8B-4C4E-B5F3-4F21196B5282}"/>
              </a:ext>
            </a:extLst>
          </p:cNvPr>
          <p:cNvSpPr>
            <a:spLocks noGrp="1"/>
          </p:cNvSpPr>
          <p:nvPr>
            <p:ph type="body" sz="quarter" idx="23" hasCustomPrompt="1"/>
          </p:nvPr>
        </p:nvSpPr>
        <p:spPr>
          <a:xfrm>
            <a:off x="8249662" y="4809571"/>
            <a:ext cx="2953110" cy="666971"/>
          </a:xfrm>
          <a:prstGeom prst="rect">
            <a:avLst/>
          </a:prstGeom>
        </p:spPr>
        <p:txBody>
          <a:bodyPr anchor="ctr"/>
          <a:lstStyle>
            <a:lvl1pPr marL="0" indent="0" algn="just">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sp>
        <p:nvSpPr>
          <p:cNvPr id="55" name="Text Placeholder 21">
            <a:extLst>
              <a:ext uri="{FF2B5EF4-FFF2-40B4-BE49-F238E27FC236}">
                <a16:creationId xmlns:a16="http://schemas.microsoft.com/office/drawing/2014/main" id="{AB197170-A819-456B-B881-C46D59056E0E}"/>
              </a:ext>
            </a:extLst>
          </p:cNvPr>
          <p:cNvSpPr>
            <a:spLocks noGrp="1"/>
          </p:cNvSpPr>
          <p:nvPr>
            <p:ph type="body" sz="quarter" idx="24" hasCustomPrompt="1"/>
          </p:nvPr>
        </p:nvSpPr>
        <p:spPr>
          <a:xfrm>
            <a:off x="1518346" y="4578853"/>
            <a:ext cx="2409844" cy="212061"/>
          </a:xfrm>
          <a:prstGeom prst="rect">
            <a:avLst/>
          </a:prstGeom>
        </p:spPr>
        <p:txBody>
          <a:bodyPr anchor="ctr"/>
          <a:lstStyle>
            <a:lvl1pPr marL="0" indent="0" algn="r">
              <a:buNone/>
              <a:defRPr sz="1600" b="1">
                <a:solidFill>
                  <a:srgbClr val="2F5597"/>
                </a:solidFill>
                <a:latin typeface="Poppins" panose="00000500000000000000" pitchFamily="2" charset="0"/>
                <a:ea typeface="Roboto" panose="02000000000000000000" pitchFamily="2" charset="0"/>
              </a:defRPr>
            </a:lvl1pPr>
          </a:lstStyle>
          <a:p>
            <a:pPr lvl="0"/>
            <a:r>
              <a:rPr lang="en-US" dirty="0"/>
              <a:t>TEXT TITTLE HERE</a:t>
            </a:r>
          </a:p>
        </p:txBody>
      </p:sp>
      <p:sp>
        <p:nvSpPr>
          <p:cNvPr id="56" name="Text Placeholder 21">
            <a:extLst>
              <a:ext uri="{FF2B5EF4-FFF2-40B4-BE49-F238E27FC236}">
                <a16:creationId xmlns:a16="http://schemas.microsoft.com/office/drawing/2014/main" id="{3F1D0BD7-2F20-42B7-9C69-897949746076}"/>
              </a:ext>
            </a:extLst>
          </p:cNvPr>
          <p:cNvSpPr>
            <a:spLocks noGrp="1"/>
          </p:cNvSpPr>
          <p:nvPr>
            <p:ph type="body" sz="quarter" idx="25" hasCustomPrompt="1"/>
          </p:nvPr>
        </p:nvSpPr>
        <p:spPr>
          <a:xfrm>
            <a:off x="975080" y="4811432"/>
            <a:ext cx="2953110" cy="666971"/>
          </a:xfrm>
          <a:prstGeom prst="rect">
            <a:avLst/>
          </a:prstGeom>
        </p:spPr>
        <p:txBody>
          <a:bodyPr anchor="ctr"/>
          <a:lstStyle>
            <a:lvl1pPr marL="0" indent="0" algn="r">
              <a:lnSpc>
                <a:spcPct val="120000"/>
              </a:lnSpc>
              <a:buNone/>
              <a:defRPr sz="1100" b="0">
                <a:solidFill>
                  <a:schemeClr val="tx1"/>
                </a:solidFill>
                <a:latin typeface="Poppins" panose="00000500000000000000" pitchFamily="2" charset="0"/>
                <a:ea typeface="Roboto Light" panose="02000000000000000000" pitchFamily="2" charset="0"/>
              </a:defRPr>
            </a:lvl1pPr>
          </a:lstStyle>
          <a:p>
            <a:pPr lvl="0"/>
            <a:r>
              <a:rPr lang="en-US" dirty="0"/>
              <a:t>Lorem ipsum dolor sit amet, consectetur adipiscing </a:t>
            </a:r>
            <a:r>
              <a:rPr lang="en-US" dirty="0" err="1"/>
              <a:t>elit</a:t>
            </a:r>
            <a:r>
              <a:rPr lang="en-US" dirty="0"/>
              <a:t>, sed do </a:t>
            </a:r>
            <a:r>
              <a:rPr lang="en-US" dirty="0" err="1"/>
              <a:t>eiusmod</a:t>
            </a:r>
            <a:r>
              <a:rPr lang="en-US" dirty="0"/>
              <a:t> tempor incididunt </a:t>
            </a:r>
            <a:r>
              <a:rPr lang="en-US" dirty="0" err="1"/>
              <a:t>ut</a:t>
            </a:r>
            <a:r>
              <a:rPr lang="en-US" dirty="0"/>
              <a:t> labore et dolore magna </a:t>
            </a:r>
            <a:r>
              <a:rPr lang="en-US" dirty="0" err="1"/>
              <a:t>aliqua</a:t>
            </a:r>
            <a:r>
              <a:rPr lang="en-US" dirty="0"/>
              <a:t>. </a:t>
            </a:r>
          </a:p>
        </p:txBody>
      </p:sp>
      <p:grpSp>
        <p:nvGrpSpPr>
          <p:cNvPr id="3" name="Group 2">
            <a:extLst>
              <a:ext uri="{FF2B5EF4-FFF2-40B4-BE49-F238E27FC236}">
                <a16:creationId xmlns:a16="http://schemas.microsoft.com/office/drawing/2014/main" id="{7F379A06-4444-4439-AABB-4793FFCBA447}"/>
              </a:ext>
            </a:extLst>
          </p:cNvPr>
          <p:cNvGrpSpPr/>
          <p:nvPr userDrawn="1"/>
        </p:nvGrpSpPr>
        <p:grpSpPr>
          <a:xfrm>
            <a:off x="4238031" y="1998790"/>
            <a:ext cx="3662403" cy="3662403"/>
            <a:chOff x="5982759" y="1982259"/>
            <a:chExt cx="6322482" cy="6322482"/>
          </a:xfrm>
        </p:grpSpPr>
        <p:grpSp>
          <p:nvGrpSpPr>
            <p:cNvPr id="26" name="Group 2">
              <a:extLst>
                <a:ext uri="{FF2B5EF4-FFF2-40B4-BE49-F238E27FC236}">
                  <a16:creationId xmlns:a16="http://schemas.microsoft.com/office/drawing/2014/main" id="{780C7921-DA73-4956-99FE-88E885515F6E}"/>
                </a:ext>
              </a:extLst>
            </p:cNvPr>
            <p:cNvGrpSpPr/>
            <p:nvPr userDrawn="1"/>
          </p:nvGrpSpPr>
          <p:grpSpPr>
            <a:xfrm rot="-2700000">
              <a:off x="5982759" y="3916233"/>
              <a:ext cx="2454534" cy="2454534"/>
              <a:chOff x="0" y="0"/>
              <a:chExt cx="6350000" cy="6350000"/>
            </a:xfrm>
          </p:grpSpPr>
          <p:sp>
            <p:nvSpPr>
              <p:cNvPr id="29" name="Freeform 3">
                <a:extLst>
                  <a:ext uri="{FF2B5EF4-FFF2-40B4-BE49-F238E27FC236}">
                    <a16:creationId xmlns:a16="http://schemas.microsoft.com/office/drawing/2014/main" id="{7B96036A-0C9B-4F46-B468-AF44FEBF186C}"/>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alpha val="49804"/>
                </a:srgbClr>
              </a:solidFill>
            </p:spPr>
          </p:sp>
          <p:sp>
            <p:nvSpPr>
              <p:cNvPr id="30" name="Freeform 4">
                <a:extLst>
                  <a:ext uri="{FF2B5EF4-FFF2-40B4-BE49-F238E27FC236}">
                    <a16:creationId xmlns:a16="http://schemas.microsoft.com/office/drawing/2014/main" id="{6663E1A8-F6F7-450A-A67B-2A2840406BCF}"/>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2C92D5">
                  <a:alpha val="49804"/>
                </a:srgbClr>
              </a:solidFill>
            </p:spPr>
          </p:sp>
        </p:grpSp>
        <p:grpSp>
          <p:nvGrpSpPr>
            <p:cNvPr id="31" name="Group 5">
              <a:extLst>
                <a:ext uri="{FF2B5EF4-FFF2-40B4-BE49-F238E27FC236}">
                  <a16:creationId xmlns:a16="http://schemas.microsoft.com/office/drawing/2014/main" id="{DDFC375A-213F-447F-AB0C-1B5369F60E56}"/>
                </a:ext>
              </a:extLst>
            </p:cNvPr>
            <p:cNvGrpSpPr/>
            <p:nvPr userDrawn="1"/>
          </p:nvGrpSpPr>
          <p:grpSpPr>
            <a:xfrm rot="-2700000">
              <a:off x="7916733" y="5850207"/>
              <a:ext cx="2454534" cy="2454534"/>
              <a:chOff x="0" y="0"/>
              <a:chExt cx="6350000" cy="6350000"/>
            </a:xfrm>
          </p:grpSpPr>
          <p:sp>
            <p:nvSpPr>
              <p:cNvPr id="32" name="Freeform 6">
                <a:extLst>
                  <a:ext uri="{FF2B5EF4-FFF2-40B4-BE49-F238E27FC236}">
                    <a16:creationId xmlns:a16="http://schemas.microsoft.com/office/drawing/2014/main" id="{0242F9D2-0C35-4456-BF93-417F77B0A98A}"/>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solidFill>
            </p:spPr>
          </p:sp>
          <p:sp>
            <p:nvSpPr>
              <p:cNvPr id="35" name="Freeform 7">
                <a:extLst>
                  <a:ext uri="{FF2B5EF4-FFF2-40B4-BE49-F238E27FC236}">
                    <a16:creationId xmlns:a16="http://schemas.microsoft.com/office/drawing/2014/main" id="{76F02E55-FDF8-469A-BACE-940783A30C69}"/>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13538A"/>
              </a:solidFill>
            </p:spPr>
          </p:sp>
        </p:grpSp>
        <p:grpSp>
          <p:nvGrpSpPr>
            <p:cNvPr id="36" name="Group 8">
              <a:extLst>
                <a:ext uri="{FF2B5EF4-FFF2-40B4-BE49-F238E27FC236}">
                  <a16:creationId xmlns:a16="http://schemas.microsoft.com/office/drawing/2014/main" id="{F4DE9D8E-037E-49EA-A2F7-A5550A3EEA53}"/>
                </a:ext>
              </a:extLst>
            </p:cNvPr>
            <p:cNvGrpSpPr/>
            <p:nvPr userDrawn="1"/>
          </p:nvGrpSpPr>
          <p:grpSpPr>
            <a:xfrm rot="-2700000">
              <a:off x="7916733" y="1982259"/>
              <a:ext cx="2454534" cy="2454534"/>
              <a:chOff x="0" y="0"/>
              <a:chExt cx="6350000" cy="6350000"/>
            </a:xfrm>
          </p:grpSpPr>
          <p:sp>
            <p:nvSpPr>
              <p:cNvPr id="39" name="Freeform 9">
                <a:extLst>
                  <a:ext uri="{FF2B5EF4-FFF2-40B4-BE49-F238E27FC236}">
                    <a16:creationId xmlns:a16="http://schemas.microsoft.com/office/drawing/2014/main" id="{5E40A04B-9910-49AA-B132-525D7D182361}"/>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solidFill>
            </p:spPr>
          </p:sp>
          <p:sp>
            <p:nvSpPr>
              <p:cNvPr id="40" name="Freeform 10">
                <a:extLst>
                  <a:ext uri="{FF2B5EF4-FFF2-40B4-BE49-F238E27FC236}">
                    <a16:creationId xmlns:a16="http://schemas.microsoft.com/office/drawing/2014/main" id="{B9441BC2-C54A-4868-8665-7C51E6E5272B}"/>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13538A"/>
              </a:solidFill>
            </p:spPr>
          </p:sp>
        </p:grpSp>
        <p:grpSp>
          <p:nvGrpSpPr>
            <p:cNvPr id="42" name="Group 11">
              <a:extLst>
                <a:ext uri="{FF2B5EF4-FFF2-40B4-BE49-F238E27FC236}">
                  <a16:creationId xmlns:a16="http://schemas.microsoft.com/office/drawing/2014/main" id="{0240478F-2520-476F-8231-8BA1619C86F5}"/>
                </a:ext>
              </a:extLst>
            </p:cNvPr>
            <p:cNvGrpSpPr/>
            <p:nvPr userDrawn="1"/>
          </p:nvGrpSpPr>
          <p:grpSpPr>
            <a:xfrm rot="-2700000">
              <a:off x="9850707" y="3916233"/>
              <a:ext cx="2454534" cy="2454534"/>
              <a:chOff x="0" y="0"/>
              <a:chExt cx="6350000" cy="6350000"/>
            </a:xfrm>
          </p:grpSpPr>
          <p:sp>
            <p:nvSpPr>
              <p:cNvPr id="57" name="Freeform 12">
                <a:extLst>
                  <a:ext uri="{FF2B5EF4-FFF2-40B4-BE49-F238E27FC236}">
                    <a16:creationId xmlns:a16="http://schemas.microsoft.com/office/drawing/2014/main" id="{FD924490-7812-4F40-BDDF-50E29675D961}"/>
                  </a:ext>
                </a:extLst>
              </p:cNvPr>
              <p:cNvSpPr/>
              <p:nvPr/>
            </p:nvSpPr>
            <p:spPr>
              <a:xfrm>
                <a:off x="72390" y="72390"/>
                <a:ext cx="6205220" cy="6205220"/>
              </a:xfrm>
              <a:custGeom>
                <a:avLst/>
                <a:gdLst/>
                <a:ahLst/>
                <a:cxnLst/>
                <a:rect l="l" t="t" r="r" b="b"/>
                <a:pathLst>
                  <a:path w="6205220" h="6205220">
                    <a:moveTo>
                      <a:pt x="0" y="0"/>
                    </a:moveTo>
                    <a:lnTo>
                      <a:pt x="6205220" y="0"/>
                    </a:lnTo>
                    <a:lnTo>
                      <a:pt x="6205220" y="6205220"/>
                    </a:lnTo>
                    <a:lnTo>
                      <a:pt x="0" y="6205220"/>
                    </a:lnTo>
                    <a:lnTo>
                      <a:pt x="0" y="0"/>
                    </a:lnTo>
                    <a:close/>
                  </a:path>
                </a:pathLst>
              </a:custGeom>
              <a:solidFill>
                <a:srgbClr val="FFFFFF">
                  <a:alpha val="49804"/>
                </a:srgbClr>
              </a:solidFill>
            </p:spPr>
          </p:sp>
          <p:sp>
            <p:nvSpPr>
              <p:cNvPr id="58" name="Freeform 13">
                <a:extLst>
                  <a:ext uri="{FF2B5EF4-FFF2-40B4-BE49-F238E27FC236}">
                    <a16:creationId xmlns:a16="http://schemas.microsoft.com/office/drawing/2014/main" id="{F368715C-C037-4ED9-BB1F-F867AE0E0EEF}"/>
                  </a:ext>
                </a:extLst>
              </p:cNvPr>
              <p:cNvSpPr/>
              <p:nvPr/>
            </p:nvSpPr>
            <p:spPr>
              <a:xfrm>
                <a:off x="0" y="0"/>
                <a:ext cx="6350000" cy="6350000"/>
              </a:xfrm>
              <a:custGeom>
                <a:avLst/>
                <a:gdLst/>
                <a:ahLst/>
                <a:cxnLst/>
                <a:rect l="l" t="t" r="r" b="b"/>
                <a:pathLst>
                  <a:path w="6350000" h="6350000">
                    <a:moveTo>
                      <a:pt x="6205220" y="6205220"/>
                    </a:moveTo>
                    <a:lnTo>
                      <a:pt x="6350000" y="6205220"/>
                    </a:lnTo>
                    <a:lnTo>
                      <a:pt x="6350000" y="6350000"/>
                    </a:lnTo>
                    <a:lnTo>
                      <a:pt x="6205220" y="6350000"/>
                    </a:lnTo>
                    <a:lnTo>
                      <a:pt x="6205220" y="6205220"/>
                    </a:lnTo>
                    <a:close/>
                    <a:moveTo>
                      <a:pt x="0" y="144780"/>
                    </a:moveTo>
                    <a:lnTo>
                      <a:pt x="144780" y="144780"/>
                    </a:lnTo>
                    <a:lnTo>
                      <a:pt x="144780" y="6205220"/>
                    </a:lnTo>
                    <a:lnTo>
                      <a:pt x="0" y="6205220"/>
                    </a:lnTo>
                    <a:lnTo>
                      <a:pt x="0" y="144780"/>
                    </a:lnTo>
                    <a:close/>
                    <a:moveTo>
                      <a:pt x="0" y="6205220"/>
                    </a:moveTo>
                    <a:lnTo>
                      <a:pt x="144780" y="6205220"/>
                    </a:lnTo>
                    <a:lnTo>
                      <a:pt x="144780" y="6350000"/>
                    </a:lnTo>
                    <a:lnTo>
                      <a:pt x="0" y="6350000"/>
                    </a:lnTo>
                    <a:lnTo>
                      <a:pt x="0" y="6205220"/>
                    </a:lnTo>
                    <a:close/>
                    <a:moveTo>
                      <a:pt x="6205220" y="144780"/>
                    </a:moveTo>
                    <a:lnTo>
                      <a:pt x="6350000" y="144780"/>
                    </a:lnTo>
                    <a:lnTo>
                      <a:pt x="6350000" y="6205220"/>
                    </a:lnTo>
                    <a:lnTo>
                      <a:pt x="6205220" y="6205220"/>
                    </a:lnTo>
                    <a:lnTo>
                      <a:pt x="6205220" y="144780"/>
                    </a:lnTo>
                    <a:close/>
                    <a:moveTo>
                      <a:pt x="144780" y="6205220"/>
                    </a:moveTo>
                    <a:lnTo>
                      <a:pt x="6205220" y="6205220"/>
                    </a:lnTo>
                    <a:lnTo>
                      <a:pt x="6205220" y="6350000"/>
                    </a:lnTo>
                    <a:lnTo>
                      <a:pt x="144780" y="6350000"/>
                    </a:lnTo>
                    <a:lnTo>
                      <a:pt x="144780" y="6205220"/>
                    </a:lnTo>
                    <a:close/>
                    <a:moveTo>
                      <a:pt x="6205220" y="0"/>
                    </a:moveTo>
                    <a:lnTo>
                      <a:pt x="6350000" y="0"/>
                    </a:lnTo>
                    <a:lnTo>
                      <a:pt x="6350000" y="144780"/>
                    </a:lnTo>
                    <a:lnTo>
                      <a:pt x="6205220" y="144780"/>
                    </a:lnTo>
                    <a:lnTo>
                      <a:pt x="6205220" y="0"/>
                    </a:lnTo>
                    <a:close/>
                    <a:moveTo>
                      <a:pt x="0" y="0"/>
                    </a:moveTo>
                    <a:lnTo>
                      <a:pt x="144780" y="0"/>
                    </a:lnTo>
                    <a:lnTo>
                      <a:pt x="144780" y="144780"/>
                    </a:lnTo>
                    <a:lnTo>
                      <a:pt x="0" y="144780"/>
                    </a:lnTo>
                    <a:lnTo>
                      <a:pt x="0" y="0"/>
                    </a:lnTo>
                    <a:close/>
                    <a:moveTo>
                      <a:pt x="144780" y="0"/>
                    </a:moveTo>
                    <a:lnTo>
                      <a:pt x="6205220" y="0"/>
                    </a:lnTo>
                    <a:lnTo>
                      <a:pt x="6205220" y="144780"/>
                    </a:lnTo>
                    <a:lnTo>
                      <a:pt x="144780" y="144780"/>
                    </a:lnTo>
                    <a:lnTo>
                      <a:pt x="144780" y="0"/>
                    </a:lnTo>
                    <a:close/>
                  </a:path>
                </a:pathLst>
              </a:custGeom>
              <a:solidFill>
                <a:srgbClr val="2C92D5">
                  <a:alpha val="49804"/>
                </a:srgbClr>
              </a:solidFill>
            </p:spPr>
          </p:sp>
        </p:grpSp>
      </p:grpSp>
      <p:pic>
        <p:nvPicPr>
          <p:cNvPr id="5" name="Graphic 4" descr="Home">
            <a:extLst>
              <a:ext uri="{FF2B5EF4-FFF2-40B4-BE49-F238E27FC236}">
                <a16:creationId xmlns:a16="http://schemas.microsoft.com/office/drawing/2014/main" id="{1AE90793-0600-4FE4-87A5-3AF4606042C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58664" y="2269295"/>
            <a:ext cx="773527" cy="773527"/>
          </a:xfrm>
          <a:prstGeom prst="rect">
            <a:avLst/>
          </a:prstGeom>
        </p:spPr>
      </p:pic>
      <p:pic>
        <p:nvPicPr>
          <p:cNvPr id="7" name="Graphic 6" descr="Target Audience">
            <a:extLst>
              <a:ext uri="{FF2B5EF4-FFF2-40B4-BE49-F238E27FC236}">
                <a16:creationId xmlns:a16="http://schemas.microsoft.com/office/drawing/2014/main" id="{4E45995A-D396-495F-81F9-D941AA0F333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3862" y="3420437"/>
            <a:ext cx="750167" cy="750167"/>
          </a:xfrm>
          <a:prstGeom prst="rect">
            <a:avLst/>
          </a:prstGeom>
        </p:spPr>
      </p:pic>
      <p:pic>
        <p:nvPicPr>
          <p:cNvPr id="9" name="Graphic 8" descr="Checklist RTL">
            <a:extLst>
              <a:ext uri="{FF2B5EF4-FFF2-40B4-BE49-F238E27FC236}">
                <a16:creationId xmlns:a16="http://schemas.microsoft.com/office/drawing/2014/main" id="{73667650-2906-404F-A811-FD58D2F49A89}"/>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58664" y="4647550"/>
            <a:ext cx="689382" cy="689382"/>
          </a:xfrm>
          <a:prstGeom prst="rect">
            <a:avLst/>
          </a:prstGeom>
        </p:spPr>
      </p:pic>
      <p:pic>
        <p:nvPicPr>
          <p:cNvPr id="11" name="Graphic 10" descr="Typewriter">
            <a:extLst>
              <a:ext uri="{FF2B5EF4-FFF2-40B4-BE49-F238E27FC236}">
                <a16:creationId xmlns:a16="http://schemas.microsoft.com/office/drawing/2014/main" id="{B84C059C-C578-41E7-A9F7-FFFDC6B5843C}"/>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50345" y="3438392"/>
            <a:ext cx="714259" cy="714259"/>
          </a:xfrm>
          <a:prstGeom prst="rect">
            <a:avLst/>
          </a:prstGeom>
        </p:spPr>
      </p:pic>
    </p:spTree>
    <p:extLst>
      <p:ext uri="{BB962C8B-B14F-4D97-AF65-F5344CB8AC3E}">
        <p14:creationId xmlns:p14="http://schemas.microsoft.com/office/powerpoint/2010/main" val="14328415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grpSp>
        <p:nvGrpSpPr>
          <p:cNvPr id="101" name="Group 100">
            <a:extLst>
              <a:ext uri="{FF2B5EF4-FFF2-40B4-BE49-F238E27FC236}">
                <a16:creationId xmlns:a16="http://schemas.microsoft.com/office/drawing/2014/main" id="{C1D923E0-1DB1-4FB6-8006-1F8F7180AC30}"/>
              </a:ext>
            </a:extLst>
          </p:cNvPr>
          <p:cNvGrpSpPr/>
          <p:nvPr userDrawn="1"/>
        </p:nvGrpSpPr>
        <p:grpSpPr>
          <a:xfrm>
            <a:off x="6431280" y="3938977"/>
            <a:ext cx="5069840" cy="1890131"/>
            <a:chOff x="6431280" y="3938977"/>
            <a:chExt cx="5069840" cy="1890131"/>
          </a:xfrm>
        </p:grpSpPr>
        <p:cxnSp>
          <p:nvCxnSpPr>
            <p:cNvPr id="98" name="Straight Connector 97">
              <a:extLst>
                <a:ext uri="{FF2B5EF4-FFF2-40B4-BE49-F238E27FC236}">
                  <a16:creationId xmlns:a16="http://schemas.microsoft.com/office/drawing/2014/main" id="{26682AE9-71AD-4D26-87C0-B71B6D05D9B0}"/>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CCDB68C-4EFB-454D-AF70-AE0D614D9203}"/>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328EA66D-6BED-4BD4-A902-5658B9912F65}"/>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6EB896FE-9C0A-05DB-9C6F-3F890E3240CD}"/>
                </a:ext>
              </a:extLst>
            </p:cNvPr>
            <p:cNvCxnSpPr>
              <a:cxnSpLocks/>
            </p:cNvCxnSpPr>
            <p:nvPr userDrawn="1"/>
          </p:nvCxnSpPr>
          <p:spPr>
            <a:xfrm>
              <a:off x="6446520" y="462300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E1A1A9F-21BD-9E4E-0237-A53CE92EC96B}"/>
                </a:ext>
              </a:extLst>
            </p:cNvPr>
            <p:cNvCxnSpPr>
              <a:cxnSpLocks/>
            </p:cNvCxnSpPr>
            <p:nvPr userDrawn="1"/>
          </p:nvCxnSpPr>
          <p:spPr>
            <a:xfrm>
              <a:off x="6431280" y="488075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5EED71AF-7BFF-F170-9E5C-E280473063A0}"/>
                </a:ext>
              </a:extLst>
            </p:cNvPr>
            <p:cNvCxnSpPr>
              <a:cxnSpLocks/>
            </p:cNvCxnSpPr>
            <p:nvPr userDrawn="1"/>
          </p:nvCxnSpPr>
          <p:spPr>
            <a:xfrm>
              <a:off x="6446520" y="5107232"/>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935C04E-A844-3E85-5839-07A0EBBC0714}"/>
                </a:ext>
              </a:extLst>
            </p:cNvPr>
            <p:cNvCxnSpPr>
              <a:cxnSpLocks/>
            </p:cNvCxnSpPr>
            <p:nvPr userDrawn="1"/>
          </p:nvCxnSpPr>
          <p:spPr>
            <a:xfrm>
              <a:off x="6446520" y="393897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2F52CE86-7356-068C-4822-0325451EC903}"/>
                </a:ext>
              </a:extLst>
            </p:cNvPr>
            <p:cNvCxnSpPr>
              <a:cxnSpLocks/>
            </p:cNvCxnSpPr>
            <p:nvPr userDrawn="1"/>
          </p:nvCxnSpPr>
          <p:spPr>
            <a:xfrm>
              <a:off x="6431280" y="416348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EE7BC1AE-1B49-0124-9BCA-F22C4BFC4200}"/>
                </a:ext>
              </a:extLst>
            </p:cNvPr>
            <p:cNvCxnSpPr>
              <a:cxnSpLocks/>
            </p:cNvCxnSpPr>
            <p:nvPr userDrawn="1"/>
          </p:nvCxnSpPr>
          <p:spPr>
            <a:xfrm>
              <a:off x="6446520" y="438995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16516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10" name="TextBox 9">
            <a:extLst>
              <a:ext uri="{FF2B5EF4-FFF2-40B4-BE49-F238E27FC236}">
                <a16:creationId xmlns:a16="http://schemas.microsoft.com/office/drawing/2014/main" id="{22DC3D80-7DCF-491E-B91A-4D65F0152184}"/>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11" name="TextBox 10">
            <a:extLst>
              <a:ext uri="{FF2B5EF4-FFF2-40B4-BE49-F238E27FC236}">
                <a16:creationId xmlns:a16="http://schemas.microsoft.com/office/drawing/2014/main" id="{5B7BC7CA-A57E-4992-9159-26D42E07DA4C}"/>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165162"/>
                </a:solidFill>
                <a:cs typeface="+mj-cs"/>
              </a:rPr>
              <a:t>US</a:t>
            </a:r>
          </a:p>
        </p:txBody>
      </p:sp>
      <p:sp>
        <p:nvSpPr>
          <p:cNvPr id="13" name="Rectangle 12">
            <a:extLst>
              <a:ext uri="{FF2B5EF4-FFF2-40B4-BE49-F238E27FC236}">
                <a16:creationId xmlns:a16="http://schemas.microsoft.com/office/drawing/2014/main" id="{5D83D26C-2641-41F9-A2CF-3156D8B2ED1B}"/>
              </a:ext>
            </a:extLst>
          </p:cNvPr>
          <p:cNvSpPr/>
          <p:nvPr userDrawn="1"/>
        </p:nvSpPr>
        <p:spPr>
          <a:xfrm>
            <a:off x="6488533" y="2263853"/>
            <a:ext cx="113158" cy="102069"/>
          </a:xfrm>
          <a:prstGeom prst="rect">
            <a:avLst/>
          </a:prstGeom>
          <a:solidFill>
            <a:srgbClr val="16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3F9E1C19-C8B8-406A-AF8E-F753E7AC39A3}"/>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165162"/>
                </a:solidFill>
                <a:latin typeface="+mj-lt"/>
              </a:rPr>
              <a:t>Backend</a:t>
            </a:r>
          </a:p>
        </p:txBody>
      </p:sp>
      <p:sp>
        <p:nvSpPr>
          <p:cNvPr id="15" name="Rectangle 14">
            <a:extLst>
              <a:ext uri="{FF2B5EF4-FFF2-40B4-BE49-F238E27FC236}">
                <a16:creationId xmlns:a16="http://schemas.microsoft.com/office/drawing/2014/main" id="{4AD5361C-6F9D-4598-B3DF-0F92862BD02A}"/>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931B5028-97AE-490E-90F9-2C4E106AF241}"/>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cxnSp>
        <p:nvCxnSpPr>
          <p:cNvPr id="17" name="Straight Connector 16">
            <a:extLst>
              <a:ext uri="{FF2B5EF4-FFF2-40B4-BE49-F238E27FC236}">
                <a16:creationId xmlns:a16="http://schemas.microsoft.com/office/drawing/2014/main" id="{3929B585-A99D-4BB2-AAE2-C8AF722AE9E6}"/>
              </a:ext>
            </a:extLst>
          </p:cNvPr>
          <p:cNvCxnSpPr>
            <a:cxnSpLocks/>
          </p:cNvCxnSpPr>
          <p:nvPr userDrawn="1"/>
        </p:nvCxnSpPr>
        <p:spPr>
          <a:xfrm>
            <a:off x="5867400" y="996958"/>
            <a:ext cx="12975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E3EF032-8634-4540-9A2C-BCADB981368C}"/>
              </a:ext>
            </a:extLst>
          </p:cNvPr>
          <p:cNvCxnSpPr>
            <a:cxnSpLocks/>
          </p:cNvCxnSpPr>
          <p:nvPr userDrawn="1"/>
        </p:nvCxnSpPr>
        <p:spPr>
          <a:xfrm>
            <a:off x="5867400" y="1662545"/>
            <a:ext cx="12954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Graphic 90">
            <a:extLst>
              <a:ext uri="{FF2B5EF4-FFF2-40B4-BE49-F238E27FC236}">
                <a16:creationId xmlns:a16="http://schemas.microsoft.com/office/drawing/2014/main" id="{65250A3A-6008-41B3-A800-A4B18C187FF8}"/>
              </a:ext>
            </a:extLst>
          </p:cNvPr>
          <p:cNvGrpSpPr/>
          <p:nvPr userDrawn="1"/>
        </p:nvGrpSpPr>
        <p:grpSpPr>
          <a:xfrm>
            <a:off x="391670" y="1073140"/>
            <a:ext cx="703672" cy="703173"/>
            <a:chOff x="2323769" y="2576674"/>
            <a:chExt cx="703672" cy="703173"/>
          </a:xfrm>
          <a:solidFill>
            <a:srgbClr val="165162"/>
          </a:solidFill>
        </p:grpSpPr>
        <p:sp>
          <p:nvSpPr>
            <p:cNvPr id="20" name="Freeform: Shape 208">
              <a:extLst>
                <a:ext uri="{FF2B5EF4-FFF2-40B4-BE49-F238E27FC236}">
                  <a16:creationId xmlns:a16="http://schemas.microsoft.com/office/drawing/2014/main" id="{139CC009-C709-40EA-82F0-88689387FFC2}"/>
                </a:ext>
              </a:extLst>
            </p:cNvPr>
            <p:cNvSpPr/>
            <p:nvPr/>
          </p:nvSpPr>
          <p:spPr>
            <a:xfrm>
              <a:off x="2323769" y="2576674"/>
              <a:ext cx="703672" cy="703173"/>
            </a:xfrm>
            <a:custGeom>
              <a:avLst/>
              <a:gdLst>
                <a:gd name="connsiteX0" fmla="*/ 79772 w 703672"/>
                <a:gd name="connsiteY0" fmla="*/ 703173 h 703173"/>
                <a:gd name="connsiteX1" fmla="*/ 80724 w 703672"/>
                <a:gd name="connsiteY1" fmla="*/ 663169 h 703173"/>
                <a:gd name="connsiteX2" fmla="*/ 113109 w 703672"/>
                <a:gd name="connsiteY2" fmla="*/ 635546 h 703173"/>
                <a:gd name="connsiteX3" fmla="*/ 145494 w 703672"/>
                <a:gd name="connsiteY3" fmla="*/ 635546 h 703173"/>
                <a:gd name="connsiteX4" fmla="*/ 152162 w 703672"/>
                <a:gd name="connsiteY4" fmla="*/ 630783 h 703173"/>
                <a:gd name="connsiteX5" fmla="*/ 165497 w 703672"/>
                <a:gd name="connsiteY5" fmla="*/ 591731 h 703173"/>
                <a:gd name="connsiteX6" fmla="*/ 164544 w 703672"/>
                <a:gd name="connsiteY6" fmla="*/ 589826 h 703173"/>
                <a:gd name="connsiteX7" fmla="*/ 59769 w 703672"/>
                <a:gd name="connsiteY7" fmla="*/ 589826 h 703173"/>
                <a:gd name="connsiteX8" fmla="*/ 714 w 703672"/>
                <a:gd name="connsiteY8" fmla="*/ 536639 h 703173"/>
                <a:gd name="connsiteX9" fmla="*/ 714 w 703672"/>
                <a:gd name="connsiteY9" fmla="*/ 530771 h 703173"/>
                <a:gd name="connsiteX10" fmla="*/ 714 w 703672"/>
                <a:gd name="connsiteY10" fmla="*/ 263118 h 703173"/>
                <a:gd name="connsiteX11" fmla="*/ 52946 w 703672"/>
                <a:gd name="connsiteY11" fmla="*/ 205016 h 703173"/>
                <a:gd name="connsiteX12" fmla="*/ 58817 w 703672"/>
                <a:gd name="connsiteY12" fmla="*/ 205016 h 703173"/>
                <a:gd name="connsiteX13" fmla="*/ 135969 w 703672"/>
                <a:gd name="connsiteY13" fmla="*/ 205016 h 703173"/>
                <a:gd name="connsiteX14" fmla="*/ 135969 w 703672"/>
                <a:gd name="connsiteY14" fmla="*/ 37376 h 703173"/>
                <a:gd name="connsiteX15" fmla="*/ 167141 w 703672"/>
                <a:gd name="connsiteY15" fmla="*/ 228 h 703173"/>
                <a:gd name="connsiteX16" fmla="*/ 173117 w 703672"/>
                <a:gd name="connsiteY16" fmla="*/ 228 h 703173"/>
                <a:gd name="connsiteX17" fmla="*/ 664607 w 703672"/>
                <a:gd name="connsiteY17" fmla="*/ 228 h 703173"/>
                <a:gd name="connsiteX18" fmla="*/ 698897 w 703672"/>
                <a:gd name="connsiteY18" fmla="*/ 18326 h 703173"/>
                <a:gd name="connsiteX19" fmla="*/ 703659 w 703672"/>
                <a:gd name="connsiteY19" fmla="*/ 37376 h 703173"/>
                <a:gd name="connsiteX20" fmla="*/ 703659 w 703672"/>
                <a:gd name="connsiteY20" fmla="*/ 485051 h 703173"/>
                <a:gd name="connsiteX21" fmla="*/ 668443 w 703672"/>
                <a:gd name="connsiteY21" fmla="*/ 522198 h 703173"/>
                <a:gd name="connsiteX22" fmla="*/ 666512 w 703672"/>
                <a:gd name="connsiteY22" fmla="*/ 522198 h 703173"/>
                <a:gd name="connsiteX23" fmla="*/ 499824 w 703672"/>
                <a:gd name="connsiteY23" fmla="*/ 522198 h 703173"/>
                <a:gd name="connsiteX24" fmla="*/ 497919 w 703672"/>
                <a:gd name="connsiteY24" fmla="*/ 543153 h 703173"/>
                <a:gd name="connsiteX25" fmla="*/ 442674 w 703672"/>
                <a:gd name="connsiteY25" fmla="*/ 589826 h 703173"/>
                <a:gd name="connsiteX26" fmla="*/ 334089 w 703672"/>
                <a:gd name="connsiteY26" fmla="*/ 589826 h 703173"/>
                <a:gd name="connsiteX27" fmla="*/ 335042 w 703672"/>
                <a:gd name="connsiteY27" fmla="*/ 594588 h 703173"/>
                <a:gd name="connsiteX28" fmla="*/ 347424 w 703672"/>
                <a:gd name="connsiteY28" fmla="*/ 630783 h 703173"/>
                <a:gd name="connsiteX29" fmla="*/ 353139 w 703672"/>
                <a:gd name="connsiteY29" fmla="*/ 635546 h 703173"/>
                <a:gd name="connsiteX30" fmla="*/ 384572 w 703672"/>
                <a:gd name="connsiteY30" fmla="*/ 635546 h 703173"/>
                <a:gd name="connsiteX31" fmla="*/ 419774 w 703672"/>
                <a:gd name="connsiteY31" fmla="*/ 666908 h 703173"/>
                <a:gd name="connsiteX32" fmla="*/ 419814 w 703672"/>
                <a:gd name="connsiteY32" fmla="*/ 669836 h 703173"/>
                <a:gd name="connsiteX33" fmla="*/ 419814 w 703672"/>
                <a:gd name="connsiteY33" fmla="*/ 703173 h 703173"/>
                <a:gd name="connsiteX34" fmla="*/ 158829 w 703672"/>
                <a:gd name="connsiteY34" fmla="*/ 205016 h 703173"/>
                <a:gd name="connsiteX35" fmla="*/ 441722 w 703672"/>
                <a:gd name="connsiteY35" fmla="*/ 205016 h 703173"/>
                <a:gd name="connsiteX36" fmla="*/ 497919 w 703672"/>
                <a:gd name="connsiteY36" fmla="*/ 250736 h 703173"/>
                <a:gd name="connsiteX37" fmla="*/ 499824 w 703672"/>
                <a:gd name="connsiteY37" fmla="*/ 272643 h 703173"/>
                <a:gd name="connsiteX38" fmla="*/ 657939 w 703672"/>
                <a:gd name="connsiteY38" fmla="*/ 272643 h 703173"/>
                <a:gd name="connsiteX39" fmla="*/ 657939 w 703672"/>
                <a:gd name="connsiteY39" fmla="*/ 477431 h 703173"/>
                <a:gd name="connsiteX40" fmla="*/ 499824 w 703672"/>
                <a:gd name="connsiteY40" fmla="*/ 477431 h 703173"/>
                <a:gd name="connsiteX41" fmla="*/ 499824 w 703672"/>
                <a:gd name="connsiteY41" fmla="*/ 499338 h 703173"/>
                <a:gd name="connsiteX42" fmla="*/ 668417 w 703672"/>
                <a:gd name="connsiteY42" fmla="*/ 499338 h 703173"/>
                <a:gd name="connsiteX43" fmla="*/ 680799 w 703672"/>
                <a:gd name="connsiteY43" fmla="*/ 488948 h 703173"/>
                <a:gd name="connsiteX44" fmla="*/ 680799 w 703672"/>
                <a:gd name="connsiteY44" fmla="*/ 486956 h 703173"/>
                <a:gd name="connsiteX45" fmla="*/ 680799 w 703672"/>
                <a:gd name="connsiteY45" fmla="*/ 119291 h 703173"/>
                <a:gd name="connsiteX46" fmla="*/ 675084 w 703672"/>
                <a:gd name="connsiteY46" fmla="*/ 113576 h 703173"/>
                <a:gd name="connsiteX47" fmla="*/ 158829 w 703672"/>
                <a:gd name="connsiteY47" fmla="*/ 113576 h 703173"/>
                <a:gd name="connsiteX48" fmla="*/ 23574 w 703672"/>
                <a:gd name="connsiteY48" fmla="*/ 476479 h 703173"/>
                <a:gd name="connsiteX49" fmla="*/ 476012 w 703672"/>
                <a:gd name="connsiteY49" fmla="*/ 476479 h 703173"/>
                <a:gd name="connsiteX50" fmla="*/ 476964 w 703672"/>
                <a:gd name="connsiteY50" fmla="*/ 471716 h 703173"/>
                <a:gd name="connsiteX51" fmla="*/ 476964 w 703672"/>
                <a:gd name="connsiteY51" fmla="*/ 263118 h 703173"/>
                <a:gd name="connsiteX52" fmla="*/ 442687 w 703672"/>
                <a:gd name="connsiteY52" fmla="*/ 226936 h 703173"/>
                <a:gd name="connsiteX53" fmla="*/ 441722 w 703672"/>
                <a:gd name="connsiteY53" fmla="*/ 226923 h 703173"/>
                <a:gd name="connsiteX54" fmla="*/ 58817 w 703672"/>
                <a:gd name="connsiteY54" fmla="*/ 226923 h 703173"/>
                <a:gd name="connsiteX55" fmla="*/ 44529 w 703672"/>
                <a:gd name="connsiteY55" fmla="*/ 228828 h 703173"/>
                <a:gd name="connsiteX56" fmla="*/ 22622 w 703672"/>
                <a:gd name="connsiteY56" fmla="*/ 262166 h 703173"/>
                <a:gd name="connsiteX57" fmla="*/ 22622 w 703672"/>
                <a:gd name="connsiteY57" fmla="*/ 469811 h 703173"/>
                <a:gd name="connsiteX58" fmla="*/ 23574 w 703672"/>
                <a:gd name="connsiteY58" fmla="*/ 476479 h 703173"/>
                <a:gd name="connsiteX59" fmla="*/ 680799 w 703672"/>
                <a:gd name="connsiteY59" fmla="*/ 91668 h 703173"/>
                <a:gd name="connsiteX60" fmla="*/ 680799 w 703672"/>
                <a:gd name="connsiteY60" fmla="*/ 39281 h 703173"/>
                <a:gd name="connsiteX61" fmla="*/ 664607 w 703672"/>
                <a:gd name="connsiteY61" fmla="*/ 23088 h 703173"/>
                <a:gd name="connsiteX62" fmla="*/ 173117 w 703672"/>
                <a:gd name="connsiteY62" fmla="*/ 23088 h 703173"/>
                <a:gd name="connsiteX63" fmla="*/ 158829 w 703672"/>
                <a:gd name="connsiteY63" fmla="*/ 37376 h 703173"/>
                <a:gd name="connsiteX64" fmla="*/ 158829 w 703672"/>
                <a:gd name="connsiteY64" fmla="*/ 85001 h 703173"/>
                <a:gd name="connsiteX65" fmla="*/ 159782 w 703672"/>
                <a:gd name="connsiteY65" fmla="*/ 91668 h 703173"/>
                <a:gd name="connsiteX66" fmla="*/ 476012 w 703672"/>
                <a:gd name="connsiteY66" fmla="*/ 499338 h 703173"/>
                <a:gd name="connsiteX67" fmla="*/ 22622 w 703672"/>
                <a:gd name="connsiteY67" fmla="*/ 499338 h 703173"/>
                <a:gd name="connsiteX68" fmla="*/ 22622 w 703672"/>
                <a:gd name="connsiteY68" fmla="*/ 533629 h 703173"/>
                <a:gd name="connsiteX69" fmla="*/ 56912 w 703672"/>
                <a:gd name="connsiteY69" fmla="*/ 566966 h 703173"/>
                <a:gd name="connsiteX70" fmla="*/ 441722 w 703672"/>
                <a:gd name="connsiteY70" fmla="*/ 566966 h 703173"/>
                <a:gd name="connsiteX71" fmla="*/ 476012 w 703672"/>
                <a:gd name="connsiteY71" fmla="*/ 539344 h 703173"/>
                <a:gd name="connsiteX72" fmla="*/ 476012 w 703672"/>
                <a:gd name="connsiteY72" fmla="*/ 499338 h 703173"/>
                <a:gd name="connsiteX73" fmla="*/ 499824 w 703672"/>
                <a:gd name="connsiteY73" fmla="*/ 453618 h 703173"/>
                <a:gd name="connsiteX74" fmla="*/ 635079 w 703672"/>
                <a:gd name="connsiteY74" fmla="*/ 453618 h 703173"/>
                <a:gd name="connsiteX75" fmla="*/ 635079 w 703672"/>
                <a:gd name="connsiteY75" fmla="*/ 295503 h 703173"/>
                <a:gd name="connsiteX76" fmla="*/ 499824 w 703672"/>
                <a:gd name="connsiteY76" fmla="*/ 295503 h 703173"/>
                <a:gd name="connsiteX77" fmla="*/ 396954 w 703672"/>
                <a:gd name="connsiteY77" fmla="*/ 680313 h 703173"/>
                <a:gd name="connsiteX78" fmla="*/ 376952 w 703672"/>
                <a:gd name="connsiteY78" fmla="*/ 657454 h 703173"/>
                <a:gd name="connsiteX79" fmla="*/ 124539 w 703672"/>
                <a:gd name="connsiteY79" fmla="*/ 657454 h 703173"/>
                <a:gd name="connsiteX80" fmla="*/ 113109 w 703672"/>
                <a:gd name="connsiteY80" fmla="*/ 657454 h 703173"/>
                <a:gd name="connsiteX81" fmla="*/ 102632 w 703672"/>
                <a:gd name="connsiteY81" fmla="*/ 665074 h 703173"/>
                <a:gd name="connsiteX82" fmla="*/ 101679 w 703672"/>
                <a:gd name="connsiteY82" fmla="*/ 679361 h 703173"/>
                <a:gd name="connsiteX83" fmla="*/ 324564 w 703672"/>
                <a:gd name="connsiteY83" fmla="*/ 635546 h 703173"/>
                <a:gd name="connsiteX84" fmla="*/ 310277 w 703672"/>
                <a:gd name="connsiteY84" fmla="*/ 592683 h 703173"/>
                <a:gd name="connsiteX85" fmla="*/ 305514 w 703672"/>
                <a:gd name="connsiteY85" fmla="*/ 589826 h 703173"/>
                <a:gd name="connsiteX86" fmla="*/ 194072 w 703672"/>
                <a:gd name="connsiteY86" fmla="*/ 589826 h 703173"/>
                <a:gd name="connsiteX87" fmla="*/ 188357 w 703672"/>
                <a:gd name="connsiteY87" fmla="*/ 593636 h 703173"/>
                <a:gd name="connsiteX88" fmla="*/ 183594 w 703672"/>
                <a:gd name="connsiteY88" fmla="*/ 609828 h 703173"/>
                <a:gd name="connsiteX89" fmla="*/ 175022 w 703672"/>
                <a:gd name="connsiteY89" fmla="*/ 635546 h 70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03672" h="703173">
                  <a:moveTo>
                    <a:pt x="79772" y="703173"/>
                  </a:moveTo>
                  <a:cubicBezTo>
                    <a:pt x="79138" y="689833"/>
                    <a:pt x="79457" y="676464"/>
                    <a:pt x="80724" y="663169"/>
                  </a:cubicBezTo>
                  <a:cubicBezTo>
                    <a:pt x="83103" y="647164"/>
                    <a:pt x="96930" y="635370"/>
                    <a:pt x="113109" y="635546"/>
                  </a:cubicBezTo>
                  <a:lnTo>
                    <a:pt x="145494" y="635546"/>
                  </a:lnTo>
                  <a:cubicBezTo>
                    <a:pt x="149304" y="635546"/>
                    <a:pt x="151209" y="634594"/>
                    <a:pt x="152162" y="630783"/>
                  </a:cubicBezTo>
                  <a:cubicBezTo>
                    <a:pt x="153114" y="626973"/>
                    <a:pt x="160734" y="605066"/>
                    <a:pt x="165497" y="591731"/>
                  </a:cubicBezTo>
                  <a:cubicBezTo>
                    <a:pt x="170259" y="578396"/>
                    <a:pt x="164544" y="591731"/>
                    <a:pt x="164544" y="589826"/>
                  </a:cubicBezTo>
                  <a:lnTo>
                    <a:pt x="59769" y="589826"/>
                  </a:lnTo>
                  <a:cubicBezTo>
                    <a:pt x="28775" y="591446"/>
                    <a:pt x="2335" y="567634"/>
                    <a:pt x="714" y="536639"/>
                  </a:cubicBezTo>
                  <a:cubicBezTo>
                    <a:pt x="612" y="534684"/>
                    <a:pt x="612" y="532726"/>
                    <a:pt x="714" y="530771"/>
                  </a:cubicBezTo>
                  <a:cubicBezTo>
                    <a:pt x="-238" y="441236"/>
                    <a:pt x="-238" y="352653"/>
                    <a:pt x="714" y="263118"/>
                  </a:cubicBezTo>
                  <a:cubicBezTo>
                    <a:pt x="-907" y="232651"/>
                    <a:pt x="22478" y="206637"/>
                    <a:pt x="52946" y="205016"/>
                  </a:cubicBezTo>
                  <a:cubicBezTo>
                    <a:pt x="54901" y="204912"/>
                    <a:pt x="56861" y="204912"/>
                    <a:pt x="58817" y="205016"/>
                  </a:cubicBezTo>
                  <a:lnTo>
                    <a:pt x="135969" y="205016"/>
                  </a:lnTo>
                  <a:lnTo>
                    <a:pt x="135969" y="37376"/>
                  </a:lnTo>
                  <a:cubicBezTo>
                    <a:pt x="134319" y="18510"/>
                    <a:pt x="148275" y="1879"/>
                    <a:pt x="167141" y="228"/>
                  </a:cubicBezTo>
                  <a:cubicBezTo>
                    <a:pt x="169129" y="55"/>
                    <a:pt x="171129" y="55"/>
                    <a:pt x="173117" y="228"/>
                  </a:cubicBezTo>
                  <a:lnTo>
                    <a:pt x="664607" y="228"/>
                  </a:lnTo>
                  <a:cubicBezTo>
                    <a:pt x="678678" y="-1400"/>
                    <a:pt x="692302" y="5790"/>
                    <a:pt x="698897" y="18326"/>
                  </a:cubicBezTo>
                  <a:cubicBezTo>
                    <a:pt x="701905" y="24234"/>
                    <a:pt x="703534" y="30747"/>
                    <a:pt x="703659" y="37376"/>
                  </a:cubicBezTo>
                  <a:lnTo>
                    <a:pt x="703659" y="485051"/>
                  </a:lnTo>
                  <a:cubicBezTo>
                    <a:pt x="704193" y="505034"/>
                    <a:pt x="688426" y="521665"/>
                    <a:pt x="668443" y="522198"/>
                  </a:cubicBezTo>
                  <a:cubicBezTo>
                    <a:pt x="667799" y="522216"/>
                    <a:pt x="667155" y="522216"/>
                    <a:pt x="666512" y="522198"/>
                  </a:cubicBezTo>
                  <a:lnTo>
                    <a:pt x="499824" y="522198"/>
                  </a:lnTo>
                  <a:cubicBezTo>
                    <a:pt x="499705" y="529221"/>
                    <a:pt x="499069" y="536225"/>
                    <a:pt x="497919" y="543153"/>
                  </a:cubicBezTo>
                  <a:cubicBezTo>
                    <a:pt x="493661" y="570278"/>
                    <a:pt x="470129" y="590158"/>
                    <a:pt x="442674" y="589826"/>
                  </a:cubicBezTo>
                  <a:lnTo>
                    <a:pt x="334089" y="589826"/>
                  </a:lnTo>
                  <a:cubicBezTo>
                    <a:pt x="334776" y="591317"/>
                    <a:pt x="335102" y="592948"/>
                    <a:pt x="335042" y="594588"/>
                  </a:cubicBezTo>
                  <a:cubicBezTo>
                    <a:pt x="338852" y="606971"/>
                    <a:pt x="343614" y="618401"/>
                    <a:pt x="347424" y="630783"/>
                  </a:cubicBezTo>
                  <a:cubicBezTo>
                    <a:pt x="351234" y="643166"/>
                    <a:pt x="350282" y="635546"/>
                    <a:pt x="353139" y="635546"/>
                  </a:cubicBezTo>
                  <a:lnTo>
                    <a:pt x="384572" y="635546"/>
                  </a:lnTo>
                  <a:cubicBezTo>
                    <a:pt x="402953" y="634485"/>
                    <a:pt x="418714" y="648527"/>
                    <a:pt x="419774" y="666908"/>
                  </a:cubicBezTo>
                  <a:cubicBezTo>
                    <a:pt x="419831" y="667883"/>
                    <a:pt x="419844" y="668860"/>
                    <a:pt x="419814" y="669836"/>
                  </a:cubicBezTo>
                  <a:lnTo>
                    <a:pt x="419814" y="703173"/>
                  </a:lnTo>
                  <a:close/>
                  <a:moveTo>
                    <a:pt x="158829" y="205016"/>
                  </a:moveTo>
                  <a:lnTo>
                    <a:pt x="441722" y="205016"/>
                  </a:lnTo>
                  <a:cubicBezTo>
                    <a:pt x="469227" y="204132"/>
                    <a:pt x="493189" y="223626"/>
                    <a:pt x="497919" y="250736"/>
                  </a:cubicBezTo>
                  <a:cubicBezTo>
                    <a:pt x="499536" y="257920"/>
                    <a:pt x="500177" y="265289"/>
                    <a:pt x="499824" y="272643"/>
                  </a:cubicBezTo>
                  <a:lnTo>
                    <a:pt x="657939" y="272643"/>
                  </a:lnTo>
                  <a:lnTo>
                    <a:pt x="657939" y="477431"/>
                  </a:lnTo>
                  <a:lnTo>
                    <a:pt x="499824" y="477431"/>
                  </a:lnTo>
                  <a:lnTo>
                    <a:pt x="499824" y="499338"/>
                  </a:lnTo>
                  <a:lnTo>
                    <a:pt x="668417" y="499338"/>
                  </a:lnTo>
                  <a:cubicBezTo>
                    <a:pt x="674705" y="499888"/>
                    <a:pt x="680249" y="495237"/>
                    <a:pt x="680799" y="488948"/>
                  </a:cubicBezTo>
                  <a:cubicBezTo>
                    <a:pt x="680857" y="488285"/>
                    <a:pt x="680857" y="487619"/>
                    <a:pt x="680799" y="486956"/>
                  </a:cubicBezTo>
                  <a:lnTo>
                    <a:pt x="680799" y="119291"/>
                  </a:lnTo>
                  <a:cubicBezTo>
                    <a:pt x="680799" y="115481"/>
                    <a:pt x="679847" y="113576"/>
                    <a:pt x="675084" y="113576"/>
                  </a:cubicBezTo>
                  <a:lnTo>
                    <a:pt x="158829" y="113576"/>
                  </a:lnTo>
                  <a:close/>
                  <a:moveTo>
                    <a:pt x="23574" y="476479"/>
                  </a:moveTo>
                  <a:lnTo>
                    <a:pt x="476012" y="476479"/>
                  </a:lnTo>
                  <a:cubicBezTo>
                    <a:pt x="476012" y="474573"/>
                    <a:pt x="476964" y="473621"/>
                    <a:pt x="476964" y="471716"/>
                  </a:cubicBezTo>
                  <a:lnTo>
                    <a:pt x="476964" y="263118"/>
                  </a:lnTo>
                  <a:cubicBezTo>
                    <a:pt x="477490" y="243662"/>
                    <a:pt x="462144" y="227462"/>
                    <a:pt x="442687" y="226936"/>
                  </a:cubicBezTo>
                  <a:cubicBezTo>
                    <a:pt x="442366" y="226928"/>
                    <a:pt x="442044" y="226923"/>
                    <a:pt x="441722" y="226923"/>
                  </a:cubicBezTo>
                  <a:lnTo>
                    <a:pt x="58817" y="226923"/>
                  </a:lnTo>
                  <a:cubicBezTo>
                    <a:pt x="53973" y="226539"/>
                    <a:pt x="49103" y="227188"/>
                    <a:pt x="44529" y="228828"/>
                  </a:cubicBezTo>
                  <a:cubicBezTo>
                    <a:pt x="30849" y="234113"/>
                    <a:pt x="22044" y="247512"/>
                    <a:pt x="22622" y="262166"/>
                  </a:cubicBezTo>
                  <a:lnTo>
                    <a:pt x="22622" y="469811"/>
                  </a:lnTo>
                  <a:cubicBezTo>
                    <a:pt x="22622" y="471716"/>
                    <a:pt x="23574" y="474573"/>
                    <a:pt x="23574" y="476479"/>
                  </a:cubicBezTo>
                  <a:close/>
                  <a:moveTo>
                    <a:pt x="680799" y="91668"/>
                  </a:moveTo>
                  <a:lnTo>
                    <a:pt x="680799" y="39281"/>
                  </a:lnTo>
                  <a:cubicBezTo>
                    <a:pt x="680799" y="26898"/>
                    <a:pt x="677942" y="23088"/>
                    <a:pt x="664607" y="23088"/>
                  </a:cubicBezTo>
                  <a:lnTo>
                    <a:pt x="173117" y="23088"/>
                  </a:lnTo>
                  <a:cubicBezTo>
                    <a:pt x="162639" y="23088"/>
                    <a:pt x="158829" y="26898"/>
                    <a:pt x="158829" y="37376"/>
                  </a:cubicBezTo>
                  <a:lnTo>
                    <a:pt x="158829" y="85001"/>
                  </a:lnTo>
                  <a:cubicBezTo>
                    <a:pt x="158748" y="87262"/>
                    <a:pt x="159071" y="89520"/>
                    <a:pt x="159782" y="91668"/>
                  </a:cubicBezTo>
                  <a:close/>
                  <a:moveTo>
                    <a:pt x="476012" y="499338"/>
                  </a:moveTo>
                  <a:lnTo>
                    <a:pt x="22622" y="499338"/>
                  </a:lnTo>
                  <a:lnTo>
                    <a:pt x="22622" y="533629"/>
                  </a:lnTo>
                  <a:cubicBezTo>
                    <a:pt x="23138" y="552193"/>
                    <a:pt x="38340" y="566973"/>
                    <a:pt x="56912" y="566966"/>
                  </a:cubicBezTo>
                  <a:lnTo>
                    <a:pt x="441722" y="566966"/>
                  </a:lnTo>
                  <a:cubicBezTo>
                    <a:pt x="458472" y="567690"/>
                    <a:pt x="473154" y="555863"/>
                    <a:pt x="476012" y="539344"/>
                  </a:cubicBezTo>
                  <a:cubicBezTo>
                    <a:pt x="476964" y="526008"/>
                    <a:pt x="476012" y="512673"/>
                    <a:pt x="476012" y="499338"/>
                  </a:cubicBezTo>
                  <a:close/>
                  <a:moveTo>
                    <a:pt x="499824" y="453618"/>
                  </a:moveTo>
                  <a:lnTo>
                    <a:pt x="635079" y="453618"/>
                  </a:lnTo>
                  <a:lnTo>
                    <a:pt x="635079" y="295503"/>
                  </a:lnTo>
                  <a:lnTo>
                    <a:pt x="499824" y="295503"/>
                  </a:lnTo>
                  <a:close/>
                  <a:moveTo>
                    <a:pt x="396954" y="680313"/>
                  </a:moveTo>
                  <a:cubicBezTo>
                    <a:pt x="397907" y="665073"/>
                    <a:pt x="397907" y="657454"/>
                    <a:pt x="376952" y="657454"/>
                  </a:cubicBezTo>
                  <a:lnTo>
                    <a:pt x="124539" y="657454"/>
                  </a:lnTo>
                  <a:cubicBezTo>
                    <a:pt x="120744" y="656975"/>
                    <a:pt x="116904" y="656975"/>
                    <a:pt x="113109" y="657454"/>
                  </a:cubicBezTo>
                  <a:cubicBezTo>
                    <a:pt x="108277" y="657271"/>
                    <a:pt x="103947" y="660420"/>
                    <a:pt x="102632" y="665074"/>
                  </a:cubicBezTo>
                  <a:cubicBezTo>
                    <a:pt x="101679" y="669836"/>
                    <a:pt x="102632" y="674598"/>
                    <a:pt x="101679" y="679361"/>
                  </a:cubicBezTo>
                  <a:close/>
                  <a:moveTo>
                    <a:pt x="324564" y="635546"/>
                  </a:moveTo>
                  <a:lnTo>
                    <a:pt x="310277" y="592683"/>
                  </a:lnTo>
                  <a:cubicBezTo>
                    <a:pt x="310277" y="591731"/>
                    <a:pt x="307419" y="589826"/>
                    <a:pt x="305514" y="589826"/>
                  </a:cubicBezTo>
                  <a:lnTo>
                    <a:pt x="194072" y="589826"/>
                  </a:lnTo>
                  <a:cubicBezTo>
                    <a:pt x="191670" y="590117"/>
                    <a:pt x="189549" y="591531"/>
                    <a:pt x="188357" y="593636"/>
                  </a:cubicBezTo>
                  <a:cubicBezTo>
                    <a:pt x="186460" y="598938"/>
                    <a:pt x="184870" y="604344"/>
                    <a:pt x="183594" y="609828"/>
                  </a:cubicBezTo>
                  <a:lnTo>
                    <a:pt x="175022" y="635546"/>
                  </a:lnTo>
                  <a:close/>
                </a:path>
              </a:pathLst>
            </a:custGeom>
            <a:grpFill/>
            <a:ln w="9525" cap="flat">
              <a:noFill/>
              <a:prstDash val="solid"/>
              <a:miter/>
            </a:ln>
          </p:spPr>
          <p:txBody>
            <a:bodyPr rtlCol="0" anchor="ctr"/>
            <a:lstStyle/>
            <a:p>
              <a:endParaRPr lang="en-US" dirty="0"/>
            </a:p>
          </p:txBody>
        </p:sp>
        <p:sp>
          <p:nvSpPr>
            <p:cNvPr id="21" name="Freeform: Shape 209">
              <a:extLst>
                <a:ext uri="{FF2B5EF4-FFF2-40B4-BE49-F238E27FC236}">
                  <a16:creationId xmlns:a16="http://schemas.microsoft.com/office/drawing/2014/main" id="{413542C9-189E-4D90-AB71-5B57CB840D07}"/>
                </a:ext>
              </a:extLst>
            </p:cNvPr>
            <p:cNvSpPr/>
            <p:nvPr/>
          </p:nvSpPr>
          <p:spPr>
            <a:xfrm>
              <a:off x="2551178" y="2714063"/>
              <a:ext cx="430530" cy="21907"/>
            </a:xfrm>
            <a:custGeom>
              <a:avLst/>
              <a:gdLst>
                <a:gd name="connsiteX0" fmla="*/ 430530 w 430530"/>
                <a:gd name="connsiteY0" fmla="*/ 0 h 21907"/>
                <a:gd name="connsiteX1" fmla="*/ 430530 w 430530"/>
                <a:gd name="connsiteY1" fmla="*/ 21907 h 21907"/>
                <a:gd name="connsiteX2" fmla="*/ 0 w 430530"/>
                <a:gd name="connsiteY2" fmla="*/ 21907 h 21907"/>
                <a:gd name="connsiteX3" fmla="*/ 0 w 430530"/>
                <a:gd name="connsiteY3" fmla="*/ 0 h 21907"/>
              </a:gdLst>
              <a:ahLst/>
              <a:cxnLst>
                <a:cxn ang="0">
                  <a:pos x="connsiteX0" y="connsiteY0"/>
                </a:cxn>
                <a:cxn ang="0">
                  <a:pos x="connsiteX1" y="connsiteY1"/>
                </a:cxn>
                <a:cxn ang="0">
                  <a:pos x="connsiteX2" y="connsiteY2"/>
                </a:cxn>
                <a:cxn ang="0">
                  <a:pos x="connsiteX3" y="connsiteY3"/>
                </a:cxn>
              </a:cxnLst>
              <a:rect l="l" t="t" r="r" b="b"/>
              <a:pathLst>
                <a:path w="430530" h="21907">
                  <a:moveTo>
                    <a:pt x="430530" y="0"/>
                  </a:moveTo>
                  <a:lnTo>
                    <a:pt x="430530" y="21907"/>
                  </a:lnTo>
                  <a:lnTo>
                    <a:pt x="0" y="21907"/>
                  </a:lnTo>
                  <a:lnTo>
                    <a:pt x="0" y="0"/>
                  </a:lnTo>
                  <a:close/>
                </a:path>
              </a:pathLst>
            </a:custGeom>
            <a:grpFill/>
            <a:ln w="9525" cap="flat">
              <a:noFill/>
              <a:prstDash val="solid"/>
              <a:miter/>
            </a:ln>
          </p:spPr>
          <p:txBody>
            <a:bodyPr rtlCol="0" anchor="ctr"/>
            <a:lstStyle/>
            <a:p>
              <a:endParaRPr lang="en-US" dirty="0"/>
            </a:p>
          </p:txBody>
        </p:sp>
        <p:sp>
          <p:nvSpPr>
            <p:cNvPr id="22" name="Freeform: Shape 210">
              <a:extLst>
                <a:ext uri="{FF2B5EF4-FFF2-40B4-BE49-F238E27FC236}">
                  <a16:creationId xmlns:a16="http://schemas.microsoft.com/office/drawing/2014/main" id="{D6CFFDA5-F6AC-4203-81B4-9A40D21AFFD4}"/>
                </a:ext>
              </a:extLst>
            </p:cNvPr>
            <p:cNvSpPr/>
            <p:nvPr/>
          </p:nvSpPr>
          <p:spPr>
            <a:xfrm>
              <a:off x="2845500" y="2758830"/>
              <a:ext cx="136207" cy="21907"/>
            </a:xfrm>
            <a:custGeom>
              <a:avLst/>
              <a:gdLst>
                <a:gd name="connsiteX0" fmla="*/ 0 w 136207"/>
                <a:gd name="connsiteY0" fmla="*/ 21907 h 21907"/>
                <a:gd name="connsiteX1" fmla="*/ 0 w 136207"/>
                <a:gd name="connsiteY1" fmla="*/ 0 h 21907"/>
                <a:gd name="connsiteX2" fmla="*/ 136208 w 136207"/>
                <a:gd name="connsiteY2" fmla="*/ 0 h 21907"/>
                <a:gd name="connsiteX3" fmla="*/ 136208 w 136207"/>
                <a:gd name="connsiteY3" fmla="*/ 21907 h 21907"/>
              </a:gdLst>
              <a:ahLst/>
              <a:cxnLst>
                <a:cxn ang="0">
                  <a:pos x="connsiteX0" y="connsiteY0"/>
                </a:cxn>
                <a:cxn ang="0">
                  <a:pos x="connsiteX1" y="connsiteY1"/>
                </a:cxn>
                <a:cxn ang="0">
                  <a:pos x="connsiteX2" y="connsiteY2"/>
                </a:cxn>
                <a:cxn ang="0">
                  <a:pos x="connsiteX3" y="connsiteY3"/>
                </a:cxn>
              </a:cxnLst>
              <a:rect l="l" t="t" r="r" b="b"/>
              <a:pathLst>
                <a:path w="136207" h="21907">
                  <a:moveTo>
                    <a:pt x="0" y="21907"/>
                  </a:moveTo>
                  <a:lnTo>
                    <a:pt x="0" y="0"/>
                  </a:lnTo>
                  <a:lnTo>
                    <a:pt x="136208" y="0"/>
                  </a:lnTo>
                  <a:lnTo>
                    <a:pt x="136208" y="21907"/>
                  </a:lnTo>
                  <a:close/>
                </a:path>
              </a:pathLst>
            </a:custGeom>
            <a:grpFill/>
            <a:ln w="9525" cap="flat">
              <a:noFill/>
              <a:prstDash val="solid"/>
              <a:miter/>
            </a:ln>
          </p:spPr>
          <p:txBody>
            <a:bodyPr rtlCol="0" anchor="ctr"/>
            <a:lstStyle/>
            <a:p>
              <a:endParaRPr lang="en-US" dirty="0"/>
            </a:p>
          </p:txBody>
        </p:sp>
        <p:sp>
          <p:nvSpPr>
            <p:cNvPr id="23" name="Freeform: Shape 211">
              <a:extLst>
                <a:ext uri="{FF2B5EF4-FFF2-40B4-BE49-F238E27FC236}">
                  <a16:creationId xmlns:a16="http://schemas.microsoft.com/office/drawing/2014/main" id="{D65155CA-13E1-4618-8A11-A6563C06BC8A}"/>
                </a:ext>
              </a:extLst>
            </p:cNvPr>
            <p:cNvSpPr/>
            <p:nvPr/>
          </p:nvSpPr>
          <p:spPr>
            <a:xfrm>
              <a:off x="2846453" y="2804550"/>
              <a:ext cx="135254" cy="21907"/>
            </a:xfrm>
            <a:custGeom>
              <a:avLst/>
              <a:gdLst>
                <a:gd name="connsiteX0" fmla="*/ 0 w 135254"/>
                <a:gd name="connsiteY0" fmla="*/ 0 h 21907"/>
                <a:gd name="connsiteX1" fmla="*/ 135255 w 135254"/>
                <a:gd name="connsiteY1" fmla="*/ 0 h 21907"/>
                <a:gd name="connsiteX2" fmla="*/ 135255 w 135254"/>
                <a:gd name="connsiteY2" fmla="*/ 21907 h 21907"/>
                <a:gd name="connsiteX3" fmla="*/ 0 w 135254"/>
                <a:gd name="connsiteY3" fmla="*/ 21907 h 21907"/>
              </a:gdLst>
              <a:ahLst/>
              <a:cxnLst>
                <a:cxn ang="0">
                  <a:pos x="connsiteX0" y="connsiteY0"/>
                </a:cxn>
                <a:cxn ang="0">
                  <a:pos x="connsiteX1" y="connsiteY1"/>
                </a:cxn>
                <a:cxn ang="0">
                  <a:pos x="connsiteX2" y="connsiteY2"/>
                </a:cxn>
                <a:cxn ang="0">
                  <a:pos x="connsiteX3" y="connsiteY3"/>
                </a:cxn>
              </a:cxnLst>
              <a:rect l="l" t="t" r="r" b="b"/>
              <a:pathLst>
                <a:path w="135254" h="21907">
                  <a:moveTo>
                    <a:pt x="0" y="0"/>
                  </a:moveTo>
                  <a:lnTo>
                    <a:pt x="135255" y="0"/>
                  </a:lnTo>
                  <a:lnTo>
                    <a:pt x="135255" y="21907"/>
                  </a:lnTo>
                  <a:lnTo>
                    <a:pt x="0" y="21907"/>
                  </a:lnTo>
                  <a:close/>
                </a:path>
              </a:pathLst>
            </a:custGeom>
            <a:grpFill/>
            <a:ln w="9525" cap="flat">
              <a:noFill/>
              <a:prstDash val="solid"/>
              <a:miter/>
            </a:ln>
          </p:spPr>
          <p:txBody>
            <a:bodyPr rtlCol="0" anchor="ctr"/>
            <a:lstStyle/>
            <a:p>
              <a:endParaRPr lang="en-US" dirty="0"/>
            </a:p>
          </p:txBody>
        </p:sp>
        <p:sp>
          <p:nvSpPr>
            <p:cNvPr id="24" name="Freeform: Shape 212">
              <a:extLst>
                <a:ext uri="{FF2B5EF4-FFF2-40B4-BE49-F238E27FC236}">
                  <a16:creationId xmlns:a16="http://schemas.microsoft.com/office/drawing/2014/main" id="{37C02B15-2495-4960-B7C6-86A8C54822E3}"/>
                </a:ext>
              </a:extLst>
            </p:cNvPr>
            <p:cNvSpPr/>
            <p:nvPr/>
          </p:nvSpPr>
          <p:spPr>
            <a:xfrm>
              <a:off x="2505458" y="2714063"/>
              <a:ext cx="21907" cy="21907"/>
            </a:xfrm>
            <a:custGeom>
              <a:avLst/>
              <a:gdLst>
                <a:gd name="connsiteX0" fmla="*/ 21907 w 21907"/>
                <a:gd name="connsiteY0" fmla="*/ 21907 h 21907"/>
                <a:gd name="connsiteX1" fmla="*/ 0 w 21907"/>
                <a:gd name="connsiteY1" fmla="*/ 21907 h 21907"/>
                <a:gd name="connsiteX2" fmla="*/ 0 w 21907"/>
                <a:gd name="connsiteY2" fmla="*/ 0 h 21907"/>
                <a:gd name="connsiteX3" fmla="*/ 21907 w 21907"/>
                <a:gd name="connsiteY3" fmla="*/ 0 h 21907"/>
              </a:gdLst>
              <a:ahLst/>
              <a:cxnLst>
                <a:cxn ang="0">
                  <a:pos x="connsiteX0" y="connsiteY0"/>
                </a:cxn>
                <a:cxn ang="0">
                  <a:pos x="connsiteX1" y="connsiteY1"/>
                </a:cxn>
                <a:cxn ang="0">
                  <a:pos x="connsiteX2" y="connsiteY2"/>
                </a:cxn>
                <a:cxn ang="0">
                  <a:pos x="connsiteX3" y="connsiteY3"/>
                </a:cxn>
              </a:cxnLst>
              <a:rect l="l" t="t" r="r" b="b"/>
              <a:pathLst>
                <a:path w="21907" h="21907">
                  <a:moveTo>
                    <a:pt x="21907" y="21907"/>
                  </a:moveTo>
                  <a:lnTo>
                    <a:pt x="0" y="21907"/>
                  </a:lnTo>
                  <a:lnTo>
                    <a:pt x="0" y="0"/>
                  </a:lnTo>
                  <a:lnTo>
                    <a:pt x="21907" y="0"/>
                  </a:lnTo>
                  <a:close/>
                </a:path>
              </a:pathLst>
            </a:custGeom>
            <a:grpFill/>
            <a:ln w="9525" cap="flat">
              <a:noFill/>
              <a:prstDash val="solid"/>
              <a:miter/>
            </a:ln>
          </p:spPr>
          <p:txBody>
            <a:bodyPr rtlCol="0" anchor="ctr"/>
            <a:lstStyle/>
            <a:p>
              <a:endParaRPr lang="en-US" dirty="0"/>
            </a:p>
          </p:txBody>
        </p:sp>
        <p:sp>
          <p:nvSpPr>
            <p:cNvPr id="25" name="Freeform: Shape 213">
              <a:extLst>
                <a:ext uri="{FF2B5EF4-FFF2-40B4-BE49-F238E27FC236}">
                  <a16:creationId xmlns:a16="http://schemas.microsoft.com/office/drawing/2014/main" id="{B8E91D8B-7565-4D6A-8AB1-CFC252819E12}"/>
                </a:ext>
              </a:extLst>
            </p:cNvPr>
            <p:cNvSpPr/>
            <p:nvPr/>
          </p:nvSpPr>
          <p:spPr>
            <a:xfrm>
              <a:off x="2369124" y="2826401"/>
              <a:ext cx="295401" cy="204972"/>
            </a:xfrm>
            <a:custGeom>
              <a:avLst/>
              <a:gdLst>
                <a:gd name="connsiteX0" fmla="*/ 147764 w 295401"/>
                <a:gd name="connsiteY0" fmla="*/ 56 h 204972"/>
                <a:gd name="connsiteX1" fmla="*/ 261112 w 295401"/>
                <a:gd name="connsiteY1" fmla="*/ 56 h 204972"/>
                <a:gd name="connsiteX2" fmla="*/ 292544 w 295401"/>
                <a:gd name="connsiteY2" fmla="*/ 21011 h 204972"/>
                <a:gd name="connsiteX3" fmla="*/ 295402 w 295401"/>
                <a:gd name="connsiteY3" fmla="*/ 36251 h 204972"/>
                <a:gd name="connsiteX4" fmla="*/ 295402 w 295401"/>
                <a:gd name="connsiteY4" fmla="*/ 169601 h 204972"/>
                <a:gd name="connsiteX5" fmla="*/ 261112 w 295401"/>
                <a:gd name="connsiteY5" fmla="*/ 204844 h 204972"/>
                <a:gd name="connsiteX6" fmla="*/ 38227 w 295401"/>
                <a:gd name="connsiteY6" fmla="*/ 204844 h 204972"/>
                <a:gd name="connsiteX7" fmla="*/ 127 w 295401"/>
                <a:gd name="connsiteY7" fmla="*/ 172712 h 204972"/>
                <a:gd name="connsiteX8" fmla="*/ 127 w 295401"/>
                <a:gd name="connsiteY8" fmla="*/ 166744 h 204972"/>
                <a:gd name="connsiteX9" fmla="*/ 127 w 295401"/>
                <a:gd name="connsiteY9" fmla="*/ 36251 h 204972"/>
                <a:gd name="connsiteX10" fmla="*/ 32399 w 295401"/>
                <a:gd name="connsiteY10" fmla="*/ 56 h 204972"/>
                <a:gd name="connsiteX11" fmla="*/ 36322 w 295401"/>
                <a:gd name="connsiteY11" fmla="*/ 56 h 204972"/>
                <a:gd name="connsiteX12" fmla="*/ 146812 w 295401"/>
                <a:gd name="connsiteY12" fmla="*/ 181984 h 204972"/>
                <a:gd name="connsiteX13" fmla="*/ 255397 w 295401"/>
                <a:gd name="connsiteY13" fmla="*/ 181984 h 204972"/>
                <a:gd name="connsiteX14" fmla="*/ 272542 w 295401"/>
                <a:gd name="connsiteY14" fmla="*/ 165791 h 204972"/>
                <a:gd name="connsiteX15" fmla="*/ 272542 w 295401"/>
                <a:gd name="connsiteY15" fmla="*/ 37204 h 204972"/>
                <a:gd name="connsiteX16" fmla="*/ 258254 w 295401"/>
                <a:gd name="connsiteY16" fmla="*/ 22916 h 204972"/>
                <a:gd name="connsiteX17" fmla="*/ 38227 w 295401"/>
                <a:gd name="connsiteY17" fmla="*/ 22916 h 204972"/>
                <a:gd name="connsiteX18" fmla="*/ 22987 w 295401"/>
                <a:gd name="connsiteY18" fmla="*/ 37204 h 204972"/>
                <a:gd name="connsiteX19" fmla="*/ 22987 w 295401"/>
                <a:gd name="connsiteY19" fmla="*/ 166744 h 204972"/>
                <a:gd name="connsiteX20" fmla="*/ 39179 w 295401"/>
                <a:gd name="connsiteY20" fmla="*/ 181984 h 2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401" h="204972">
                  <a:moveTo>
                    <a:pt x="147764" y="56"/>
                  </a:moveTo>
                  <a:lnTo>
                    <a:pt x="261112" y="56"/>
                  </a:lnTo>
                  <a:cubicBezTo>
                    <a:pt x="274839" y="120"/>
                    <a:pt x="287206" y="8364"/>
                    <a:pt x="292544" y="21011"/>
                  </a:cubicBezTo>
                  <a:cubicBezTo>
                    <a:pt x="294415" y="25875"/>
                    <a:pt x="295383" y="31040"/>
                    <a:pt x="295402" y="36251"/>
                  </a:cubicBezTo>
                  <a:lnTo>
                    <a:pt x="295402" y="169601"/>
                  </a:lnTo>
                  <a:cubicBezTo>
                    <a:pt x="295409" y="188699"/>
                    <a:pt x="280202" y="204328"/>
                    <a:pt x="261112" y="204844"/>
                  </a:cubicBezTo>
                  <a:lnTo>
                    <a:pt x="38227" y="204844"/>
                  </a:lnTo>
                  <a:cubicBezTo>
                    <a:pt x="18833" y="206492"/>
                    <a:pt x="1775" y="192106"/>
                    <a:pt x="127" y="172712"/>
                  </a:cubicBezTo>
                  <a:cubicBezTo>
                    <a:pt x="-42" y="170726"/>
                    <a:pt x="-42" y="168729"/>
                    <a:pt x="127" y="166744"/>
                  </a:cubicBezTo>
                  <a:lnTo>
                    <a:pt x="127" y="36251"/>
                  </a:lnTo>
                  <a:cubicBezTo>
                    <a:pt x="-957" y="17344"/>
                    <a:pt x="13492" y="1139"/>
                    <a:pt x="32399" y="56"/>
                  </a:cubicBezTo>
                  <a:cubicBezTo>
                    <a:pt x="33706" y="-19"/>
                    <a:pt x="35015" y="-19"/>
                    <a:pt x="36322" y="56"/>
                  </a:cubicBezTo>
                  <a:close/>
                  <a:moveTo>
                    <a:pt x="146812" y="181984"/>
                  </a:moveTo>
                  <a:lnTo>
                    <a:pt x="255397" y="181984"/>
                  </a:lnTo>
                  <a:cubicBezTo>
                    <a:pt x="268732" y="181984"/>
                    <a:pt x="272542" y="178174"/>
                    <a:pt x="272542" y="165791"/>
                  </a:cubicBezTo>
                  <a:lnTo>
                    <a:pt x="272542" y="37204"/>
                  </a:lnTo>
                  <a:cubicBezTo>
                    <a:pt x="272542" y="26726"/>
                    <a:pt x="268732" y="22916"/>
                    <a:pt x="258254" y="22916"/>
                  </a:cubicBezTo>
                  <a:lnTo>
                    <a:pt x="38227" y="22916"/>
                  </a:lnTo>
                  <a:cubicBezTo>
                    <a:pt x="26797" y="22916"/>
                    <a:pt x="22987" y="26726"/>
                    <a:pt x="22987" y="37204"/>
                  </a:cubicBezTo>
                  <a:lnTo>
                    <a:pt x="22987" y="166744"/>
                  </a:lnTo>
                  <a:cubicBezTo>
                    <a:pt x="22987" y="178174"/>
                    <a:pt x="26797" y="181984"/>
                    <a:pt x="39179" y="181984"/>
                  </a:cubicBezTo>
                  <a:close/>
                </a:path>
              </a:pathLst>
            </a:custGeom>
            <a:grpFill/>
            <a:ln w="9525" cap="flat">
              <a:noFill/>
              <a:prstDash val="solid"/>
              <a:miter/>
            </a:ln>
          </p:spPr>
          <p:txBody>
            <a:bodyPr rtlCol="0" anchor="ctr"/>
            <a:lstStyle/>
            <a:p>
              <a:endParaRPr lang="en-US" dirty="0"/>
            </a:p>
          </p:txBody>
        </p:sp>
        <p:sp>
          <p:nvSpPr>
            <p:cNvPr id="26" name="Freeform: Shape 214">
              <a:extLst>
                <a:ext uri="{FF2B5EF4-FFF2-40B4-BE49-F238E27FC236}">
                  <a16:creationId xmlns:a16="http://schemas.microsoft.com/office/drawing/2014/main" id="{DDA63CC0-1084-4D85-B915-3354D547846E}"/>
                </a:ext>
              </a:extLst>
            </p:cNvPr>
            <p:cNvSpPr/>
            <p:nvPr/>
          </p:nvSpPr>
          <p:spPr>
            <a:xfrm>
              <a:off x="2687030" y="2917897"/>
              <a:ext cx="90843" cy="21907"/>
            </a:xfrm>
            <a:custGeom>
              <a:avLst/>
              <a:gdLst>
                <a:gd name="connsiteX0" fmla="*/ 90843 w 90843"/>
                <a:gd name="connsiteY0" fmla="*/ 0 h 21907"/>
                <a:gd name="connsiteX1" fmla="*/ 90843 w 90843"/>
                <a:gd name="connsiteY1" fmla="*/ 21908 h 21907"/>
                <a:gd name="connsiteX2" fmla="*/ 356 w 90843"/>
                <a:gd name="connsiteY2" fmla="*/ 21908 h 21907"/>
                <a:gd name="connsiteX3" fmla="*/ 356 w 90843"/>
                <a:gd name="connsiteY3" fmla="*/ 2858 h 21907"/>
                <a:gd name="connsiteX4" fmla="*/ 3213 w 90843"/>
                <a:gd name="connsiteY4" fmla="*/ 0 h 21907"/>
                <a:gd name="connsiteX5" fmla="*/ 90843 w 90843"/>
                <a:gd name="connsiteY5"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43" h="21907">
                  <a:moveTo>
                    <a:pt x="90843" y="0"/>
                  </a:moveTo>
                  <a:lnTo>
                    <a:pt x="90843" y="21908"/>
                  </a:lnTo>
                  <a:lnTo>
                    <a:pt x="356" y="21908"/>
                  </a:lnTo>
                  <a:cubicBezTo>
                    <a:pt x="-119" y="15566"/>
                    <a:pt x="-119" y="9199"/>
                    <a:pt x="356" y="2858"/>
                  </a:cubicBezTo>
                  <a:cubicBezTo>
                    <a:pt x="837" y="1528"/>
                    <a:pt x="1884" y="481"/>
                    <a:pt x="3213" y="0"/>
                  </a:cubicBezTo>
                  <a:lnTo>
                    <a:pt x="90843" y="0"/>
                  </a:lnTo>
                  <a:close/>
                </a:path>
              </a:pathLst>
            </a:custGeom>
            <a:grpFill/>
            <a:ln w="9525" cap="flat">
              <a:noFill/>
              <a:prstDash val="solid"/>
              <a:miter/>
            </a:ln>
          </p:spPr>
          <p:txBody>
            <a:bodyPr rtlCol="0" anchor="ctr"/>
            <a:lstStyle/>
            <a:p>
              <a:endParaRPr lang="en-US" dirty="0"/>
            </a:p>
          </p:txBody>
        </p:sp>
        <p:sp>
          <p:nvSpPr>
            <p:cNvPr id="27" name="Freeform: Shape 215">
              <a:extLst>
                <a:ext uri="{FF2B5EF4-FFF2-40B4-BE49-F238E27FC236}">
                  <a16:creationId xmlns:a16="http://schemas.microsoft.com/office/drawing/2014/main" id="{62F228BF-6C45-40A9-A819-7B668ADF6139}"/>
                </a:ext>
              </a:extLst>
            </p:cNvPr>
            <p:cNvSpPr/>
            <p:nvPr/>
          </p:nvSpPr>
          <p:spPr>
            <a:xfrm>
              <a:off x="2687385" y="2827410"/>
              <a:ext cx="90487" cy="21907"/>
            </a:xfrm>
            <a:custGeom>
              <a:avLst/>
              <a:gdLst>
                <a:gd name="connsiteX0" fmla="*/ 90488 w 90487"/>
                <a:gd name="connsiteY0" fmla="*/ 0 h 21907"/>
                <a:gd name="connsiteX1" fmla="*/ 90488 w 90487"/>
                <a:gd name="connsiteY1" fmla="*/ 21908 h 21907"/>
                <a:gd name="connsiteX2" fmla="*/ 0 w 90487"/>
                <a:gd name="connsiteY2" fmla="*/ 21908 h 21907"/>
                <a:gd name="connsiteX3" fmla="*/ 0 w 90487"/>
                <a:gd name="connsiteY3" fmla="*/ 0 h 21907"/>
              </a:gdLst>
              <a:ahLst/>
              <a:cxnLst>
                <a:cxn ang="0">
                  <a:pos x="connsiteX0" y="connsiteY0"/>
                </a:cxn>
                <a:cxn ang="0">
                  <a:pos x="connsiteX1" y="connsiteY1"/>
                </a:cxn>
                <a:cxn ang="0">
                  <a:pos x="connsiteX2" y="connsiteY2"/>
                </a:cxn>
                <a:cxn ang="0">
                  <a:pos x="connsiteX3" y="connsiteY3"/>
                </a:cxn>
              </a:cxnLst>
              <a:rect l="l" t="t" r="r" b="b"/>
              <a:pathLst>
                <a:path w="90487" h="21907">
                  <a:moveTo>
                    <a:pt x="90488" y="0"/>
                  </a:moveTo>
                  <a:lnTo>
                    <a:pt x="90488" y="21908"/>
                  </a:lnTo>
                  <a:lnTo>
                    <a:pt x="0" y="21908"/>
                  </a:lnTo>
                  <a:lnTo>
                    <a:pt x="0" y="0"/>
                  </a:lnTo>
                  <a:close/>
                </a:path>
              </a:pathLst>
            </a:custGeom>
            <a:grpFill/>
            <a:ln w="9525" cap="flat">
              <a:noFill/>
              <a:prstDash val="solid"/>
              <a:miter/>
            </a:ln>
          </p:spPr>
          <p:txBody>
            <a:bodyPr rtlCol="0" anchor="ctr"/>
            <a:lstStyle/>
            <a:p>
              <a:endParaRPr lang="en-US" dirty="0"/>
            </a:p>
          </p:txBody>
        </p:sp>
        <p:sp>
          <p:nvSpPr>
            <p:cNvPr id="28" name="Freeform: Shape 216">
              <a:extLst>
                <a:ext uri="{FF2B5EF4-FFF2-40B4-BE49-F238E27FC236}">
                  <a16:creationId xmlns:a16="http://schemas.microsoft.com/office/drawing/2014/main" id="{C6A48218-F5E4-4492-91BE-7A99D1119042}"/>
                </a:ext>
              </a:extLst>
            </p:cNvPr>
            <p:cNvSpPr/>
            <p:nvPr/>
          </p:nvSpPr>
          <p:spPr>
            <a:xfrm>
              <a:off x="2687385" y="2963618"/>
              <a:ext cx="90487" cy="20954"/>
            </a:xfrm>
            <a:custGeom>
              <a:avLst/>
              <a:gdLst>
                <a:gd name="connsiteX0" fmla="*/ 90488 w 90487"/>
                <a:gd name="connsiteY0" fmla="*/ 0 h 20954"/>
                <a:gd name="connsiteX1" fmla="*/ 90488 w 90487"/>
                <a:gd name="connsiteY1" fmla="*/ 20955 h 20954"/>
                <a:gd name="connsiteX2" fmla="*/ 0 w 90487"/>
                <a:gd name="connsiteY2" fmla="*/ 20955 h 20954"/>
                <a:gd name="connsiteX3" fmla="*/ 0 w 90487"/>
                <a:gd name="connsiteY3" fmla="*/ 0 h 20954"/>
              </a:gdLst>
              <a:ahLst/>
              <a:cxnLst>
                <a:cxn ang="0">
                  <a:pos x="connsiteX0" y="connsiteY0"/>
                </a:cxn>
                <a:cxn ang="0">
                  <a:pos x="connsiteX1" y="connsiteY1"/>
                </a:cxn>
                <a:cxn ang="0">
                  <a:pos x="connsiteX2" y="connsiteY2"/>
                </a:cxn>
                <a:cxn ang="0">
                  <a:pos x="connsiteX3" y="connsiteY3"/>
                </a:cxn>
              </a:cxnLst>
              <a:rect l="l" t="t" r="r" b="b"/>
              <a:pathLst>
                <a:path w="90487" h="20954">
                  <a:moveTo>
                    <a:pt x="90488" y="0"/>
                  </a:moveTo>
                  <a:lnTo>
                    <a:pt x="90488" y="20955"/>
                  </a:lnTo>
                  <a:lnTo>
                    <a:pt x="0" y="20955"/>
                  </a:lnTo>
                  <a:lnTo>
                    <a:pt x="0" y="0"/>
                  </a:lnTo>
                  <a:close/>
                </a:path>
              </a:pathLst>
            </a:custGeom>
            <a:grpFill/>
            <a:ln w="9525" cap="flat">
              <a:noFill/>
              <a:prstDash val="solid"/>
              <a:miter/>
            </a:ln>
          </p:spPr>
          <p:txBody>
            <a:bodyPr rtlCol="0" anchor="ctr"/>
            <a:lstStyle/>
            <a:p>
              <a:endParaRPr lang="en-US" dirty="0"/>
            </a:p>
          </p:txBody>
        </p:sp>
        <p:sp>
          <p:nvSpPr>
            <p:cNvPr id="29" name="Freeform: Shape 217">
              <a:extLst>
                <a:ext uri="{FF2B5EF4-FFF2-40B4-BE49-F238E27FC236}">
                  <a16:creationId xmlns:a16="http://schemas.microsoft.com/office/drawing/2014/main" id="{D763832B-1C15-4627-9556-B1C2D45DD258}"/>
                </a:ext>
              </a:extLst>
            </p:cNvPr>
            <p:cNvSpPr/>
            <p:nvPr/>
          </p:nvSpPr>
          <p:spPr>
            <a:xfrm>
              <a:off x="2687385" y="2872177"/>
              <a:ext cx="89535" cy="21907"/>
            </a:xfrm>
            <a:custGeom>
              <a:avLst/>
              <a:gdLst>
                <a:gd name="connsiteX0" fmla="*/ 89535 w 89535"/>
                <a:gd name="connsiteY0" fmla="*/ 21907 h 21907"/>
                <a:gd name="connsiteX1" fmla="*/ 0 w 89535"/>
                <a:gd name="connsiteY1" fmla="*/ 21907 h 21907"/>
                <a:gd name="connsiteX2" fmla="*/ 0 w 89535"/>
                <a:gd name="connsiteY2" fmla="*/ 0 h 21907"/>
                <a:gd name="connsiteX3" fmla="*/ 89535 w 89535"/>
                <a:gd name="connsiteY3" fmla="*/ 0 h 21907"/>
              </a:gdLst>
              <a:ahLst/>
              <a:cxnLst>
                <a:cxn ang="0">
                  <a:pos x="connsiteX0" y="connsiteY0"/>
                </a:cxn>
                <a:cxn ang="0">
                  <a:pos x="connsiteX1" y="connsiteY1"/>
                </a:cxn>
                <a:cxn ang="0">
                  <a:pos x="connsiteX2" y="connsiteY2"/>
                </a:cxn>
                <a:cxn ang="0">
                  <a:pos x="connsiteX3" y="connsiteY3"/>
                </a:cxn>
              </a:cxnLst>
              <a:rect l="l" t="t" r="r" b="b"/>
              <a:pathLst>
                <a:path w="89535" h="21907">
                  <a:moveTo>
                    <a:pt x="89535" y="21907"/>
                  </a:moveTo>
                  <a:lnTo>
                    <a:pt x="0" y="21907"/>
                  </a:lnTo>
                  <a:lnTo>
                    <a:pt x="0" y="0"/>
                  </a:lnTo>
                  <a:lnTo>
                    <a:pt x="89535" y="0"/>
                  </a:lnTo>
                  <a:close/>
                </a:path>
              </a:pathLst>
            </a:custGeom>
            <a:grpFill/>
            <a:ln w="9525" cap="flat">
              <a:noFill/>
              <a:prstDash val="solid"/>
              <a:miter/>
            </a:ln>
          </p:spPr>
          <p:txBody>
            <a:bodyPr rtlCol="0" anchor="ctr"/>
            <a:lstStyle/>
            <a:p>
              <a:endParaRPr lang="en-US" dirty="0"/>
            </a:p>
          </p:txBody>
        </p:sp>
        <p:sp>
          <p:nvSpPr>
            <p:cNvPr id="30" name="Freeform: Shape 218">
              <a:extLst>
                <a:ext uri="{FF2B5EF4-FFF2-40B4-BE49-F238E27FC236}">
                  <a16:creationId xmlns:a16="http://schemas.microsoft.com/office/drawing/2014/main" id="{D046F69A-5D19-463D-A25E-624619355CB0}"/>
                </a:ext>
              </a:extLst>
            </p:cNvPr>
            <p:cNvSpPr/>
            <p:nvPr/>
          </p:nvSpPr>
          <p:spPr>
            <a:xfrm>
              <a:off x="2709218" y="3008385"/>
              <a:ext cx="22935" cy="22860"/>
            </a:xfrm>
            <a:custGeom>
              <a:avLst/>
              <a:gdLst>
                <a:gd name="connsiteX0" fmla="*/ 75 w 22935"/>
                <a:gd name="connsiteY0" fmla="*/ 0 h 22860"/>
                <a:gd name="connsiteX1" fmla="*/ 22935 w 22935"/>
                <a:gd name="connsiteY1" fmla="*/ 0 h 22860"/>
                <a:gd name="connsiteX2" fmla="*/ 22935 w 22935"/>
                <a:gd name="connsiteY2" fmla="*/ 22860 h 22860"/>
                <a:gd name="connsiteX3" fmla="*/ 2933 w 22935"/>
                <a:gd name="connsiteY3" fmla="*/ 22860 h 22860"/>
                <a:gd name="connsiteX4" fmla="*/ 1028 w 22935"/>
                <a:gd name="connsiteY4" fmla="*/ 20002 h 22860"/>
                <a:gd name="connsiteX5" fmla="*/ 75 w 22935"/>
                <a:gd name="connsiteY5" fmla="*/ 0 h 2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35" h="22860">
                  <a:moveTo>
                    <a:pt x="75" y="0"/>
                  </a:moveTo>
                  <a:lnTo>
                    <a:pt x="22935" y="0"/>
                  </a:lnTo>
                  <a:lnTo>
                    <a:pt x="22935" y="22860"/>
                  </a:lnTo>
                  <a:lnTo>
                    <a:pt x="2933" y="22860"/>
                  </a:lnTo>
                  <a:cubicBezTo>
                    <a:pt x="1980" y="22860"/>
                    <a:pt x="1028" y="20955"/>
                    <a:pt x="1028" y="20002"/>
                  </a:cubicBezTo>
                  <a:cubicBezTo>
                    <a:pt x="158" y="13373"/>
                    <a:pt x="-161" y="6682"/>
                    <a:pt x="75" y="0"/>
                  </a:cubicBezTo>
                  <a:close/>
                </a:path>
              </a:pathLst>
            </a:custGeom>
            <a:grpFill/>
            <a:ln w="9525" cap="flat">
              <a:noFill/>
              <a:prstDash val="solid"/>
              <a:miter/>
            </a:ln>
          </p:spPr>
          <p:txBody>
            <a:bodyPr rtlCol="0" anchor="ctr"/>
            <a:lstStyle/>
            <a:p>
              <a:endParaRPr lang="en-US" dirty="0"/>
            </a:p>
          </p:txBody>
        </p:sp>
        <p:sp>
          <p:nvSpPr>
            <p:cNvPr id="31" name="Freeform: Shape 219">
              <a:extLst>
                <a:ext uri="{FF2B5EF4-FFF2-40B4-BE49-F238E27FC236}">
                  <a16:creationId xmlns:a16="http://schemas.microsoft.com/office/drawing/2014/main" id="{58000FBF-6858-4FA4-AFAD-639D915A9005}"/>
                </a:ext>
              </a:extLst>
            </p:cNvPr>
            <p:cNvSpPr/>
            <p:nvPr/>
          </p:nvSpPr>
          <p:spPr>
            <a:xfrm>
              <a:off x="2754760" y="3008385"/>
              <a:ext cx="23113" cy="22471"/>
            </a:xfrm>
            <a:custGeom>
              <a:avLst/>
              <a:gdLst>
                <a:gd name="connsiteX0" fmla="*/ 1206 w 23113"/>
                <a:gd name="connsiteY0" fmla="*/ 0 h 22471"/>
                <a:gd name="connsiteX1" fmla="*/ 23113 w 23113"/>
                <a:gd name="connsiteY1" fmla="*/ 0 h 22471"/>
                <a:gd name="connsiteX2" fmla="*/ 23113 w 23113"/>
                <a:gd name="connsiteY2" fmla="*/ 20002 h 22471"/>
                <a:gd name="connsiteX3" fmla="*/ 20256 w 23113"/>
                <a:gd name="connsiteY3" fmla="*/ 21908 h 22471"/>
                <a:gd name="connsiteX4" fmla="*/ 18351 w 23113"/>
                <a:gd name="connsiteY4" fmla="*/ 21908 h 22471"/>
                <a:gd name="connsiteX5" fmla="*/ 1206 w 23113"/>
                <a:gd name="connsiteY5" fmla="*/ 0 h 2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13" h="22471">
                  <a:moveTo>
                    <a:pt x="1206" y="0"/>
                  </a:moveTo>
                  <a:lnTo>
                    <a:pt x="23113" y="0"/>
                  </a:lnTo>
                  <a:lnTo>
                    <a:pt x="23113" y="20002"/>
                  </a:lnTo>
                  <a:lnTo>
                    <a:pt x="20256" y="21908"/>
                  </a:lnTo>
                  <a:lnTo>
                    <a:pt x="18351" y="21908"/>
                  </a:lnTo>
                  <a:cubicBezTo>
                    <a:pt x="-699" y="23813"/>
                    <a:pt x="-1652" y="21908"/>
                    <a:pt x="1206" y="0"/>
                  </a:cubicBezTo>
                  <a:close/>
                </a:path>
              </a:pathLst>
            </a:custGeom>
            <a:grpFill/>
            <a:ln w="9525" cap="flat">
              <a:noFill/>
              <a:prstDash val="solid"/>
              <a:miter/>
            </a:ln>
          </p:spPr>
          <p:txBody>
            <a:bodyPr rtlCol="0" anchor="ctr"/>
            <a:lstStyle/>
            <a:p>
              <a:endParaRPr lang="en-US" dirty="0"/>
            </a:p>
          </p:txBody>
        </p:sp>
        <p:sp>
          <p:nvSpPr>
            <p:cNvPr id="32" name="Freeform: Shape 220">
              <a:extLst>
                <a:ext uri="{FF2B5EF4-FFF2-40B4-BE49-F238E27FC236}">
                  <a16:creationId xmlns:a16="http://schemas.microsoft.com/office/drawing/2014/main" id="{8B96F3C1-2CFB-4A2A-AB71-F8AA3FF04AFF}"/>
                </a:ext>
              </a:extLst>
            </p:cNvPr>
            <p:cNvSpPr/>
            <p:nvPr/>
          </p:nvSpPr>
          <p:spPr>
            <a:xfrm>
              <a:off x="2505458" y="2622623"/>
              <a:ext cx="21907" cy="21907"/>
            </a:xfrm>
            <a:custGeom>
              <a:avLst/>
              <a:gdLst>
                <a:gd name="connsiteX0" fmla="*/ 0 w 21907"/>
                <a:gd name="connsiteY0" fmla="*/ 0 h 21907"/>
                <a:gd name="connsiteX1" fmla="*/ 21907 w 21907"/>
                <a:gd name="connsiteY1" fmla="*/ 0 h 21907"/>
                <a:gd name="connsiteX2" fmla="*/ 21907 w 21907"/>
                <a:gd name="connsiteY2" fmla="*/ 21907 h 21907"/>
                <a:gd name="connsiteX3" fmla="*/ 0 w 21907"/>
                <a:gd name="connsiteY3" fmla="*/ 21907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7"/>
                  </a:lnTo>
                  <a:lnTo>
                    <a:pt x="0" y="21907"/>
                  </a:lnTo>
                  <a:close/>
                </a:path>
              </a:pathLst>
            </a:custGeom>
            <a:grpFill/>
            <a:ln w="9525" cap="flat">
              <a:noFill/>
              <a:prstDash val="solid"/>
              <a:miter/>
            </a:ln>
          </p:spPr>
          <p:txBody>
            <a:bodyPr rtlCol="0" anchor="ctr"/>
            <a:lstStyle/>
            <a:p>
              <a:endParaRPr lang="en-US" dirty="0"/>
            </a:p>
          </p:txBody>
        </p:sp>
        <p:sp>
          <p:nvSpPr>
            <p:cNvPr id="33" name="Freeform: Shape 221">
              <a:extLst>
                <a:ext uri="{FF2B5EF4-FFF2-40B4-BE49-F238E27FC236}">
                  <a16:creationId xmlns:a16="http://schemas.microsoft.com/office/drawing/2014/main" id="{4912088A-A06D-4996-A001-B5D196AC127E}"/>
                </a:ext>
              </a:extLst>
            </p:cNvPr>
            <p:cNvSpPr/>
            <p:nvPr/>
          </p:nvSpPr>
          <p:spPr>
            <a:xfrm>
              <a:off x="2551178" y="2623575"/>
              <a:ext cx="21907" cy="20954"/>
            </a:xfrm>
            <a:custGeom>
              <a:avLst/>
              <a:gdLst>
                <a:gd name="connsiteX0" fmla="*/ 0 w 21907"/>
                <a:gd name="connsiteY0" fmla="*/ 20955 h 20954"/>
                <a:gd name="connsiteX1" fmla="*/ 0 w 21907"/>
                <a:gd name="connsiteY1" fmla="*/ 0 h 20954"/>
                <a:gd name="connsiteX2" fmla="*/ 21907 w 21907"/>
                <a:gd name="connsiteY2" fmla="*/ 0 h 20954"/>
                <a:gd name="connsiteX3" fmla="*/ 21907 w 21907"/>
                <a:gd name="connsiteY3" fmla="*/ 20955 h 20954"/>
              </a:gdLst>
              <a:ahLst/>
              <a:cxnLst>
                <a:cxn ang="0">
                  <a:pos x="connsiteX0" y="connsiteY0"/>
                </a:cxn>
                <a:cxn ang="0">
                  <a:pos x="connsiteX1" y="connsiteY1"/>
                </a:cxn>
                <a:cxn ang="0">
                  <a:pos x="connsiteX2" y="connsiteY2"/>
                </a:cxn>
                <a:cxn ang="0">
                  <a:pos x="connsiteX3" y="connsiteY3"/>
                </a:cxn>
              </a:cxnLst>
              <a:rect l="l" t="t" r="r" b="b"/>
              <a:pathLst>
                <a:path w="21907" h="20954">
                  <a:moveTo>
                    <a:pt x="0" y="20955"/>
                  </a:moveTo>
                  <a:lnTo>
                    <a:pt x="0" y="0"/>
                  </a:lnTo>
                  <a:lnTo>
                    <a:pt x="21907" y="0"/>
                  </a:lnTo>
                  <a:lnTo>
                    <a:pt x="21907" y="20955"/>
                  </a:lnTo>
                  <a:close/>
                </a:path>
              </a:pathLst>
            </a:custGeom>
            <a:grpFill/>
            <a:ln w="9525" cap="flat">
              <a:noFill/>
              <a:prstDash val="solid"/>
              <a:miter/>
            </a:ln>
          </p:spPr>
          <p:txBody>
            <a:bodyPr rtlCol="0" anchor="ctr"/>
            <a:lstStyle/>
            <a:p>
              <a:endParaRPr lang="en-US" dirty="0"/>
            </a:p>
          </p:txBody>
        </p:sp>
        <p:sp>
          <p:nvSpPr>
            <p:cNvPr id="34" name="Freeform: Shape 222">
              <a:extLst>
                <a:ext uri="{FF2B5EF4-FFF2-40B4-BE49-F238E27FC236}">
                  <a16:creationId xmlns:a16="http://schemas.microsoft.com/office/drawing/2014/main" id="{A8FD8F5A-BB7A-4218-8465-915ECF7727C8}"/>
                </a:ext>
              </a:extLst>
            </p:cNvPr>
            <p:cNvSpPr/>
            <p:nvPr/>
          </p:nvSpPr>
          <p:spPr>
            <a:xfrm>
              <a:off x="2596898" y="2623575"/>
              <a:ext cx="21907" cy="21907"/>
            </a:xfrm>
            <a:custGeom>
              <a:avLst/>
              <a:gdLst>
                <a:gd name="connsiteX0" fmla="*/ 21908 w 21907"/>
                <a:gd name="connsiteY0" fmla="*/ 21907 h 21907"/>
                <a:gd name="connsiteX1" fmla="*/ 0 w 21907"/>
                <a:gd name="connsiteY1" fmla="*/ 21907 h 21907"/>
                <a:gd name="connsiteX2" fmla="*/ 0 w 21907"/>
                <a:gd name="connsiteY2" fmla="*/ 0 h 21907"/>
                <a:gd name="connsiteX3" fmla="*/ 21908 w 21907"/>
                <a:gd name="connsiteY3" fmla="*/ 0 h 21907"/>
              </a:gdLst>
              <a:ahLst/>
              <a:cxnLst>
                <a:cxn ang="0">
                  <a:pos x="connsiteX0" y="connsiteY0"/>
                </a:cxn>
                <a:cxn ang="0">
                  <a:pos x="connsiteX1" y="connsiteY1"/>
                </a:cxn>
                <a:cxn ang="0">
                  <a:pos x="connsiteX2" y="connsiteY2"/>
                </a:cxn>
                <a:cxn ang="0">
                  <a:pos x="connsiteX3" y="connsiteY3"/>
                </a:cxn>
              </a:cxnLst>
              <a:rect l="l" t="t" r="r" b="b"/>
              <a:pathLst>
                <a:path w="21907" h="21907">
                  <a:moveTo>
                    <a:pt x="21908" y="21907"/>
                  </a:moveTo>
                  <a:lnTo>
                    <a:pt x="0" y="21907"/>
                  </a:lnTo>
                  <a:lnTo>
                    <a:pt x="0" y="0"/>
                  </a:lnTo>
                  <a:lnTo>
                    <a:pt x="21908" y="0"/>
                  </a:lnTo>
                  <a:close/>
                </a:path>
              </a:pathLst>
            </a:custGeom>
            <a:grpFill/>
            <a:ln w="9525" cap="flat">
              <a:noFill/>
              <a:prstDash val="solid"/>
              <a:miter/>
            </a:ln>
          </p:spPr>
          <p:txBody>
            <a:bodyPr rtlCol="0" anchor="ctr"/>
            <a:lstStyle/>
            <a:p>
              <a:endParaRPr lang="en-US" dirty="0"/>
            </a:p>
          </p:txBody>
        </p:sp>
        <p:sp>
          <p:nvSpPr>
            <p:cNvPr id="35" name="Freeform: Shape 223">
              <a:extLst>
                <a:ext uri="{FF2B5EF4-FFF2-40B4-BE49-F238E27FC236}">
                  <a16:creationId xmlns:a16="http://schemas.microsoft.com/office/drawing/2014/main" id="{162EE100-AA1F-4594-A359-DC06AC00AAF8}"/>
                </a:ext>
              </a:extLst>
            </p:cNvPr>
            <p:cNvSpPr/>
            <p:nvPr/>
          </p:nvSpPr>
          <p:spPr>
            <a:xfrm>
              <a:off x="2516888" y="3098872"/>
              <a:ext cx="21907" cy="21907"/>
            </a:xfrm>
            <a:custGeom>
              <a:avLst/>
              <a:gdLst>
                <a:gd name="connsiteX0" fmla="*/ 0 w 21907"/>
                <a:gd name="connsiteY0" fmla="*/ 0 h 21907"/>
                <a:gd name="connsiteX1" fmla="*/ 21907 w 21907"/>
                <a:gd name="connsiteY1" fmla="*/ 0 h 21907"/>
                <a:gd name="connsiteX2" fmla="*/ 21907 w 21907"/>
                <a:gd name="connsiteY2" fmla="*/ 21908 h 21907"/>
                <a:gd name="connsiteX3" fmla="*/ 0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8"/>
                  </a:lnTo>
                  <a:lnTo>
                    <a:pt x="0" y="21908"/>
                  </a:lnTo>
                  <a:close/>
                </a:path>
              </a:pathLst>
            </a:custGeom>
            <a:grpFill/>
            <a:ln w="9525" cap="flat">
              <a:noFill/>
              <a:prstDash val="solid"/>
              <a:miter/>
            </a:ln>
          </p:spPr>
          <p:txBody>
            <a:bodyPr rtlCol="0" anchor="ctr"/>
            <a:lstStyle/>
            <a:p>
              <a:endParaRPr lang="en-US" dirty="0"/>
            </a:p>
          </p:txBody>
        </p:sp>
        <p:sp>
          <p:nvSpPr>
            <p:cNvPr id="36" name="Freeform: Shape 224">
              <a:extLst>
                <a:ext uri="{FF2B5EF4-FFF2-40B4-BE49-F238E27FC236}">
                  <a16:creationId xmlns:a16="http://schemas.microsoft.com/office/drawing/2014/main" id="{81BC972C-A71F-4FDB-B7EC-C5C807146FA6}"/>
                </a:ext>
              </a:extLst>
            </p:cNvPr>
            <p:cNvSpPr/>
            <p:nvPr/>
          </p:nvSpPr>
          <p:spPr>
            <a:xfrm>
              <a:off x="2562608" y="3098872"/>
              <a:ext cx="21907" cy="21907"/>
            </a:xfrm>
            <a:custGeom>
              <a:avLst/>
              <a:gdLst>
                <a:gd name="connsiteX0" fmla="*/ 0 w 21907"/>
                <a:gd name="connsiteY0" fmla="*/ 21908 h 21907"/>
                <a:gd name="connsiteX1" fmla="*/ 0 w 21907"/>
                <a:gd name="connsiteY1" fmla="*/ 0 h 21907"/>
                <a:gd name="connsiteX2" fmla="*/ 21907 w 21907"/>
                <a:gd name="connsiteY2" fmla="*/ 0 h 21907"/>
                <a:gd name="connsiteX3" fmla="*/ 21907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21908"/>
                  </a:moveTo>
                  <a:lnTo>
                    <a:pt x="0" y="0"/>
                  </a:lnTo>
                  <a:lnTo>
                    <a:pt x="21907" y="0"/>
                  </a:lnTo>
                  <a:lnTo>
                    <a:pt x="21907" y="21908"/>
                  </a:lnTo>
                  <a:close/>
                </a:path>
              </a:pathLst>
            </a:custGeom>
            <a:grpFill/>
            <a:ln w="9525" cap="flat">
              <a:noFill/>
              <a:prstDash val="solid"/>
              <a:miter/>
            </a:ln>
          </p:spPr>
          <p:txBody>
            <a:bodyPr rtlCol="0" anchor="ctr"/>
            <a:lstStyle/>
            <a:p>
              <a:endParaRPr lang="en-US" dirty="0"/>
            </a:p>
          </p:txBody>
        </p:sp>
        <p:sp>
          <p:nvSpPr>
            <p:cNvPr id="37" name="Freeform: Shape 225">
              <a:extLst>
                <a:ext uri="{FF2B5EF4-FFF2-40B4-BE49-F238E27FC236}">
                  <a16:creationId xmlns:a16="http://schemas.microsoft.com/office/drawing/2014/main" id="{451BEEE0-D1AA-497D-8D47-52CB6EFB9E6C}"/>
                </a:ext>
              </a:extLst>
            </p:cNvPr>
            <p:cNvSpPr/>
            <p:nvPr/>
          </p:nvSpPr>
          <p:spPr>
            <a:xfrm>
              <a:off x="2608328" y="3098872"/>
              <a:ext cx="21907" cy="21907"/>
            </a:xfrm>
            <a:custGeom>
              <a:avLst/>
              <a:gdLst>
                <a:gd name="connsiteX0" fmla="*/ 0 w 21907"/>
                <a:gd name="connsiteY0" fmla="*/ 0 h 21907"/>
                <a:gd name="connsiteX1" fmla="*/ 21907 w 21907"/>
                <a:gd name="connsiteY1" fmla="*/ 0 h 21907"/>
                <a:gd name="connsiteX2" fmla="*/ 21907 w 21907"/>
                <a:gd name="connsiteY2" fmla="*/ 21908 h 21907"/>
                <a:gd name="connsiteX3" fmla="*/ 0 w 21907"/>
                <a:gd name="connsiteY3" fmla="*/ 21908 h 21907"/>
              </a:gdLst>
              <a:ahLst/>
              <a:cxnLst>
                <a:cxn ang="0">
                  <a:pos x="connsiteX0" y="connsiteY0"/>
                </a:cxn>
                <a:cxn ang="0">
                  <a:pos x="connsiteX1" y="connsiteY1"/>
                </a:cxn>
                <a:cxn ang="0">
                  <a:pos x="connsiteX2" y="connsiteY2"/>
                </a:cxn>
                <a:cxn ang="0">
                  <a:pos x="connsiteX3" y="connsiteY3"/>
                </a:cxn>
              </a:cxnLst>
              <a:rect l="l" t="t" r="r" b="b"/>
              <a:pathLst>
                <a:path w="21907" h="21907">
                  <a:moveTo>
                    <a:pt x="0" y="0"/>
                  </a:moveTo>
                  <a:lnTo>
                    <a:pt x="21907" y="0"/>
                  </a:lnTo>
                  <a:lnTo>
                    <a:pt x="21907" y="21908"/>
                  </a:lnTo>
                  <a:lnTo>
                    <a:pt x="0" y="21908"/>
                  </a:lnTo>
                  <a:close/>
                </a:path>
              </a:pathLst>
            </a:custGeom>
            <a:grpFill/>
            <a:ln w="9525" cap="flat">
              <a:noFill/>
              <a:prstDash val="solid"/>
              <a:miter/>
            </a:ln>
          </p:spPr>
          <p:txBody>
            <a:bodyPr rtlCol="0" anchor="ctr"/>
            <a:lstStyle/>
            <a:p>
              <a:endParaRPr lang="en-US" dirty="0"/>
            </a:p>
          </p:txBody>
        </p:sp>
        <p:sp>
          <p:nvSpPr>
            <p:cNvPr id="38" name="Freeform: Shape 226">
              <a:extLst>
                <a:ext uri="{FF2B5EF4-FFF2-40B4-BE49-F238E27FC236}">
                  <a16:creationId xmlns:a16="http://schemas.microsoft.com/office/drawing/2014/main" id="{585185B3-EFD8-4C4C-9322-05981EDDDD70}"/>
                </a:ext>
              </a:extLst>
            </p:cNvPr>
            <p:cNvSpPr/>
            <p:nvPr/>
          </p:nvSpPr>
          <p:spPr>
            <a:xfrm>
              <a:off x="2485078" y="2856938"/>
              <a:ext cx="64093" cy="142874"/>
            </a:xfrm>
            <a:custGeom>
              <a:avLst/>
              <a:gdLst>
                <a:gd name="connsiteX0" fmla="*/ 43240 w 64093"/>
                <a:gd name="connsiteY0" fmla="*/ 0 h 142874"/>
                <a:gd name="connsiteX1" fmla="*/ 61337 w 64093"/>
                <a:gd name="connsiteY1" fmla="*/ 5715 h 142874"/>
                <a:gd name="connsiteX2" fmla="*/ 63242 w 64093"/>
                <a:gd name="connsiteY2" fmla="*/ 12382 h 142874"/>
                <a:gd name="connsiteX3" fmla="*/ 40382 w 64093"/>
                <a:gd name="connsiteY3" fmla="*/ 80963 h 142874"/>
                <a:gd name="connsiteX4" fmla="*/ 22285 w 64093"/>
                <a:gd name="connsiteY4" fmla="*/ 137160 h 142874"/>
                <a:gd name="connsiteX5" fmla="*/ 19427 w 64093"/>
                <a:gd name="connsiteY5" fmla="*/ 142875 h 142874"/>
                <a:gd name="connsiteX6" fmla="*/ 1330 w 64093"/>
                <a:gd name="connsiteY6" fmla="*/ 137160 h 142874"/>
                <a:gd name="connsiteX7" fmla="*/ 377 w 64093"/>
                <a:gd name="connsiteY7" fmla="*/ 130493 h 142874"/>
                <a:gd name="connsiteX8" fmla="*/ 21332 w 64093"/>
                <a:gd name="connsiteY8" fmla="*/ 65722 h 142874"/>
                <a:gd name="connsiteX9" fmla="*/ 43240 w 64093"/>
                <a:gd name="connsiteY9" fmla="*/ 0 h 14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93" h="142874">
                  <a:moveTo>
                    <a:pt x="43240" y="0"/>
                  </a:moveTo>
                  <a:lnTo>
                    <a:pt x="61337" y="5715"/>
                  </a:lnTo>
                  <a:cubicBezTo>
                    <a:pt x="65147" y="6668"/>
                    <a:pt x="64195" y="9525"/>
                    <a:pt x="63242" y="12382"/>
                  </a:cubicBezTo>
                  <a:lnTo>
                    <a:pt x="40382" y="80963"/>
                  </a:lnTo>
                  <a:cubicBezTo>
                    <a:pt x="34667" y="100012"/>
                    <a:pt x="28000" y="118110"/>
                    <a:pt x="22285" y="137160"/>
                  </a:cubicBezTo>
                  <a:lnTo>
                    <a:pt x="19427" y="142875"/>
                  </a:lnTo>
                  <a:lnTo>
                    <a:pt x="1330" y="137160"/>
                  </a:lnTo>
                  <a:cubicBezTo>
                    <a:pt x="-6" y="135206"/>
                    <a:pt x="-358" y="132742"/>
                    <a:pt x="377" y="130493"/>
                  </a:cubicBezTo>
                  <a:cubicBezTo>
                    <a:pt x="7045" y="109537"/>
                    <a:pt x="14665" y="87630"/>
                    <a:pt x="21332" y="65722"/>
                  </a:cubicBezTo>
                  <a:cubicBezTo>
                    <a:pt x="28000" y="43815"/>
                    <a:pt x="36572" y="22860"/>
                    <a:pt x="43240" y="0"/>
                  </a:cubicBezTo>
                  <a:close/>
                </a:path>
              </a:pathLst>
            </a:custGeom>
            <a:grpFill/>
            <a:ln w="9525" cap="flat">
              <a:noFill/>
              <a:prstDash val="solid"/>
              <a:miter/>
            </a:ln>
          </p:spPr>
          <p:txBody>
            <a:bodyPr rtlCol="0" anchor="ctr"/>
            <a:lstStyle/>
            <a:p>
              <a:endParaRPr lang="en-US" dirty="0"/>
            </a:p>
          </p:txBody>
        </p:sp>
        <p:sp>
          <p:nvSpPr>
            <p:cNvPr id="39" name="Freeform: Shape 227">
              <a:extLst>
                <a:ext uri="{FF2B5EF4-FFF2-40B4-BE49-F238E27FC236}">
                  <a16:creationId xmlns:a16="http://schemas.microsoft.com/office/drawing/2014/main" id="{C95C893B-09DA-4221-8A21-C2556F3A0BB1}"/>
                </a:ext>
              </a:extLst>
            </p:cNvPr>
            <p:cNvSpPr/>
            <p:nvPr/>
          </p:nvSpPr>
          <p:spPr>
            <a:xfrm>
              <a:off x="2411161" y="2876940"/>
              <a:ext cx="68579" cy="103822"/>
            </a:xfrm>
            <a:custGeom>
              <a:avLst/>
              <a:gdLst>
                <a:gd name="connsiteX0" fmla="*/ 0 w 68579"/>
                <a:gd name="connsiteY0" fmla="*/ 51435 h 103822"/>
                <a:gd name="connsiteX1" fmla="*/ 52387 w 68579"/>
                <a:gd name="connsiteY1" fmla="*/ 0 h 103822"/>
                <a:gd name="connsiteX2" fmla="*/ 67628 w 68579"/>
                <a:gd name="connsiteY2" fmla="*/ 15240 h 103822"/>
                <a:gd name="connsiteX3" fmla="*/ 30480 w 68579"/>
                <a:gd name="connsiteY3" fmla="*/ 51435 h 103822"/>
                <a:gd name="connsiteX4" fmla="*/ 68580 w 68579"/>
                <a:gd name="connsiteY4" fmla="*/ 87630 h 103822"/>
                <a:gd name="connsiteX5" fmla="*/ 52387 w 68579"/>
                <a:gd name="connsiteY5" fmla="*/ 103822 h 10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79" h="103822">
                  <a:moveTo>
                    <a:pt x="0" y="51435"/>
                  </a:moveTo>
                  <a:lnTo>
                    <a:pt x="52387" y="0"/>
                  </a:lnTo>
                  <a:lnTo>
                    <a:pt x="67628" y="15240"/>
                  </a:lnTo>
                  <a:lnTo>
                    <a:pt x="30480" y="51435"/>
                  </a:lnTo>
                  <a:lnTo>
                    <a:pt x="68580" y="87630"/>
                  </a:lnTo>
                  <a:lnTo>
                    <a:pt x="52387" y="103822"/>
                  </a:lnTo>
                  <a:close/>
                </a:path>
              </a:pathLst>
            </a:custGeom>
            <a:grpFill/>
            <a:ln w="9525" cap="flat">
              <a:noFill/>
              <a:prstDash val="solid"/>
              <a:miter/>
            </a:ln>
          </p:spPr>
          <p:txBody>
            <a:bodyPr rtlCol="0" anchor="ctr"/>
            <a:lstStyle/>
            <a:p>
              <a:endParaRPr lang="en-US" dirty="0"/>
            </a:p>
          </p:txBody>
        </p:sp>
        <p:sp>
          <p:nvSpPr>
            <p:cNvPr id="40" name="Freeform: Shape 228">
              <a:extLst>
                <a:ext uri="{FF2B5EF4-FFF2-40B4-BE49-F238E27FC236}">
                  <a16:creationId xmlns:a16="http://schemas.microsoft.com/office/drawing/2014/main" id="{9D2C8823-F74C-404A-A148-467D0E039439}"/>
                </a:ext>
              </a:extLst>
            </p:cNvPr>
            <p:cNvSpPr/>
            <p:nvPr/>
          </p:nvSpPr>
          <p:spPr>
            <a:xfrm>
              <a:off x="2554035" y="2876940"/>
              <a:ext cx="67627" cy="103822"/>
            </a:xfrm>
            <a:custGeom>
              <a:avLst/>
              <a:gdLst>
                <a:gd name="connsiteX0" fmla="*/ 67628 w 67627"/>
                <a:gd name="connsiteY0" fmla="*/ 52388 h 103822"/>
                <a:gd name="connsiteX1" fmla="*/ 16193 w 67627"/>
                <a:gd name="connsiteY1" fmla="*/ 103822 h 103822"/>
                <a:gd name="connsiteX2" fmla="*/ 953 w 67627"/>
                <a:gd name="connsiteY2" fmla="*/ 88582 h 103822"/>
                <a:gd name="connsiteX3" fmla="*/ 38100 w 67627"/>
                <a:gd name="connsiteY3" fmla="*/ 52388 h 103822"/>
                <a:gd name="connsiteX4" fmla="*/ 0 w 67627"/>
                <a:gd name="connsiteY4" fmla="*/ 15240 h 103822"/>
                <a:gd name="connsiteX5" fmla="*/ 15240 w 67627"/>
                <a:gd name="connsiteY5" fmla="*/ 0 h 10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 h="103822">
                  <a:moveTo>
                    <a:pt x="67628" y="52388"/>
                  </a:moveTo>
                  <a:lnTo>
                    <a:pt x="16193" y="103822"/>
                  </a:lnTo>
                  <a:lnTo>
                    <a:pt x="953" y="88582"/>
                  </a:lnTo>
                  <a:lnTo>
                    <a:pt x="38100" y="52388"/>
                  </a:lnTo>
                  <a:lnTo>
                    <a:pt x="0" y="15240"/>
                  </a:lnTo>
                  <a:lnTo>
                    <a:pt x="15240" y="0"/>
                  </a:lnTo>
                  <a:close/>
                </a:path>
              </a:pathLst>
            </a:custGeom>
            <a:grpFill/>
            <a:ln w="9525" cap="flat">
              <a:noFill/>
              <a:prstDash val="solid"/>
              <a:miter/>
            </a:ln>
          </p:spPr>
          <p:txBody>
            <a:bodyPr rtlCol="0" anchor="ctr"/>
            <a:lstStyle/>
            <a:p>
              <a:endParaRPr lang="en-US" dirty="0"/>
            </a:p>
          </p:txBody>
        </p:sp>
      </p:grpSp>
      <p:sp>
        <p:nvSpPr>
          <p:cNvPr id="41" name="TextBox 40">
            <a:extLst>
              <a:ext uri="{FF2B5EF4-FFF2-40B4-BE49-F238E27FC236}">
                <a16:creationId xmlns:a16="http://schemas.microsoft.com/office/drawing/2014/main" id="{15A8F084-52A2-48C3-BADF-BEA626A754D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165162"/>
                </a:solidFill>
                <a:cs typeface="+mj-cs"/>
              </a:rPr>
              <a:t>45%</a:t>
            </a:r>
          </a:p>
        </p:txBody>
      </p:sp>
      <p:sp>
        <p:nvSpPr>
          <p:cNvPr id="42" name="TextBox 41">
            <a:extLst>
              <a:ext uri="{FF2B5EF4-FFF2-40B4-BE49-F238E27FC236}">
                <a16:creationId xmlns:a16="http://schemas.microsoft.com/office/drawing/2014/main" id="{97DB0AA3-A947-4183-890F-223A6A7F95E4}"/>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55%</a:t>
            </a: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165162"/>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7" name="Text Placeholder 16"/>
          <p:cNvSpPr>
            <a:spLocks noGrp="1"/>
          </p:cNvSpPr>
          <p:nvPr>
            <p:ph type="body" sz="quarter" idx="21" hasCustomPrompt="1"/>
          </p:nvPr>
        </p:nvSpPr>
        <p:spPr>
          <a:xfrm>
            <a:off x="5847080" y="1029499"/>
            <a:ext cx="2834641" cy="531571"/>
          </a:xfrm>
        </p:spPr>
        <p:txBody>
          <a:bodyPr>
            <a:noAutofit/>
          </a:bodyPr>
          <a:lstStyle>
            <a:lvl1pPr marL="0" indent="0" algn="l" rtl="1">
              <a:buNone/>
              <a:defRPr sz="2800" b="1">
                <a:solidFill>
                  <a:srgbClr val="2F5597"/>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8" name="Text Placeholder 3"/>
          <p:cNvSpPr>
            <a:spLocks noGrp="1"/>
          </p:cNvSpPr>
          <p:nvPr>
            <p:ph type="body" sz="quarter" idx="20" hasCustomPrompt="1"/>
          </p:nvPr>
        </p:nvSpPr>
        <p:spPr>
          <a:xfrm>
            <a:off x="640986" y="4263465"/>
            <a:ext cx="4052934" cy="1456544"/>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4" name="Group 3">
            <a:extLst>
              <a:ext uri="{FF2B5EF4-FFF2-40B4-BE49-F238E27FC236}">
                <a16:creationId xmlns:a16="http://schemas.microsoft.com/office/drawing/2014/main" id="{B63F4521-3271-483F-AFA3-E8B56CE37B0A}"/>
              </a:ext>
            </a:extLst>
          </p:cNvPr>
          <p:cNvGrpSpPr/>
          <p:nvPr userDrawn="1"/>
        </p:nvGrpSpPr>
        <p:grpSpPr>
          <a:xfrm>
            <a:off x="6684858" y="4743888"/>
            <a:ext cx="206267" cy="1256972"/>
            <a:chOff x="6684858" y="4743888"/>
            <a:chExt cx="206267" cy="1256972"/>
          </a:xfrm>
        </p:grpSpPr>
        <p:sp>
          <p:nvSpPr>
            <p:cNvPr id="46" name="Oval 45">
              <a:extLst>
                <a:ext uri="{FF2B5EF4-FFF2-40B4-BE49-F238E27FC236}">
                  <a16:creationId xmlns:a16="http://schemas.microsoft.com/office/drawing/2014/main" id="{D64F6164-9AB1-40CC-86FD-81F9484BD925}"/>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2BD71468-B928-42EB-9235-A8BA5521E67F}"/>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D19E731D-3F4B-4DFE-A29F-1B6D664578EE}"/>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a:extLst>
              <a:ext uri="{FF2B5EF4-FFF2-40B4-BE49-F238E27FC236}">
                <a16:creationId xmlns:a16="http://schemas.microsoft.com/office/drawing/2014/main" id="{21F1C727-5680-4958-8013-E7466746EA79}"/>
              </a:ext>
            </a:extLst>
          </p:cNvPr>
          <p:cNvGrpSpPr/>
          <p:nvPr userDrawn="1"/>
        </p:nvGrpSpPr>
        <p:grpSpPr>
          <a:xfrm>
            <a:off x="6958687" y="4556896"/>
            <a:ext cx="206267" cy="1463239"/>
            <a:chOff x="6958687" y="4556896"/>
            <a:chExt cx="206267" cy="1463239"/>
          </a:xfrm>
        </p:grpSpPr>
        <p:sp>
          <p:nvSpPr>
            <p:cNvPr id="51" name="Oval 50">
              <a:extLst>
                <a:ext uri="{FF2B5EF4-FFF2-40B4-BE49-F238E27FC236}">
                  <a16:creationId xmlns:a16="http://schemas.microsoft.com/office/drawing/2014/main" id="{1D2A8BE1-4527-4AD4-AD28-1CCDA8CAC5AA}"/>
                </a:ext>
              </a:extLst>
            </p:cNvPr>
            <p:cNvSpPr/>
            <p:nvPr userDrawn="1"/>
          </p:nvSpPr>
          <p:spPr>
            <a:xfrm>
              <a:off x="6958687" y="4556896"/>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a:extLst>
                <a:ext uri="{FF2B5EF4-FFF2-40B4-BE49-F238E27FC236}">
                  <a16:creationId xmlns:a16="http://schemas.microsoft.com/office/drawing/2014/main" id="{6D8AE2DA-6B99-4385-B042-E1FAC7F53406}"/>
                </a:ext>
              </a:extLst>
            </p:cNvPr>
            <p:cNvSpPr/>
            <p:nvPr userDrawn="1"/>
          </p:nvSpPr>
          <p:spPr>
            <a:xfrm>
              <a:off x="6958687" y="5813868"/>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5EC671F0-3161-48A8-A183-A59C3C7D575E}"/>
                </a:ext>
              </a:extLst>
            </p:cNvPr>
            <p:cNvSpPr/>
            <p:nvPr userDrawn="1"/>
          </p:nvSpPr>
          <p:spPr>
            <a:xfrm>
              <a:off x="6958687" y="4663212"/>
              <a:ext cx="206267" cy="127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4" name="Group 53">
            <a:extLst>
              <a:ext uri="{FF2B5EF4-FFF2-40B4-BE49-F238E27FC236}">
                <a16:creationId xmlns:a16="http://schemas.microsoft.com/office/drawing/2014/main" id="{34F53B80-3E72-4A2F-8443-933FE2913C7D}"/>
              </a:ext>
            </a:extLst>
          </p:cNvPr>
          <p:cNvGrpSpPr/>
          <p:nvPr userDrawn="1"/>
        </p:nvGrpSpPr>
        <p:grpSpPr>
          <a:xfrm>
            <a:off x="7667186" y="4730446"/>
            <a:ext cx="206267" cy="1256972"/>
            <a:chOff x="6684858" y="4743888"/>
            <a:chExt cx="206267" cy="1256972"/>
          </a:xfrm>
        </p:grpSpPr>
        <p:sp>
          <p:nvSpPr>
            <p:cNvPr id="55" name="Oval 54">
              <a:extLst>
                <a:ext uri="{FF2B5EF4-FFF2-40B4-BE49-F238E27FC236}">
                  <a16:creationId xmlns:a16="http://schemas.microsoft.com/office/drawing/2014/main" id="{8F63A030-EA0C-4760-BDE7-D6C704F1B2B4}"/>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738BACEE-6278-414E-BAD1-9089A8B1FBB9}"/>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D48E6591-99CC-4788-AA0B-A077817D5A80}"/>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8" name="Group 67">
            <a:extLst>
              <a:ext uri="{FF2B5EF4-FFF2-40B4-BE49-F238E27FC236}">
                <a16:creationId xmlns:a16="http://schemas.microsoft.com/office/drawing/2014/main" id="{6CD01E67-1F51-4ED2-BCAA-CA04B31E34F0}"/>
              </a:ext>
            </a:extLst>
          </p:cNvPr>
          <p:cNvGrpSpPr/>
          <p:nvPr userDrawn="1"/>
        </p:nvGrpSpPr>
        <p:grpSpPr>
          <a:xfrm>
            <a:off x="7945331" y="4742638"/>
            <a:ext cx="206267" cy="1270413"/>
            <a:chOff x="7945331" y="4742638"/>
            <a:chExt cx="206267" cy="1270413"/>
          </a:xfrm>
        </p:grpSpPr>
        <p:sp>
          <p:nvSpPr>
            <p:cNvPr id="58" name="Oval 57">
              <a:extLst>
                <a:ext uri="{FF2B5EF4-FFF2-40B4-BE49-F238E27FC236}">
                  <a16:creationId xmlns:a16="http://schemas.microsoft.com/office/drawing/2014/main" id="{5D598F47-0323-4695-8D7C-A6D6113AF664}"/>
                </a:ext>
              </a:extLst>
            </p:cNvPr>
            <p:cNvSpPr/>
            <p:nvPr userDrawn="1"/>
          </p:nvSpPr>
          <p:spPr>
            <a:xfrm>
              <a:off x="7945331" y="4742638"/>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FF19C4D2-07D7-49A7-AE3F-422638F57CF4}"/>
                </a:ext>
              </a:extLst>
            </p:cNvPr>
            <p:cNvSpPr/>
            <p:nvPr userDrawn="1"/>
          </p:nvSpPr>
          <p:spPr>
            <a:xfrm>
              <a:off x="7945331" y="58067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a16="http://schemas.microsoft.com/office/drawing/2014/main" id="{15560988-CC43-4E4E-8E87-00B8789B54F9}"/>
                </a:ext>
              </a:extLst>
            </p:cNvPr>
            <p:cNvSpPr/>
            <p:nvPr userDrawn="1"/>
          </p:nvSpPr>
          <p:spPr>
            <a:xfrm>
              <a:off x="7945331" y="4858700"/>
              <a:ext cx="206267" cy="1073907"/>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B20C419C-C93D-4270-AE60-DBF17E726A25}"/>
              </a:ext>
            </a:extLst>
          </p:cNvPr>
          <p:cNvGrpSpPr/>
          <p:nvPr userDrawn="1"/>
        </p:nvGrpSpPr>
        <p:grpSpPr>
          <a:xfrm>
            <a:off x="8630860" y="5063284"/>
            <a:ext cx="206267" cy="957518"/>
            <a:chOff x="8630860" y="5063284"/>
            <a:chExt cx="206267" cy="957518"/>
          </a:xfrm>
        </p:grpSpPr>
        <p:sp>
          <p:nvSpPr>
            <p:cNvPr id="61" name="Oval 60">
              <a:extLst>
                <a:ext uri="{FF2B5EF4-FFF2-40B4-BE49-F238E27FC236}">
                  <a16:creationId xmlns:a16="http://schemas.microsoft.com/office/drawing/2014/main" id="{230F7871-A259-40A4-BCA6-A4F0134003FD}"/>
                </a:ext>
              </a:extLst>
            </p:cNvPr>
            <p:cNvSpPr/>
            <p:nvPr userDrawn="1"/>
          </p:nvSpPr>
          <p:spPr>
            <a:xfrm>
              <a:off x="8630860" y="5063284"/>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998494B5-9EA1-4C3E-B12C-F294D205CA84}"/>
                </a:ext>
              </a:extLst>
            </p:cNvPr>
            <p:cNvSpPr/>
            <p:nvPr userDrawn="1"/>
          </p:nvSpPr>
          <p:spPr>
            <a:xfrm>
              <a:off x="8630860" y="5814535"/>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CD1F7AB2-2DA1-4212-A374-87DA05DC7942}"/>
                </a:ext>
              </a:extLst>
            </p:cNvPr>
            <p:cNvSpPr/>
            <p:nvPr userDrawn="1"/>
          </p:nvSpPr>
          <p:spPr>
            <a:xfrm>
              <a:off x="8630860" y="5181599"/>
              <a:ext cx="206267" cy="758759"/>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Group 5">
            <a:extLst>
              <a:ext uri="{FF2B5EF4-FFF2-40B4-BE49-F238E27FC236}">
                <a16:creationId xmlns:a16="http://schemas.microsoft.com/office/drawing/2014/main" id="{4DCF810D-039B-4AB5-86CE-0B99DECEA6A5}"/>
              </a:ext>
            </a:extLst>
          </p:cNvPr>
          <p:cNvGrpSpPr/>
          <p:nvPr userDrawn="1"/>
        </p:nvGrpSpPr>
        <p:grpSpPr>
          <a:xfrm>
            <a:off x="8923419" y="5088964"/>
            <a:ext cx="206267" cy="924086"/>
            <a:chOff x="8923419" y="5088964"/>
            <a:chExt cx="206267" cy="924086"/>
          </a:xfrm>
        </p:grpSpPr>
        <p:sp>
          <p:nvSpPr>
            <p:cNvPr id="64" name="Oval 63">
              <a:extLst>
                <a:ext uri="{FF2B5EF4-FFF2-40B4-BE49-F238E27FC236}">
                  <a16:creationId xmlns:a16="http://schemas.microsoft.com/office/drawing/2014/main" id="{8D48590D-3CD1-4981-8F3A-5C3BC57C26A7}"/>
                </a:ext>
              </a:extLst>
            </p:cNvPr>
            <p:cNvSpPr/>
            <p:nvPr userDrawn="1"/>
          </p:nvSpPr>
          <p:spPr>
            <a:xfrm>
              <a:off x="8923419" y="508896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4D1D903C-83EA-47B7-8BB8-C85AAEA74C48}"/>
                </a:ext>
              </a:extLst>
            </p:cNvPr>
            <p:cNvSpPr/>
            <p:nvPr userDrawn="1"/>
          </p:nvSpPr>
          <p:spPr>
            <a:xfrm>
              <a:off x="892341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A1174F30-0F27-43A9-B56C-983F99B03C47}"/>
                </a:ext>
              </a:extLst>
            </p:cNvPr>
            <p:cNvSpPr/>
            <p:nvPr userDrawn="1"/>
          </p:nvSpPr>
          <p:spPr>
            <a:xfrm>
              <a:off x="8923419" y="5181599"/>
              <a:ext cx="206267" cy="751008"/>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9" name="Oval 68">
            <a:extLst>
              <a:ext uri="{FF2B5EF4-FFF2-40B4-BE49-F238E27FC236}">
                <a16:creationId xmlns:a16="http://schemas.microsoft.com/office/drawing/2014/main" id="{478D54C4-2458-4491-B1E0-D32139941D72}"/>
              </a:ext>
            </a:extLst>
          </p:cNvPr>
          <p:cNvSpPr/>
          <p:nvPr userDrawn="1"/>
        </p:nvSpPr>
        <p:spPr>
          <a:xfrm>
            <a:off x="9607019" y="5453969"/>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Oval 69">
            <a:extLst>
              <a:ext uri="{FF2B5EF4-FFF2-40B4-BE49-F238E27FC236}">
                <a16:creationId xmlns:a16="http://schemas.microsoft.com/office/drawing/2014/main" id="{F6247601-F191-4472-A59C-536DD8EA13D9}"/>
              </a:ext>
            </a:extLst>
          </p:cNvPr>
          <p:cNvSpPr/>
          <p:nvPr userDrawn="1"/>
        </p:nvSpPr>
        <p:spPr>
          <a:xfrm>
            <a:off x="9608035" y="58006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a:extLst>
              <a:ext uri="{FF2B5EF4-FFF2-40B4-BE49-F238E27FC236}">
                <a16:creationId xmlns:a16="http://schemas.microsoft.com/office/drawing/2014/main" id="{9AFAEF38-E714-407C-97D4-87F073EB47C9}"/>
              </a:ext>
            </a:extLst>
          </p:cNvPr>
          <p:cNvSpPr/>
          <p:nvPr userDrawn="1"/>
        </p:nvSpPr>
        <p:spPr>
          <a:xfrm>
            <a:off x="9608035" y="5590032"/>
            <a:ext cx="206267" cy="33648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5FF68DA9-4367-4979-89DF-6635D373A618}"/>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val 79">
            <a:extLst>
              <a:ext uri="{FF2B5EF4-FFF2-40B4-BE49-F238E27FC236}">
                <a16:creationId xmlns:a16="http://schemas.microsoft.com/office/drawing/2014/main" id="{F181E60C-7A80-4916-834B-73D4B5A7D61D}"/>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a:extLst>
              <a:ext uri="{FF2B5EF4-FFF2-40B4-BE49-F238E27FC236}">
                <a16:creationId xmlns:a16="http://schemas.microsoft.com/office/drawing/2014/main" id="{658798CD-9D9B-4C1A-8C36-951BD4200211}"/>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id="{231B9135-23BE-485B-BA0C-E8F49030C546}"/>
              </a:ext>
            </a:extLst>
          </p:cNvPr>
          <p:cNvGrpSpPr/>
          <p:nvPr userDrawn="1"/>
        </p:nvGrpSpPr>
        <p:grpSpPr>
          <a:xfrm>
            <a:off x="10871268" y="5517111"/>
            <a:ext cx="207283" cy="497366"/>
            <a:chOff x="10871268" y="5517111"/>
            <a:chExt cx="207283" cy="497366"/>
          </a:xfrm>
        </p:grpSpPr>
        <p:sp>
          <p:nvSpPr>
            <p:cNvPr id="82" name="Oval 81">
              <a:extLst>
                <a:ext uri="{FF2B5EF4-FFF2-40B4-BE49-F238E27FC236}">
                  <a16:creationId xmlns:a16="http://schemas.microsoft.com/office/drawing/2014/main" id="{DB601CAE-5C67-4843-8956-FE0420E4511A}"/>
                </a:ext>
              </a:extLst>
            </p:cNvPr>
            <p:cNvSpPr/>
            <p:nvPr userDrawn="1"/>
          </p:nvSpPr>
          <p:spPr>
            <a:xfrm>
              <a:off x="10871268" y="5517111"/>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B24DBA44-0409-4932-BDD4-91C16EEBE8D3}"/>
                </a:ext>
              </a:extLst>
            </p:cNvPr>
            <p:cNvSpPr/>
            <p:nvPr userDrawn="1"/>
          </p:nvSpPr>
          <p:spPr>
            <a:xfrm>
              <a:off x="10872284" y="5808210"/>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DCE6ADF8-9943-4F23-A8B8-3E983E518A2D}"/>
                </a:ext>
              </a:extLst>
            </p:cNvPr>
            <p:cNvSpPr/>
            <p:nvPr userDrawn="1"/>
          </p:nvSpPr>
          <p:spPr>
            <a:xfrm>
              <a:off x="10872284" y="5597554"/>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6" name="Group 85">
            <a:extLst>
              <a:ext uri="{FF2B5EF4-FFF2-40B4-BE49-F238E27FC236}">
                <a16:creationId xmlns:a16="http://schemas.microsoft.com/office/drawing/2014/main" id="{1B9457C4-A926-4F0E-95FD-FE52235FF689}"/>
              </a:ext>
            </a:extLst>
          </p:cNvPr>
          <p:cNvGrpSpPr/>
          <p:nvPr userDrawn="1"/>
        </p:nvGrpSpPr>
        <p:grpSpPr>
          <a:xfrm>
            <a:off x="9896457" y="5515684"/>
            <a:ext cx="207283" cy="497366"/>
            <a:chOff x="10871268" y="5517111"/>
            <a:chExt cx="207283" cy="497366"/>
          </a:xfrm>
        </p:grpSpPr>
        <p:sp>
          <p:nvSpPr>
            <p:cNvPr id="87" name="Oval 86">
              <a:extLst>
                <a:ext uri="{FF2B5EF4-FFF2-40B4-BE49-F238E27FC236}">
                  <a16:creationId xmlns:a16="http://schemas.microsoft.com/office/drawing/2014/main" id="{E9251C78-61AB-497B-919F-1F427A702809}"/>
                </a:ext>
              </a:extLst>
            </p:cNvPr>
            <p:cNvSpPr/>
            <p:nvPr userDrawn="1"/>
          </p:nvSpPr>
          <p:spPr>
            <a:xfrm>
              <a:off x="10871268" y="5517111"/>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FB014E63-5F94-4FE6-9423-3CB88EDEA1B2}"/>
                </a:ext>
              </a:extLst>
            </p:cNvPr>
            <p:cNvSpPr/>
            <p:nvPr userDrawn="1"/>
          </p:nvSpPr>
          <p:spPr>
            <a:xfrm>
              <a:off x="10872284" y="5808210"/>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D45393CF-3DEF-48A2-BFA4-BF1159C1AE6D}"/>
                </a:ext>
              </a:extLst>
            </p:cNvPr>
            <p:cNvSpPr/>
            <p:nvPr userDrawn="1"/>
          </p:nvSpPr>
          <p:spPr>
            <a:xfrm>
              <a:off x="10872284" y="5597554"/>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0" name="Group 89">
            <a:extLst>
              <a:ext uri="{FF2B5EF4-FFF2-40B4-BE49-F238E27FC236}">
                <a16:creationId xmlns:a16="http://schemas.microsoft.com/office/drawing/2014/main" id="{1A82973D-44EE-43F1-BDE4-509001FF1A57}"/>
              </a:ext>
            </a:extLst>
          </p:cNvPr>
          <p:cNvGrpSpPr/>
          <p:nvPr userDrawn="1"/>
        </p:nvGrpSpPr>
        <p:grpSpPr>
          <a:xfrm>
            <a:off x="10585720" y="5513742"/>
            <a:ext cx="207283" cy="497366"/>
            <a:chOff x="10871268" y="5517111"/>
            <a:chExt cx="207283" cy="497366"/>
          </a:xfrm>
          <a:solidFill>
            <a:srgbClr val="2F5598"/>
          </a:solidFill>
        </p:grpSpPr>
        <p:sp>
          <p:nvSpPr>
            <p:cNvPr id="91" name="Oval 90">
              <a:extLst>
                <a:ext uri="{FF2B5EF4-FFF2-40B4-BE49-F238E27FC236}">
                  <a16:creationId xmlns:a16="http://schemas.microsoft.com/office/drawing/2014/main" id="{1DFA20D5-17A3-45F1-BE86-C94C4794D000}"/>
                </a:ext>
              </a:extLst>
            </p:cNvPr>
            <p:cNvSpPr/>
            <p:nvPr userDrawn="1"/>
          </p:nvSpPr>
          <p:spPr>
            <a:xfrm>
              <a:off x="10871268" y="551711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4E17E3B2-04E1-4705-95EC-F290DA886ACA}"/>
                </a:ext>
              </a:extLst>
            </p:cNvPr>
            <p:cNvSpPr/>
            <p:nvPr userDrawn="1"/>
          </p:nvSpPr>
          <p:spPr>
            <a:xfrm>
              <a:off x="10872284" y="5808210"/>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a16="http://schemas.microsoft.com/office/drawing/2014/main" id="{F0C576C8-C51D-4097-9A75-D9B122CA2922}"/>
                </a:ext>
              </a:extLst>
            </p:cNvPr>
            <p:cNvSpPr/>
            <p:nvPr userDrawn="1"/>
          </p:nvSpPr>
          <p:spPr>
            <a:xfrm>
              <a:off x="10872284" y="5597554"/>
              <a:ext cx="206267" cy="33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3" name="Straight Connector 102">
            <a:extLst>
              <a:ext uri="{FF2B5EF4-FFF2-40B4-BE49-F238E27FC236}">
                <a16:creationId xmlns:a16="http://schemas.microsoft.com/office/drawing/2014/main" id="{1B4B3332-1D98-4963-AECD-FED6D4BAA38A}"/>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a:extLst>
              <a:ext uri="{FF2B5EF4-FFF2-40B4-BE49-F238E27FC236}">
                <a16:creationId xmlns:a16="http://schemas.microsoft.com/office/drawing/2014/main" id="{858246F7-98B4-4760-86D1-EC5B4F08DF5B}"/>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06" name="TextBox 105">
            <a:extLst>
              <a:ext uri="{FF2B5EF4-FFF2-40B4-BE49-F238E27FC236}">
                <a16:creationId xmlns:a16="http://schemas.microsoft.com/office/drawing/2014/main" id="{D877B850-DA95-44EA-8E6A-BE476613C858}"/>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07" name="TextBox 106">
            <a:extLst>
              <a:ext uri="{FF2B5EF4-FFF2-40B4-BE49-F238E27FC236}">
                <a16:creationId xmlns:a16="http://schemas.microsoft.com/office/drawing/2014/main" id="{0202C890-ED66-4229-8042-E9FFF009F1FC}"/>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08" name="TextBox 107">
            <a:extLst>
              <a:ext uri="{FF2B5EF4-FFF2-40B4-BE49-F238E27FC236}">
                <a16:creationId xmlns:a16="http://schemas.microsoft.com/office/drawing/2014/main" id="{1D0D135B-0BFC-4D0A-8649-BEDD2FA3A9FA}"/>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09" name="TextBox 108">
            <a:extLst>
              <a:ext uri="{FF2B5EF4-FFF2-40B4-BE49-F238E27FC236}">
                <a16:creationId xmlns:a16="http://schemas.microsoft.com/office/drawing/2014/main" id="{4E8AE2A8-C20E-4532-853A-7655BB9D70D2}"/>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114" name="TextBox 113">
            <a:extLst>
              <a:ext uri="{FF2B5EF4-FFF2-40B4-BE49-F238E27FC236}">
                <a16:creationId xmlns:a16="http://schemas.microsoft.com/office/drawing/2014/main" id="{88ADDDD9-C8E9-4C8B-B25E-FB3A28E5BD27}"/>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5" name="TextBox 114">
            <a:extLst>
              <a:ext uri="{FF2B5EF4-FFF2-40B4-BE49-F238E27FC236}">
                <a16:creationId xmlns:a16="http://schemas.microsoft.com/office/drawing/2014/main" id="{57CF8E53-576C-49B5-9832-53AE6182B5A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16" name="TextBox 115">
            <a:extLst>
              <a:ext uri="{FF2B5EF4-FFF2-40B4-BE49-F238E27FC236}">
                <a16:creationId xmlns:a16="http://schemas.microsoft.com/office/drawing/2014/main" id="{4697C363-1FAA-412D-A5D3-8AF523A784C3}"/>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17" name="TextBox 116">
            <a:extLst>
              <a:ext uri="{FF2B5EF4-FFF2-40B4-BE49-F238E27FC236}">
                <a16:creationId xmlns:a16="http://schemas.microsoft.com/office/drawing/2014/main" id="{38B32913-BEF7-4521-B0B8-1A2DE94E16A2}"/>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18" name="TextBox 117">
            <a:extLst>
              <a:ext uri="{FF2B5EF4-FFF2-40B4-BE49-F238E27FC236}">
                <a16:creationId xmlns:a16="http://schemas.microsoft.com/office/drawing/2014/main" id="{3B68C7C4-9BA9-41D8-AAE3-4840CD8FF8A8}"/>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2" name="TextBox 121">
            <a:extLst>
              <a:ext uri="{FF2B5EF4-FFF2-40B4-BE49-F238E27FC236}">
                <a16:creationId xmlns:a16="http://schemas.microsoft.com/office/drawing/2014/main" id="{0E8AF471-D59E-4B85-9CA4-828B3CED91AC}"/>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23" name="TextBox 122">
            <a:extLst>
              <a:ext uri="{FF2B5EF4-FFF2-40B4-BE49-F238E27FC236}">
                <a16:creationId xmlns:a16="http://schemas.microsoft.com/office/drawing/2014/main" id="{90B6305D-3C2F-4470-B166-6B2315EBBBA1}"/>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72" name="Oval 71">
            <a:extLst>
              <a:ext uri="{FF2B5EF4-FFF2-40B4-BE49-F238E27FC236}">
                <a16:creationId xmlns:a16="http://schemas.microsoft.com/office/drawing/2014/main" id="{9C205AC3-281D-4262-807A-7844EEC034CE}"/>
              </a:ext>
            </a:extLst>
          </p:cNvPr>
          <p:cNvSpPr/>
          <p:nvPr userDrawn="1"/>
        </p:nvSpPr>
        <p:spPr>
          <a:xfrm>
            <a:off x="9386521" y="18798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6" name="Group 75">
            <a:extLst>
              <a:ext uri="{FF2B5EF4-FFF2-40B4-BE49-F238E27FC236}">
                <a16:creationId xmlns:a16="http://schemas.microsoft.com/office/drawing/2014/main" id="{50BBB300-C94F-4665-A1D9-C71B091094D9}"/>
              </a:ext>
            </a:extLst>
          </p:cNvPr>
          <p:cNvGrpSpPr/>
          <p:nvPr userDrawn="1"/>
        </p:nvGrpSpPr>
        <p:grpSpPr>
          <a:xfrm>
            <a:off x="9407935" y="1817560"/>
            <a:ext cx="1486114" cy="1601744"/>
            <a:chOff x="9407935" y="1817560"/>
            <a:chExt cx="1486114" cy="1601744"/>
          </a:xfrm>
        </p:grpSpPr>
        <p:sp>
          <p:nvSpPr>
            <p:cNvPr id="74" name="Arc 73">
              <a:extLst>
                <a:ext uri="{FF2B5EF4-FFF2-40B4-BE49-F238E27FC236}">
                  <a16:creationId xmlns:a16="http://schemas.microsoft.com/office/drawing/2014/main" id="{054D1F4D-50FB-48FE-8C14-A8A020D62729}"/>
                </a:ext>
              </a:extLst>
            </p:cNvPr>
            <p:cNvSpPr/>
            <p:nvPr userDrawn="1"/>
          </p:nvSpPr>
          <p:spPr>
            <a:xfrm>
              <a:off x="9407935" y="1893520"/>
              <a:ext cx="1486114" cy="1498937"/>
            </a:xfrm>
            <a:prstGeom prst="arc">
              <a:avLst>
                <a:gd name="adj1" fmla="val 16200000"/>
                <a:gd name="adj2" fmla="val 4137908"/>
              </a:avLst>
            </a:prstGeom>
            <a:ln w="165100">
              <a:solidFill>
                <a:srgbClr val="16516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5" name="Oval 74">
              <a:extLst>
                <a:ext uri="{FF2B5EF4-FFF2-40B4-BE49-F238E27FC236}">
                  <a16:creationId xmlns:a16="http://schemas.microsoft.com/office/drawing/2014/main" id="{D24E68DD-3E48-4DA5-9900-F1F81B5F68F5}"/>
                </a:ext>
              </a:extLst>
            </p:cNvPr>
            <p:cNvSpPr/>
            <p:nvPr userDrawn="1"/>
          </p:nvSpPr>
          <p:spPr>
            <a:xfrm>
              <a:off x="10076371" y="1817560"/>
              <a:ext cx="152210" cy="152210"/>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850ACFA4-81AA-48FB-9E64-EE4A9F97C1A8}"/>
                </a:ext>
              </a:extLst>
            </p:cNvPr>
            <p:cNvSpPr/>
            <p:nvPr userDrawn="1"/>
          </p:nvSpPr>
          <p:spPr>
            <a:xfrm>
              <a:off x="10344794" y="3267094"/>
              <a:ext cx="152210" cy="152210"/>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9" name="TextBox 118">
            <a:extLst>
              <a:ext uri="{FF2B5EF4-FFF2-40B4-BE49-F238E27FC236}">
                <a16:creationId xmlns:a16="http://schemas.microsoft.com/office/drawing/2014/main" id="{189C64DD-3BA6-4495-995A-E2CEA7F92750}"/>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111" name="TextBox 110">
            <a:extLst>
              <a:ext uri="{FF2B5EF4-FFF2-40B4-BE49-F238E27FC236}">
                <a16:creationId xmlns:a16="http://schemas.microsoft.com/office/drawing/2014/main" id="{02B18616-3CCF-452B-B2AC-EE4846B24F0A}"/>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2F5598"/>
                </a:solidFill>
              </a:rPr>
              <a:t>%31</a:t>
            </a:r>
            <a:endParaRPr lang="en-US" sz="1200" dirty="0">
              <a:solidFill>
                <a:srgbClr val="2F5598"/>
              </a:solidFill>
            </a:endParaRPr>
          </a:p>
        </p:txBody>
      </p:sp>
      <p:sp>
        <p:nvSpPr>
          <p:cNvPr id="120" name="TextBox 119">
            <a:extLst>
              <a:ext uri="{FF2B5EF4-FFF2-40B4-BE49-F238E27FC236}">
                <a16:creationId xmlns:a16="http://schemas.microsoft.com/office/drawing/2014/main" id="{254C5A00-A424-41F0-8AC3-869B9FCB3764}"/>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21" name="TextBox 120">
            <a:extLst>
              <a:ext uri="{FF2B5EF4-FFF2-40B4-BE49-F238E27FC236}">
                <a16:creationId xmlns:a16="http://schemas.microsoft.com/office/drawing/2014/main" id="{292AF8AD-6F67-450C-90CE-FE566258CFC2}"/>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2F5598"/>
                </a:solidFill>
              </a:rPr>
              <a:t>%27</a:t>
            </a:r>
            <a:endParaRPr lang="en-US" sz="1200" dirty="0">
              <a:solidFill>
                <a:srgbClr val="2F5598"/>
              </a:solidFill>
            </a:endParaRPr>
          </a:p>
        </p:txBody>
      </p:sp>
      <p:sp>
        <p:nvSpPr>
          <p:cNvPr id="126" name="TextBox 125">
            <a:extLst>
              <a:ext uri="{FF2B5EF4-FFF2-40B4-BE49-F238E27FC236}">
                <a16:creationId xmlns:a16="http://schemas.microsoft.com/office/drawing/2014/main" id="{791EF959-BF8C-4A12-B5A3-A5BDA6F7169B}"/>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27" name="TextBox 126">
            <a:extLst>
              <a:ext uri="{FF2B5EF4-FFF2-40B4-BE49-F238E27FC236}">
                <a16:creationId xmlns:a16="http://schemas.microsoft.com/office/drawing/2014/main" id="{B56AE5C4-0383-4DD5-86A8-602451AC47F0}"/>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24" name="TextBox 123">
            <a:extLst>
              <a:ext uri="{FF2B5EF4-FFF2-40B4-BE49-F238E27FC236}">
                <a16:creationId xmlns:a16="http://schemas.microsoft.com/office/drawing/2014/main" id="{F7C8A254-E61B-448E-BA01-4898B3362342}"/>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25" name="TextBox 124">
            <a:extLst>
              <a:ext uri="{FF2B5EF4-FFF2-40B4-BE49-F238E27FC236}">
                <a16:creationId xmlns:a16="http://schemas.microsoft.com/office/drawing/2014/main" id="{206D67AA-B588-4A21-9313-8D834B5A999A}"/>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30" name="TextBox 129">
            <a:extLst>
              <a:ext uri="{FF2B5EF4-FFF2-40B4-BE49-F238E27FC236}">
                <a16:creationId xmlns:a16="http://schemas.microsoft.com/office/drawing/2014/main" id="{6F8368DB-7904-405E-A835-7B3AD6C8DDAE}"/>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Tree>
    <p:extLst>
      <p:ext uri="{BB962C8B-B14F-4D97-AF65-F5344CB8AC3E}">
        <p14:creationId xmlns:p14="http://schemas.microsoft.com/office/powerpoint/2010/main" val="25714340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056"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cxnSp>
        <p:nvCxnSpPr>
          <p:cNvPr id="174" name="Straight Connector 173">
            <a:extLst>
              <a:ext uri="{FF2B5EF4-FFF2-40B4-BE49-F238E27FC236}">
                <a16:creationId xmlns:a16="http://schemas.microsoft.com/office/drawing/2014/main" id="{A5A7710A-831C-4B7E-A9FC-B11A77F20AFD}"/>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16BD272A-3DB4-4EC2-9226-47E2F1D5099F}"/>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DAC31FD0-AA45-4845-B4A3-9DB0ED701690}"/>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5BC1D"/>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68859"/>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262167"/>
            <a:ext cx="2834641" cy="531571"/>
          </a:xfrm>
        </p:spPr>
        <p:txBody>
          <a:bodyPr>
            <a:noAutofit/>
          </a:bodyPr>
          <a:lstStyle>
            <a:lvl1pPr marL="0" indent="0" algn="l" rtl="1">
              <a:buNone/>
              <a:defRPr sz="2800" b="1">
                <a:solidFill>
                  <a:srgbClr val="F5BC1D"/>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9" name="Rectangle 48">
            <a:extLst>
              <a:ext uri="{FF2B5EF4-FFF2-40B4-BE49-F238E27FC236}">
                <a16:creationId xmlns:a16="http://schemas.microsoft.com/office/drawing/2014/main" id="{7D381738-9314-4D51-823A-F942AF076CD1}"/>
              </a:ext>
            </a:extLst>
          </p:cNvPr>
          <p:cNvSpPr/>
          <p:nvPr userDrawn="1"/>
        </p:nvSpPr>
        <p:spPr>
          <a:xfrm>
            <a:off x="6488533" y="2263853"/>
            <a:ext cx="113158"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B63001C2-C9A5-4AC5-BB9F-491B5C4A8988}"/>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5BC1D"/>
                </a:solidFill>
                <a:cs typeface="+mj-cs"/>
              </a:rPr>
              <a:t>Engineering Manager</a:t>
            </a:r>
          </a:p>
        </p:txBody>
      </p:sp>
      <p:sp>
        <p:nvSpPr>
          <p:cNvPr id="51" name="Rectangle 50">
            <a:extLst>
              <a:ext uri="{FF2B5EF4-FFF2-40B4-BE49-F238E27FC236}">
                <a16:creationId xmlns:a16="http://schemas.microsoft.com/office/drawing/2014/main" id="{2FD8FDA3-0251-4F3E-8EBB-2C742D6CFF63}"/>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0C2FB769-2DBC-456A-92E0-2EDA63B54940}"/>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grpSp>
        <p:nvGrpSpPr>
          <p:cNvPr id="53" name="Graphic 32">
            <a:extLst>
              <a:ext uri="{FF2B5EF4-FFF2-40B4-BE49-F238E27FC236}">
                <a16:creationId xmlns:a16="http://schemas.microsoft.com/office/drawing/2014/main" id="{32511300-2780-4BD2-A28A-F6F91FF49D79}"/>
              </a:ext>
            </a:extLst>
          </p:cNvPr>
          <p:cNvGrpSpPr/>
          <p:nvPr userDrawn="1"/>
        </p:nvGrpSpPr>
        <p:grpSpPr>
          <a:xfrm>
            <a:off x="426160" y="1068069"/>
            <a:ext cx="700473" cy="703173"/>
            <a:chOff x="2618684" y="2381028"/>
            <a:chExt cx="724852" cy="727646"/>
          </a:xfrm>
          <a:solidFill>
            <a:srgbClr val="F5BC1D"/>
          </a:solidFill>
        </p:grpSpPr>
        <p:sp>
          <p:nvSpPr>
            <p:cNvPr id="54" name="Freeform: Shape 34">
              <a:extLst>
                <a:ext uri="{FF2B5EF4-FFF2-40B4-BE49-F238E27FC236}">
                  <a16:creationId xmlns:a16="http://schemas.microsoft.com/office/drawing/2014/main" id="{8E32777D-06B9-4E3D-97B9-54C641F46015}"/>
                </a:ext>
              </a:extLst>
            </p:cNvPr>
            <p:cNvSpPr/>
            <p:nvPr/>
          </p:nvSpPr>
          <p:spPr>
            <a:xfrm>
              <a:off x="2840585" y="2381028"/>
              <a:ext cx="281018" cy="376174"/>
            </a:xfrm>
            <a:custGeom>
              <a:avLst/>
              <a:gdLst>
                <a:gd name="connsiteX0" fmla="*/ 281019 w 281018"/>
                <a:gd name="connsiteY0" fmla="*/ 376174 h 376174"/>
                <a:gd name="connsiteX1" fmla="*/ 984 w 281018"/>
                <a:gd name="connsiteY1" fmla="*/ 376174 h 376174"/>
                <a:gd name="connsiteX2" fmla="*/ 31 w 281018"/>
                <a:gd name="connsiteY2" fmla="*/ 370459 h 376174"/>
                <a:gd name="connsiteX3" fmla="*/ 31 w 281018"/>
                <a:gd name="connsiteY3" fmla="*/ 316167 h 376174"/>
                <a:gd name="connsiteX4" fmla="*/ 40036 w 281018"/>
                <a:gd name="connsiteY4" fmla="*/ 259969 h 376174"/>
                <a:gd name="connsiteX5" fmla="*/ 88614 w 281018"/>
                <a:gd name="connsiteY5" fmla="*/ 241872 h 376174"/>
                <a:gd name="connsiteX6" fmla="*/ 93725 w 281018"/>
                <a:gd name="connsiteY6" fmla="*/ 230879 h 376174"/>
                <a:gd name="connsiteX7" fmla="*/ 92424 w 281018"/>
                <a:gd name="connsiteY7" fmla="*/ 228537 h 376174"/>
                <a:gd name="connsiteX8" fmla="*/ 75279 w 281018"/>
                <a:gd name="connsiteY8" fmla="*/ 202819 h 376174"/>
                <a:gd name="connsiteX9" fmla="*/ 70516 w 281018"/>
                <a:gd name="connsiteY9" fmla="*/ 199962 h 376174"/>
                <a:gd name="connsiteX10" fmla="*/ 35274 w 281018"/>
                <a:gd name="connsiteY10" fmla="*/ 156147 h 376174"/>
                <a:gd name="connsiteX11" fmla="*/ 37179 w 281018"/>
                <a:gd name="connsiteY11" fmla="*/ 88519 h 376174"/>
                <a:gd name="connsiteX12" fmla="*/ 156953 w 281018"/>
                <a:gd name="connsiteY12" fmla="*/ 1286 h 376174"/>
                <a:gd name="connsiteX13" fmla="*/ 244824 w 281018"/>
                <a:gd name="connsiteY13" fmla="*/ 93282 h 376174"/>
                <a:gd name="connsiteX14" fmla="*/ 243871 w 281018"/>
                <a:gd name="connsiteY14" fmla="*/ 165672 h 376174"/>
                <a:gd name="connsiteX15" fmla="*/ 211486 w 281018"/>
                <a:gd name="connsiteY15" fmla="*/ 199009 h 376174"/>
                <a:gd name="connsiteX16" fmla="*/ 205771 w 281018"/>
                <a:gd name="connsiteY16" fmla="*/ 204724 h 376174"/>
                <a:gd name="connsiteX17" fmla="*/ 190531 w 281018"/>
                <a:gd name="connsiteY17" fmla="*/ 226632 h 376174"/>
                <a:gd name="connsiteX18" fmla="*/ 193389 w 281018"/>
                <a:gd name="connsiteY18" fmla="*/ 241872 h 376174"/>
                <a:gd name="connsiteX19" fmla="*/ 243871 w 281018"/>
                <a:gd name="connsiteY19" fmla="*/ 260922 h 376174"/>
                <a:gd name="connsiteX20" fmla="*/ 281019 w 281018"/>
                <a:gd name="connsiteY20" fmla="*/ 315214 h 376174"/>
                <a:gd name="connsiteX21" fmla="*/ 222916 w 281018"/>
                <a:gd name="connsiteY21" fmla="*/ 114237 h 376174"/>
                <a:gd name="connsiteX22" fmla="*/ 179101 w 281018"/>
                <a:gd name="connsiteY22" fmla="*/ 35179 h 376174"/>
                <a:gd name="connsiteX23" fmla="*/ 90519 w 281018"/>
                <a:gd name="connsiteY23" fmla="*/ 42799 h 376174"/>
                <a:gd name="connsiteX24" fmla="*/ 59086 w 281018"/>
                <a:gd name="connsiteY24" fmla="*/ 111379 h 376174"/>
                <a:gd name="connsiteX25" fmla="*/ 86709 w 281018"/>
                <a:gd name="connsiteY25" fmla="*/ 107569 h 376174"/>
                <a:gd name="connsiteX26" fmla="*/ 132429 w 281018"/>
                <a:gd name="connsiteY26" fmla="*/ 86614 h 376174"/>
                <a:gd name="connsiteX27" fmla="*/ 140049 w 281018"/>
                <a:gd name="connsiteY27" fmla="*/ 78042 h 376174"/>
                <a:gd name="connsiteX28" fmla="*/ 148621 w 281018"/>
                <a:gd name="connsiteY28" fmla="*/ 87567 h 376174"/>
                <a:gd name="connsiteX29" fmla="*/ 188626 w 281018"/>
                <a:gd name="connsiteY29" fmla="*/ 106617 h 376174"/>
                <a:gd name="connsiteX30" fmla="*/ 222916 w 281018"/>
                <a:gd name="connsiteY30" fmla="*/ 114237 h 376174"/>
                <a:gd name="connsiteX31" fmla="*/ 63849 w 281018"/>
                <a:gd name="connsiteY31" fmla="*/ 276162 h 376174"/>
                <a:gd name="connsiteX32" fmla="*/ 47656 w 281018"/>
                <a:gd name="connsiteY32" fmla="*/ 281877 h 376174"/>
                <a:gd name="connsiteX33" fmla="*/ 23844 w 281018"/>
                <a:gd name="connsiteY33" fmla="*/ 316167 h 376174"/>
                <a:gd name="connsiteX34" fmla="*/ 23844 w 281018"/>
                <a:gd name="connsiteY34" fmla="*/ 347599 h 376174"/>
                <a:gd name="connsiteX35" fmla="*/ 29559 w 281018"/>
                <a:gd name="connsiteY35" fmla="*/ 353314 h 376174"/>
                <a:gd name="connsiteX36" fmla="*/ 252444 w 281018"/>
                <a:gd name="connsiteY36" fmla="*/ 353314 h 376174"/>
                <a:gd name="connsiteX37" fmla="*/ 258159 w 281018"/>
                <a:gd name="connsiteY37" fmla="*/ 347599 h 376174"/>
                <a:gd name="connsiteX38" fmla="*/ 258159 w 281018"/>
                <a:gd name="connsiteY38" fmla="*/ 316167 h 376174"/>
                <a:gd name="connsiteX39" fmla="*/ 217201 w 281018"/>
                <a:gd name="connsiteY39" fmla="*/ 277114 h 376174"/>
                <a:gd name="connsiteX40" fmla="*/ 194341 w 281018"/>
                <a:gd name="connsiteY40" fmla="*/ 346647 h 376174"/>
                <a:gd name="connsiteX41" fmla="*/ 144811 w 281018"/>
                <a:gd name="connsiteY41" fmla="*/ 321882 h 376174"/>
                <a:gd name="connsiteX42" fmla="*/ 136239 w 281018"/>
                <a:gd name="connsiteY42" fmla="*/ 321882 h 376174"/>
                <a:gd name="connsiteX43" fmla="*/ 113379 w 281018"/>
                <a:gd name="connsiteY43" fmla="*/ 333312 h 376174"/>
                <a:gd name="connsiteX44" fmla="*/ 86709 w 281018"/>
                <a:gd name="connsiteY44" fmla="*/ 346647 h 376174"/>
                <a:gd name="connsiteX45" fmla="*/ 94329 w 281018"/>
                <a:gd name="connsiteY45" fmla="*/ 130429 h 376174"/>
                <a:gd name="connsiteX46" fmla="*/ 94329 w 281018"/>
                <a:gd name="connsiteY46" fmla="*/ 181864 h 376174"/>
                <a:gd name="connsiteX47" fmla="*/ 145493 w 281018"/>
                <a:gd name="connsiteY47" fmla="*/ 223563 h 376174"/>
                <a:gd name="connsiteX48" fmla="*/ 185769 w 281018"/>
                <a:gd name="connsiteY48" fmla="*/ 189484 h 376174"/>
                <a:gd name="connsiteX49" fmla="*/ 187674 w 281018"/>
                <a:gd name="connsiteY49" fmla="*/ 132334 h 376174"/>
                <a:gd name="connsiteX50" fmla="*/ 183864 w 281018"/>
                <a:gd name="connsiteY50" fmla="*/ 129477 h 376174"/>
                <a:gd name="connsiteX51" fmla="*/ 142906 w 281018"/>
                <a:gd name="connsiteY51" fmla="*/ 113284 h 376174"/>
                <a:gd name="connsiteX52" fmla="*/ 138144 w 281018"/>
                <a:gd name="connsiteY52" fmla="*/ 113284 h 376174"/>
                <a:gd name="connsiteX53" fmla="*/ 94329 w 281018"/>
                <a:gd name="connsiteY53" fmla="*/ 130429 h 376174"/>
                <a:gd name="connsiteX54" fmla="*/ 123856 w 281018"/>
                <a:gd name="connsiteY54" fmla="*/ 301879 h 376174"/>
                <a:gd name="connsiteX55" fmla="*/ 101949 w 281018"/>
                <a:gd name="connsiteY55" fmla="*/ 264732 h 376174"/>
                <a:gd name="connsiteX56" fmla="*/ 98139 w 281018"/>
                <a:gd name="connsiteY56" fmla="*/ 263779 h 376174"/>
                <a:gd name="connsiteX57" fmla="*/ 85756 w 281018"/>
                <a:gd name="connsiteY57" fmla="*/ 268542 h 376174"/>
                <a:gd name="connsiteX58" fmla="*/ 100996 w 281018"/>
                <a:gd name="connsiteY58" fmla="*/ 313309 h 376174"/>
                <a:gd name="connsiteX59" fmla="*/ 157194 w 281018"/>
                <a:gd name="connsiteY59" fmla="*/ 301879 h 376174"/>
                <a:gd name="connsiteX60" fmla="*/ 181006 w 281018"/>
                <a:gd name="connsiteY60" fmla="*/ 313309 h 376174"/>
                <a:gd name="connsiteX61" fmla="*/ 195294 w 281018"/>
                <a:gd name="connsiteY61" fmla="*/ 268542 h 376174"/>
                <a:gd name="connsiteX62" fmla="*/ 183864 w 281018"/>
                <a:gd name="connsiteY62" fmla="*/ 263779 h 376174"/>
                <a:gd name="connsiteX63" fmla="*/ 179101 w 281018"/>
                <a:gd name="connsiteY63" fmla="*/ 264732 h 376174"/>
                <a:gd name="connsiteX64" fmla="*/ 157194 w 281018"/>
                <a:gd name="connsiteY64" fmla="*/ 301879 h 376174"/>
                <a:gd name="connsiteX65" fmla="*/ 141001 w 281018"/>
                <a:gd name="connsiteY65" fmla="*/ 283782 h 376174"/>
                <a:gd name="connsiteX66" fmla="*/ 163861 w 281018"/>
                <a:gd name="connsiteY66" fmla="*/ 245682 h 376174"/>
                <a:gd name="connsiteX67" fmla="*/ 117189 w 281018"/>
                <a:gd name="connsiteY67" fmla="*/ 243777 h 376174"/>
                <a:gd name="connsiteX68" fmla="*/ 141001 w 281018"/>
                <a:gd name="connsiteY68" fmla="*/ 283782 h 376174"/>
                <a:gd name="connsiteX69" fmla="*/ 69564 w 281018"/>
                <a:gd name="connsiteY69" fmla="*/ 174244 h 376174"/>
                <a:gd name="connsiteX70" fmla="*/ 69564 w 281018"/>
                <a:gd name="connsiteY70" fmla="*/ 134239 h 376174"/>
                <a:gd name="connsiteX71" fmla="*/ 59086 w 281018"/>
                <a:gd name="connsiteY71" fmla="*/ 153289 h 376174"/>
                <a:gd name="connsiteX72" fmla="*/ 69564 w 281018"/>
                <a:gd name="connsiteY72" fmla="*/ 174244 h 376174"/>
                <a:gd name="connsiteX73" fmla="*/ 211486 w 281018"/>
                <a:gd name="connsiteY73" fmla="*/ 174244 h 376174"/>
                <a:gd name="connsiteX74" fmla="*/ 222916 w 281018"/>
                <a:gd name="connsiteY74" fmla="*/ 152337 h 376174"/>
                <a:gd name="connsiteX75" fmla="*/ 211486 w 281018"/>
                <a:gd name="connsiteY75" fmla="*/ 135192 h 37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81018" h="376174">
                  <a:moveTo>
                    <a:pt x="281019" y="376174"/>
                  </a:moveTo>
                  <a:lnTo>
                    <a:pt x="984" y="376174"/>
                  </a:lnTo>
                  <a:cubicBezTo>
                    <a:pt x="219" y="374372"/>
                    <a:pt x="-108" y="372413"/>
                    <a:pt x="31" y="370459"/>
                  </a:cubicBezTo>
                  <a:lnTo>
                    <a:pt x="31" y="316167"/>
                  </a:lnTo>
                  <a:cubicBezTo>
                    <a:pt x="-97" y="290784"/>
                    <a:pt x="16009" y="268157"/>
                    <a:pt x="40036" y="259969"/>
                  </a:cubicBezTo>
                  <a:lnTo>
                    <a:pt x="88614" y="241872"/>
                  </a:lnTo>
                  <a:cubicBezTo>
                    <a:pt x="93061" y="240248"/>
                    <a:pt x="95349" y="235326"/>
                    <a:pt x="93725" y="230879"/>
                  </a:cubicBezTo>
                  <a:cubicBezTo>
                    <a:pt x="93416" y="230035"/>
                    <a:pt x="92977" y="229244"/>
                    <a:pt x="92424" y="228537"/>
                  </a:cubicBezTo>
                  <a:lnTo>
                    <a:pt x="75279" y="202819"/>
                  </a:lnTo>
                  <a:cubicBezTo>
                    <a:pt x="74052" y="201365"/>
                    <a:pt x="72377" y="200360"/>
                    <a:pt x="70516" y="199962"/>
                  </a:cubicBezTo>
                  <a:cubicBezTo>
                    <a:pt x="50480" y="194591"/>
                    <a:pt x="36226" y="176869"/>
                    <a:pt x="35274" y="156147"/>
                  </a:cubicBezTo>
                  <a:cubicBezTo>
                    <a:pt x="34467" y="133587"/>
                    <a:pt x="35103" y="110998"/>
                    <a:pt x="37179" y="88519"/>
                  </a:cubicBezTo>
                  <a:cubicBezTo>
                    <a:pt x="46165" y="31356"/>
                    <a:pt x="99790" y="-7700"/>
                    <a:pt x="156953" y="1286"/>
                  </a:cubicBezTo>
                  <a:cubicBezTo>
                    <a:pt x="203639" y="8625"/>
                    <a:pt x="239633" y="46309"/>
                    <a:pt x="244824" y="93282"/>
                  </a:cubicBezTo>
                  <a:cubicBezTo>
                    <a:pt x="247365" y="117365"/>
                    <a:pt x="247045" y="141664"/>
                    <a:pt x="243871" y="165672"/>
                  </a:cubicBezTo>
                  <a:cubicBezTo>
                    <a:pt x="241966" y="183769"/>
                    <a:pt x="228631" y="193294"/>
                    <a:pt x="211486" y="199009"/>
                  </a:cubicBezTo>
                  <a:cubicBezTo>
                    <a:pt x="209129" y="200401"/>
                    <a:pt x="207162" y="202367"/>
                    <a:pt x="205771" y="204724"/>
                  </a:cubicBezTo>
                  <a:cubicBezTo>
                    <a:pt x="200056" y="212344"/>
                    <a:pt x="196246" y="219964"/>
                    <a:pt x="190531" y="226632"/>
                  </a:cubicBezTo>
                  <a:cubicBezTo>
                    <a:pt x="184816" y="233299"/>
                    <a:pt x="185769" y="239014"/>
                    <a:pt x="193389" y="241872"/>
                  </a:cubicBezTo>
                  <a:lnTo>
                    <a:pt x="243871" y="260922"/>
                  </a:lnTo>
                  <a:cubicBezTo>
                    <a:pt x="266293" y="269592"/>
                    <a:pt x="281060" y="291175"/>
                    <a:pt x="281019" y="315214"/>
                  </a:cubicBezTo>
                  <a:close/>
                  <a:moveTo>
                    <a:pt x="222916" y="114237"/>
                  </a:moveTo>
                  <a:cubicBezTo>
                    <a:pt x="222916" y="78994"/>
                    <a:pt x="209581" y="51372"/>
                    <a:pt x="179101" y="35179"/>
                  </a:cubicBezTo>
                  <a:cubicBezTo>
                    <a:pt x="150868" y="19026"/>
                    <a:pt x="115579" y="22062"/>
                    <a:pt x="90519" y="42799"/>
                  </a:cubicBezTo>
                  <a:cubicBezTo>
                    <a:pt x="68964" y="58748"/>
                    <a:pt x="57097" y="84640"/>
                    <a:pt x="59086" y="111379"/>
                  </a:cubicBezTo>
                  <a:cubicBezTo>
                    <a:pt x="68223" y="109644"/>
                    <a:pt x="77443" y="108372"/>
                    <a:pt x="86709" y="107569"/>
                  </a:cubicBezTo>
                  <a:cubicBezTo>
                    <a:pt x="104149" y="107028"/>
                    <a:pt x="120633" y="99473"/>
                    <a:pt x="132429" y="86614"/>
                  </a:cubicBezTo>
                  <a:cubicBezTo>
                    <a:pt x="135432" y="84205"/>
                    <a:pt x="138008" y="81307"/>
                    <a:pt x="140049" y="78042"/>
                  </a:cubicBezTo>
                  <a:lnTo>
                    <a:pt x="148621" y="87567"/>
                  </a:lnTo>
                  <a:cubicBezTo>
                    <a:pt x="159600" y="97997"/>
                    <a:pt x="173609" y="104668"/>
                    <a:pt x="188626" y="106617"/>
                  </a:cubicBezTo>
                  <a:cubicBezTo>
                    <a:pt x="200501" y="106380"/>
                    <a:pt x="212260" y="108993"/>
                    <a:pt x="222916" y="114237"/>
                  </a:cubicBezTo>
                  <a:close/>
                  <a:moveTo>
                    <a:pt x="63849" y="276162"/>
                  </a:moveTo>
                  <a:lnTo>
                    <a:pt x="47656" y="281877"/>
                  </a:lnTo>
                  <a:cubicBezTo>
                    <a:pt x="33074" y="286870"/>
                    <a:pt x="23429" y="300760"/>
                    <a:pt x="23844" y="316167"/>
                  </a:cubicBezTo>
                  <a:lnTo>
                    <a:pt x="23844" y="347599"/>
                  </a:lnTo>
                  <a:cubicBezTo>
                    <a:pt x="23844" y="352362"/>
                    <a:pt x="24796" y="353314"/>
                    <a:pt x="29559" y="353314"/>
                  </a:cubicBezTo>
                  <a:lnTo>
                    <a:pt x="252444" y="353314"/>
                  </a:lnTo>
                  <a:cubicBezTo>
                    <a:pt x="256254" y="353314"/>
                    <a:pt x="258159" y="352362"/>
                    <a:pt x="258159" y="347599"/>
                  </a:cubicBezTo>
                  <a:cubicBezTo>
                    <a:pt x="258159" y="342837"/>
                    <a:pt x="258159" y="326644"/>
                    <a:pt x="258159" y="316167"/>
                  </a:cubicBezTo>
                  <a:cubicBezTo>
                    <a:pt x="258159" y="305689"/>
                    <a:pt x="241014" y="281877"/>
                    <a:pt x="217201" y="277114"/>
                  </a:cubicBezTo>
                  <a:lnTo>
                    <a:pt x="194341" y="346647"/>
                  </a:lnTo>
                  <a:lnTo>
                    <a:pt x="144811" y="321882"/>
                  </a:lnTo>
                  <a:cubicBezTo>
                    <a:pt x="142032" y="320938"/>
                    <a:pt x="139018" y="320938"/>
                    <a:pt x="136239" y="321882"/>
                  </a:cubicBezTo>
                  <a:lnTo>
                    <a:pt x="113379" y="333312"/>
                  </a:lnTo>
                  <a:lnTo>
                    <a:pt x="86709" y="346647"/>
                  </a:lnTo>
                  <a:close/>
                  <a:moveTo>
                    <a:pt x="94329" y="130429"/>
                  </a:moveTo>
                  <a:cubicBezTo>
                    <a:pt x="94329" y="147574"/>
                    <a:pt x="93376" y="164719"/>
                    <a:pt x="94329" y="181864"/>
                  </a:cubicBezTo>
                  <a:cubicBezTo>
                    <a:pt x="96943" y="207508"/>
                    <a:pt x="119850" y="226177"/>
                    <a:pt x="145493" y="223563"/>
                  </a:cubicBezTo>
                  <a:cubicBezTo>
                    <a:pt x="164667" y="221609"/>
                    <a:pt x="180668" y="208070"/>
                    <a:pt x="185769" y="189484"/>
                  </a:cubicBezTo>
                  <a:cubicBezTo>
                    <a:pt x="187371" y="170479"/>
                    <a:pt x="188007" y="151404"/>
                    <a:pt x="187674" y="132334"/>
                  </a:cubicBezTo>
                  <a:cubicBezTo>
                    <a:pt x="187229" y="130608"/>
                    <a:pt x="185646" y="129421"/>
                    <a:pt x="183864" y="129477"/>
                  </a:cubicBezTo>
                  <a:cubicBezTo>
                    <a:pt x="169178" y="127190"/>
                    <a:pt x="155186" y="121658"/>
                    <a:pt x="142906" y="113284"/>
                  </a:cubicBezTo>
                  <a:cubicBezTo>
                    <a:pt x="141433" y="112434"/>
                    <a:pt x="139617" y="112434"/>
                    <a:pt x="138144" y="113284"/>
                  </a:cubicBezTo>
                  <a:cubicBezTo>
                    <a:pt x="125263" y="122685"/>
                    <a:pt x="110168" y="128591"/>
                    <a:pt x="94329" y="130429"/>
                  </a:cubicBezTo>
                  <a:close/>
                  <a:moveTo>
                    <a:pt x="123856" y="301879"/>
                  </a:moveTo>
                  <a:lnTo>
                    <a:pt x="101949" y="264732"/>
                  </a:lnTo>
                  <a:cubicBezTo>
                    <a:pt x="100996" y="263779"/>
                    <a:pt x="99091" y="262827"/>
                    <a:pt x="98139" y="263779"/>
                  </a:cubicBezTo>
                  <a:lnTo>
                    <a:pt x="85756" y="268542"/>
                  </a:lnTo>
                  <a:lnTo>
                    <a:pt x="100996" y="313309"/>
                  </a:lnTo>
                  <a:close/>
                  <a:moveTo>
                    <a:pt x="157194" y="301879"/>
                  </a:moveTo>
                  <a:lnTo>
                    <a:pt x="181006" y="313309"/>
                  </a:lnTo>
                  <a:lnTo>
                    <a:pt x="195294" y="268542"/>
                  </a:lnTo>
                  <a:lnTo>
                    <a:pt x="183864" y="263779"/>
                  </a:lnTo>
                  <a:cubicBezTo>
                    <a:pt x="182911" y="262827"/>
                    <a:pt x="180054" y="263779"/>
                    <a:pt x="179101" y="264732"/>
                  </a:cubicBezTo>
                  <a:cubicBezTo>
                    <a:pt x="178149" y="265684"/>
                    <a:pt x="164814" y="288544"/>
                    <a:pt x="157194" y="301879"/>
                  </a:cubicBezTo>
                  <a:close/>
                  <a:moveTo>
                    <a:pt x="141001" y="283782"/>
                  </a:moveTo>
                  <a:lnTo>
                    <a:pt x="163861" y="245682"/>
                  </a:lnTo>
                  <a:cubicBezTo>
                    <a:pt x="148422" y="249330"/>
                    <a:pt x="132279" y="248671"/>
                    <a:pt x="117189" y="243777"/>
                  </a:cubicBezTo>
                  <a:cubicBezTo>
                    <a:pt x="124809" y="258064"/>
                    <a:pt x="132429" y="270447"/>
                    <a:pt x="141001" y="283782"/>
                  </a:cubicBezTo>
                  <a:close/>
                  <a:moveTo>
                    <a:pt x="69564" y="174244"/>
                  </a:moveTo>
                  <a:lnTo>
                    <a:pt x="69564" y="134239"/>
                  </a:lnTo>
                  <a:cubicBezTo>
                    <a:pt x="63322" y="138635"/>
                    <a:pt x="59456" y="145664"/>
                    <a:pt x="59086" y="153289"/>
                  </a:cubicBezTo>
                  <a:cubicBezTo>
                    <a:pt x="58237" y="161712"/>
                    <a:pt x="62316" y="169870"/>
                    <a:pt x="69564" y="174244"/>
                  </a:cubicBezTo>
                  <a:close/>
                  <a:moveTo>
                    <a:pt x="211486" y="174244"/>
                  </a:moveTo>
                  <a:cubicBezTo>
                    <a:pt x="218927" y="169500"/>
                    <a:pt x="223282" y="161154"/>
                    <a:pt x="222916" y="152337"/>
                  </a:cubicBezTo>
                  <a:cubicBezTo>
                    <a:pt x="222569" y="144948"/>
                    <a:pt x="218173" y="138354"/>
                    <a:pt x="211486" y="135192"/>
                  </a:cubicBezTo>
                  <a:close/>
                </a:path>
              </a:pathLst>
            </a:custGeom>
            <a:grpFill/>
            <a:ln w="9525" cap="flat">
              <a:noFill/>
              <a:prstDash val="solid"/>
              <a:miter/>
            </a:ln>
          </p:spPr>
          <p:txBody>
            <a:bodyPr rtlCol="0" anchor="ctr"/>
            <a:lstStyle/>
            <a:p>
              <a:endParaRPr lang="en-US" dirty="0"/>
            </a:p>
          </p:txBody>
        </p:sp>
        <p:sp>
          <p:nvSpPr>
            <p:cNvPr id="55" name="Freeform: Shape 35">
              <a:extLst>
                <a:ext uri="{FF2B5EF4-FFF2-40B4-BE49-F238E27FC236}">
                  <a16:creationId xmlns:a16="http://schemas.microsoft.com/office/drawing/2014/main" id="{8BCD297D-CF86-46FB-91D2-CBB5B5AC834C}"/>
                </a:ext>
              </a:extLst>
            </p:cNvPr>
            <p:cNvSpPr/>
            <p:nvPr/>
          </p:nvSpPr>
          <p:spPr>
            <a:xfrm>
              <a:off x="3016591" y="2781015"/>
              <a:ext cx="326945" cy="327660"/>
            </a:xfrm>
            <a:custGeom>
              <a:avLst/>
              <a:gdLst>
                <a:gd name="connsiteX0" fmla="*/ 217408 w 326945"/>
                <a:gd name="connsiteY0" fmla="*/ 292417 h 327660"/>
                <a:gd name="connsiteX1" fmla="*/ 210741 w 326945"/>
                <a:gd name="connsiteY1" fmla="*/ 316230 h 327660"/>
                <a:gd name="connsiteX2" fmla="*/ 196453 w 326945"/>
                <a:gd name="connsiteY2" fmla="*/ 327660 h 327660"/>
                <a:gd name="connsiteX3" fmla="*/ 119301 w 326945"/>
                <a:gd name="connsiteY3" fmla="*/ 327660 h 327660"/>
                <a:gd name="connsiteX4" fmla="*/ 112633 w 326945"/>
                <a:gd name="connsiteY4" fmla="*/ 299085 h 327660"/>
                <a:gd name="connsiteX5" fmla="*/ 104061 w 326945"/>
                <a:gd name="connsiteY5" fmla="*/ 296228 h 327660"/>
                <a:gd name="connsiteX6" fmla="*/ 84058 w 326945"/>
                <a:gd name="connsiteY6" fmla="*/ 308610 h 327660"/>
                <a:gd name="connsiteX7" fmla="*/ 75983 w 326945"/>
                <a:gd name="connsiteY7" fmla="*/ 308279 h 327660"/>
                <a:gd name="connsiteX8" fmla="*/ 75486 w 326945"/>
                <a:gd name="connsiteY8" fmla="*/ 307658 h 327660"/>
                <a:gd name="connsiteX9" fmla="*/ 20241 w 326945"/>
                <a:gd name="connsiteY9" fmla="*/ 252413 h 327660"/>
                <a:gd name="connsiteX10" fmla="*/ 19288 w 326945"/>
                <a:gd name="connsiteY10" fmla="*/ 243840 h 327660"/>
                <a:gd name="connsiteX11" fmla="*/ 32623 w 326945"/>
                <a:gd name="connsiteY11" fmla="*/ 221932 h 327660"/>
                <a:gd name="connsiteX12" fmla="*/ 34528 w 326945"/>
                <a:gd name="connsiteY12" fmla="*/ 217170 h 327660"/>
                <a:gd name="connsiteX13" fmla="*/ 8811 w 326945"/>
                <a:gd name="connsiteY13" fmla="*/ 210502 h 327660"/>
                <a:gd name="connsiteX14" fmla="*/ 238 w 326945"/>
                <a:gd name="connsiteY14" fmla="*/ 199073 h 327660"/>
                <a:gd name="connsiteX15" fmla="*/ 238 w 326945"/>
                <a:gd name="connsiteY15" fmla="*/ 125730 h 327660"/>
                <a:gd name="connsiteX16" fmla="*/ 5953 w 326945"/>
                <a:gd name="connsiteY16" fmla="*/ 118110 h 327660"/>
                <a:gd name="connsiteX17" fmla="*/ 30718 w 326945"/>
                <a:gd name="connsiteY17" fmla="*/ 112395 h 327660"/>
                <a:gd name="connsiteX18" fmla="*/ 34528 w 326945"/>
                <a:gd name="connsiteY18" fmla="*/ 109538 h 327660"/>
                <a:gd name="connsiteX19" fmla="*/ 19288 w 326945"/>
                <a:gd name="connsiteY19" fmla="*/ 84773 h 327660"/>
                <a:gd name="connsiteX20" fmla="*/ 20853 w 326945"/>
                <a:gd name="connsiteY20" fmla="*/ 75474 h 327660"/>
                <a:gd name="connsiteX21" fmla="*/ 21193 w 326945"/>
                <a:gd name="connsiteY21" fmla="*/ 75248 h 327660"/>
                <a:gd name="connsiteX22" fmla="*/ 75486 w 326945"/>
                <a:gd name="connsiteY22" fmla="*/ 20002 h 327660"/>
                <a:gd name="connsiteX23" fmla="*/ 84058 w 326945"/>
                <a:gd name="connsiteY23" fmla="*/ 19050 h 327660"/>
                <a:gd name="connsiteX24" fmla="*/ 109776 w 326945"/>
                <a:gd name="connsiteY24" fmla="*/ 35242 h 327660"/>
                <a:gd name="connsiteX25" fmla="*/ 111681 w 326945"/>
                <a:gd name="connsiteY25" fmla="*/ 29527 h 327660"/>
                <a:gd name="connsiteX26" fmla="*/ 118348 w 326945"/>
                <a:gd name="connsiteY26" fmla="*/ 4763 h 327660"/>
                <a:gd name="connsiteX27" fmla="*/ 124063 w 326945"/>
                <a:gd name="connsiteY27" fmla="*/ 0 h 327660"/>
                <a:gd name="connsiteX28" fmla="*/ 204073 w 326945"/>
                <a:gd name="connsiteY28" fmla="*/ 0 h 327660"/>
                <a:gd name="connsiteX29" fmla="*/ 208836 w 326945"/>
                <a:gd name="connsiteY29" fmla="*/ 4763 h 327660"/>
                <a:gd name="connsiteX30" fmla="*/ 215503 w 326945"/>
                <a:gd name="connsiteY30" fmla="*/ 29527 h 327660"/>
                <a:gd name="connsiteX31" fmla="*/ 217408 w 326945"/>
                <a:gd name="connsiteY31" fmla="*/ 35242 h 327660"/>
                <a:gd name="connsiteX32" fmla="*/ 234553 w 326945"/>
                <a:gd name="connsiteY32" fmla="*/ 24765 h 327660"/>
                <a:gd name="connsiteX33" fmla="*/ 259318 w 326945"/>
                <a:gd name="connsiteY33" fmla="*/ 28575 h 327660"/>
                <a:gd name="connsiteX34" fmla="*/ 306943 w 326945"/>
                <a:gd name="connsiteY34" fmla="*/ 75247 h 327660"/>
                <a:gd name="connsiteX35" fmla="*/ 307896 w 326945"/>
                <a:gd name="connsiteY35" fmla="*/ 84773 h 327660"/>
                <a:gd name="connsiteX36" fmla="*/ 292656 w 326945"/>
                <a:gd name="connsiteY36" fmla="*/ 110490 h 327660"/>
                <a:gd name="connsiteX37" fmla="*/ 326946 w 326945"/>
                <a:gd name="connsiteY37" fmla="*/ 120015 h 327660"/>
                <a:gd name="connsiteX38" fmla="*/ 326946 w 326945"/>
                <a:gd name="connsiteY38" fmla="*/ 208598 h 327660"/>
                <a:gd name="connsiteX39" fmla="*/ 298371 w 326945"/>
                <a:gd name="connsiteY39" fmla="*/ 216217 h 327660"/>
                <a:gd name="connsiteX40" fmla="*/ 295513 w 326945"/>
                <a:gd name="connsiteY40" fmla="*/ 221932 h 327660"/>
                <a:gd name="connsiteX41" fmla="*/ 308848 w 326945"/>
                <a:gd name="connsiteY41" fmla="*/ 244792 h 327660"/>
                <a:gd name="connsiteX42" fmla="*/ 307896 w 326945"/>
                <a:gd name="connsiteY42" fmla="*/ 251460 h 327660"/>
                <a:gd name="connsiteX43" fmla="*/ 251698 w 326945"/>
                <a:gd name="connsiteY43" fmla="*/ 307657 h 327660"/>
                <a:gd name="connsiteX44" fmla="*/ 245219 w 326945"/>
                <a:gd name="connsiteY44" fmla="*/ 309497 h 327660"/>
                <a:gd name="connsiteX45" fmla="*/ 244078 w 326945"/>
                <a:gd name="connsiteY45" fmla="*/ 308610 h 327660"/>
                <a:gd name="connsiteX46" fmla="*/ 223123 w 326945"/>
                <a:gd name="connsiteY46" fmla="*/ 296228 h 327660"/>
                <a:gd name="connsiteX47" fmla="*/ 23098 w 326945"/>
                <a:gd name="connsiteY47" fmla="*/ 189548 h 327660"/>
                <a:gd name="connsiteX48" fmla="*/ 34528 w 326945"/>
                <a:gd name="connsiteY48" fmla="*/ 192405 h 327660"/>
                <a:gd name="connsiteX49" fmla="*/ 57388 w 326945"/>
                <a:gd name="connsiteY49" fmla="*/ 212407 h 327660"/>
                <a:gd name="connsiteX50" fmla="*/ 59293 w 326945"/>
                <a:gd name="connsiteY50" fmla="*/ 216217 h 327660"/>
                <a:gd name="connsiteX51" fmla="*/ 58341 w 326945"/>
                <a:gd name="connsiteY51" fmla="*/ 223838 h 327660"/>
                <a:gd name="connsiteX52" fmla="*/ 47863 w 326945"/>
                <a:gd name="connsiteY52" fmla="*/ 240983 h 327660"/>
                <a:gd name="connsiteX53" fmla="*/ 48816 w 326945"/>
                <a:gd name="connsiteY53" fmla="*/ 247650 h 327660"/>
                <a:gd name="connsiteX54" fmla="*/ 80248 w 326945"/>
                <a:gd name="connsiteY54" fmla="*/ 279082 h 327660"/>
                <a:gd name="connsiteX55" fmla="*/ 85963 w 326945"/>
                <a:gd name="connsiteY55" fmla="*/ 279082 h 327660"/>
                <a:gd name="connsiteX56" fmla="*/ 104061 w 326945"/>
                <a:gd name="connsiteY56" fmla="*/ 269557 h 327660"/>
                <a:gd name="connsiteX57" fmla="*/ 110728 w 326945"/>
                <a:gd name="connsiteY57" fmla="*/ 268605 h 327660"/>
                <a:gd name="connsiteX58" fmla="*/ 129778 w 326945"/>
                <a:gd name="connsiteY58" fmla="*/ 276225 h 327660"/>
                <a:gd name="connsiteX59" fmla="*/ 135493 w 326945"/>
                <a:gd name="connsiteY59" fmla="*/ 296228 h 327660"/>
                <a:gd name="connsiteX60" fmla="*/ 136446 w 326945"/>
                <a:gd name="connsiteY60" fmla="*/ 299085 h 327660"/>
                <a:gd name="connsiteX61" fmla="*/ 140010 w 326945"/>
                <a:gd name="connsiteY61" fmla="*/ 304800 h 327660"/>
                <a:gd name="connsiteX62" fmla="*/ 142161 w 326945"/>
                <a:gd name="connsiteY62" fmla="*/ 304800 h 327660"/>
                <a:gd name="connsiteX63" fmla="*/ 185023 w 326945"/>
                <a:gd name="connsiteY63" fmla="*/ 304800 h 327660"/>
                <a:gd name="connsiteX64" fmla="*/ 190738 w 326945"/>
                <a:gd name="connsiteY64" fmla="*/ 300038 h 327660"/>
                <a:gd name="connsiteX65" fmla="*/ 195501 w 326945"/>
                <a:gd name="connsiteY65" fmla="*/ 280988 h 327660"/>
                <a:gd name="connsiteX66" fmla="*/ 200263 w 326945"/>
                <a:gd name="connsiteY66" fmla="*/ 275273 h 327660"/>
                <a:gd name="connsiteX67" fmla="*/ 219313 w 326945"/>
                <a:gd name="connsiteY67" fmla="*/ 267653 h 327660"/>
                <a:gd name="connsiteX68" fmla="*/ 237411 w 326945"/>
                <a:gd name="connsiteY68" fmla="*/ 277178 h 327660"/>
                <a:gd name="connsiteX69" fmla="*/ 239316 w 326945"/>
                <a:gd name="connsiteY69" fmla="*/ 279082 h 327660"/>
                <a:gd name="connsiteX70" fmla="*/ 248841 w 326945"/>
                <a:gd name="connsiteY70" fmla="*/ 277178 h 327660"/>
                <a:gd name="connsiteX71" fmla="*/ 271701 w 326945"/>
                <a:gd name="connsiteY71" fmla="*/ 255270 h 327660"/>
                <a:gd name="connsiteX72" fmla="*/ 273606 w 326945"/>
                <a:gd name="connsiteY72" fmla="*/ 232410 h 327660"/>
                <a:gd name="connsiteX73" fmla="*/ 271701 w 326945"/>
                <a:gd name="connsiteY73" fmla="*/ 207645 h 327660"/>
                <a:gd name="connsiteX74" fmla="*/ 274558 w 326945"/>
                <a:gd name="connsiteY74" fmla="*/ 200977 h 327660"/>
                <a:gd name="connsiteX75" fmla="*/ 280273 w 326945"/>
                <a:gd name="connsiteY75" fmla="*/ 196215 h 327660"/>
                <a:gd name="connsiteX76" fmla="*/ 297418 w 326945"/>
                <a:gd name="connsiteY76" fmla="*/ 191452 h 327660"/>
                <a:gd name="connsiteX77" fmla="*/ 304086 w 326945"/>
                <a:gd name="connsiteY77" fmla="*/ 183832 h 327660"/>
                <a:gd name="connsiteX78" fmla="*/ 304086 w 326945"/>
                <a:gd name="connsiteY78" fmla="*/ 153352 h 327660"/>
                <a:gd name="connsiteX79" fmla="*/ 288846 w 326945"/>
                <a:gd name="connsiteY79" fmla="*/ 134302 h 327660"/>
                <a:gd name="connsiteX80" fmla="*/ 271701 w 326945"/>
                <a:gd name="connsiteY80" fmla="*/ 119063 h 327660"/>
                <a:gd name="connsiteX81" fmla="*/ 268843 w 326945"/>
                <a:gd name="connsiteY81" fmla="*/ 113348 h 327660"/>
                <a:gd name="connsiteX82" fmla="*/ 269796 w 326945"/>
                <a:gd name="connsiteY82" fmla="*/ 102870 h 327660"/>
                <a:gd name="connsiteX83" fmla="*/ 279321 w 326945"/>
                <a:gd name="connsiteY83" fmla="*/ 86677 h 327660"/>
                <a:gd name="connsiteX84" fmla="*/ 278368 w 326945"/>
                <a:gd name="connsiteY84" fmla="*/ 80010 h 327660"/>
                <a:gd name="connsiteX85" fmla="*/ 254556 w 326945"/>
                <a:gd name="connsiteY85" fmla="*/ 56197 h 327660"/>
                <a:gd name="connsiteX86" fmla="*/ 232648 w 326945"/>
                <a:gd name="connsiteY86" fmla="*/ 53340 h 327660"/>
                <a:gd name="connsiteX87" fmla="*/ 206931 w 326945"/>
                <a:gd name="connsiteY87" fmla="*/ 55245 h 327660"/>
                <a:gd name="connsiteX88" fmla="*/ 201216 w 326945"/>
                <a:gd name="connsiteY88" fmla="*/ 53340 h 327660"/>
                <a:gd name="connsiteX89" fmla="*/ 196453 w 326945"/>
                <a:gd name="connsiteY89" fmla="*/ 47625 h 327660"/>
                <a:gd name="connsiteX90" fmla="*/ 191691 w 326945"/>
                <a:gd name="connsiteY90" fmla="*/ 28575 h 327660"/>
                <a:gd name="connsiteX91" fmla="*/ 185023 w 326945"/>
                <a:gd name="connsiteY91" fmla="*/ 22860 h 327660"/>
                <a:gd name="connsiteX92" fmla="*/ 143113 w 326945"/>
                <a:gd name="connsiteY92" fmla="*/ 22860 h 327660"/>
                <a:gd name="connsiteX93" fmla="*/ 136446 w 326945"/>
                <a:gd name="connsiteY93" fmla="*/ 28575 h 327660"/>
                <a:gd name="connsiteX94" fmla="*/ 131683 w 326945"/>
                <a:gd name="connsiteY94" fmla="*/ 47625 h 327660"/>
                <a:gd name="connsiteX95" fmla="*/ 127873 w 326945"/>
                <a:gd name="connsiteY95" fmla="*/ 52388 h 327660"/>
                <a:gd name="connsiteX96" fmla="*/ 89773 w 326945"/>
                <a:gd name="connsiteY96" fmla="*/ 50482 h 327660"/>
                <a:gd name="connsiteX97" fmla="*/ 86916 w 326945"/>
                <a:gd name="connsiteY97" fmla="*/ 48577 h 327660"/>
                <a:gd name="connsiteX98" fmla="*/ 80183 w 326945"/>
                <a:gd name="connsiteY98" fmla="*/ 48389 h 327660"/>
                <a:gd name="connsiteX99" fmla="*/ 79296 w 326945"/>
                <a:gd name="connsiteY99" fmla="*/ 49530 h 327660"/>
                <a:gd name="connsiteX100" fmla="*/ 55483 w 326945"/>
                <a:gd name="connsiteY100" fmla="*/ 74295 h 327660"/>
                <a:gd name="connsiteX101" fmla="*/ 52626 w 326945"/>
                <a:gd name="connsiteY101" fmla="*/ 94298 h 327660"/>
                <a:gd name="connsiteX102" fmla="*/ 54531 w 326945"/>
                <a:gd name="connsiteY102" fmla="*/ 121920 h 327660"/>
                <a:gd name="connsiteX103" fmla="*/ 52626 w 326945"/>
                <a:gd name="connsiteY103" fmla="*/ 126682 h 327660"/>
                <a:gd name="connsiteX104" fmla="*/ 46911 w 326945"/>
                <a:gd name="connsiteY104" fmla="*/ 132398 h 327660"/>
                <a:gd name="connsiteX105" fmla="*/ 26908 w 326945"/>
                <a:gd name="connsiteY105" fmla="*/ 137160 h 327660"/>
                <a:gd name="connsiteX106" fmla="*/ 23098 w 326945"/>
                <a:gd name="connsiteY106" fmla="*/ 141923 h 32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26945" h="327660">
                  <a:moveTo>
                    <a:pt x="217408" y="292417"/>
                  </a:moveTo>
                  <a:cubicBezTo>
                    <a:pt x="214551" y="300990"/>
                    <a:pt x="212646" y="308610"/>
                    <a:pt x="210741" y="316230"/>
                  </a:cubicBezTo>
                  <a:cubicBezTo>
                    <a:pt x="208836" y="323850"/>
                    <a:pt x="207883" y="327660"/>
                    <a:pt x="196453" y="327660"/>
                  </a:cubicBezTo>
                  <a:lnTo>
                    <a:pt x="119301" y="327660"/>
                  </a:lnTo>
                  <a:cubicBezTo>
                    <a:pt x="117396" y="318135"/>
                    <a:pt x="114538" y="308610"/>
                    <a:pt x="112633" y="299085"/>
                  </a:cubicBezTo>
                  <a:cubicBezTo>
                    <a:pt x="110728" y="289560"/>
                    <a:pt x="110728" y="292417"/>
                    <a:pt x="104061" y="296228"/>
                  </a:cubicBezTo>
                  <a:lnTo>
                    <a:pt x="84058" y="308610"/>
                  </a:lnTo>
                  <a:cubicBezTo>
                    <a:pt x="81737" y="310749"/>
                    <a:pt x="78121" y="310600"/>
                    <a:pt x="75983" y="308279"/>
                  </a:cubicBezTo>
                  <a:cubicBezTo>
                    <a:pt x="75803" y="308084"/>
                    <a:pt x="75637" y="307876"/>
                    <a:pt x="75486" y="307658"/>
                  </a:cubicBezTo>
                  <a:lnTo>
                    <a:pt x="20241" y="252413"/>
                  </a:lnTo>
                  <a:cubicBezTo>
                    <a:pt x="17383" y="249555"/>
                    <a:pt x="17383" y="247650"/>
                    <a:pt x="19288" y="243840"/>
                  </a:cubicBezTo>
                  <a:cubicBezTo>
                    <a:pt x="21193" y="240030"/>
                    <a:pt x="27861" y="229552"/>
                    <a:pt x="32623" y="221932"/>
                  </a:cubicBezTo>
                  <a:cubicBezTo>
                    <a:pt x="33001" y="220254"/>
                    <a:pt x="33644" y="218646"/>
                    <a:pt x="34528" y="217170"/>
                  </a:cubicBezTo>
                  <a:lnTo>
                    <a:pt x="8811" y="210502"/>
                  </a:lnTo>
                  <a:cubicBezTo>
                    <a:pt x="238" y="207645"/>
                    <a:pt x="238" y="208598"/>
                    <a:pt x="238" y="199073"/>
                  </a:cubicBezTo>
                  <a:lnTo>
                    <a:pt x="238" y="125730"/>
                  </a:lnTo>
                  <a:cubicBezTo>
                    <a:pt x="-714" y="120967"/>
                    <a:pt x="1191" y="119063"/>
                    <a:pt x="5953" y="118110"/>
                  </a:cubicBezTo>
                  <a:lnTo>
                    <a:pt x="30718" y="112395"/>
                  </a:lnTo>
                  <a:lnTo>
                    <a:pt x="34528" y="109538"/>
                  </a:lnTo>
                  <a:lnTo>
                    <a:pt x="19288" y="84773"/>
                  </a:lnTo>
                  <a:cubicBezTo>
                    <a:pt x="17153" y="81773"/>
                    <a:pt x="17853" y="77610"/>
                    <a:pt x="20853" y="75474"/>
                  </a:cubicBezTo>
                  <a:cubicBezTo>
                    <a:pt x="20964" y="75395"/>
                    <a:pt x="21078" y="75320"/>
                    <a:pt x="21193" y="75248"/>
                  </a:cubicBezTo>
                  <a:lnTo>
                    <a:pt x="75486" y="20002"/>
                  </a:lnTo>
                  <a:cubicBezTo>
                    <a:pt x="78343" y="17145"/>
                    <a:pt x="80248" y="17145"/>
                    <a:pt x="84058" y="19050"/>
                  </a:cubicBezTo>
                  <a:lnTo>
                    <a:pt x="109776" y="35242"/>
                  </a:lnTo>
                  <a:cubicBezTo>
                    <a:pt x="110728" y="32385"/>
                    <a:pt x="111681" y="31432"/>
                    <a:pt x="111681" y="29527"/>
                  </a:cubicBezTo>
                  <a:cubicBezTo>
                    <a:pt x="114346" y="21398"/>
                    <a:pt x="116572" y="13131"/>
                    <a:pt x="118348" y="4763"/>
                  </a:cubicBezTo>
                  <a:cubicBezTo>
                    <a:pt x="119301" y="1905"/>
                    <a:pt x="120253" y="0"/>
                    <a:pt x="124063" y="0"/>
                  </a:cubicBezTo>
                  <a:lnTo>
                    <a:pt x="204073" y="0"/>
                  </a:lnTo>
                  <a:cubicBezTo>
                    <a:pt x="206931" y="0"/>
                    <a:pt x="208836" y="952"/>
                    <a:pt x="208836" y="4763"/>
                  </a:cubicBezTo>
                  <a:cubicBezTo>
                    <a:pt x="208836" y="8572"/>
                    <a:pt x="213598" y="20955"/>
                    <a:pt x="215503" y="29527"/>
                  </a:cubicBezTo>
                  <a:lnTo>
                    <a:pt x="217408" y="35242"/>
                  </a:lnTo>
                  <a:lnTo>
                    <a:pt x="234553" y="24765"/>
                  </a:lnTo>
                  <a:cubicBezTo>
                    <a:pt x="248841" y="17145"/>
                    <a:pt x="248841" y="17145"/>
                    <a:pt x="259318" y="28575"/>
                  </a:cubicBezTo>
                  <a:lnTo>
                    <a:pt x="306943" y="75247"/>
                  </a:lnTo>
                  <a:cubicBezTo>
                    <a:pt x="310753" y="78105"/>
                    <a:pt x="310753" y="80963"/>
                    <a:pt x="307896" y="84773"/>
                  </a:cubicBezTo>
                  <a:lnTo>
                    <a:pt x="292656" y="110490"/>
                  </a:lnTo>
                  <a:lnTo>
                    <a:pt x="326946" y="120015"/>
                  </a:lnTo>
                  <a:lnTo>
                    <a:pt x="326946" y="208598"/>
                  </a:lnTo>
                  <a:lnTo>
                    <a:pt x="298371" y="216217"/>
                  </a:lnTo>
                  <a:cubicBezTo>
                    <a:pt x="293608" y="217170"/>
                    <a:pt x="292656" y="218123"/>
                    <a:pt x="295513" y="221932"/>
                  </a:cubicBezTo>
                  <a:lnTo>
                    <a:pt x="308848" y="244792"/>
                  </a:lnTo>
                  <a:cubicBezTo>
                    <a:pt x="310753" y="247650"/>
                    <a:pt x="310753" y="249555"/>
                    <a:pt x="307896" y="251460"/>
                  </a:cubicBezTo>
                  <a:lnTo>
                    <a:pt x="251698" y="307657"/>
                  </a:lnTo>
                  <a:cubicBezTo>
                    <a:pt x="250417" y="309955"/>
                    <a:pt x="247516" y="310778"/>
                    <a:pt x="245219" y="309497"/>
                  </a:cubicBezTo>
                  <a:cubicBezTo>
                    <a:pt x="244796" y="309261"/>
                    <a:pt x="244411" y="308962"/>
                    <a:pt x="244078" y="308610"/>
                  </a:cubicBezTo>
                  <a:lnTo>
                    <a:pt x="223123" y="296228"/>
                  </a:lnTo>
                  <a:close/>
                  <a:moveTo>
                    <a:pt x="23098" y="189548"/>
                  </a:moveTo>
                  <a:lnTo>
                    <a:pt x="34528" y="192405"/>
                  </a:lnTo>
                  <a:cubicBezTo>
                    <a:pt x="46117" y="192314"/>
                    <a:pt x="55940" y="200909"/>
                    <a:pt x="57388" y="212407"/>
                  </a:cubicBezTo>
                  <a:lnTo>
                    <a:pt x="59293" y="216217"/>
                  </a:lnTo>
                  <a:cubicBezTo>
                    <a:pt x="59448" y="218795"/>
                    <a:pt x="59125" y="221378"/>
                    <a:pt x="58341" y="223838"/>
                  </a:cubicBezTo>
                  <a:cubicBezTo>
                    <a:pt x="55198" y="229759"/>
                    <a:pt x="51699" y="235485"/>
                    <a:pt x="47863" y="240983"/>
                  </a:cubicBezTo>
                  <a:cubicBezTo>
                    <a:pt x="47863" y="242888"/>
                    <a:pt x="47863" y="246698"/>
                    <a:pt x="48816" y="247650"/>
                  </a:cubicBezTo>
                  <a:lnTo>
                    <a:pt x="80248" y="279082"/>
                  </a:lnTo>
                  <a:lnTo>
                    <a:pt x="85963" y="279082"/>
                  </a:lnTo>
                  <a:lnTo>
                    <a:pt x="104061" y="269557"/>
                  </a:lnTo>
                  <a:cubicBezTo>
                    <a:pt x="106060" y="268344"/>
                    <a:pt x="108469" y="268000"/>
                    <a:pt x="110728" y="268605"/>
                  </a:cubicBezTo>
                  <a:cubicBezTo>
                    <a:pt x="117611" y="269527"/>
                    <a:pt x="124158" y="272146"/>
                    <a:pt x="129778" y="276225"/>
                  </a:cubicBezTo>
                  <a:cubicBezTo>
                    <a:pt x="132798" y="282522"/>
                    <a:pt x="134730" y="289285"/>
                    <a:pt x="135493" y="296228"/>
                  </a:cubicBezTo>
                  <a:cubicBezTo>
                    <a:pt x="136190" y="297009"/>
                    <a:pt x="136534" y="298042"/>
                    <a:pt x="136446" y="299085"/>
                  </a:cubicBezTo>
                  <a:cubicBezTo>
                    <a:pt x="135852" y="301647"/>
                    <a:pt x="137447" y="304206"/>
                    <a:pt x="140010" y="304800"/>
                  </a:cubicBezTo>
                  <a:cubicBezTo>
                    <a:pt x="140717" y="304964"/>
                    <a:pt x="141453" y="304964"/>
                    <a:pt x="142161" y="304800"/>
                  </a:cubicBezTo>
                  <a:cubicBezTo>
                    <a:pt x="156432" y="303848"/>
                    <a:pt x="170751" y="303848"/>
                    <a:pt x="185023" y="304800"/>
                  </a:cubicBezTo>
                  <a:cubicBezTo>
                    <a:pt x="188833" y="304800"/>
                    <a:pt x="190738" y="302895"/>
                    <a:pt x="190738" y="300038"/>
                  </a:cubicBezTo>
                  <a:cubicBezTo>
                    <a:pt x="190738" y="297180"/>
                    <a:pt x="193596" y="286703"/>
                    <a:pt x="195501" y="280988"/>
                  </a:cubicBezTo>
                  <a:cubicBezTo>
                    <a:pt x="196556" y="278695"/>
                    <a:pt x="198199" y="276724"/>
                    <a:pt x="200263" y="275273"/>
                  </a:cubicBezTo>
                  <a:cubicBezTo>
                    <a:pt x="205984" y="271379"/>
                    <a:pt x="212485" y="268778"/>
                    <a:pt x="219313" y="267653"/>
                  </a:cubicBezTo>
                  <a:cubicBezTo>
                    <a:pt x="225716" y="270068"/>
                    <a:pt x="231795" y="273267"/>
                    <a:pt x="237411" y="277178"/>
                  </a:cubicBezTo>
                  <a:cubicBezTo>
                    <a:pt x="238363" y="278130"/>
                    <a:pt x="239316" y="278130"/>
                    <a:pt x="239316" y="279082"/>
                  </a:cubicBezTo>
                  <a:cubicBezTo>
                    <a:pt x="239316" y="280035"/>
                    <a:pt x="245983" y="280988"/>
                    <a:pt x="248841" y="277178"/>
                  </a:cubicBezTo>
                  <a:lnTo>
                    <a:pt x="271701" y="255270"/>
                  </a:lnTo>
                  <a:cubicBezTo>
                    <a:pt x="281226" y="244792"/>
                    <a:pt x="282178" y="244792"/>
                    <a:pt x="273606" y="232410"/>
                  </a:cubicBezTo>
                  <a:cubicBezTo>
                    <a:pt x="267301" y="225597"/>
                    <a:pt x="266513" y="215342"/>
                    <a:pt x="271701" y="207645"/>
                  </a:cubicBezTo>
                  <a:cubicBezTo>
                    <a:pt x="273606" y="205740"/>
                    <a:pt x="273606" y="202882"/>
                    <a:pt x="274558" y="200977"/>
                  </a:cubicBezTo>
                  <a:lnTo>
                    <a:pt x="280273" y="196215"/>
                  </a:lnTo>
                  <a:lnTo>
                    <a:pt x="297418" y="191452"/>
                  </a:lnTo>
                  <a:cubicBezTo>
                    <a:pt x="302181" y="190500"/>
                    <a:pt x="305038" y="188595"/>
                    <a:pt x="304086" y="183832"/>
                  </a:cubicBezTo>
                  <a:lnTo>
                    <a:pt x="304086" y="153352"/>
                  </a:lnTo>
                  <a:cubicBezTo>
                    <a:pt x="304086" y="138113"/>
                    <a:pt x="304086" y="137160"/>
                    <a:pt x="288846" y="134302"/>
                  </a:cubicBezTo>
                  <a:cubicBezTo>
                    <a:pt x="280370" y="133618"/>
                    <a:pt x="273374" y="127400"/>
                    <a:pt x="271701" y="119063"/>
                  </a:cubicBezTo>
                  <a:cubicBezTo>
                    <a:pt x="271520" y="116860"/>
                    <a:pt x="270496" y="114813"/>
                    <a:pt x="268843" y="113348"/>
                  </a:cubicBezTo>
                  <a:cubicBezTo>
                    <a:pt x="266728" y="110048"/>
                    <a:pt x="267120" y="105734"/>
                    <a:pt x="269796" y="102870"/>
                  </a:cubicBezTo>
                  <a:lnTo>
                    <a:pt x="279321" y="86677"/>
                  </a:lnTo>
                  <a:cubicBezTo>
                    <a:pt x="281226" y="83820"/>
                    <a:pt x="281226" y="81915"/>
                    <a:pt x="278368" y="80010"/>
                  </a:cubicBezTo>
                  <a:lnTo>
                    <a:pt x="254556" y="56197"/>
                  </a:lnTo>
                  <a:cubicBezTo>
                    <a:pt x="245031" y="46672"/>
                    <a:pt x="244078" y="45720"/>
                    <a:pt x="232648" y="53340"/>
                  </a:cubicBezTo>
                  <a:cubicBezTo>
                    <a:pt x="225684" y="60154"/>
                    <a:pt x="214823" y="60958"/>
                    <a:pt x="206931" y="55245"/>
                  </a:cubicBezTo>
                  <a:lnTo>
                    <a:pt x="201216" y="53340"/>
                  </a:lnTo>
                  <a:cubicBezTo>
                    <a:pt x="199311" y="51435"/>
                    <a:pt x="196453" y="49530"/>
                    <a:pt x="196453" y="47625"/>
                  </a:cubicBezTo>
                  <a:cubicBezTo>
                    <a:pt x="194419" y="41395"/>
                    <a:pt x="192827" y="35029"/>
                    <a:pt x="191691" y="28575"/>
                  </a:cubicBezTo>
                  <a:cubicBezTo>
                    <a:pt x="191214" y="25269"/>
                    <a:pt x="188363" y="22826"/>
                    <a:pt x="185023" y="22860"/>
                  </a:cubicBezTo>
                  <a:cubicBezTo>
                    <a:pt x="171069" y="23813"/>
                    <a:pt x="157067" y="23813"/>
                    <a:pt x="143113" y="22860"/>
                  </a:cubicBezTo>
                  <a:cubicBezTo>
                    <a:pt x="138351" y="22860"/>
                    <a:pt x="137398" y="24765"/>
                    <a:pt x="136446" y="28575"/>
                  </a:cubicBezTo>
                  <a:cubicBezTo>
                    <a:pt x="135493" y="32385"/>
                    <a:pt x="133588" y="40957"/>
                    <a:pt x="131683" y="47625"/>
                  </a:cubicBezTo>
                  <a:lnTo>
                    <a:pt x="127873" y="52388"/>
                  </a:lnTo>
                  <a:cubicBezTo>
                    <a:pt x="107871" y="61913"/>
                    <a:pt x="107871" y="60960"/>
                    <a:pt x="89773" y="50482"/>
                  </a:cubicBezTo>
                  <a:lnTo>
                    <a:pt x="86916" y="48577"/>
                  </a:lnTo>
                  <a:cubicBezTo>
                    <a:pt x="85109" y="46666"/>
                    <a:pt x="82094" y="46582"/>
                    <a:pt x="80183" y="48389"/>
                  </a:cubicBezTo>
                  <a:cubicBezTo>
                    <a:pt x="79831" y="48722"/>
                    <a:pt x="79532" y="49107"/>
                    <a:pt x="79296" y="49530"/>
                  </a:cubicBezTo>
                  <a:lnTo>
                    <a:pt x="55483" y="74295"/>
                  </a:lnTo>
                  <a:cubicBezTo>
                    <a:pt x="45958" y="82867"/>
                    <a:pt x="45006" y="83820"/>
                    <a:pt x="52626" y="94298"/>
                  </a:cubicBezTo>
                  <a:cubicBezTo>
                    <a:pt x="60560" y="101507"/>
                    <a:pt x="61401" y="113690"/>
                    <a:pt x="54531" y="121920"/>
                  </a:cubicBezTo>
                  <a:cubicBezTo>
                    <a:pt x="53578" y="122873"/>
                    <a:pt x="53578" y="124777"/>
                    <a:pt x="52626" y="126682"/>
                  </a:cubicBezTo>
                  <a:cubicBezTo>
                    <a:pt x="51673" y="128588"/>
                    <a:pt x="48816" y="131445"/>
                    <a:pt x="46911" y="132398"/>
                  </a:cubicBezTo>
                  <a:lnTo>
                    <a:pt x="26908" y="137160"/>
                  </a:lnTo>
                  <a:cubicBezTo>
                    <a:pt x="25956" y="138113"/>
                    <a:pt x="23098" y="140017"/>
                    <a:pt x="23098" y="141923"/>
                  </a:cubicBezTo>
                  <a:close/>
                </a:path>
              </a:pathLst>
            </a:custGeom>
            <a:grpFill/>
            <a:ln w="9525" cap="flat">
              <a:noFill/>
              <a:prstDash val="solid"/>
              <a:miter/>
            </a:ln>
          </p:spPr>
          <p:txBody>
            <a:bodyPr rtlCol="0" anchor="ctr"/>
            <a:lstStyle/>
            <a:p>
              <a:endParaRPr lang="en-US" dirty="0"/>
            </a:p>
          </p:txBody>
        </p:sp>
        <p:sp>
          <p:nvSpPr>
            <p:cNvPr id="56" name="Freeform: Shape 36">
              <a:extLst>
                <a:ext uri="{FF2B5EF4-FFF2-40B4-BE49-F238E27FC236}">
                  <a16:creationId xmlns:a16="http://schemas.microsoft.com/office/drawing/2014/main" id="{69814CF3-EECF-4FFC-B98C-04D9EDF3FC32}"/>
                </a:ext>
              </a:extLst>
            </p:cNvPr>
            <p:cNvSpPr/>
            <p:nvPr/>
          </p:nvSpPr>
          <p:spPr>
            <a:xfrm>
              <a:off x="2618684" y="2804827"/>
              <a:ext cx="233362" cy="303847"/>
            </a:xfrm>
            <a:custGeom>
              <a:avLst/>
              <a:gdLst>
                <a:gd name="connsiteX0" fmla="*/ 233363 w 233362"/>
                <a:gd name="connsiteY0" fmla="*/ 0 h 303847"/>
                <a:gd name="connsiteX1" fmla="*/ 233363 w 233362"/>
                <a:gd name="connsiteY1" fmla="*/ 303848 h 303847"/>
                <a:gd name="connsiteX2" fmla="*/ 0 w 233362"/>
                <a:gd name="connsiteY2" fmla="*/ 303848 h 303847"/>
                <a:gd name="connsiteX3" fmla="*/ 0 w 233362"/>
                <a:gd name="connsiteY3" fmla="*/ 0 h 303847"/>
                <a:gd name="connsiteX4" fmla="*/ 23813 w 233362"/>
                <a:gd name="connsiteY4" fmla="*/ 23813 h 303847"/>
                <a:gd name="connsiteX5" fmla="*/ 22860 w 233362"/>
                <a:gd name="connsiteY5" fmla="*/ 28575 h 303847"/>
                <a:gd name="connsiteX6" fmla="*/ 22860 w 233362"/>
                <a:gd name="connsiteY6" fmla="*/ 275273 h 303847"/>
                <a:gd name="connsiteX7" fmla="*/ 29528 w 233362"/>
                <a:gd name="connsiteY7" fmla="*/ 280988 h 303847"/>
                <a:gd name="connsiteX8" fmla="*/ 203835 w 233362"/>
                <a:gd name="connsiteY8" fmla="*/ 280988 h 303847"/>
                <a:gd name="connsiteX9" fmla="*/ 210503 w 233362"/>
                <a:gd name="connsiteY9" fmla="*/ 273367 h 303847"/>
                <a:gd name="connsiteX10" fmla="*/ 210503 w 233362"/>
                <a:gd name="connsiteY10" fmla="*/ 23813 h 30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362" h="303847">
                  <a:moveTo>
                    <a:pt x="233363" y="0"/>
                  </a:moveTo>
                  <a:lnTo>
                    <a:pt x="233363" y="303848"/>
                  </a:lnTo>
                  <a:lnTo>
                    <a:pt x="0" y="303848"/>
                  </a:lnTo>
                  <a:lnTo>
                    <a:pt x="0" y="0"/>
                  </a:lnTo>
                  <a:close/>
                  <a:moveTo>
                    <a:pt x="23813" y="23813"/>
                  </a:moveTo>
                  <a:cubicBezTo>
                    <a:pt x="23043" y="25275"/>
                    <a:pt x="22712" y="26929"/>
                    <a:pt x="22860" y="28575"/>
                  </a:cubicBezTo>
                  <a:lnTo>
                    <a:pt x="22860" y="275273"/>
                  </a:lnTo>
                  <a:cubicBezTo>
                    <a:pt x="22860" y="280035"/>
                    <a:pt x="24765" y="280988"/>
                    <a:pt x="29528" y="280988"/>
                  </a:cubicBezTo>
                  <a:cubicBezTo>
                    <a:pt x="87630" y="280988"/>
                    <a:pt x="145733" y="280035"/>
                    <a:pt x="203835" y="280988"/>
                  </a:cubicBezTo>
                  <a:cubicBezTo>
                    <a:pt x="209550" y="280988"/>
                    <a:pt x="210503" y="279082"/>
                    <a:pt x="210503" y="273367"/>
                  </a:cubicBezTo>
                  <a:lnTo>
                    <a:pt x="210503" y="23813"/>
                  </a:lnTo>
                  <a:close/>
                </a:path>
              </a:pathLst>
            </a:custGeom>
            <a:grpFill/>
            <a:ln w="9525" cap="flat">
              <a:noFill/>
              <a:prstDash val="solid"/>
              <a:miter/>
            </a:ln>
          </p:spPr>
          <p:txBody>
            <a:bodyPr rtlCol="0" anchor="ctr"/>
            <a:lstStyle/>
            <a:p>
              <a:endParaRPr lang="en-US" dirty="0"/>
            </a:p>
          </p:txBody>
        </p:sp>
        <p:sp>
          <p:nvSpPr>
            <p:cNvPr id="57" name="Freeform: Shape 37">
              <a:extLst>
                <a:ext uri="{FF2B5EF4-FFF2-40B4-BE49-F238E27FC236}">
                  <a16:creationId xmlns:a16="http://schemas.microsoft.com/office/drawing/2014/main" id="{792DEE72-8C6B-43E2-BB38-799B1E345CBE}"/>
                </a:ext>
              </a:extLst>
            </p:cNvPr>
            <p:cNvSpPr/>
            <p:nvPr/>
          </p:nvSpPr>
          <p:spPr>
            <a:xfrm>
              <a:off x="2723223" y="2493360"/>
              <a:ext cx="131680" cy="287655"/>
            </a:xfrm>
            <a:custGeom>
              <a:avLst/>
              <a:gdLst>
                <a:gd name="connsiteX0" fmla="*/ 24048 w 131680"/>
                <a:gd name="connsiteY0" fmla="*/ 287655 h 287655"/>
                <a:gd name="connsiteX1" fmla="*/ 236 w 131680"/>
                <a:gd name="connsiteY1" fmla="*/ 287655 h 287655"/>
                <a:gd name="connsiteX2" fmla="*/ 236 w 131680"/>
                <a:gd name="connsiteY2" fmla="*/ 80963 h 287655"/>
                <a:gd name="connsiteX3" fmla="*/ 31203 w 131680"/>
                <a:gd name="connsiteY3" fmla="*/ 41910 h 287655"/>
                <a:gd name="connsiteX4" fmla="*/ 39288 w 131680"/>
                <a:gd name="connsiteY4" fmla="*/ 41910 h 287655"/>
                <a:gd name="connsiteX5" fmla="*/ 81198 w 131680"/>
                <a:gd name="connsiteY5" fmla="*/ 41910 h 287655"/>
                <a:gd name="connsiteX6" fmla="*/ 87866 w 131680"/>
                <a:gd name="connsiteY6" fmla="*/ 40005 h 287655"/>
                <a:gd name="connsiteX7" fmla="*/ 62148 w 131680"/>
                <a:gd name="connsiteY7" fmla="*/ 16192 h 287655"/>
                <a:gd name="connsiteX8" fmla="*/ 78341 w 131680"/>
                <a:gd name="connsiteY8" fmla="*/ 0 h 287655"/>
                <a:gd name="connsiteX9" fmla="*/ 131681 w 131680"/>
                <a:gd name="connsiteY9" fmla="*/ 54292 h 287655"/>
                <a:gd name="connsiteX10" fmla="*/ 78341 w 131680"/>
                <a:gd name="connsiteY10" fmla="*/ 107632 h 287655"/>
                <a:gd name="connsiteX11" fmla="*/ 64053 w 131680"/>
                <a:gd name="connsiteY11" fmla="*/ 91440 h 287655"/>
                <a:gd name="connsiteX12" fmla="*/ 88818 w 131680"/>
                <a:gd name="connsiteY12" fmla="*/ 67627 h 287655"/>
                <a:gd name="connsiteX13" fmla="*/ 85961 w 131680"/>
                <a:gd name="connsiteY13" fmla="*/ 65722 h 287655"/>
                <a:gd name="connsiteX14" fmla="*/ 35478 w 131680"/>
                <a:gd name="connsiteY14" fmla="*/ 65722 h 287655"/>
                <a:gd name="connsiteX15" fmla="*/ 24048 w 131680"/>
                <a:gd name="connsiteY15" fmla="*/ 78105 h 287655"/>
                <a:gd name="connsiteX16" fmla="*/ 24048 w 131680"/>
                <a:gd name="connsiteY16" fmla="*/ 287655 h 28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680" h="287655">
                  <a:moveTo>
                    <a:pt x="24048" y="287655"/>
                  </a:moveTo>
                  <a:lnTo>
                    <a:pt x="236" y="287655"/>
                  </a:lnTo>
                  <a:lnTo>
                    <a:pt x="236" y="80963"/>
                  </a:lnTo>
                  <a:cubicBezTo>
                    <a:pt x="-1997" y="61627"/>
                    <a:pt x="11868" y="44143"/>
                    <a:pt x="31203" y="41910"/>
                  </a:cubicBezTo>
                  <a:cubicBezTo>
                    <a:pt x="33889" y="41600"/>
                    <a:pt x="36602" y="41600"/>
                    <a:pt x="39288" y="41910"/>
                  </a:cubicBezTo>
                  <a:lnTo>
                    <a:pt x="81198" y="41910"/>
                  </a:lnTo>
                  <a:cubicBezTo>
                    <a:pt x="83573" y="42050"/>
                    <a:pt x="85924" y="41378"/>
                    <a:pt x="87866" y="40005"/>
                  </a:cubicBezTo>
                  <a:lnTo>
                    <a:pt x="62148" y="16192"/>
                  </a:lnTo>
                  <a:lnTo>
                    <a:pt x="78341" y="0"/>
                  </a:lnTo>
                  <a:lnTo>
                    <a:pt x="131681" y="54292"/>
                  </a:lnTo>
                  <a:lnTo>
                    <a:pt x="78341" y="107632"/>
                  </a:lnTo>
                  <a:lnTo>
                    <a:pt x="64053" y="91440"/>
                  </a:lnTo>
                  <a:lnTo>
                    <a:pt x="88818" y="67627"/>
                  </a:lnTo>
                  <a:lnTo>
                    <a:pt x="85961" y="65722"/>
                  </a:lnTo>
                  <a:lnTo>
                    <a:pt x="35478" y="65722"/>
                  </a:lnTo>
                  <a:cubicBezTo>
                    <a:pt x="27858" y="65722"/>
                    <a:pt x="24048" y="70485"/>
                    <a:pt x="24048" y="78105"/>
                  </a:cubicBezTo>
                  <a:lnTo>
                    <a:pt x="24048" y="287655"/>
                  </a:lnTo>
                  <a:close/>
                </a:path>
              </a:pathLst>
            </a:custGeom>
            <a:grpFill/>
            <a:ln w="9525" cap="flat">
              <a:noFill/>
              <a:prstDash val="solid"/>
              <a:miter/>
            </a:ln>
          </p:spPr>
          <p:txBody>
            <a:bodyPr rtlCol="0" anchor="ctr"/>
            <a:lstStyle/>
            <a:p>
              <a:endParaRPr lang="en-US" dirty="0"/>
            </a:p>
          </p:txBody>
        </p:sp>
        <p:sp>
          <p:nvSpPr>
            <p:cNvPr id="58" name="Freeform: Shape 38">
              <a:extLst>
                <a:ext uri="{FF2B5EF4-FFF2-40B4-BE49-F238E27FC236}">
                  <a16:creationId xmlns:a16="http://schemas.microsoft.com/office/drawing/2014/main" id="{3EC37994-3C22-436C-94A1-3CC34622233E}"/>
                </a:ext>
              </a:extLst>
            </p:cNvPr>
            <p:cNvSpPr/>
            <p:nvPr/>
          </p:nvSpPr>
          <p:spPr>
            <a:xfrm>
              <a:off x="3110174" y="2534846"/>
              <a:ext cx="135254" cy="226165"/>
            </a:xfrm>
            <a:custGeom>
              <a:avLst/>
              <a:gdLst>
                <a:gd name="connsiteX0" fmla="*/ 93345 w 135254"/>
                <a:gd name="connsiteY0" fmla="*/ 182351 h 226165"/>
                <a:gd name="connsiteX1" fmla="*/ 119063 w 135254"/>
                <a:gd name="connsiteY1" fmla="*/ 155681 h 226165"/>
                <a:gd name="connsiteX2" fmla="*/ 135255 w 135254"/>
                <a:gd name="connsiteY2" fmla="*/ 172826 h 226165"/>
                <a:gd name="connsiteX3" fmla="*/ 81915 w 135254"/>
                <a:gd name="connsiteY3" fmla="*/ 226166 h 226165"/>
                <a:gd name="connsiteX4" fmla="*/ 28575 w 135254"/>
                <a:gd name="connsiteY4" fmla="*/ 171873 h 226165"/>
                <a:gd name="connsiteX5" fmla="*/ 44767 w 135254"/>
                <a:gd name="connsiteY5" fmla="*/ 155681 h 226165"/>
                <a:gd name="connsiteX6" fmla="*/ 68580 w 135254"/>
                <a:gd name="connsiteY6" fmla="*/ 181398 h 226165"/>
                <a:gd name="connsiteX7" fmla="*/ 69532 w 135254"/>
                <a:gd name="connsiteY7" fmla="*/ 181398 h 226165"/>
                <a:gd name="connsiteX8" fmla="*/ 70485 w 135254"/>
                <a:gd name="connsiteY8" fmla="*/ 176636 h 226165"/>
                <a:gd name="connsiteX9" fmla="*/ 70485 w 135254"/>
                <a:gd name="connsiteY9" fmla="*/ 40428 h 226165"/>
                <a:gd name="connsiteX10" fmla="*/ 54292 w 135254"/>
                <a:gd name="connsiteY10" fmla="*/ 24236 h 226165"/>
                <a:gd name="connsiteX11" fmla="*/ 5715 w 135254"/>
                <a:gd name="connsiteY11" fmla="*/ 24236 h 226165"/>
                <a:gd name="connsiteX12" fmla="*/ 0 w 135254"/>
                <a:gd name="connsiteY12" fmla="*/ 18521 h 226165"/>
                <a:gd name="connsiteX13" fmla="*/ 0 w 135254"/>
                <a:gd name="connsiteY13" fmla="*/ 5186 h 226165"/>
                <a:gd name="connsiteX14" fmla="*/ 3810 w 135254"/>
                <a:gd name="connsiteY14" fmla="*/ 423 h 226165"/>
                <a:gd name="connsiteX15" fmla="*/ 60960 w 135254"/>
                <a:gd name="connsiteY15" fmla="*/ 423 h 226165"/>
                <a:gd name="connsiteX16" fmla="*/ 93345 w 135254"/>
                <a:gd name="connsiteY16" fmla="*/ 37571 h 226165"/>
                <a:gd name="connsiteX17" fmla="*/ 93345 w 135254"/>
                <a:gd name="connsiteY17" fmla="*/ 182351 h 22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254" h="226165">
                  <a:moveTo>
                    <a:pt x="93345" y="182351"/>
                  </a:moveTo>
                  <a:lnTo>
                    <a:pt x="119063" y="155681"/>
                  </a:lnTo>
                  <a:lnTo>
                    <a:pt x="135255" y="172826"/>
                  </a:lnTo>
                  <a:lnTo>
                    <a:pt x="81915" y="226166"/>
                  </a:lnTo>
                  <a:lnTo>
                    <a:pt x="28575" y="171873"/>
                  </a:lnTo>
                  <a:lnTo>
                    <a:pt x="44767" y="155681"/>
                  </a:lnTo>
                  <a:lnTo>
                    <a:pt x="68580" y="181398"/>
                  </a:lnTo>
                  <a:lnTo>
                    <a:pt x="69532" y="181398"/>
                  </a:lnTo>
                  <a:cubicBezTo>
                    <a:pt x="69944" y="179831"/>
                    <a:pt x="70262" y="178241"/>
                    <a:pt x="70485" y="176636"/>
                  </a:cubicBezTo>
                  <a:lnTo>
                    <a:pt x="70485" y="40428"/>
                  </a:lnTo>
                  <a:cubicBezTo>
                    <a:pt x="70485" y="27093"/>
                    <a:pt x="66675" y="24236"/>
                    <a:pt x="54292" y="24236"/>
                  </a:cubicBezTo>
                  <a:lnTo>
                    <a:pt x="5715" y="24236"/>
                  </a:lnTo>
                  <a:cubicBezTo>
                    <a:pt x="952" y="24236"/>
                    <a:pt x="0" y="23283"/>
                    <a:pt x="0" y="18521"/>
                  </a:cubicBezTo>
                  <a:lnTo>
                    <a:pt x="0" y="5186"/>
                  </a:lnTo>
                  <a:cubicBezTo>
                    <a:pt x="0" y="1376"/>
                    <a:pt x="952" y="423"/>
                    <a:pt x="3810" y="423"/>
                  </a:cubicBezTo>
                  <a:cubicBezTo>
                    <a:pt x="22860" y="423"/>
                    <a:pt x="41910" y="-529"/>
                    <a:pt x="60960" y="423"/>
                  </a:cubicBezTo>
                  <a:cubicBezTo>
                    <a:pt x="80057" y="1945"/>
                    <a:pt x="94441" y="18444"/>
                    <a:pt x="93345" y="37571"/>
                  </a:cubicBezTo>
                  <a:lnTo>
                    <a:pt x="93345" y="182351"/>
                  </a:lnTo>
                  <a:close/>
                </a:path>
              </a:pathLst>
            </a:custGeom>
            <a:grpFill/>
            <a:ln w="9525" cap="flat">
              <a:noFill/>
              <a:prstDash val="solid"/>
              <a:miter/>
            </a:ln>
          </p:spPr>
          <p:txBody>
            <a:bodyPr rtlCol="0" anchor="ctr"/>
            <a:lstStyle/>
            <a:p>
              <a:endParaRPr lang="en-US" dirty="0"/>
            </a:p>
          </p:txBody>
        </p:sp>
        <p:sp>
          <p:nvSpPr>
            <p:cNvPr id="59" name="Freeform: Shape 39">
              <a:extLst>
                <a:ext uri="{FF2B5EF4-FFF2-40B4-BE49-F238E27FC236}">
                  <a16:creationId xmlns:a16="http://schemas.microsoft.com/office/drawing/2014/main" id="{5212056D-D3EF-4FDB-8FB4-ABAFA9B04FAD}"/>
                </a:ext>
              </a:extLst>
            </p:cNvPr>
            <p:cNvSpPr/>
            <p:nvPr/>
          </p:nvSpPr>
          <p:spPr>
            <a:xfrm>
              <a:off x="2860619" y="2890552"/>
              <a:ext cx="132397" cy="107632"/>
            </a:xfrm>
            <a:custGeom>
              <a:avLst/>
              <a:gdLst>
                <a:gd name="connsiteX0" fmla="*/ 44768 w 132397"/>
                <a:gd name="connsiteY0" fmla="*/ 67627 h 107632"/>
                <a:gd name="connsiteX1" fmla="*/ 70485 w 132397"/>
                <a:gd name="connsiteY1" fmla="*/ 91440 h 107632"/>
                <a:gd name="connsiteX2" fmla="*/ 53340 w 132397"/>
                <a:gd name="connsiteY2" fmla="*/ 107632 h 107632"/>
                <a:gd name="connsiteX3" fmla="*/ 0 w 132397"/>
                <a:gd name="connsiteY3" fmla="*/ 54292 h 107632"/>
                <a:gd name="connsiteX4" fmla="*/ 54293 w 132397"/>
                <a:gd name="connsiteY4" fmla="*/ 0 h 107632"/>
                <a:gd name="connsiteX5" fmla="*/ 68580 w 132397"/>
                <a:gd name="connsiteY5" fmla="*/ 14288 h 107632"/>
                <a:gd name="connsiteX6" fmla="*/ 66675 w 132397"/>
                <a:gd name="connsiteY6" fmla="*/ 19050 h 107632"/>
                <a:gd name="connsiteX7" fmla="*/ 43815 w 132397"/>
                <a:gd name="connsiteY7" fmla="*/ 41910 h 107632"/>
                <a:gd name="connsiteX8" fmla="*/ 132397 w 132397"/>
                <a:gd name="connsiteY8" fmla="*/ 41910 h 107632"/>
                <a:gd name="connsiteX9" fmla="*/ 132397 w 132397"/>
                <a:gd name="connsiteY9" fmla="*/ 63817 h 107632"/>
                <a:gd name="connsiteX10" fmla="*/ 126682 w 132397"/>
                <a:gd name="connsiteY10" fmla="*/ 65723 h 107632"/>
                <a:gd name="connsiteX11" fmla="*/ 44768 w 132397"/>
                <a:gd name="connsiteY11" fmla="*/ 65723 h 10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397" h="107632">
                  <a:moveTo>
                    <a:pt x="44768" y="67627"/>
                  </a:moveTo>
                  <a:lnTo>
                    <a:pt x="70485" y="91440"/>
                  </a:lnTo>
                  <a:lnTo>
                    <a:pt x="53340" y="107632"/>
                  </a:lnTo>
                  <a:lnTo>
                    <a:pt x="0" y="54292"/>
                  </a:lnTo>
                  <a:lnTo>
                    <a:pt x="54293" y="0"/>
                  </a:lnTo>
                  <a:lnTo>
                    <a:pt x="68580" y="14288"/>
                  </a:lnTo>
                  <a:cubicBezTo>
                    <a:pt x="69532" y="15240"/>
                    <a:pt x="67627" y="18098"/>
                    <a:pt x="66675" y="19050"/>
                  </a:cubicBezTo>
                  <a:cubicBezTo>
                    <a:pt x="59538" y="27138"/>
                    <a:pt x="51903" y="34773"/>
                    <a:pt x="43815" y="41910"/>
                  </a:cubicBezTo>
                  <a:lnTo>
                    <a:pt x="132397" y="41910"/>
                  </a:lnTo>
                  <a:lnTo>
                    <a:pt x="132397" y="63817"/>
                  </a:lnTo>
                  <a:lnTo>
                    <a:pt x="126682" y="65723"/>
                  </a:lnTo>
                  <a:lnTo>
                    <a:pt x="44768" y="65723"/>
                  </a:lnTo>
                  <a:close/>
                </a:path>
              </a:pathLst>
            </a:custGeom>
            <a:grpFill/>
            <a:ln w="9525" cap="flat">
              <a:noFill/>
              <a:prstDash val="solid"/>
              <a:miter/>
            </a:ln>
          </p:spPr>
          <p:txBody>
            <a:bodyPr rtlCol="0" anchor="ctr"/>
            <a:lstStyle/>
            <a:p>
              <a:endParaRPr lang="en-US" dirty="0"/>
            </a:p>
          </p:txBody>
        </p:sp>
        <p:sp>
          <p:nvSpPr>
            <p:cNvPr id="60" name="Freeform: Shape 40">
              <a:extLst>
                <a:ext uri="{FF2B5EF4-FFF2-40B4-BE49-F238E27FC236}">
                  <a16:creationId xmlns:a16="http://schemas.microsoft.com/office/drawing/2014/main" id="{E8847597-CBBB-433A-B8AA-CB65E8BF0DE9}"/>
                </a:ext>
              </a:extLst>
            </p:cNvPr>
            <p:cNvSpPr/>
            <p:nvPr/>
          </p:nvSpPr>
          <p:spPr>
            <a:xfrm>
              <a:off x="3085451" y="2851454"/>
              <a:ext cx="188596" cy="188620"/>
            </a:xfrm>
            <a:custGeom>
              <a:avLst/>
              <a:gdLst>
                <a:gd name="connsiteX0" fmla="*/ 188553 w 188596"/>
                <a:gd name="connsiteY0" fmla="*/ 91485 h 188620"/>
                <a:gd name="connsiteX1" fmla="*/ 97136 w 188596"/>
                <a:gd name="connsiteY1" fmla="*/ 188577 h 188620"/>
                <a:gd name="connsiteX2" fmla="*/ 44 w 188596"/>
                <a:gd name="connsiteY2" fmla="*/ 97160 h 188620"/>
                <a:gd name="connsiteX3" fmla="*/ 91461 w 188596"/>
                <a:gd name="connsiteY3" fmla="*/ 68 h 188620"/>
                <a:gd name="connsiteX4" fmla="*/ 92351 w 188596"/>
                <a:gd name="connsiteY4" fmla="*/ 45 h 188620"/>
                <a:gd name="connsiteX5" fmla="*/ 188527 w 188596"/>
                <a:gd name="connsiteY5" fmla="*/ 90470 h 188620"/>
                <a:gd name="connsiteX6" fmla="*/ 188553 w 188596"/>
                <a:gd name="connsiteY6" fmla="*/ 91485 h 188620"/>
                <a:gd name="connsiteX7" fmla="*/ 95208 w 188596"/>
                <a:gd name="connsiteY7" fmla="*/ 23858 h 188620"/>
                <a:gd name="connsiteX8" fmla="*/ 32833 w 188596"/>
                <a:gd name="connsiteY8" fmla="*/ 101611 h 188620"/>
                <a:gd name="connsiteX9" fmla="*/ 94256 w 188596"/>
                <a:gd name="connsiteY9" fmla="*/ 163875 h 188620"/>
                <a:gd name="connsiteX10" fmla="*/ 164760 w 188596"/>
                <a:gd name="connsiteY10" fmla="*/ 95328 h 188620"/>
                <a:gd name="connsiteX11" fmla="*/ 164741 w 188596"/>
                <a:gd name="connsiteY11" fmla="*/ 92438 h 188620"/>
                <a:gd name="connsiteX12" fmla="*/ 96167 w 188596"/>
                <a:gd name="connsiteY12" fmla="*/ 23851 h 188620"/>
                <a:gd name="connsiteX13" fmla="*/ 95208 w 188596"/>
                <a:gd name="connsiteY13" fmla="*/ 23858 h 18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596" h="188620">
                  <a:moveTo>
                    <a:pt x="188553" y="91485"/>
                  </a:moveTo>
                  <a:cubicBezTo>
                    <a:pt x="190120" y="143541"/>
                    <a:pt x="149191" y="187010"/>
                    <a:pt x="97136" y="188577"/>
                  </a:cubicBezTo>
                  <a:cubicBezTo>
                    <a:pt x="45080" y="190144"/>
                    <a:pt x="1611" y="149215"/>
                    <a:pt x="44" y="97160"/>
                  </a:cubicBezTo>
                  <a:cubicBezTo>
                    <a:pt x="-1524" y="45104"/>
                    <a:pt x="39405" y="1635"/>
                    <a:pt x="91461" y="68"/>
                  </a:cubicBezTo>
                  <a:cubicBezTo>
                    <a:pt x="91757" y="59"/>
                    <a:pt x="92054" y="51"/>
                    <a:pt x="92351" y="45"/>
                  </a:cubicBezTo>
                  <a:cubicBezTo>
                    <a:pt x="143879" y="-1543"/>
                    <a:pt x="186939" y="38941"/>
                    <a:pt x="188527" y="90470"/>
                  </a:cubicBezTo>
                  <a:cubicBezTo>
                    <a:pt x="188538" y="90808"/>
                    <a:pt x="188546" y="91147"/>
                    <a:pt x="188553" y="91485"/>
                  </a:cubicBezTo>
                  <a:close/>
                  <a:moveTo>
                    <a:pt x="95208" y="23858"/>
                  </a:moveTo>
                  <a:cubicBezTo>
                    <a:pt x="56513" y="28104"/>
                    <a:pt x="28587" y="62916"/>
                    <a:pt x="32833" y="101611"/>
                  </a:cubicBezTo>
                  <a:cubicBezTo>
                    <a:pt x="36398" y="134095"/>
                    <a:pt x="61824" y="159868"/>
                    <a:pt x="94256" y="163875"/>
                  </a:cubicBezTo>
                  <a:cubicBezTo>
                    <a:pt x="132654" y="164416"/>
                    <a:pt x="164219" y="133726"/>
                    <a:pt x="164760" y="95328"/>
                  </a:cubicBezTo>
                  <a:cubicBezTo>
                    <a:pt x="164774" y="94365"/>
                    <a:pt x="164767" y="93401"/>
                    <a:pt x="164741" y="92438"/>
                  </a:cubicBezTo>
                  <a:cubicBezTo>
                    <a:pt x="164744" y="54562"/>
                    <a:pt x="134043" y="23855"/>
                    <a:pt x="96167" y="23851"/>
                  </a:cubicBezTo>
                  <a:cubicBezTo>
                    <a:pt x="95848" y="23851"/>
                    <a:pt x="95528" y="23853"/>
                    <a:pt x="95208" y="23858"/>
                  </a:cubicBezTo>
                  <a:close/>
                </a:path>
              </a:pathLst>
            </a:custGeom>
            <a:grpFill/>
            <a:ln w="9525" cap="flat">
              <a:noFill/>
              <a:prstDash val="solid"/>
              <a:miter/>
            </a:ln>
          </p:spPr>
          <p:txBody>
            <a:bodyPr rtlCol="0" anchor="ctr"/>
            <a:lstStyle/>
            <a:p>
              <a:endParaRPr lang="en-US" dirty="0"/>
            </a:p>
          </p:txBody>
        </p:sp>
        <p:sp>
          <p:nvSpPr>
            <p:cNvPr id="61" name="Freeform: Shape 41">
              <a:extLst>
                <a:ext uri="{FF2B5EF4-FFF2-40B4-BE49-F238E27FC236}">
                  <a16:creationId xmlns:a16="http://schemas.microsoft.com/office/drawing/2014/main" id="{48A718A3-5FCB-4485-9254-00EA68676DAA}"/>
                </a:ext>
              </a:extLst>
            </p:cNvPr>
            <p:cNvSpPr/>
            <p:nvPr/>
          </p:nvSpPr>
          <p:spPr>
            <a:xfrm>
              <a:off x="2665357" y="2944844"/>
              <a:ext cx="140017" cy="22860"/>
            </a:xfrm>
            <a:custGeom>
              <a:avLst/>
              <a:gdLst>
                <a:gd name="connsiteX0" fmla="*/ 0 w 140017"/>
                <a:gd name="connsiteY0" fmla="*/ 22860 h 22860"/>
                <a:gd name="connsiteX1" fmla="*/ 0 w 140017"/>
                <a:gd name="connsiteY1" fmla="*/ 3810 h 22860"/>
                <a:gd name="connsiteX2" fmla="*/ 4763 w 140017"/>
                <a:gd name="connsiteY2" fmla="*/ 0 h 22860"/>
                <a:gd name="connsiteX3" fmla="*/ 140018 w 140017"/>
                <a:gd name="connsiteY3" fmla="*/ 0 h 22860"/>
                <a:gd name="connsiteX4" fmla="*/ 140018 w 140017"/>
                <a:gd name="connsiteY4" fmla="*/ 22860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 h="22860">
                  <a:moveTo>
                    <a:pt x="0" y="22860"/>
                  </a:moveTo>
                  <a:lnTo>
                    <a:pt x="0" y="3810"/>
                  </a:lnTo>
                  <a:cubicBezTo>
                    <a:pt x="0" y="0"/>
                    <a:pt x="1905" y="0"/>
                    <a:pt x="4763" y="0"/>
                  </a:cubicBezTo>
                  <a:lnTo>
                    <a:pt x="140018" y="0"/>
                  </a:lnTo>
                  <a:lnTo>
                    <a:pt x="140018" y="22860"/>
                  </a:lnTo>
                  <a:close/>
                </a:path>
              </a:pathLst>
            </a:custGeom>
            <a:grpFill/>
            <a:ln w="9525" cap="flat">
              <a:noFill/>
              <a:prstDash val="solid"/>
              <a:miter/>
            </a:ln>
          </p:spPr>
          <p:txBody>
            <a:bodyPr rtlCol="0" anchor="ctr"/>
            <a:lstStyle/>
            <a:p>
              <a:endParaRPr lang="en-US" dirty="0"/>
            </a:p>
          </p:txBody>
        </p:sp>
        <p:sp>
          <p:nvSpPr>
            <p:cNvPr id="62" name="Freeform: Shape 42">
              <a:extLst>
                <a:ext uri="{FF2B5EF4-FFF2-40B4-BE49-F238E27FC236}">
                  <a16:creationId xmlns:a16="http://schemas.microsoft.com/office/drawing/2014/main" id="{D466D9BB-412B-45EA-98F0-D10C5FC15140}"/>
                </a:ext>
              </a:extLst>
            </p:cNvPr>
            <p:cNvSpPr/>
            <p:nvPr/>
          </p:nvSpPr>
          <p:spPr>
            <a:xfrm>
              <a:off x="2665357" y="2851499"/>
              <a:ext cx="140017" cy="22859"/>
            </a:xfrm>
            <a:custGeom>
              <a:avLst/>
              <a:gdLst>
                <a:gd name="connsiteX0" fmla="*/ 0 w 140017"/>
                <a:gd name="connsiteY0" fmla="*/ 0 h 22859"/>
                <a:gd name="connsiteX1" fmla="*/ 140018 w 140017"/>
                <a:gd name="connsiteY1" fmla="*/ 0 h 22859"/>
                <a:gd name="connsiteX2" fmla="*/ 140018 w 140017"/>
                <a:gd name="connsiteY2" fmla="*/ 22860 h 22859"/>
                <a:gd name="connsiteX3" fmla="*/ 0 w 140017"/>
                <a:gd name="connsiteY3" fmla="*/ 22860 h 22859"/>
              </a:gdLst>
              <a:ahLst/>
              <a:cxnLst>
                <a:cxn ang="0">
                  <a:pos x="connsiteX0" y="connsiteY0"/>
                </a:cxn>
                <a:cxn ang="0">
                  <a:pos x="connsiteX1" y="connsiteY1"/>
                </a:cxn>
                <a:cxn ang="0">
                  <a:pos x="connsiteX2" y="connsiteY2"/>
                </a:cxn>
                <a:cxn ang="0">
                  <a:pos x="connsiteX3" y="connsiteY3"/>
                </a:cxn>
              </a:cxnLst>
              <a:rect l="l" t="t" r="r" b="b"/>
              <a:pathLst>
                <a:path w="140017" h="22859">
                  <a:moveTo>
                    <a:pt x="0" y="0"/>
                  </a:moveTo>
                  <a:lnTo>
                    <a:pt x="140018" y="0"/>
                  </a:lnTo>
                  <a:lnTo>
                    <a:pt x="140018" y="22860"/>
                  </a:lnTo>
                  <a:lnTo>
                    <a:pt x="0" y="22860"/>
                  </a:lnTo>
                  <a:close/>
                </a:path>
              </a:pathLst>
            </a:custGeom>
            <a:grpFill/>
            <a:ln w="9525" cap="flat">
              <a:noFill/>
              <a:prstDash val="solid"/>
              <a:miter/>
            </a:ln>
          </p:spPr>
          <p:txBody>
            <a:bodyPr rtlCol="0" anchor="ctr"/>
            <a:lstStyle/>
            <a:p>
              <a:endParaRPr lang="en-US" dirty="0"/>
            </a:p>
          </p:txBody>
        </p:sp>
        <p:sp>
          <p:nvSpPr>
            <p:cNvPr id="63" name="Freeform: Shape 43">
              <a:extLst>
                <a:ext uri="{FF2B5EF4-FFF2-40B4-BE49-F238E27FC236}">
                  <a16:creationId xmlns:a16="http://schemas.microsoft.com/office/drawing/2014/main" id="{66793EB8-80D6-4340-92CE-3CE1F3823404}"/>
                </a:ext>
              </a:extLst>
            </p:cNvPr>
            <p:cNvSpPr/>
            <p:nvPr/>
          </p:nvSpPr>
          <p:spPr>
            <a:xfrm>
              <a:off x="2665357" y="2991517"/>
              <a:ext cx="140017" cy="23812"/>
            </a:xfrm>
            <a:custGeom>
              <a:avLst/>
              <a:gdLst>
                <a:gd name="connsiteX0" fmla="*/ 140018 w 140017"/>
                <a:gd name="connsiteY0" fmla="*/ 952 h 23812"/>
                <a:gd name="connsiteX1" fmla="*/ 140018 w 140017"/>
                <a:gd name="connsiteY1" fmla="*/ 20955 h 23812"/>
                <a:gd name="connsiteX2" fmla="*/ 135255 w 140017"/>
                <a:gd name="connsiteY2" fmla="*/ 23813 h 23812"/>
                <a:gd name="connsiteX3" fmla="*/ 0 w 140017"/>
                <a:gd name="connsiteY3" fmla="*/ 23813 h 23812"/>
                <a:gd name="connsiteX4" fmla="*/ 0 w 140017"/>
                <a:gd name="connsiteY4" fmla="*/ 3810 h 23812"/>
                <a:gd name="connsiteX5" fmla="*/ 2857 w 140017"/>
                <a:gd name="connsiteY5" fmla="*/ 0 h 23812"/>
                <a:gd name="connsiteX6" fmla="*/ 140018 w 140017"/>
                <a:gd name="connsiteY6" fmla="*/ 0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17" h="23812">
                  <a:moveTo>
                    <a:pt x="140018" y="952"/>
                  </a:moveTo>
                  <a:lnTo>
                    <a:pt x="140018" y="20955"/>
                  </a:lnTo>
                  <a:cubicBezTo>
                    <a:pt x="140018" y="21908"/>
                    <a:pt x="137160" y="23813"/>
                    <a:pt x="135255" y="23813"/>
                  </a:cubicBezTo>
                  <a:lnTo>
                    <a:pt x="0" y="23813"/>
                  </a:lnTo>
                  <a:lnTo>
                    <a:pt x="0" y="3810"/>
                  </a:lnTo>
                  <a:cubicBezTo>
                    <a:pt x="0" y="2858"/>
                    <a:pt x="1905" y="952"/>
                    <a:pt x="2857" y="0"/>
                  </a:cubicBezTo>
                  <a:lnTo>
                    <a:pt x="140018" y="0"/>
                  </a:lnTo>
                  <a:close/>
                </a:path>
              </a:pathLst>
            </a:custGeom>
            <a:grpFill/>
            <a:ln w="9525" cap="flat">
              <a:noFill/>
              <a:prstDash val="solid"/>
              <a:miter/>
            </a:ln>
          </p:spPr>
          <p:txBody>
            <a:bodyPr rtlCol="0" anchor="ctr"/>
            <a:lstStyle/>
            <a:p>
              <a:endParaRPr lang="en-US" dirty="0"/>
            </a:p>
          </p:txBody>
        </p:sp>
        <p:sp>
          <p:nvSpPr>
            <p:cNvPr id="64" name="Freeform: Shape 44">
              <a:extLst>
                <a:ext uri="{FF2B5EF4-FFF2-40B4-BE49-F238E27FC236}">
                  <a16:creationId xmlns:a16="http://schemas.microsoft.com/office/drawing/2014/main" id="{4E073016-22A2-44D0-BE23-EEB2BB483F03}"/>
                </a:ext>
              </a:extLst>
            </p:cNvPr>
            <p:cNvSpPr/>
            <p:nvPr/>
          </p:nvSpPr>
          <p:spPr>
            <a:xfrm>
              <a:off x="2665118" y="3039142"/>
              <a:ext cx="93821" cy="23812"/>
            </a:xfrm>
            <a:custGeom>
              <a:avLst/>
              <a:gdLst>
                <a:gd name="connsiteX0" fmla="*/ 238 w 93821"/>
                <a:gd name="connsiteY0" fmla="*/ 0 h 23812"/>
                <a:gd name="connsiteX1" fmla="*/ 87868 w 93821"/>
                <a:gd name="connsiteY1" fmla="*/ 0 h 23812"/>
                <a:gd name="connsiteX2" fmla="*/ 93583 w 93821"/>
                <a:gd name="connsiteY2" fmla="*/ 6667 h 23812"/>
                <a:gd name="connsiteX3" fmla="*/ 93583 w 93821"/>
                <a:gd name="connsiteY3" fmla="*/ 23813 h 23812"/>
                <a:gd name="connsiteX4" fmla="*/ 5953 w 93821"/>
                <a:gd name="connsiteY4" fmla="*/ 23813 h 23812"/>
                <a:gd name="connsiteX5" fmla="*/ 238 w 93821"/>
                <a:gd name="connsiteY5" fmla="*/ 17145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821" h="23812">
                  <a:moveTo>
                    <a:pt x="238" y="0"/>
                  </a:moveTo>
                  <a:lnTo>
                    <a:pt x="87868" y="0"/>
                  </a:lnTo>
                  <a:cubicBezTo>
                    <a:pt x="92631" y="0"/>
                    <a:pt x="94536" y="1905"/>
                    <a:pt x="93583" y="6667"/>
                  </a:cubicBezTo>
                  <a:lnTo>
                    <a:pt x="93583" y="23813"/>
                  </a:lnTo>
                  <a:lnTo>
                    <a:pt x="5953" y="23813"/>
                  </a:lnTo>
                  <a:cubicBezTo>
                    <a:pt x="1191" y="23813"/>
                    <a:pt x="-714" y="22860"/>
                    <a:pt x="238" y="17145"/>
                  </a:cubicBezTo>
                  <a:close/>
                </a:path>
              </a:pathLst>
            </a:custGeom>
            <a:grpFill/>
            <a:ln w="9525" cap="flat">
              <a:noFill/>
              <a:prstDash val="solid"/>
              <a:miter/>
            </a:ln>
          </p:spPr>
          <p:txBody>
            <a:bodyPr rtlCol="0" anchor="ctr"/>
            <a:lstStyle/>
            <a:p>
              <a:endParaRPr lang="en-US" dirty="0"/>
            </a:p>
          </p:txBody>
        </p:sp>
        <p:sp>
          <p:nvSpPr>
            <p:cNvPr id="65" name="Freeform: Shape 45">
              <a:extLst>
                <a:ext uri="{FF2B5EF4-FFF2-40B4-BE49-F238E27FC236}">
                  <a16:creationId xmlns:a16="http://schemas.microsoft.com/office/drawing/2014/main" id="{869FD81B-E999-40EA-BAC1-0481ED9317E7}"/>
                </a:ext>
              </a:extLst>
            </p:cNvPr>
            <p:cNvSpPr/>
            <p:nvPr/>
          </p:nvSpPr>
          <p:spPr>
            <a:xfrm>
              <a:off x="2712982" y="2898172"/>
              <a:ext cx="92630" cy="22860"/>
            </a:xfrm>
            <a:custGeom>
              <a:avLst/>
              <a:gdLst>
                <a:gd name="connsiteX0" fmla="*/ 92393 w 92630"/>
                <a:gd name="connsiteY0" fmla="*/ 22860 h 22860"/>
                <a:gd name="connsiteX1" fmla="*/ 0 w 92630"/>
                <a:gd name="connsiteY1" fmla="*/ 22860 h 22860"/>
                <a:gd name="connsiteX2" fmla="*/ 0 w 92630"/>
                <a:gd name="connsiteY2" fmla="*/ 0 h 22860"/>
                <a:gd name="connsiteX3" fmla="*/ 86677 w 92630"/>
                <a:gd name="connsiteY3" fmla="*/ 0 h 22860"/>
                <a:gd name="connsiteX4" fmla="*/ 92393 w 92630"/>
                <a:gd name="connsiteY4" fmla="*/ 5715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30" h="22860">
                  <a:moveTo>
                    <a:pt x="92393" y="22860"/>
                  </a:moveTo>
                  <a:lnTo>
                    <a:pt x="0" y="22860"/>
                  </a:lnTo>
                  <a:lnTo>
                    <a:pt x="0" y="0"/>
                  </a:lnTo>
                  <a:lnTo>
                    <a:pt x="86677" y="0"/>
                  </a:lnTo>
                  <a:cubicBezTo>
                    <a:pt x="91440" y="0"/>
                    <a:pt x="93345" y="953"/>
                    <a:pt x="92393" y="5715"/>
                  </a:cubicBezTo>
                  <a:close/>
                </a:path>
              </a:pathLst>
            </a:custGeom>
            <a:grpFill/>
            <a:ln w="9525" cap="flat">
              <a:noFill/>
              <a:prstDash val="solid"/>
              <a:miter/>
            </a:ln>
          </p:spPr>
          <p:txBody>
            <a:bodyPr rtlCol="0" anchor="ctr"/>
            <a:lstStyle/>
            <a:p>
              <a:endParaRPr lang="en-US" dirty="0"/>
            </a:p>
          </p:txBody>
        </p:sp>
        <p:sp>
          <p:nvSpPr>
            <p:cNvPr id="66" name="Freeform: Shape 46">
              <a:extLst>
                <a:ext uri="{FF2B5EF4-FFF2-40B4-BE49-F238E27FC236}">
                  <a16:creationId xmlns:a16="http://schemas.microsoft.com/office/drawing/2014/main" id="{A8816011-BA95-4682-95D8-0FCBE209469E}"/>
                </a:ext>
              </a:extLst>
            </p:cNvPr>
            <p:cNvSpPr/>
            <p:nvPr/>
          </p:nvSpPr>
          <p:spPr>
            <a:xfrm>
              <a:off x="2665357" y="2898172"/>
              <a:ext cx="22859" cy="22860"/>
            </a:xfrm>
            <a:custGeom>
              <a:avLst/>
              <a:gdLst>
                <a:gd name="connsiteX0" fmla="*/ 0 w 22859"/>
                <a:gd name="connsiteY0" fmla="*/ 0 h 22860"/>
                <a:gd name="connsiteX1" fmla="*/ 20002 w 22859"/>
                <a:gd name="connsiteY1" fmla="*/ 0 h 22860"/>
                <a:gd name="connsiteX2" fmla="*/ 22860 w 22859"/>
                <a:gd name="connsiteY2" fmla="*/ 2858 h 22860"/>
                <a:gd name="connsiteX3" fmla="*/ 22860 w 22859"/>
                <a:gd name="connsiteY3" fmla="*/ 22860 h 22860"/>
                <a:gd name="connsiteX4" fmla="*/ 0 w 22859"/>
                <a:gd name="connsiteY4" fmla="*/ 22860 h 2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9" h="22860">
                  <a:moveTo>
                    <a:pt x="0" y="0"/>
                  </a:moveTo>
                  <a:lnTo>
                    <a:pt x="20002" y="0"/>
                  </a:lnTo>
                  <a:lnTo>
                    <a:pt x="22860" y="2858"/>
                  </a:lnTo>
                  <a:lnTo>
                    <a:pt x="22860" y="22860"/>
                  </a:lnTo>
                  <a:lnTo>
                    <a:pt x="0" y="22860"/>
                  </a:lnTo>
                  <a:close/>
                </a:path>
              </a:pathLst>
            </a:custGeom>
            <a:grpFill/>
            <a:ln w="9525" cap="flat">
              <a:noFill/>
              <a:prstDash val="solid"/>
              <a:miter/>
            </a:ln>
          </p:spPr>
          <p:txBody>
            <a:bodyPr rtlCol="0" anchor="ctr"/>
            <a:lstStyle/>
            <a:p>
              <a:endParaRPr lang="en-US" dirty="0"/>
            </a:p>
          </p:txBody>
        </p:sp>
        <p:sp>
          <p:nvSpPr>
            <p:cNvPr id="67" name="Freeform: Shape 47">
              <a:extLst>
                <a:ext uri="{FF2B5EF4-FFF2-40B4-BE49-F238E27FC236}">
                  <a16:creationId xmlns:a16="http://schemas.microsoft.com/office/drawing/2014/main" id="{104EE169-6C7F-47EC-804B-C5E7F59D4003}"/>
                </a:ext>
              </a:extLst>
            </p:cNvPr>
            <p:cNvSpPr/>
            <p:nvPr/>
          </p:nvSpPr>
          <p:spPr>
            <a:xfrm>
              <a:off x="2782514" y="3038190"/>
              <a:ext cx="22860" cy="22860"/>
            </a:xfrm>
            <a:custGeom>
              <a:avLst/>
              <a:gdLst>
                <a:gd name="connsiteX0" fmla="*/ 0 w 22860"/>
                <a:gd name="connsiteY0" fmla="*/ 22860 h 22860"/>
                <a:gd name="connsiteX1" fmla="*/ 0 w 22860"/>
                <a:gd name="connsiteY1" fmla="*/ 4763 h 22860"/>
                <a:gd name="connsiteX2" fmla="*/ 3810 w 22860"/>
                <a:gd name="connsiteY2" fmla="*/ 0 h 22860"/>
                <a:gd name="connsiteX3" fmla="*/ 19050 w 22860"/>
                <a:gd name="connsiteY3" fmla="*/ 0 h 22860"/>
                <a:gd name="connsiteX4" fmla="*/ 22860 w 22860"/>
                <a:gd name="connsiteY4" fmla="*/ 4763 h 22860"/>
                <a:gd name="connsiteX5" fmla="*/ 22860 w 22860"/>
                <a:gd name="connsiteY5" fmla="*/ 4763 h 22860"/>
                <a:gd name="connsiteX6" fmla="*/ 21907 w 22860"/>
                <a:gd name="connsiteY6" fmla="*/ 22860 h 2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 h="22860">
                  <a:moveTo>
                    <a:pt x="0" y="22860"/>
                  </a:moveTo>
                  <a:lnTo>
                    <a:pt x="0" y="4763"/>
                  </a:lnTo>
                  <a:cubicBezTo>
                    <a:pt x="0" y="1905"/>
                    <a:pt x="952" y="0"/>
                    <a:pt x="3810" y="0"/>
                  </a:cubicBezTo>
                  <a:lnTo>
                    <a:pt x="19050" y="0"/>
                  </a:lnTo>
                  <a:cubicBezTo>
                    <a:pt x="21907" y="0"/>
                    <a:pt x="22860" y="1905"/>
                    <a:pt x="22860" y="4763"/>
                  </a:cubicBezTo>
                  <a:lnTo>
                    <a:pt x="22860" y="4763"/>
                  </a:lnTo>
                  <a:cubicBezTo>
                    <a:pt x="22860" y="11430"/>
                    <a:pt x="21907" y="17145"/>
                    <a:pt x="21907" y="22860"/>
                  </a:cubicBezTo>
                  <a:close/>
                </a:path>
              </a:pathLst>
            </a:custGeom>
            <a:grpFill/>
            <a:ln w="9525" cap="flat">
              <a:noFill/>
              <a:prstDash val="solid"/>
              <a:miter/>
            </a:ln>
          </p:spPr>
          <p:txBody>
            <a:bodyPr rtlCol="0" anchor="ctr"/>
            <a:lstStyle/>
            <a:p>
              <a:endParaRPr lang="en-US" dirty="0"/>
            </a:p>
          </p:txBody>
        </p:sp>
        <p:sp>
          <p:nvSpPr>
            <p:cNvPr id="68" name="Freeform: Shape 48">
              <a:extLst>
                <a:ext uri="{FF2B5EF4-FFF2-40B4-BE49-F238E27FC236}">
                  <a16:creationId xmlns:a16="http://schemas.microsoft.com/office/drawing/2014/main" id="{27F5E988-4BE6-4739-933B-EE8BF26D1ACA}"/>
                </a:ext>
              </a:extLst>
            </p:cNvPr>
            <p:cNvSpPr/>
            <p:nvPr/>
          </p:nvSpPr>
          <p:spPr>
            <a:xfrm>
              <a:off x="3133977" y="2898172"/>
              <a:ext cx="92881" cy="93347"/>
            </a:xfrm>
            <a:custGeom>
              <a:avLst/>
              <a:gdLst>
                <a:gd name="connsiteX0" fmla="*/ 45730 w 92881"/>
                <a:gd name="connsiteY0" fmla="*/ 93345 h 93347"/>
                <a:gd name="connsiteX1" fmla="*/ 0 w 92881"/>
                <a:gd name="connsiteY1" fmla="*/ 47635 h 93347"/>
                <a:gd name="connsiteX2" fmla="*/ 10 w 92881"/>
                <a:gd name="connsiteY2" fmla="*/ 46673 h 93347"/>
                <a:gd name="connsiteX3" fmla="*/ 46682 w 92881"/>
                <a:gd name="connsiteY3" fmla="*/ 0 h 93347"/>
                <a:gd name="connsiteX4" fmla="*/ 92879 w 92881"/>
                <a:gd name="connsiteY4" fmla="*/ 47149 h 93347"/>
                <a:gd name="connsiteX5" fmla="*/ 45730 w 92881"/>
                <a:gd name="connsiteY5" fmla="*/ 93345 h 93347"/>
                <a:gd name="connsiteX6" fmla="*/ 22870 w 92881"/>
                <a:gd name="connsiteY6" fmla="*/ 46673 h 93347"/>
                <a:gd name="connsiteX7" fmla="*/ 41468 w 92881"/>
                <a:gd name="connsiteY7" fmla="*/ 74747 h 93347"/>
                <a:gd name="connsiteX8" fmla="*/ 69542 w 92881"/>
                <a:gd name="connsiteY8" fmla="*/ 56150 h 93347"/>
                <a:gd name="connsiteX9" fmla="*/ 69542 w 92881"/>
                <a:gd name="connsiteY9" fmla="*/ 46673 h 93347"/>
                <a:gd name="connsiteX10" fmla="*/ 46682 w 92881"/>
                <a:gd name="connsiteY10" fmla="*/ 23813 h 93347"/>
                <a:gd name="connsiteX11" fmla="*/ 22890 w 92881"/>
                <a:gd name="connsiteY11" fmla="*/ 45700 h 93347"/>
                <a:gd name="connsiteX12" fmla="*/ 22870 w 92881"/>
                <a:gd name="connsiteY12" fmla="*/ 46673 h 9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881" h="93347">
                  <a:moveTo>
                    <a:pt x="45730" y="93345"/>
                  </a:moveTo>
                  <a:cubicBezTo>
                    <a:pt x="20479" y="93350"/>
                    <a:pt x="5" y="72885"/>
                    <a:pt x="0" y="47635"/>
                  </a:cubicBezTo>
                  <a:cubicBezTo>
                    <a:pt x="0" y="47314"/>
                    <a:pt x="3" y="46993"/>
                    <a:pt x="10" y="46673"/>
                  </a:cubicBezTo>
                  <a:cubicBezTo>
                    <a:pt x="10" y="20896"/>
                    <a:pt x="20906" y="0"/>
                    <a:pt x="46682" y="0"/>
                  </a:cubicBezTo>
                  <a:cubicBezTo>
                    <a:pt x="72459" y="263"/>
                    <a:pt x="93142" y="21372"/>
                    <a:pt x="92879" y="47149"/>
                  </a:cubicBezTo>
                  <a:cubicBezTo>
                    <a:pt x="92616" y="72925"/>
                    <a:pt x="71506" y="93608"/>
                    <a:pt x="45730" y="93345"/>
                  </a:cubicBezTo>
                  <a:close/>
                  <a:moveTo>
                    <a:pt x="22870" y="46673"/>
                  </a:moveTo>
                  <a:cubicBezTo>
                    <a:pt x="20253" y="59561"/>
                    <a:pt x="28579" y="72130"/>
                    <a:pt x="41468" y="74747"/>
                  </a:cubicBezTo>
                  <a:cubicBezTo>
                    <a:pt x="54356" y="77364"/>
                    <a:pt x="66925" y="69038"/>
                    <a:pt x="69542" y="56150"/>
                  </a:cubicBezTo>
                  <a:cubicBezTo>
                    <a:pt x="70177" y="53023"/>
                    <a:pt x="70177" y="49800"/>
                    <a:pt x="69542" y="46673"/>
                  </a:cubicBezTo>
                  <a:cubicBezTo>
                    <a:pt x="69542" y="34047"/>
                    <a:pt x="59308" y="23813"/>
                    <a:pt x="46682" y="23813"/>
                  </a:cubicBezTo>
                  <a:cubicBezTo>
                    <a:pt x="34068" y="23286"/>
                    <a:pt x="23416" y="33086"/>
                    <a:pt x="22890" y="45700"/>
                  </a:cubicBezTo>
                  <a:cubicBezTo>
                    <a:pt x="22876" y="46024"/>
                    <a:pt x="22870" y="46348"/>
                    <a:pt x="22870" y="46673"/>
                  </a:cubicBezTo>
                  <a:close/>
                </a:path>
              </a:pathLst>
            </a:custGeom>
            <a:grpFill/>
            <a:ln w="9525"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4EE1661D-2478-44B6-974A-F3E4C6FAB317}"/>
              </a:ext>
            </a:extLst>
          </p:cNvPr>
          <p:cNvCxnSpPr>
            <a:cxnSpLocks/>
          </p:cNvCxnSpPr>
          <p:nvPr userDrawn="1"/>
        </p:nvCxnSpPr>
        <p:spPr>
          <a:xfrm>
            <a:off x="6019800" y="1149358"/>
            <a:ext cx="1297554" cy="0"/>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497EDD82-6EFA-4BF4-84A7-B9E2DD44D591}"/>
              </a:ext>
            </a:extLst>
          </p:cNvPr>
          <p:cNvCxnSpPr>
            <a:cxnSpLocks/>
          </p:cNvCxnSpPr>
          <p:nvPr userDrawn="1"/>
        </p:nvCxnSpPr>
        <p:spPr>
          <a:xfrm>
            <a:off x="6019800" y="1814945"/>
            <a:ext cx="1295400" cy="0"/>
          </a:xfrm>
          <a:prstGeom prst="line">
            <a:avLst/>
          </a:prstGeom>
          <a:ln>
            <a:solidFill>
              <a:srgbClr val="F5BC1D"/>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54B8BDA4-C28D-45C9-9B6A-5629EDDA09A1}"/>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72" name="TextBox 71">
            <a:extLst>
              <a:ext uri="{FF2B5EF4-FFF2-40B4-BE49-F238E27FC236}">
                <a16:creationId xmlns:a16="http://schemas.microsoft.com/office/drawing/2014/main" id="{D2D77935-2FFB-4E30-8B42-42B633FCE676}"/>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5BC1D"/>
                </a:solidFill>
                <a:cs typeface="+mj-cs"/>
              </a:rPr>
              <a:t>US</a:t>
            </a:r>
          </a:p>
        </p:txBody>
      </p:sp>
      <p:sp>
        <p:nvSpPr>
          <p:cNvPr id="73" name="TextBox 72">
            <a:extLst>
              <a:ext uri="{FF2B5EF4-FFF2-40B4-BE49-F238E27FC236}">
                <a16:creationId xmlns:a16="http://schemas.microsoft.com/office/drawing/2014/main" id="{7E8888C7-126C-4479-B56D-3216F71566C3}"/>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5BC1D"/>
                </a:solidFill>
                <a:cs typeface="+mj-cs"/>
              </a:rPr>
              <a:t>54%</a:t>
            </a:r>
          </a:p>
        </p:txBody>
      </p:sp>
      <p:sp>
        <p:nvSpPr>
          <p:cNvPr id="74" name="TextBox 73">
            <a:extLst>
              <a:ext uri="{FF2B5EF4-FFF2-40B4-BE49-F238E27FC236}">
                <a16:creationId xmlns:a16="http://schemas.microsoft.com/office/drawing/2014/main" id="{9E7383EC-132F-491C-A196-46A24B4D215F}"/>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75" name="TextBox 74">
            <a:extLst>
              <a:ext uri="{FF2B5EF4-FFF2-40B4-BE49-F238E27FC236}">
                <a16:creationId xmlns:a16="http://schemas.microsoft.com/office/drawing/2014/main" id="{4A66A833-4674-40C3-B1EE-00E15281A2B9}"/>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sp>
        <p:nvSpPr>
          <p:cNvPr id="76" name="TextBox 75">
            <a:extLst>
              <a:ext uri="{FF2B5EF4-FFF2-40B4-BE49-F238E27FC236}">
                <a16:creationId xmlns:a16="http://schemas.microsoft.com/office/drawing/2014/main" id="{8E217106-99B5-483A-AF8B-369C8EC42F28}"/>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grpSp>
        <p:nvGrpSpPr>
          <p:cNvPr id="41" name="Group 40">
            <a:extLst>
              <a:ext uri="{FF2B5EF4-FFF2-40B4-BE49-F238E27FC236}">
                <a16:creationId xmlns:a16="http://schemas.microsoft.com/office/drawing/2014/main" id="{875F70CB-1024-423B-B9F2-5532AF15783B}"/>
              </a:ext>
            </a:extLst>
          </p:cNvPr>
          <p:cNvGrpSpPr/>
          <p:nvPr userDrawn="1"/>
        </p:nvGrpSpPr>
        <p:grpSpPr>
          <a:xfrm>
            <a:off x="6431280" y="4175760"/>
            <a:ext cx="5069840" cy="1653348"/>
            <a:chOff x="6431280" y="4175760"/>
            <a:chExt cx="5069840" cy="1653348"/>
          </a:xfrm>
        </p:grpSpPr>
        <p:cxnSp>
          <p:nvCxnSpPr>
            <p:cNvPr id="42" name="Straight Connector 41">
              <a:extLst>
                <a:ext uri="{FF2B5EF4-FFF2-40B4-BE49-F238E27FC236}">
                  <a16:creationId xmlns:a16="http://schemas.microsoft.com/office/drawing/2014/main" id="{E823F674-7B05-4DE2-88AA-65913DEC618D}"/>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6489E532-2834-45A0-BD39-DECF93F6D7AA}"/>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46DA45D-C943-46BC-84EC-6A43D8DF2CD2}"/>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191C7A6B-ADCE-467C-ABAB-15519FE261FE}"/>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81" name="TextBox 80">
            <a:extLst>
              <a:ext uri="{FF2B5EF4-FFF2-40B4-BE49-F238E27FC236}">
                <a16:creationId xmlns:a16="http://schemas.microsoft.com/office/drawing/2014/main" id="{02213BA2-6706-4551-B13D-00E7CE23BAD5}"/>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82" name="TextBox 81">
            <a:extLst>
              <a:ext uri="{FF2B5EF4-FFF2-40B4-BE49-F238E27FC236}">
                <a16:creationId xmlns:a16="http://schemas.microsoft.com/office/drawing/2014/main" id="{163DE304-E726-49FA-A352-AB257B937E33}"/>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83" name="TextBox 82">
            <a:extLst>
              <a:ext uri="{FF2B5EF4-FFF2-40B4-BE49-F238E27FC236}">
                <a16:creationId xmlns:a16="http://schemas.microsoft.com/office/drawing/2014/main" id="{04A61A58-9108-4415-873B-68A6EE260CFD}"/>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84" name="TextBox 83">
            <a:extLst>
              <a:ext uri="{FF2B5EF4-FFF2-40B4-BE49-F238E27FC236}">
                <a16:creationId xmlns:a16="http://schemas.microsoft.com/office/drawing/2014/main" id="{279D18D5-E80E-47DD-97B1-A34ACC7562C2}"/>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85" name="TextBox 84">
            <a:extLst>
              <a:ext uri="{FF2B5EF4-FFF2-40B4-BE49-F238E27FC236}">
                <a16:creationId xmlns:a16="http://schemas.microsoft.com/office/drawing/2014/main" id="{A8DCA72C-51BA-46CD-A216-6755E2410388}"/>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86" name="TextBox 85">
            <a:extLst>
              <a:ext uri="{FF2B5EF4-FFF2-40B4-BE49-F238E27FC236}">
                <a16:creationId xmlns:a16="http://schemas.microsoft.com/office/drawing/2014/main" id="{8B70AF3B-1D00-4031-91BD-4ED0ED736F6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87" name="TextBox 86">
            <a:extLst>
              <a:ext uri="{FF2B5EF4-FFF2-40B4-BE49-F238E27FC236}">
                <a16:creationId xmlns:a16="http://schemas.microsoft.com/office/drawing/2014/main" id="{0D565B25-C29C-4FDF-A629-CD833B0607D6}"/>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88" name="TextBox 87">
            <a:extLst>
              <a:ext uri="{FF2B5EF4-FFF2-40B4-BE49-F238E27FC236}">
                <a16:creationId xmlns:a16="http://schemas.microsoft.com/office/drawing/2014/main" id="{1EFB8F9C-C9C3-4EB7-B458-DF8E60CCD9BE}"/>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89" name="TextBox 88">
            <a:extLst>
              <a:ext uri="{FF2B5EF4-FFF2-40B4-BE49-F238E27FC236}">
                <a16:creationId xmlns:a16="http://schemas.microsoft.com/office/drawing/2014/main" id="{F7C2ACE8-957A-4959-A20E-84B5913C5DB1}"/>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0" name="TextBox 89">
            <a:extLst>
              <a:ext uri="{FF2B5EF4-FFF2-40B4-BE49-F238E27FC236}">
                <a16:creationId xmlns:a16="http://schemas.microsoft.com/office/drawing/2014/main" id="{38A2BE2F-54B9-425C-98A7-371434F7F43F}"/>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1" name="TextBox 90">
            <a:extLst>
              <a:ext uri="{FF2B5EF4-FFF2-40B4-BE49-F238E27FC236}">
                <a16:creationId xmlns:a16="http://schemas.microsoft.com/office/drawing/2014/main" id="{B4C8C20D-9FF6-4AFD-8E06-7A545105F38A}"/>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93" name="TextBox 92">
            <a:extLst>
              <a:ext uri="{FF2B5EF4-FFF2-40B4-BE49-F238E27FC236}">
                <a16:creationId xmlns:a16="http://schemas.microsoft.com/office/drawing/2014/main" id="{18F6783D-31F1-4563-A276-998E252259E5}"/>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95" name="TextBox 94">
            <a:extLst>
              <a:ext uri="{FF2B5EF4-FFF2-40B4-BE49-F238E27FC236}">
                <a16:creationId xmlns:a16="http://schemas.microsoft.com/office/drawing/2014/main" id="{8FABAA10-AB33-4606-818F-3EF22B11C3D8}"/>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00" name="TextBox 99">
            <a:extLst>
              <a:ext uri="{FF2B5EF4-FFF2-40B4-BE49-F238E27FC236}">
                <a16:creationId xmlns:a16="http://schemas.microsoft.com/office/drawing/2014/main" id="{236D21E0-C24D-46D9-866E-3EEF9816F338}"/>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5BC1D"/>
                </a:solidFill>
              </a:rPr>
              <a:t>%25</a:t>
            </a:r>
            <a:endParaRPr lang="en-US" sz="1200" dirty="0">
              <a:solidFill>
                <a:srgbClr val="F5BC1D"/>
              </a:solidFill>
            </a:endParaRPr>
          </a:p>
        </p:txBody>
      </p:sp>
      <p:grpSp>
        <p:nvGrpSpPr>
          <p:cNvPr id="133" name="Group 132">
            <a:extLst>
              <a:ext uri="{FF2B5EF4-FFF2-40B4-BE49-F238E27FC236}">
                <a16:creationId xmlns:a16="http://schemas.microsoft.com/office/drawing/2014/main" id="{268BE19E-552B-4FB0-8BC2-513C358DE190}"/>
              </a:ext>
            </a:extLst>
          </p:cNvPr>
          <p:cNvGrpSpPr/>
          <p:nvPr userDrawn="1"/>
        </p:nvGrpSpPr>
        <p:grpSpPr>
          <a:xfrm>
            <a:off x="6741365" y="4694414"/>
            <a:ext cx="189472" cy="1344100"/>
            <a:chOff x="2844518" y="6975081"/>
            <a:chExt cx="206267" cy="1463239"/>
          </a:xfrm>
          <a:solidFill>
            <a:srgbClr val="2F5598"/>
          </a:solidFill>
        </p:grpSpPr>
        <p:sp>
          <p:nvSpPr>
            <p:cNvPr id="134" name="Oval 133">
              <a:extLst>
                <a:ext uri="{FF2B5EF4-FFF2-40B4-BE49-F238E27FC236}">
                  <a16:creationId xmlns:a16="http://schemas.microsoft.com/office/drawing/2014/main" id="{E2A286CE-3B1D-4BFD-A5A0-12C99DB65F99}"/>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Oval 134">
              <a:extLst>
                <a:ext uri="{FF2B5EF4-FFF2-40B4-BE49-F238E27FC236}">
                  <a16:creationId xmlns:a16="http://schemas.microsoft.com/office/drawing/2014/main" id="{8C83DF3A-6914-4099-8625-9C25D85ADB20}"/>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a:extLst>
                <a:ext uri="{FF2B5EF4-FFF2-40B4-BE49-F238E27FC236}">
                  <a16:creationId xmlns:a16="http://schemas.microsoft.com/office/drawing/2014/main" id="{E509B960-52FC-431F-827C-074181E459CE}"/>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7" name="Group 136">
            <a:extLst>
              <a:ext uri="{FF2B5EF4-FFF2-40B4-BE49-F238E27FC236}">
                <a16:creationId xmlns:a16="http://schemas.microsoft.com/office/drawing/2014/main" id="{4C597509-014C-4037-80DF-6E9C9024E9F1}"/>
              </a:ext>
            </a:extLst>
          </p:cNvPr>
          <p:cNvGrpSpPr/>
          <p:nvPr userDrawn="1"/>
        </p:nvGrpSpPr>
        <p:grpSpPr>
          <a:xfrm>
            <a:off x="7688692" y="4694414"/>
            <a:ext cx="189472" cy="1344100"/>
            <a:chOff x="2844518" y="6975081"/>
            <a:chExt cx="206267" cy="1463239"/>
          </a:xfrm>
          <a:solidFill>
            <a:srgbClr val="2F5598"/>
          </a:solidFill>
        </p:grpSpPr>
        <p:sp>
          <p:nvSpPr>
            <p:cNvPr id="138" name="Oval 137">
              <a:extLst>
                <a:ext uri="{FF2B5EF4-FFF2-40B4-BE49-F238E27FC236}">
                  <a16:creationId xmlns:a16="http://schemas.microsoft.com/office/drawing/2014/main" id="{191A96ED-3686-433A-9F65-C8B766C0CF6D}"/>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Oval 138">
              <a:extLst>
                <a:ext uri="{FF2B5EF4-FFF2-40B4-BE49-F238E27FC236}">
                  <a16:creationId xmlns:a16="http://schemas.microsoft.com/office/drawing/2014/main" id="{624EF4DF-DDB6-4A83-AEED-1FAB65A24930}"/>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ectangle 139">
              <a:extLst>
                <a:ext uri="{FF2B5EF4-FFF2-40B4-BE49-F238E27FC236}">
                  <a16:creationId xmlns:a16="http://schemas.microsoft.com/office/drawing/2014/main" id="{DB940AB1-079A-429F-8A7B-30488BB2F7AD}"/>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1" name="Group 140">
            <a:extLst>
              <a:ext uri="{FF2B5EF4-FFF2-40B4-BE49-F238E27FC236}">
                <a16:creationId xmlns:a16="http://schemas.microsoft.com/office/drawing/2014/main" id="{ED2AEA0D-6FA5-4051-AC78-76586959B7E6}"/>
              </a:ext>
            </a:extLst>
          </p:cNvPr>
          <p:cNvGrpSpPr/>
          <p:nvPr userDrawn="1"/>
        </p:nvGrpSpPr>
        <p:grpSpPr>
          <a:xfrm>
            <a:off x="8625580" y="5113114"/>
            <a:ext cx="190269" cy="933927"/>
            <a:chOff x="5787914" y="7455489"/>
            <a:chExt cx="190269" cy="933927"/>
          </a:xfrm>
        </p:grpSpPr>
        <p:sp>
          <p:nvSpPr>
            <p:cNvPr id="142" name="Oval 141">
              <a:extLst>
                <a:ext uri="{FF2B5EF4-FFF2-40B4-BE49-F238E27FC236}">
                  <a16:creationId xmlns:a16="http://schemas.microsoft.com/office/drawing/2014/main" id="{FBBEC2D6-89BB-4B08-AD13-00D951230D84}"/>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Oval 142">
              <a:extLst>
                <a:ext uri="{FF2B5EF4-FFF2-40B4-BE49-F238E27FC236}">
                  <a16:creationId xmlns:a16="http://schemas.microsoft.com/office/drawing/2014/main" id="{274AEF74-8B2C-4DBE-BCF9-E849E2ECB62B}"/>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ectangle 143">
              <a:extLst>
                <a:ext uri="{FF2B5EF4-FFF2-40B4-BE49-F238E27FC236}">
                  <a16:creationId xmlns:a16="http://schemas.microsoft.com/office/drawing/2014/main" id="{9F4141D6-8195-4A97-8791-EF114EAEBDED}"/>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5" name="Group 144">
            <a:extLst>
              <a:ext uri="{FF2B5EF4-FFF2-40B4-BE49-F238E27FC236}">
                <a16:creationId xmlns:a16="http://schemas.microsoft.com/office/drawing/2014/main" id="{8D936C90-BA6D-44F7-8A99-A01414B01455}"/>
              </a:ext>
            </a:extLst>
          </p:cNvPr>
          <p:cNvGrpSpPr/>
          <p:nvPr userDrawn="1"/>
        </p:nvGrpSpPr>
        <p:grpSpPr>
          <a:xfrm>
            <a:off x="7948047" y="5113114"/>
            <a:ext cx="190269" cy="933927"/>
            <a:chOff x="5110381" y="7455489"/>
            <a:chExt cx="190269" cy="933927"/>
          </a:xfrm>
          <a:solidFill>
            <a:srgbClr val="F5BC1D"/>
          </a:solidFill>
        </p:grpSpPr>
        <p:sp>
          <p:nvSpPr>
            <p:cNvPr id="146" name="Oval 145">
              <a:extLst>
                <a:ext uri="{FF2B5EF4-FFF2-40B4-BE49-F238E27FC236}">
                  <a16:creationId xmlns:a16="http://schemas.microsoft.com/office/drawing/2014/main" id="{647ED2E8-F243-46E2-926A-2447C6DA3B33}"/>
                </a:ext>
              </a:extLst>
            </p:cNvPr>
            <p:cNvSpPr/>
            <p:nvPr userDrawn="1"/>
          </p:nvSpPr>
          <p:spPr>
            <a:xfrm>
              <a:off x="5110381" y="7455489"/>
              <a:ext cx="189472" cy="189472"/>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Oval 146">
              <a:extLst>
                <a:ext uri="{FF2B5EF4-FFF2-40B4-BE49-F238E27FC236}">
                  <a16:creationId xmlns:a16="http://schemas.microsoft.com/office/drawing/2014/main" id="{387B1DE8-74EB-4649-98C3-6179CDC35D49}"/>
                </a:ext>
              </a:extLst>
            </p:cNvPr>
            <p:cNvSpPr/>
            <p:nvPr userDrawn="1"/>
          </p:nvSpPr>
          <p:spPr>
            <a:xfrm>
              <a:off x="5110860" y="8199944"/>
              <a:ext cx="189472" cy="189472"/>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Rectangle 147">
              <a:extLst>
                <a:ext uri="{FF2B5EF4-FFF2-40B4-BE49-F238E27FC236}">
                  <a16:creationId xmlns:a16="http://schemas.microsoft.com/office/drawing/2014/main" id="{65834E49-87FC-4A3F-B93C-67A937A460DB}"/>
                </a:ext>
              </a:extLst>
            </p:cNvPr>
            <p:cNvSpPr/>
            <p:nvPr userDrawn="1"/>
          </p:nvSpPr>
          <p:spPr>
            <a:xfrm>
              <a:off x="5111178" y="7531484"/>
              <a:ext cx="189472" cy="775512"/>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9" name="Group 148">
            <a:extLst>
              <a:ext uri="{FF2B5EF4-FFF2-40B4-BE49-F238E27FC236}">
                <a16:creationId xmlns:a16="http://schemas.microsoft.com/office/drawing/2014/main" id="{D8176FA2-8254-41EB-8A65-8E7D0D49AAB2}"/>
              </a:ext>
            </a:extLst>
          </p:cNvPr>
          <p:cNvGrpSpPr/>
          <p:nvPr userDrawn="1"/>
        </p:nvGrpSpPr>
        <p:grpSpPr>
          <a:xfrm>
            <a:off x="8905216" y="4819933"/>
            <a:ext cx="190269" cy="1227108"/>
            <a:chOff x="6067550" y="7162308"/>
            <a:chExt cx="190269" cy="1227108"/>
          </a:xfrm>
        </p:grpSpPr>
        <p:sp>
          <p:nvSpPr>
            <p:cNvPr id="150" name="Oval 149">
              <a:extLst>
                <a:ext uri="{FF2B5EF4-FFF2-40B4-BE49-F238E27FC236}">
                  <a16:creationId xmlns:a16="http://schemas.microsoft.com/office/drawing/2014/main" id="{2E81AC5A-D16E-4C8D-A066-B339AB3CB684}"/>
                </a:ext>
              </a:extLst>
            </p:cNvPr>
            <p:cNvSpPr/>
            <p:nvPr userDrawn="1"/>
          </p:nvSpPr>
          <p:spPr>
            <a:xfrm>
              <a:off x="6067550" y="7162308"/>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1" name="Oval 150">
              <a:extLst>
                <a:ext uri="{FF2B5EF4-FFF2-40B4-BE49-F238E27FC236}">
                  <a16:creationId xmlns:a16="http://schemas.microsoft.com/office/drawing/2014/main" id="{B0D9C162-D4D4-4C82-BB0D-A3B58FFD6C6C}"/>
                </a:ext>
              </a:extLst>
            </p:cNvPr>
            <p:cNvSpPr/>
            <p:nvPr userDrawn="1"/>
          </p:nvSpPr>
          <p:spPr>
            <a:xfrm>
              <a:off x="6068029" y="819994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Rectangle 151">
              <a:extLst>
                <a:ext uri="{FF2B5EF4-FFF2-40B4-BE49-F238E27FC236}">
                  <a16:creationId xmlns:a16="http://schemas.microsoft.com/office/drawing/2014/main" id="{E673CDF3-815F-44C4-9FB4-ACC6B842124D}"/>
                </a:ext>
              </a:extLst>
            </p:cNvPr>
            <p:cNvSpPr/>
            <p:nvPr userDrawn="1"/>
          </p:nvSpPr>
          <p:spPr>
            <a:xfrm>
              <a:off x="6068347" y="7258050"/>
              <a:ext cx="189472" cy="1048946"/>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3" name="Group 152">
            <a:extLst>
              <a:ext uri="{FF2B5EF4-FFF2-40B4-BE49-F238E27FC236}">
                <a16:creationId xmlns:a16="http://schemas.microsoft.com/office/drawing/2014/main" id="{93824C40-F028-48A7-87AA-54D9BFA6E479}"/>
              </a:ext>
            </a:extLst>
          </p:cNvPr>
          <p:cNvGrpSpPr/>
          <p:nvPr userDrawn="1"/>
        </p:nvGrpSpPr>
        <p:grpSpPr>
          <a:xfrm>
            <a:off x="6996119" y="5770511"/>
            <a:ext cx="190079" cy="268003"/>
            <a:chOff x="4158453" y="8112886"/>
            <a:chExt cx="190079" cy="268003"/>
          </a:xfrm>
        </p:grpSpPr>
        <p:sp>
          <p:nvSpPr>
            <p:cNvPr id="154" name="Oval 153">
              <a:extLst>
                <a:ext uri="{FF2B5EF4-FFF2-40B4-BE49-F238E27FC236}">
                  <a16:creationId xmlns:a16="http://schemas.microsoft.com/office/drawing/2014/main" id="{CDC855CE-0D2E-400E-B74E-2E8F6C1FA58B}"/>
                </a:ext>
              </a:extLst>
            </p:cNvPr>
            <p:cNvSpPr/>
            <p:nvPr userDrawn="1"/>
          </p:nvSpPr>
          <p:spPr>
            <a:xfrm>
              <a:off x="4159060" y="8112886"/>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5" name="Oval 154">
              <a:extLst>
                <a:ext uri="{FF2B5EF4-FFF2-40B4-BE49-F238E27FC236}">
                  <a16:creationId xmlns:a16="http://schemas.microsoft.com/office/drawing/2014/main" id="{E7D9D6E7-3C45-4021-BA3A-F31CE19CD8C0}"/>
                </a:ext>
              </a:extLst>
            </p:cNvPr>
            <p:cNvSpPr/>
            <p:nvPr userDrawn="1"/>
          </p:nvSpPr>
          <p:spPr>
            <a:xfrm>
              <a:off x="4159060" y="8191417"/>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6" name="Rectangle 155">
              <a:extLst>
                <a:ext uri="{FF2B5EF4-FFF2-40B4-BE49-F238E27FC236}">
                  <a16:creationId xmlns:a16="http://schemas.microsoft.com/office/drawing/2014/main" id="{0398CFED-C8FE-42BD-BB45-CB58D2C51341}"/>
                </a:ext>
              </a:extLst>
            </p:cNvPr>
            <p:cNvSpPr/>
            <p:nvPr userDrawn="1"/>
          </p:nvSpPr>
          <p:spPr>
            <a:xfrm>
              <a:off x="4158453" y="8222779"/>
              <a:ext cx="189472" cy="59610"/>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7" name="Group 156">
            <a:extLst>
              <a:ext uri="{FF2B5EF4-FFF2-40B4-BE49-F238E27FC236}">
                <a16:creationId xmlns:a16="http://schemas.microsoft.com/office/drawing/2014/main" id="{636CD693-B14C-4724-8AB3-A2A3E6AC84A0}"/>
              </a:ext>
            </a:extLst>
          </p:cNvPr>
          <p:cNvGrpSpPr/>
          <p:nvPr userDrawn="1"/>
        </p:nvGrpSpPr>
        <p:grpSpPr>
          <a:xfrm>
            <a:off x="9848755" y="4957665"/>
            <a:ext cx="190269" cy="1086220"/>
            <a:chOff x="7011089" y="7287848"/>
            <a:chExt cx="190269" cy="1086220"/>
          </a:xfrm>
        </p:grpSpPr>
        <p:sp>
          <p:nvSpPr>
            <p:cNvPr id="158" name="Oval 157">
              <a:extLst>
                <a:ext uri="{FF2B5EF4-FFF2-40B4-BE49-F238E27FC236}">
                  <a16:creationId xmlns:a16="http://schemas.microsoft.com/office/drawing/2014/main" id="{2EC4272A-748C-4346-AAAC-C226DBE75F52}"/>
                </a:ext>
              </a:extLst>
            </p:cNvPr>
            <p:cNvSpPr/>
            <p:nvPr userDrawn="1"/>
          </p:nvSpPr>
          <p:spPr>
            <a:xfrm>
              <a:off x="7011089" y="7287848"/>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Oval 158">
              <a:extLst>
                <a:ext uri="{FF2B5EF4-FFF2-40B4-BE49-F238E27FC236}">
                  <a16:creationId xmlns:a16="http://schemas.microsoft.com/office/drawing/2014/main" id="{771080AC-E9B1-44B0-8EAE-EB054141D017}"/>
                </a:ext>
              </a:extLst>
            </p:cNvPr>
            <p:cNvSpPr/>
            <p:nvPr userDrawn="1"/>
          </p:nvSpPr>
          <p:spPr>
            <a:xfrm>
              <a:off x="7011568" y="8184596"/>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0" name="Rectangle 159">
              <a:extLst>
                <a:ext uri="{FF2B5EF4-FFF2-40B4-BE49-F238E27FC236}">
                  <a16:creationId xmlns:a16="http://schemas.microsoft.com/office/drawing/2014/main" id="{2980242C-2B70-4D15-AD9F-B109D5AAEBCC}"/>
                </a:ext>
              </a:extLst>
            </p:cNvPr>
            <p:cNvSpPr/>
            <p:nvPr userDrawn="1"/>
          </p:nvSpPr>
          <p:spPr>
            <a:xfrm>
              <a:off x="7011886" y="7382584"/>
              <a:ext cx="189472" cy="909064"/>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1" name="Group 160">
            <a:extLst>
              <a:ext uri="{FF2B5EF4-FFF2-40B4-BE49-F238E27FC236}">
                <a16:creationId xmlns:a16="http://schemas.microsoft.com/office/drawing/2014/main" id="{3C937C42-5B3B-4209-91DE-43BACAF16DAD}"/>
              </a:ext>
            </a:extLst>
          </p:cNvPr>
          <p:cNvGrpSpPr/>
          <p:nvPr userDrawn="1"/>
        </p:nvGrpSpPr>
        <p:grpSpPr>
          <a:xfrm>
            <a:off x="9572605" y="5496353"/>
            <a:ext cx="190269" cy="547532"/>
            <a:chOff x="6734939" y="7826536"/>
            <a:chExt cx="190269" cy="547532"/>
          </a:xfrm>
        </p:grpSpPr>
        <p:sp>
          <p:nvSpPr>
            <p:cNvPr id="162" name="Oval 161">
              <a:extLst>
                <a:ext uri="{FF2B5EF4-FFF2-40B4-BE49-F238E27FC236}">
                  <a16:creationId xmlns:a16="http://schemas.microsoft.com/office/drawing/2014/main" id="{9140CAAB-ADBF-4C15-8885-DBAA557C80CD}"/>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a:extLst>
                <a:ext uri="{FF2B5EF4-FFF2-40B4-BE49-F238E27FC236}">
                  <a16:creationId xmlns:a16="http://schemas.microsoft.com/office/drawing/2014/main" id="{94E515D9-B6A9-482F-9EAC-F39F380B95BD}"/>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Rectangle 163">
              <a:extLst>
                <a:ext uri="{FF2B5EF4-FFF2-40B4-BE49-F238E27FC236}">
                  <a16:creationId xmlns:a16="http://schemas.microsoft.com/office/drawing/2014/main" id="{6CA7FEB9-F4F3-4B2D-9B0E-E16F2C315671}"/>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5" name="Group 164">
            <a:extLst>
              <a:ext uri="{FF2B5EF4-FFF2-40B4-BE49-F238E27FC236}">
                <a16:creationId xmlns:a16="http://schemas.microsoft.com/office/drawing/2014/main" id="{F4C60C58-6AA8-47B8-9EC6-0422160B4259}"/>
              </a:ext>
            </a:extLst>
          </p:cNvPr>
          <p:cNvGrpSpPr/>
          <p:nvPr userDrawn="1"/>
        </p:nvGrpSpPr>
        <p:grpSpPr>
          <a:xfrm>
            <a:off x="10522960" y="5542852"/>
            <a:ext cx="190269" cy="499552"/>
            <a:chOff x="7685294" y="7885227"/>
            <a:chExt cx="190269" cy="499552"/>
          </a:xfrm>
        </p:grpSpPr>
        <p:sp>
          <p:nvSpPr>
            <p:cNvPr id="166" name="Oval 165">
              <a:extLst>
                <a:ext uri="{FF2B5EF4-FFF2-40B4-BE49-F238E27FC236}">
                  <a16:creationId xmlns:a16="http://schemas.microsoft.com/office/drawing/2014/main" id="{4058CB4B-C9D4-48B7-B1E7-ABF311F2F443}"/>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Oval 166">
              <a:extLst>
                <a:ext uri="{FF2B5EF4-FFF2-40B4-BE49-F238E27FC236}">
                  <a16:creationId xmlns:a16="http://schemas.microsoft.com/office/drawing/2014/main" id="{749FEBA5-E09D-4904-8750-E3E66AA52766}"/>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7CD94491-0E5B-45A6-9386-CAD90A97E49D}"/>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9" name="Group 168">
            <a:extLst>
              <a:ext uri="{FF2B5EF4-FFF2-40B4-BE49-F238E27FC236}">
                <a16:creationId xmlns:a16="http://schemas.microsoft.com/office/drawing/2014/main" id="{7AD6D69F-4E64-4BF4-BBA4-3422667F0438}"/>
              </a:ext>
            </a:extLst>
          </p:cNvPr>
          <p:cNvGrpSpPr/>
          <p:nvPr userDrawn="1"/>
        </p:nvGrpSpPr>
        <p:grpSpPr>
          <a:xfrm>
            <a:off x="10806104" y="4885487"/>
            <a:ext cx="190269" cy="1160072"/>
            <a:chOff x="7968438" y="7209574"/>
            <a:chExt cx="190269" cy="1160072"/>
          </a:xfrm>
        </p:grpSpPr>
        <p:sp>
          <p:nvSpPr>
            <p:cNvPr id="170" name="Oval 169">
              <a:extLst>
                <a:ext uri="{FF2B5EF4-FFF2-40B4-BE49-F238E27FC236}">
                  <a16:creationId xmlns:a16="http://schemas.microsoft.com/office/drawing/2014/main" id="{57063009-7F26-4087-854A-0C484F2F385D}"/>
                </a:ext>
              </a:extLst>
            </p:cNvPr>
            <p:cNvSpPr/>
            <p:nvPr userDrawn="1"/>
          </p:nvSpPr>
          <p:spPr>
            <a:xfrm>
              <a:off x="7968438" y="720957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Oval 170">
              <a:extLst>
                <a:ext uri="{FF2B5EF4-FFF2-40B4-BE49-F238E27FC236}">
                  <a16:creationId xmlns:a16="http://schemas.microsoft.com/office/drawing/2014/main" id="{0179CA96-9425-47A5-98C2-6DA1F875F260}"/>
                </a:ext>
              </a:extLst>
            </p:cNvPr>
            <p:cNvSpPr/>
            <p:nvPr userDrawn="1"/>
          </p:nvSpPr>
          <p:spPr>
            <a:xfrm>
              <a:off x="7968917" y="8180174"/>
              <a:ext cx="189472" cy="189472"/>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Rectangle 171">
              <a:extLst>
                <a:ext uri="{FF2B5EF4-FFF2-40B4-BE49-F238E27FC236}">
                  <a16:creationId xmlns:a16="http://schemas.microsoft.com/office/drawing/2014/main" id="{93EE07E9-988C-4299-AB73-DF611FFC55EE}"/>
                </a:ext>
              </a:extLst>
            </p:cNvPr>
            <p:cNvSpPr/>
            <p:nvPr userDrawn="1"/>
          </p:nvSpPr>
          <p:spPr>
            <a:xfrm>
              <a:off x="7969235" y="7287848"/>
              <a:ext cx="189472" cy="999378"/>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73" name="Straight Connector 172">
            <a:extLst>
              <a:ext uri="{FF2B5EF4-FFF2-40B4-BE49-F238E27FC236}">
                <a16:creationId xmlns:a16="http://schemas.microsoft.com/office/drawing/2014/main" id="{E48234E0-1EF4-4C10-BA5D-05C7A61C1A5A}"/>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77" name="Oval 176">
            <a:extLst>
              <a:ext uri="{FF2B5EF4-FFF2-40B4-BE49-F238E27FC236}">
                <a16:creationId xmlns:a16="http://schemas.microsoft.com/office/drawing/2014/main" id="{62BD6798-8CC8-4ABB-AC7A-096E767DF1A2}"/>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8" name="Group 177">
            <a:extLst>
              <a:ext uri="{FF2B5EF4-FFF2-40B4-BE49-F238E27FC236}">
                <a16:creationId xmlns:a16="http://schemas.microsoft.com/office/drawing/2014/main" id="{57DA42AD-E139-4886-9AB0-05CCBB219918}"/>
              </a:ext>
            </a:extLst>
          </p:cNvPr>
          <p:cNvGrpSpPr/>
          <p:nvPr userDrawn="1"/>
        </p:nvGrpSpPr>
        <p:grpSpPr>
          <a:xfrm>
            <a:off x="9303357" y="1660756"/>
            <a:ext cx="1486114" cy="1644498"/>
            <a:chOff x="9407935" y="1823656"/>
            <a:chExt cx="1486114" cy="1644498"/>
          </a:xfrm>
        </p:grpSpPr>
        <p:sp>
          <p:nvSpPr>
            <p:cNvPr id="179" name="Arc 178">
              <a:extLst>
                <a:ext uri="{FF2B5EF4-FFF2-40B4-BE49-F238E27FC236}">
                  <a16:creationId xmlns:a16="http://schemas.microsoft.com/office/drawing/2014/main" id="{5A76AF66-AF8A-401C-8332-E44ECEE72C8D}"/>
                </a:ext>
              </a:extLst>
            </p:cNvPr>
            <p:cNvSpPr/>
            <p:nvPr userDrawn="1"/>
          </p:nvSpPr>
          <p:spPr>
            <a:xfrm>
              <a:off x="9407935" y="1893520"/>
              <a:ext cx="1486114" cy="1498937"/>
            </a:xfrm>
            <a:prstGeom prst="arc">
              <a:avLst>
                <a:gd name="adj1" fmla="val 16200000"/>
                <a:gd name="adj2" fmla="val 5806717"/>
              </a:avLst>
            </a:prstGeom>
            <a:noFill/>
            <a:ln w="165100">
              <a:solidFill>
                <a:srgbClr val="F5BC1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0" name="Oval 179">
              <a:extLst>
                <a:ext uri="{FF2B5EF4-FFF2-40B4-BE49-F238E27FC236}">
                  <a16:creationId xmlns:a16="http://schemas.microsoft.com/office/drawing/2014/main" id="{3A31C920-5B52-481C-8225-5752FC98D760}"/>
                </a:ext>
              </a:extLst>
            </p:cNvPr>
            <p:cNvSpPr/>
            <p:nvPr userDrawn="1"/>
          </p:nvSpPr>
          <p:spPr>
            <a:xfrm>
              <a:off x="10082467" y="1823656"/>
              <a:ext cx="152210" cy="15221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Oval 180">
              <a:extLst>
                <a:ext uri="{FF2B5EF4-FFF2-40B4-BE49-F238E27FC236}">
                  <a16:creationId xmlns:a16="http://schemas.microsoft.com/office/drawing/2014/main" id="{1A535457-8060-47AD-92C1-31F8FC7DC0AA}"/>
                </a:ext>
              </a:extLst>
            </p:cNvPr>
            <p:cNvSpPr/>
            <p:nvPr userDrawn="1"/>
          </p:nvSpPr>
          <p:spPr>
            <a:xfrm>
              <a:off x="9991992" y="3315944"/>
              <a:ext cx="152210" cy="15221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2" name="TextBox 91">
            <a:extLst>
              <a:ext uri="{FF2B5EF4-FFF2-40B4-BE49-F238E27FC236}">
                <a16:creationId xmlns:a16="http://schemas.microsoft.com/office/drawing/2014/main" id="{9B111214-159C-4AA9-B6B8-E423B15F16A2}"/>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5BC1D"/>
                </a:solidFill>
              </a:rPr>
              <a:t>%6</a:t>
            </a:r>
            <a:endParaRPr lang="en-US" sz="1200" dirty="0">
              <a:solidFill>
                <a:srgbClr val="F5BC1D"/>
              </a:solidFill>
            </a:endParaRPr>
          </a:p>
        </p:txBody>
      </p:sp>
      <p:sp>
        <p:nvSpPr>
          <p:cNvPr id="94" name="TextBox 93">
            <a:extLst>
              <a:ext uri="{FF2B5EF4-FFF2-40B4-BE49-F238E27FC236}">
                <a16:creationId xmlns:a16="http://schemas.microsoft.com/office/drawing/2014/main" id="{74488230-C796-4031-915F-BEEB85B87019}"/>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5BC1D"/>
                </a:solidFill>
              </a:rPr>
              <a:t>%19</a:t>
            </a:r>
            <a:endParaRPr lang="en-US" sz="1200" dirty="0">
              <a:solidFill>
                <a:srgbClr val="F5BC1D"/>
              </a:solidFill>
            </a:endParaRPr>
          </a:p>
        </p:txBody>
      </p:sp>
      <p:sp>
        <p:nvSpPr>
          <p:cNvPr id="96" name="TextBox 95">
            <a:extLst>
              <a:ext uri="{FF2B5EF4-FFF2-40B4-BE49-F238E27FC236}">
                <a16:creationId xmlns:a16="http://schemas.microsoft.com/office/drawing/2014/main" id="{4B0FD27E-BA2B-43E4-B0E0-3FFF63191EC0}"/>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5BC1D"/>
                </a:solidFill>
              </a:rPr>
              <a:t>%26</a:t>
            </a:r>
            <a:endParaRPr lang="en-US" sz="1200" dirty="0">
              <a:solidFill>
                <a:srgbClr val="F5BC1D"/>
              </a:solidFill>
            </a:endParaRPr>
          </a:p>
        </p:txBody>
      </p:sp>
      <p:sp>
        <p:nvSpPr>
          <p:cNvPr id="97" name="TextBox 96">
            <a:extLst>
              <a:ext uri="{FF2B5EF4-FFF2-40B4-BE49-F238E27FC236}">
                <a16:creationId xmlns:a16="http://schemas.microsoft.com/office/drawing/2014/main" id="{1F5139B4-8327-44DA-8C08-9FCB9DAA3C73}"/>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98" name="TextBox 97">
            <a:extLst>
              <a:ext uri="{FF2B5EF4-FFF2-40B4-BE49-F238E27FC236}">
                <a16:creationId xmlns:a16="http://schemas.microsoft.com/office/drawing/2014/main" id="{FCB9CA8B-125D-464A-8110-0E20456082A1}"/>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5BC1D"/>
                </a:solidFill>
              </a:rPr>
              <a:t>%23</a:t>
            </a:r>
            <a:endParaRPr lang="en-US" sz="1200" dirty="0">
              <a:solidFill>
                <a:srgbClr val="F5BC1D"/>
              </a:solidFill>
            </a:endParaRPr>
          </a:p>
        </p:txBody>
      </p:sp>
      <p:sp>
        <p:nvSpPr>
          <p:cNvPr id="99" name="TextBox 98">
            <a:extLst>
              <a:ext uri="{FF2B5EF4-FFF2-40B4-BE49-F238E27FC236}">
                <a16:creationId xmlns:a16="http://schemas.microsoft.com/office/drawing/2014/main" id="{ED20B215-CFB1-4FA5-9A0F-52662D6374CE}"/>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Tree>
    <p:extLst>
      <p:ext uri="{BB962C8B-B14F-4D97-AF65-F5344CB8AC3E}">
        <p14:creationId xmlns:p14="http://schemas.microsoft.com/office/powerpoint/2010/main" val="29755222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1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9B101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518439"/>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9331"/>
            <a:ext cx="2834641" cy="531571"/>
          </a:xfrm>
        </p:spPr>
        <p:txBody>
          <a:bodyPr>
            <a:noAutofit/>
          </a:bodyPr>
          <a:lstStyle>
            <a:lvl1pPr marL="0" indent="0" algn="l" rtl="1">
              <a:buNone/>
              <a:defRPr sz="2800" b="1">
                <a:solidFill>
                  <a:srgbClr val="9B101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37" name="Straight Connector 36">
            <a:extLst>
              <a:ext uri="{FF2B5EF4-FFF2-40B4-BE49-F238E27FC236}">
                <a16:creationId xmlns:a16="http://schemas.microsoft.com/office/drawing/2014/main" id="{5907333D-B300-44BD-A47B-AD2FEA82EF62}"/>
              </a:ext>
            </a:extLst>
          </p:cNvPr>
          <p:cNvCxnSpPr>
            <a:cxnSpLocks/>
          </p:cNvCxnSpPr>
          <p:nvPr userDrawn="1"/>
        </p:nvCxnSpPr>
        <p:spPr>
          <a:xfrm>
            <a:off x="5867400" y="996958"/>
            <a:ext cx="1297554" cy="0"/>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DBD379-D705-4A82-9AA5-A086606D0C2B}"/>
              </a:ext>
            </a:extLst>
          </p:cNvPr>
          <p:cNvCxnSpPr>
            <a:cxnSpLocks/>
          </p:cNvCxnSpPr>
          <p:nvPr userDrawn="1"/>
        </p:nvCxnSpPr>
        <p:spPr>
          <a:xfrm>
            <a:off x="5867400" y="1662545"/>
            <a:ext cx="1295400" cy="0"/>
          </a:xfrm>
          <a:prstGeom prst="line">
            <a:avLst/>
          </a:prstGeom>
          <a:ln>
            <a:solidFill>
              <a:srgbClr val="9B1010"/>
            </a:solidFill>
          </a:ln>
        </p:spPr>
        <p:style>
          <a:lnRef idx="1">
            <a:schemeClr val="accent1"/>
          </a:lnRef>
          <a:fillRef idx="0">
            <a:schemeClr val="accent1"/>
          </a:fillRef>
          <a:effectRef idx="0">
            <a:schemeClr val="accent1"/>
          </a:effectRef>
          <a:fontRef idx="minor">
            <a:schemeClr val="tx1"/>
          </a:fontRef>
        </p:style>
      </p:cxnSp>
      <p:grpSp>
        <p:nvGrpSpPr>
          <p:cNvPr id="40" name="Graphic 86">
            <a:extLst>
              <a:ext uri="{FF2B5EF4-FFF2-40B4-BE49-F238E27FC236}">
                <a16:creationId xmlns:a16="http://schemas.microsoft.com/office/drawing/2014/main" id="{4168D97F-38AD-4B2B-8451-270B2BCE9401}"/>
              </a:ext>
            </a:extLst>
          </p:cNvPr>
          <p:cNvGrpSpPr/>
          <p:nvPr userDrawn="1"/>
        </p:nvGrpSpPr>
        <p:grpSpPr>
          <a:xfrm>
            <a:off x="426160" y="1062828"/>
            <a:ext cx="709020" cy="708414"/>
            <a:chOff x="2931001" y="2532793"/>
            <a:chExt cx="851690" cy="850963"/>
          </a:xfrm>
          <a:solidFill>
            <a:srgbClr val="9B1010"/>
          </a:solidFill>
        </p:grpSpPr>
        <p:sp>
          <p:nvSpPr>
            <p:cNvPr id="41" name="Freeform: Shape 88">
              <a:extLst>
                <a:ext uri="{FF2B5EF4-FFF2-40B4-BE49-F238E27FC236}">
                  <a16:creationId xmlns:a16="http://schemas.microsoft.com/office/drawing/2014/main" id="{68E9C032-FD29-4A2F-A12C-DFC354D53B70}"/>
                </a:ext>
              </a:extLst>
            </p:cNvPr>
            <p:cNvSpPr/>
            <p:nvPr/>
          </p:nvSpPr>
          <p:spPr>
            <a:xfrm>
              <a:off x="2931001" y="2532793"/>
              <a:ext cx="851690" cy="850963"/>
            </a:xfrm>
            <a:custGeom>
              <a:avLst/>
              <a:gdLst>
                <a:gd name="connsiteX0" fmla="*/ 659285 w 851690"/>
                <a:gd name="connsiteY0" fmla="*/ 650938 h 850963"/>
                <a:gd name="connsiteX1" fmla="*/ 647855 w 851690"/>
                <a:gd name="connsiteY1" fmla="*/ 692848 h 850963"/>
                <a:gd name="connsiteX2" fmla="*/ 634520 w 851690"/>
                <a:gd name="connsiteY2" fmla="*/ 748093 h 850963"/>
                <a:gd name="connsiteX3" fmla="*/ 632616 w 851690"/>
                <a:gd name="connsiteY3" fmla="*/ 764286 h 850963"/>
                <a:gd name="connsiteX4" fmla="*/ 632616 w 851690"/>
                <a:gd name="connsiteY4" fmla="*/ 810006 h 850963"/>
                <a:gd name="connsiteX5" fmla="*/ 591658 w 851690"/>
                <a:gd name="connsiteY5" fmla="*/ 850963 h 850963"/>
                <a:gd name="connsiteX6" fmla="*/ 46828 w 851690"/>
                <a:gd name="connsiteY6" fmla="*/ 850963 h 850963"/>
                <a:gd name="connsiteX7" fmla="*/ 155 w 851690"/>
                <a:gd name="connsiteY7" fmla="*/ 804291 h 850963"/>
                <a:gd name="connsiteX8" fmla="*/ 155 w 851690"/>
                <a:gd name="connsiteY8" fmla="*/ 126111 h 850963"/>
                <a:gd name="connsiteX9" fmla="*/ 33493 w 851690"/>
                <a:gd name="connsiteY9" fmla="*/ 82296 h 850963"/>
                <a:gd name="connsiteX10" fmla="*/ 150650 w 851690"/>
                <a:gd name="connsiteY10" fmla="*/ 82296 h 850963"/>
                <a:gd name="connsiteX11" fmla="*/ 237328 w 851690"/>
                <a:gd name="connsiteY11" fmla="*/ 40386 h 850963"/>
                <a:gd name="connsiteX12" fmla="*/ 350675 w 851690"/>
                <a:gd name="connsiteY12" fmla="*/ 6096 h 850963"/>
                <a:gd name="connsiteX13" fmla="*/ 393538 w 851690"/>
                <a:gd name="connsiteY13" fmla="*/ 39433 h 850963"/>
                <a:gd name="connsiteX14" fmla="*/ 457355 w 851690"/>
                <a:gd name="connsiteY14" fmla="*/ 79438 h 850963"/>
                <a:gd name="connsiteX15" fmla="*/ 480215 w 851690"/>
                <a:gd name="connsiteY15" fmla="*/ 82296 h 850963"/>
                <a:gd name="connsiteX16" fmla="*/ 585943 w 851690"/>
                <a:gd name="connsiteY16" fmla="*/ 82296 h 850963"/>
                <a:gd name="connsiteX17" fmla="*/ 632616 w 851690"/>
                <a:gd name="connsiteY17" fmla="*/ 123053 h 850963"/>
                <a:gd name="connsiteX18" fmla="*/ 632616 w 851690"/>
                <a:gd name="connsiteY18" fmla="*/ 128968 h 850963"/>
                <a:gd name="connsiteX19" fmla="*/ 632616 w 851690"/>
                <a:gd name="connsiteY19" fmla="*/ 300418 h 850963"/>
                <a:gd name="connsiteX20" fmla="*/ 632616 w 851690"/>
                <a:gd name="connsiteY20" fmla="*/ 311848 h 850963"/>
                <a:gd name="connsiteX21" fmla="*/ 637378 w 851690"/>
                <a:gd name="connsiteY21" fmla="*/ 308991 h 850963"/>
                <a:gd name="connsiteX22" fmla="*/ 683098 w 851690"/>
                <a:gd name="connsiteY22" fmla="*/ 309943 h 850963"/>
                <a:gd name="connsiteX23" fmla="*/ 692623 w 851690"/>
                <a:gd name="connsiteY23" fmla="*/ 310896 h 850963"/>
                <a:gd name="connsiteX24" fmla="*/ 736438 w 851690"/>
                <a:gd name="connsiteY24" fmla="*/ 329946 h 850963"/>
                <a:gd name="connsiteX25" fmla="*/ 745011 w 851690"/>
                <a:gd name="connsiteY25" fmla="*/ 334708 h 850963"/>
                <a:gd name="connsiteX26" fmla="*/ 778348 w 851690"/>
                <a:gd name="connsiteY26" fmla="*/ 368046 h 850963"/>
                <a:gd name="connsiteX27" fmla="*/ 783111 w 851690"/>
                <a:gd name="connsiteY27" fmla="*/ 375666 h 850963"/>
                <a:gd name="connsiteX28" fmla="*/ 801208 w 851690"/>
                <a:gd name="connsiteY28" fmla="*/ 420433 h 850963"/>
                <a:gd name="connsiteX29" fmla="*/ 803113 w 851690"/>
                <a:gd name="connsiteY29" fmla="*/ 429006 h 850963"/>
                <a:gd name="connsiteX30" fmla="*/ 804066 w 851690"/>
                <a:gd name="connsiteY30" fmla="*/ 476631 h 850963"/>
                <a:gd name="connsiteX31" fmla="*/ 802161 w 851690"/>
                <a:gd name="connsiteY31" fmla="*/ 486156 h 850963"/>
                <a:gd name="connsiteX32" fmla="*/ 784063 w 851690"/>
                <a:gd name="connsiteY32" fmla="*/ 529971 h 850963"/>
                <a:gd name="connsiteX33" fmla="*/ 777395 w 851690"/>
                <a:gd name="connsiteY33" fmla="*/ 538543 h 850963"/>
                <a:gd name="connsiteX34" fmla="*/ 783110 w 851690"/>
                <a:gd name="connsiteY34" fmla="*/ 569023 h 850963"/>
                <a:gd name="connsiteX35" fmla="*/ 848833 w 851690"/>
                <a:gd name="connsiteY35" fmla="*/ 690943 h 850963"/>
                <a:gd name="connsiteX36" fmla="*/ 851691 w 851690"/>
                <a:gd name="connsiteY36" fmla="*/ 704278 h 850963"/>
                <a:gd name="connsiteX37" fmla="*/ 835844 w 851690"/>
                <a:gd name="connsiteY37" fmla="*/ 714502 h 850963"/>
                <a:gd name="connsiteX38" fmla="*/ 833593 w 851690"/>
                <a:gd name="connsiteY38" fmla="*/ 713803 h 850963"/>
                <a:gd name="connsiteX39" fmla="*/ 766918 w 851690"/>
                <a:gd name="connsiteY39" fmla="*/ 694753 h 850963"/>
                <a:gd name="connsiteX40" fmla="*/ 741201 w 851690"/>
                <a:gd name="connsiteY40" fmla="*/ 705231 h 850963"/>
                <a:gd name="connsiteX41" fmla="*/ 715483 w 851690"/>
                <a:gd name="connsiteY41" fmla="*/ 758571 h 850963"/>
                <a:gd name="connsiteX42" fmla="*/ 700243 w 851690"/>
                <a:gd name="connsiteY42" fmla="*/ 769048 h 850963"/>
                <a:gd name="connsiteX43" fmla="*/ 686908 w 851690"/>
                <a:gd name="connsiteY43" fmla="*/ 755713 h 850963"/>
                <a:gd name="connsiteX44" fmla="*/ 662143 w 851690"/>
                <a:gd name="connsiteY44" fmla="*/ 654748 h 850963"/>
                <a:gd name="connsiteX45" fmla="*/ 660238 w 851690"/>
                <a:gd name="connsiteY45" fmla="*/ 651891 h 850963"/>
                <a:gd name="connsiteX46" fmla="*/ 83023 w 851690"/>
                <a:gd name="connsiteY46" fmla="*/ 164211 h 850963"/>
                <a:gd name="connsiteX47" fmla="*/ 83023 w 851690"/>
                <a:gd name="connsiteY47" fmla="*/ 768096 h 850963"/>
                <a:gd name="connsiteX48" fmla="*/ 549748 w 851690"/>
                <a:gd name="connsiteY48" fmla="*/ 768096 h 850963"/>
                <a:gd name="connsiteX49" fmla="*/ 549748 w 851690"/>
                <a:gd name="connsiteY49" fmla="*/ 694753 h 850963"/>
                <a:gd name="connsiteX50" fmla="*/ 541176 w 851690"/>
                <a:gd name="connsiteY50" fmla="*/ 696658 h 850963"/>
                <a:gd name="connsiteX51" fmla="*/ 485930 w 851690"/>
                <a:gd name="connsiteY51" fmla="*/ 712851 h 850963"/>
                <a:gd name="connsiteX52" fmla="*/ 470690 w 851690"/>
                <a:gd name="connsiteY52" fmla="*/ 709041 h 850963"/>
                <a:gd name="connsiteX53" fmla="*/ 469738 w 851690"/>
                <a:gd name="connsiteY53" fmla="*/ 692848 h 850963"/>
                <a:gd name="connsiteX54" fmla="*/ 471643 w 851690"/>
                <a:gd name="connsiteY54" fmla="*/ 689038 h 850963"/>
                <a:gd name="connsiteX55" fmla="*/ 543080 w 851690"/>
                <a:gd name="connsiteY55" fmla="*/ 557593 h 850963"/>
                <a:gd name="connsiteX56" fmla="*/ 535460 w 851690"/>
                <a:gd name="connsiteY56" fmla="*/ 529018 h 850963"/>
                <a:gd name="connsiteX57" fmla="*/ 518315 w 851690"/>
                <a:gd name="connsiteY57" fmla="*/ 486156 h 850963"/>
                <a:gd name="connsiteX58" fmla="*/ 516410 w 851690"/>
                <a:gd name="connsiteY58" fmla="*/ 475678 h 850963"/>
                <a:gd name="connsiteX59" fmla="*/ 515458 w 851690"/>
                <a:gd name="connsiteY59" fmla="*/ 429006 h 850963"/>
                <a:gd name="connsiteX60" fmla="*/ 517363 w 851690"/>
                <a:gd name="connsiteY60" fmla="*/ 419481 h 850963"/>
                <a:gd name="connsiteX61" fmla="*/ 526888 w 851690"/>
                <a:gd name="connsiteY61" fmla="*/ 384238 h 850963"/>
                <a:gd name="connsiteX62" fmla="*/ 545938 w 851690"/>
                <a:gd name="connsiteY62" fmla="*/ 356616 h 850963"/>
                <a:gd name="connsiteX63" fmla="*/ 549748 w 851690"/>
                <a:gd name="connsiteY63" fmla="*/ 343281 h 850963"/>
                <a:gd name="connsiteX64" fmla="*/ 549748 w 851690"/>
                <a:gd name="connsiteY64" fmla="*/ 164211 h 850963"/>
                <a:gd name="connsiteX65" fmla="*/ 495455 w 851690"/>
                <a:gd name="connsiteY65" fmla="*/ 164211 h 850963"/>
                <a:gd name="connsiteX66" fmla="*/ 490693 w 851690"/>
                <a:gd name="connsiteY66" fmla="*/ 167068 h 850963"/>
                <a:gd name="connsiteX67" fmla="*/ 449735 w 851690"/>
                <a:gd name="connsiteY67" fmla="*/ 191833 h 850963"/>
                <a:gd name="connsiteX68" fmla="*/ 183035 w 851690"/>
                <a:gd name="connsiteY68" fmla="*/ 191833 h 850963"/>
                <a:gd name="connsiteX69" fmla="*/ 142078 w 851690"/>
                <a:gd name="connsiteY69" fmla="*/ 168021 h 850963"/>
                <a:gd name="connsiteX70" fmla="*/ 136363 w 851690"/>
                <a:gd name="connsiteY70" fmla="*/ 164211 h 850963"/>
                <a:gd name="connsiteX71" fmla="*/ 579276 w 851690"/>
                <a:gd name="connsiteY71" fmla="*/ 706183 h 850963"/>
                <a:gd name="connsiteX72" fmla="*/ 577370 w 851690"/>
                <a:gd name="connsiteY72" fmla="*/ 706183 h 850963"/>
                <a:gd name="connsiteX73" fmla="*/ 577370 w 851690"/>
                <a:gd name="connsiteY73" fmla="*/ 778573 h 850963"/>
                <a:gd name="connsiteX74" fmla="*/ 560226 w 851690"/>
                <a:gd name="connsiteY74" fmla="*/ 795718 h 850963"/>
                <a:gd name="connsiteX75" fmla="*/ 72545 w 851690"/>
                <a:gd name="connsiteY75" fmla="*/ 795718 h 850963"/>
                <a:gd name="connsiteX76" fmla="*/ 55400 w 851690"/>
                <a:gd name="connsiteY76" fmla="*/ 779526 h 850963"/>
                <a:gd name="connsiteX77" fmla="*/ 55400 w 851690"/>
                <a:gd name="connsiteY77" fmla="*/ 152781 h 850963"/>
                <a:gd name="connsiteX78" fmla="*/ 71593 w 851690"/>
                <a:gd name="connsiteY78" fmla="*/ 136588 h 850963"/>
                <a:gd name="connsiteX79" fmla="*/ 137315 w 851690"/>
                <a:gd name="connsiteY79" fmla="*/ 136588 h 850963"/>
                <a:gd name="connsiteX80" fmla="*/ 137315 w 851690"/>
                <a:gd name="connsiteY80" fmla="*/ 108966 h 850963"/>
                <a:gd name="connsiteX81" fmla="*/ 43970 w 851690"/>
                <a:gd name="connsiteY81" fmla="*/ 108966 h 850963"/>
                <a:gd name="connsiteX82" fmla="*/ 27778 w 851690"/>
                <a:gd name="connsiteY82" fmla="*/ 125158 h 850963"/>
                <a:gd name="connsiteX83" fmla="*/ 27778 w 851690"/>
                <a:gd name="connsiteY83" fmla="*/ 803338 h 850963"/>
                <a:gd name="connsiteX84" fmla="*/ 47780 w 851690"/>
                <a:gd name="connsiteY84" fmla="*/ 823341 h 850963"/>
                <a:gd name="connsiteX85" fmla="*/ 591658 w 851690"/>
                <a:gd name="connsiteY85" fmla="*/ 823341 h 850963"/>
                <a:gd name="connsiteX86" fmla="*/ 604041 w 851690"/>
                <a:gd name="connsiteY86" fmla="*/ 813816 h 850963"/>
                <a:gd name="connsiteX87" fmla="*/ 603088 w 851690"/>
                <a:gd name="connsiteY87" fmla="*/ 756666 h 850963"/>
                <a:gd name="connsiteX88" fmla="*/ 579276 w 851690"/>
                <a:gd name="connsiteY88" fmla="*/ 706183 h 850963"/>
                <a:gd name="connsiteX89" fmla="*/ 315433 w 851690"/>
                <a:gd name="connsiteY89" fmla="*/ 164211 h 850963"/>
                <a:gd name="connsiteX90" fmla="*/ 450688 w 851690"/>
                <a:gd name="connsiteY90" fmla="*/ 164211 h 850963"/>
                <a:gd name="connsiteX91" fmla="*/ 467833 w 851690"/>
                <a:gd name="connsiteY91" fmla="*/ 151151 h 850963"/>
                <a:gd name="connsiteX92" fmla="*/ 467833 w 851690"/>
                <a:gd name="connsiteY92" fmla="*/ 147066 h 850963"/>
                <a:gd name="connsiteX93" fmla="*/ 467833 w 851690"/>
                <a:gd name="connsiteY93" fmla="*/ 114681 h 850963"/>
                <a:gd name="connsiteX94" fmla="*/ 462253 w 851690"/>
                <a:gd name="connsiteY94" fmla="*/ 107080 h 850963"/>
                <a:gd name="connsiteX95" fmla="*/ 462118 w 851690"/>
                <a:gd name="connsiteY95" fmla="*/ 107061 h 850963"/>
                <a:gd name="connsiteX96" fmla="*/ 424018 w 851690"/>
                <a:gd name="connsiteY96" fmla="*/ 95631 h 850963"/>
                <a:gd name="connsiteX97" fmla="*/ 368773 w 851690"/>
                <a:gd name="connsiteY97" fmla="*/ 51816 h 850963"/>
                <a:gd name="connsiteX98" fmla="*/ 273792 w 851690"/>
                <a:gd name="connsiteY98" fmla="*/ 40614 h 850963"/>
                <a:gd name="connsiteX99" fmla="*/ 261140 w 851690"/>
                <a:gd name="connsiteY99" fmla="*/ 53721 h 850963"/>
                <a:gd name="connsiteX100" fmla="*/ 170653 w 851690"/>
                <a:gd name="connsiteY100" fmla="*/ 107061 h 850963"/>
                <a:gd name="connsiteX101" fmla="*/ 164938 w 851690"/>
                <a:gd name="connsiteY101" fmla="*/ 113728 h 850963"/>
                <a:gd name="connsiteX102" fmla="*/ 164938 w 851690"/>
                <a:gd name="connsiteY102" fmla="*/ 146113 h 850963"/>
                <a:gd name="connsiteX103" fmla="*/ 183035 w 851690"/>
                <a:gd name="connsiteY103" fmla="*/ 164211 h 850963"/>
                <a:gd name="connsiteX104" fmla="*/ 750726 w 851690"/>
                <a:gd name="connsiteY104" fmla="*/ 378523 h 850963"/>
                <a:gd name="connsiteX105" fmla="*/ 732628 w 851690"/>
                <a:gd name="connsiteY105" fmla="*/ 361378 h 850963"/>
                <a:gd name="connsiteX106" fmla="*/ 715992 w 851690"/>
                <a:gd name="connsiteY106" fmla="*/ 352496 h 850963"/>
                <a:gd name="connsiteX107" fmla="*/ 715483 w 851690"/>
                <a:gd name="connsiteY107" fmla="*/ 349948 h 850963"/>
                <a:gd name="connsiteX108" fmla="*/ 692623 w 851690"/>
                <a:gd name="connsiteY108" fmla="*/ 340423 h 850963"/>
                <a:gd name="connsiteX109" fmla="*/ 673868 w 851690"/>
                <a:gd name="connsiteY109" fmla="*/ 338448 h 850963"/>
                <a:gd name="connsiteX110" fmla="*/ 672620 w 851690"/>
                <a:gd name="connsiteY110" fmla="*/ 336613 h 850963"/>
                <a:gd name="connsiteX111" fmla="*/ 651582 w 851690"/>
                <a:gd name="connsiteY111" fmla="*/ 331934 h 850963"/>
                <a:gd name="connsiteX112" fmla="*/ 646903 w 851690"/>
                <a:gd name="connsiteY112" fmla="*/ 336613 h 850963"/>
                <a:gd name="connsiteX113" fmla="*/ 629054 w 851690"/>
                <a:gd name="connsiteY113" fmla="*/ 342701 h 850963"/>
                <a:gd name="connsiteX114" fmla="*/ 626901 w 851690"/>
                <a:gd name="connsiteY114" fmla="*/ 341376 h 850963"/>
                <a:gd name="connsiteX115" fmla="*/ 604041 w 851690"/>
                <a:gd name="connsiteY115" fmla="*/ 349948 h 850963"/>
                <a:gd name="connsiteX116" fmla="*/ 589443 w 851690"/>
                <a:gd name="connsiteY116" fmla="*/ 361888 h 850963"/>
                <a:gd name="connsiteX117" fmla="*/ 586896 w 851690"/>
                <a:gd name="connsiteY117" fmla="*/ 361378 h 850963"/>
                <a:gd name="connsiteX118" fmla="*/ 568798 w 851690"/>
                <a:gd name="connsiteY118" fmla="*/ 379476 h 850963"/>
                <a:gd name="connsiteX119" fmla="*/ 559074 w 851690"/>
                <a:gd name="connsiteY119" fmla="*/ 397188 h 850963"/>
                <a:gd name="connsiteX120" fmla="*/ 557368 w 851690"/>
                <a:gd name="connsiteY120" fmla="*/ 397573 h 850963"/>
                <a:gd name="connsiteX121" fmla="*/ 547843 w 851690"/>
                <a:gd name="connsiteY121" fmla="*/ 419481 h 850963"/>
                <a:gd name="connsiteX122" fmla="*/ 545340 w 851690"/>
                <a:gd name="connsiteY122" fmla="*/ 439531 h 850963"/>
                <a:gd name="connsiteX123" fmla="*/ 544033 w 851690"/>
                <a:gd name="connsiteY123" fmla="*/ 440436 h 850963"/>
                <a:gd name="connsiteX124" fmla="*/ 544033 w 851690"/>
                <a:gd name="connsiteY124" fmla="*/ 465201 h 850963"/>
                <a:gd name="connsiteX125" fmla="*/ 547843 w 851690"/>
                <a:gd name="connsiteY125" fmla="*/ 486156 h 850963"/>
                <a:gd name="connsiteX126" fmla="*/ 557368 w 851690"/>
                <a:gd name="connsiteY126" fmla="*/ 508063 h 850963"/>
                <a:gd name="connsiteX127" fmla="*/ 568798 w 851690"/>
                <a:gd name="connsiteY127" fmla="*/ 526161 h 850963"/>
                <a:gd name="connsiteX128" fmla="*/ 586895 w 851690"/>
                <a:gd name="connsiteY128" fmla="*/ 543306 h 850963"/>
                <a:gd name="connsiteX129" fmla="*/ 604137 w 851690"/>
                <a:gd name="connsiteY129" fmla="*/ 550946 h 850963"/>
                <a:gd name="connsiteX130" fmla="*/ 604993 w 851690"/>
                <a:gd name="connsiteY130" fmla="*/ 554736 h 850963"/>
                <a:gd name="connsiteX131" fmla="*/ 626901 w 851690"/>
                <a:gd name="connsiteY131" fmla="*/ 564261 h 850963"/>
                <a:gd name="connsiteX132" fmla="*/ 646855 w 851690"/>
                <a:gd name="connsiteY132" fmla="*/ 567435 h 850963"/>
                <a:gd name="connsiteX133" fmla="*/ 647855 w 851690"/>
                <a:gd name="connsiteY133" fmla="*/ 569023 h 850963"/>
                <a:gd name="connsiteX134" fmla="*/ 667548 w 851690"/>
                <a:gd name="connsiteY134" fmla="*/ 573550 h 850963"/>
                <a:gd name="connsiteX135" fmla="*/ 672620 w 851690"/>
                <a:gd name="connsiteY135" fmla="*/ 568071 h 850963"/>
                <a:gd name="connsiteX136" fmla="*/ 693576 w 851690"/>
                <a:gd name="connsiteY136" fmla="*/ 564261 h 850963"/>
                <a:gd name="connsiteX137" fmla="*/ 712377 w 851690"/>
                <a:gd name="connsiteY137" fmla="*/ 562789 h 850963"/>
                <a:gd name="connsiteX138" fmla="*/ 715483 w 851690"/>
                <a:gd name="connsiteY138" fmla="*/ 555688 h 850963"/>
                <a:gd name="connsiteX139" fmla="*/ 733580 w 851690"/>
                <a:gd name="connsiteY139" fmla="*/ 543306 h 850963"/>
                <a:gd name="connsiteX140" fmla="*/ 750726 w 851690"/>
                <a:gd name="connsiteY140" fmla="*/ 525208 h 850963"/>
                <a:gd name="connsiteX141" fmla="*/ 763108 w 851690"/>
                <a:gd name="connsiteY141" fmla="*/ 508063 h 850963"/>
                <a:gd name="connsiteX142" fmla="*/ 772633 w 851690"/>
                <a:gd name="connsiteY142" fmla="*/ 486156 h 850963"/>
                <a:gd name="connsiteX143" fmla="*/ 773962 w 851690"/>
                <a:gd name="connsiteY143" fmla="*/ 465994 h 850963"/>
                <a:gd name="connsiteX144" fmla="*/ 776443 w 851690"/>
                <a:gd name="connsiteY144" fmla="*/ 464248 h 850963"/>
                <a:gd name="connsiteX145" fmla="*/ 775491 w 851690"/>
                <a:gd name="connsiteY145" fmla="*/ 440436 h 850963"/>
                <a:gd name="connsiteX146" fmla="*/ 771680 w 851690"/>
                <a:gd name="connsiteY146" fmla="*/ 419481 h 850963"/>
                <a:gd name="connsiteX147" fmla="*/ 763108 w 851690"/>
                <a:gd name="connsiteY147" fmla="*/ 396621 h 850963"/>
                <a:gd name="connsiteX148" fmla="*/ 750726 w 851690"/>
                <a:gd name="connsiteY148" fmla="*/ 378523 h 850963"/>
                <a:gd name="connsiteX149" fmla="*/ 614518 w 851690"/>
                <a:gd name="connsiteY149" fmla="*/ 714756 h 850963"/>
                <a:gd name="connsiteX150" fmla="*/ 616423 w 851690"/>
                <a:gd name="connsiteY150" fmla="*/ 706183 h 850963"/>
                <a:gd name="connsiteX151" fmla="*/ 641188 w 851690"/>
                <a:gd name="connsiteY151" fmla="*/ 607123 h 850963"/>
                <a:gd name="connsiteX152" fmla="*/ 629758 w 851690"/>
                <a:gd name="connsiteY152" fmla="*/ 593788 h 850963"/>
                <a:gd name="connsiteX153" fmla="*/ 582133 w 851690"/>
                <a:gd name="connsiteY153" fmla="*/ 573786 h 850963"/>
                <a:gd name="connsiteX154" fmla="*/ 567421 w 851690"/>
                <a:gd name="connsiteY154" fmla="*/ 572019 h 850963"/>
                <a:gd name="connsiteX155" fmla="*/ 564988 w 851690"/>
                <a:gd name="connsiteY155" fmla="*/ 574738 h 850963"/>
                <a:gd name="connsiteX156" fmla="*/ 527841 w 851690"/>
                <a:gd name="connsiteY156" fmla="*/ 642366 h 850963"/>
                <a:gd name="connsiteX157" fmla="*/ 509743 w 851690"/>
                <a:gd name="connsiteY157" fmla="*/ 676656 h 850963"/>
                <a:gd name="connsiteX158" fmla="*/ 517363 w 851690"/>
                <a:gd name="connsiteY158" fmla="*/ 676656 h 850963"/>
                <a:gd name="connsiteX159" fmla="*/ 572608 w 851690"/>
                <a:gd name="connsiteY159" fmla="*/ 660463 h 850963"/>
                <a:gd name="connsiteX160" fmla="*/ 589753 w 851690"/>
                <a:gd name="connsiteY160" fmla="*/ 668083 h 850963"/>
                <a:gd name="connsiteX161" fmla="*/ 597373 w 851690"/>
                <a:gd name="connsiteY161" fmla="*/ 681418 h 850963"/>
                <a:gd name="connsiteX162" fmla="*/ 614518 w 851690"/>
                <a:gd name="connsiteY162" fmla="*/ 714756 h 850963"/>
                <a:gd name="connsiteX163" fmla="*/ 495455 w 851690"/>
                <a:gd name="connsiteY163" fmla="*/ 136588 h 850963"/>
                <a:gd name="connsiteX164" fmla="*/ 558320 w 851690"/>
                <a:gd name="connsiteY164" fmla="*/ 136588 h 850963"/>
                <a:gd name="connsiteX165" fmla="*/ 577370 w 851690"/>
                <a:gd name="connsiteY165" fmla="*/ 155638 h 850963"/>
                <a:gd name="connsiteX166" fmla="*/ 577370 w 851690"/>
                <a:gd name="connsiteY166" fmla="*/ 332803 h 850963"/>
                <a:gd name="connsiteX167" fmla="*/ 599278 w 851690"/>
                <a:gd name="connsiteY167" fmla="*/ 314706 h 850963"/>
                <a:gd name="connsiteX168" fmla="*/ 604993 w 851690"/>
                <a:gd name="connsiteY168" fmla="*/ 305181 h 850963"/>
                <a:gd name="connsiteX169" fmla="*/ 604993 w 851690"/>
                <a:gd name="connsiteY169" fmla="*/ 127063 h 850963"/>
                <a:gd name="connsiteX170" fmla="*/ 587848 w 851690"/>
                <a:gd name="connsiteY170" fmla="*/ 108966 h 850963"/>
                <a:gd name="connsiteX171" fmla="*/ 495455 w 851690"/>
                <a:gd name="connsiteY171" fmla="*/ 108966 h 850963"/>
                <a:gd name="connsiteX172" fmla="*/ 705005 w 851690"/>
                <a:gd name="connsiteY172" fmla="*/ 714756 h 850963"/>
                <a:gd name="connsiteX173" fmla="*/ 709768 w 851690"/>
                <a:gd name="connsiteY173" fmla="*/ 706183 h 850963"/>
                <a:gd name="connsiteX174" fmla="*/ 729770 w 851690"/>
                <a:gd name="connsiteY174" fmla="*/ 667131 h 850963"/>
                <a:gd name="connsiteX175" fmla="*/ 747868 w 851690"/>
                <a:gd name="connsiteY175" fmla="*/ 659511 h 850963"/>
                <a:gd name="connsiteX176" fmla="*/ 765966 w 851690"/>
                <a:gd name="connsiteY176" fmla="*/ 665226 h 850963"/>
                <a:gd name="connsiteX177" fmla="*/ 809780 w 851690"/>
                <a:gd name="connsiteY177" fmla="*/ 677608 h 850963"/>
                <a:gd name="connsiteX178" fmla="*/ 808828 w 851690"/>
                <a:gd name="connsiteY178" fmla="*/ 672846 h 850963"/>
                <a:gd name="connsiteX179" fmla="*/ 754535 w 851690"/>
                <a:gd name="connsiteY179" fmla="*/ 573786 h 850963"/>
                <a:gd name="connsiteX180" fmla="*/ 739789 w 851690"/>
                <a:gd name="connsiteY180" fmla="*/ 572340 h 850963"/>
                <a:gd name="connsiteX181" fmla="*/ 738343 w 851690"/>
                <a:gd name="connsiteY181" fmla="*/ 573786 h 850963"/>
                <a:gd name="connsiteX182" fmla="*/ 690718 w 851690"/>
                <a:gd name="connsiteY182" fmla="*/ 593788 h 850963"/>
                <a:gd name="connsiteX183" fmla="*/ 678131 w 851690"/>
                <a:gd name="connsiteY183" fmla="*/ 601607 h 850963"/>
                <a:gd name="connsiteX184" fmla="*/ 678336 w 851690"/>
                <a:gd name="connsiteY184" fmla="*/ 607123 h 850963"/>
                <a:gd name="connsiteX185" fmla="*/ 693576 w 851690"/>
                <a:gd name="connsiteY185" fmla="*/ 667131 h 850963"/>
                <a:gd name="connsiteX186" fmla="*/ 705005 w 851690"/>
                <a:gd name="connsiteY186" fmla="*/ 714756 h 85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851690" h="850963">
                  <a:moveTo>
                    <a:pt x="659285" y="650938"/>
                  </a:moveTo>
                  <a:lnTo>
                    <a:pt x="647855" y="692848"/>
                  </a:lnTo>
                  <a:cubicBezTo>
                    <a:pt x="644045" y="710946"/>
                    <a:pt x="639283" y="729043"/>
                    <a:pt x="634520" y="748093"/>
                  </a:cubicBezTo>
                  <a:cubicBezTo>
                    <a:pt x="633361" y="753416"/>
                    <a:pt x="632723" y="758839"/>
                    <a:pt x="632616" y="764286"/>
                  </a:cubicBezTo>
                  <a:lnTo>
                    <a:pt x="632616" y="810006"/>
                  </a:lnTo>
                  <a:cubicBezTo>
                    <a:pt x="632112" y="832414"/>
                    <a:pt x="614066" y="850460"/>
                    <a:pt x="591658" y="850963"/>
                  </a:cubicBezTo>
                  <a:lnTo>
                    <a:pt x="46828" y="850963"/>
                  </a:lnTo>
                  <a:cubicBezTo>
                    <a:pt x="16348" y="850963"/>
                    <a:pt x="155" y="834771"/>
                    <a:pt x="155" y="804291"/>
                  </a:cubicBezTo>
                  <a:lnTo>
                    <a:pt x="155" y="126111"/>
                  </a:lnTo>
                  <a:cubicBezTo>
                    <a:pt x="-1669" y="105101"/>
                    <a:pt x="12758" y="86140"/>
                    <a:pt x="33493" y="82296"/>
                  </a:cubicBezTo>
                  <a:lnTo>
                    <a:pt x="150650" y="82296"/>
                  </a:lnTo>
                  <a:cubicBezTo>
                    <a:pt x="184666" y="83376"/>
                    <a:pt x="217051" y="67718"/>
                    <a:pt x="237328" y="40386"/>
                  </a:cubicBezTo>
                  <a:cubicBezTo>
                    <a:pt x="263174" y="4871"/>
                    <a:pt x="309477" y="-9137"/>
                    <a:pt x="350675" y="6096"/>
                  </a:cubicBezTo>
                  <a:cubicBezTo>
                    <a:pt x="367980" y="12664"/>
                    <a:pt x="382912" y="24278"/>
                    <a:pt x="393538" y="39433"/>
                  </a:cubicBezTo>
                  <a:cubicBezTo>
                    <a:pt x="409523" y="59771"/>
                    <a:pt x="432085" y="73914"/>
                    <a:pt x="457355" y="79438"/>
                  </a:cubicBezTo>
                  <a:cubicBezTo>
                    <a:pt x="464830" y="81322"/>
                    <a:pt x="472507" y="82281"/>
                    <a:pt x="480215" y="82296"/>
                  </a:cubicBezTo>
                  <a:lnTo>
                    <a:pt x="585943" y="82296"/>
                  </a:lnTo>
                  <a:cubicBezTo>
                    <a:pt x="610086" y="80662"/>
                    <a:pt x="630982" y="98910"/>
                    <a:pt x="632616" y="123053"/>
                  </a:cubicBezTo>
                  <a:cubicBezTo>
                    <a:pt x="632749" y="125023"/>
                    <a:pt x="632749" y="126999"/>
                    <a:pt x="632616" y="128968"/>
                  </a:cubicBezTo>
                  <a:cubicBezTo>
                    <a:pt x="631663" y="186118"/>
                    <a:pt x="632616" y="243268"/>
                    <a:pt x="632616" y="300418"/>
                  </a:cubicBezTo>
                  <a:lnTo>
                    <a:pt x="632616" y="311848"/>
                  </a:lnTo>
                  <a:lnTo>
                    <a:pt x="637378" y="308991"/>
                  </a:lnTo>
                  <a:cubicBezTo>
                    <a:pt x="651464" y="300233"/>
                    <a:pt x="669389" y="300607"/>
                    <a:pt x="683098" y="309943"/>
                  </a:cubicBezTo>
                  <a:cubicBezTo>
                    <a:pt x="686104" y="311213"/>
                    <a:pt x="689425" y="311545"/>
                    <a:pt x="692623" y="310896"/>
                  </a:cubicBezTo>
                  <a:cubicBezTo>
                    <a:pt x="709741" y="307762"/>
                    <a:pt x="727054" y="315290"/>
                    <a:pt x="736438" y="329946"/>
                  </a:cubicBezTo>
                  <a:cubicBezTo>
                    <a:pt x="738693" y="332434"/>
                    <a:pt x="741706" y="334109"/>
                    <a:pt x="745011" y="334708"/>
                  </a:cubicBezTo>
                  <a:cubicBezTo>
                    <a:pt x="761438" y="338793"/>
                    <a:pt x="774264" y="351619"/>
                    <a:pt x="778348" y="368046"/>
                  </a:cubicBezTo>
                  <a:cubicBezTo>
                    <a:pt x="779134" y="371007"/>
                    <a:pt x="780793" y="373662"/>
                    <a:pt x="783111" y="375666"/>
                  </a:cubicBezTo>
                  <a:cubicBezTo>
                    <a:pt x="797997" y="385264"/>
                    <a:pt x="805242" y="403186"/>
                    <a:pt x="801208" y="420433"/>
                  </a:cubicBezTo>
                  <a:cubicBezTo>
                    <a:pt x="800774" y="423428"/>
                    <a:pt x="801452" y="426477"/>
                    <a:pt x="803113" y="429006"/>
                  </a:cubicBezTo>
                  <a:cubicBezTo>
                    <a:pt x="813298" y="443140"/>
                    <a:pt x="813677" y="462101"/>
                    <a:pt x="804066" y="476631"/>
                  </a:cubicBezTo>
                  <a:cubicBezTo>
                    <a:pt x="802046" y="479365"/>
                    <a:pt x="801348" y="482855"/>
                    <a:pt x="802161" y="486156"/>
                  </a:cubicBezTo>
                  <a:cubicBezTo>
                    <a:pt x="805232" y="503045"/>
                    <a:pt x="798158" y="520172"/>
                    <a:pt x="784063" y="529971"/>
                  </a:cubicBezTo>
                  <a:cubicBezTo>
                    <a:pt x="780253" y="531876"/>
                    <a:pt x="779301" y="534733"/>
                    <a:pt x="777395" y="538543"/>
                  </a:cubicBezTo>
                  <a:cubicBezTo>
                    <a:pt x="775491" y="542353"/>
                    <a:pt x="777395" y="559498"/>
                    <a:pt x="783110" y="569023"/>
                  </a:cubicBezTo>
                  <a:lnTo>
                    <a:pt x="848833" y="690943"/>
                  </a:lnTo>
                  <a:cubicBezTo>
                    <a:pt x="850694" y="695144"/>
                    <a:pt x="851667" y="699684"/>
                    <a:pt x="851691" y="704278"/>
                  </a:cubicBezTo>
                  <a:cubicBezTo>
                    <a:pt x="850138" y="711477"/>
                    <a:pt x="843043" y="716055"/>
                    <a:pt x="835844" y="714502"/>
                  </a:cubicBezTo>
                  <a:cubicBezTo>
                    <a:pt x="835074" y="714336"/>
                    <a:pt x="834321" y="714102"/>
                    <a:pt x="833593" y="713803"/>
                  </a:cubicBezTo>
                  <a:lnTo>
                    <a:pt x="766918" y="694753"/>
                  </a:lnTo>
                  <a:cubicBezTo>
                    <a:pt x="749773" y="689991"/>
                    <a:pt x="749773" y="689038"/>
                    <a:pt x="741201" y="705231"/>
                  </a:cubicBezTo>
                  <a:lnTo>
                    <a:pt x="715483" y="758571"/>
                  </a:lnTo>
                  <a:cubicBezTo>
                    <a:pt x="711673" y="765238"/>
                    <a:pt x="707863" y="770001"/>
                    <a:pt x="700243" y="769048"/>
                  </a:cubicBezTo>
                  <a:cubicBezTo>
                    <a:pt x="692623" y="768096"/>
                    <a:pt x="688813" y="762381"/>
                    <a:pt x="686908" y="755713"/>
                  </a:cubicBezTo>
                  <a:cubicBezTo>
                    <a:pt x="678335" y="722376"/>
                    <a:pt x="669763" y="689038"/>
                    <a:pt x="662143" y="654748"/>
                  </a:cubicBezTo>
                  <a:lnTo>
                    <a:pt x="660238" y="651891"/>
                  </a:lnTo>
                  <a:close/>
                  <a:moveTo>
                    <a:pt x="83023" y="164211"/>
                  </a:moveTo>
                  <a:lnTo>
                    <a:pt x="83023" y="768096"/>
                  </a:lnTo>
                  <a:lnTo>
                    <a:pt x="549748" y="768096"/>
                  </a:lnTo>
                  <a:lnTo>
                    <a:pt x="549748" y="694753"/>
                  </a:lnTo>
                  <a:lnTo>
                    <a:pt x="541176" y="696658"/>
                  </a:lnTo>
                  <a:lnTo>
                    <a:pt x="485930" y="712851"/>
                  </a:lnTo>
                  <a:cubicBezTo>
                    <a:pt x="480562" y="715025"/>
                    <a:pt x="474404" y="713486"/>
                    <a:pt x="470690" y="709041"/>
                  </a:cubicBezTo>
                  <a:cubicBezTo>
                    <a:pt x="467043" y="704364"/>
                    <a:pt x="466664" y="697920"/>
                    <a:pt x="469738" y="692848"/>
                  </a:cubicBezTo>
                  <a:lnTo>
                    <a:pt x="471643" y="689038"/>
                  </a:lnTo>
                  <a:lnTo>
                    <a:pt x="543080" y="557593"/>
                  </a:lnTo>
                  <a:cubicBezTo>
                    <a:pt x="546538" y="547403"/>
                    <a:pt x="543532" y="536134"/>
                    <a:pt x="535460" y="529018"/>
                  </a:cubicBezTo>
                  <a:cubicBezTo>
                    <a:pt x="521247" y="519802"/>
                    <a:pt x="514379" y="502632"/>
                    <a:pt x="518315" y="486156"/>
                  </a:cubicBezTo>
                  <a:cubicBezTo>
                    <a:pt x="518230" y="482585"/>
                    <a:pt x="517587" y="479050"/>
                    <a:pt x="516410" y="475678"/>
                  </a:cubicBezTo>
                  <a:cubicBezTo>
                    <a:pt x="506108" y="461938"/>
                    <a:pt x="505724" y="443155"/>
                    <a:pt x="515458" y="429006"/>
                  </a:cubicBezTo>
                  <a:cubicBezTo>
                    <a:pt x="517478" y="426272"/>
                    <a:pt x="518176" y="422781"/>
                    <a:pt x="517363" y="419481"/>
                  </a:cubicBezTo>
                  <a:cubicBezTo>
                    <a:pt x="514337" y="406878"/>
                    <a:pt x="517925" y="393601"/>
                    <a:pt x="526888" y="384238"/>
                  </a:cubicBezTo>
                  <a:cubicBezTo>
                    <a:pt x="536202" y="377472"/>
                    <a:pt x="542923" y="367726"/>
                    <a:pt x="545938" y="356616"/>
                  </a:cubicBezTo>
                  <a:cubicBezTo>
                    <a:pt x="547521" y="352266"/>
                    <a:pt x="548794" y="347810"/>
                    <a:pt x="549748" y="343281"/>
                  </a:cubicBezTo>
                  <a:lnTo>
                    <a:pt x="549748" y="164211"/>
                  </a:lnTo>
                  <a:lnTo>
                    <a:pt x="495455" y="164211"/>
                  </a:lnTo>
                  <a:lnTo>
                    <a:pt x="490693" y="167068"/>
                  </a:lnTo>
                  <a:cubicBezTo>
                    <a:pt x="483560" y="183074"/>
                    <a:pt x="467223" y="192952"/>
                    <a:pt x="449735" y="191833"/>
                  </a:cubicBezTo>
                  <a:cubicBezTo>
                    <a:pt x="361153" y="190881"/>
                    <a:pt x="272570" y="190881"/>
                    <a:pt x="183035" y="191833"/>
                  </a:cubicBezTo>
                  <a:cubicBezTo>
                    <a:pt x="165899" y="192598"/>
                    <a:pt x="149892" y="183291"/>
                    <a:pt x="142078" y="168021"/>
                  </a:cubicBezTo>
                  <a:cubicBezTo>
                    <a:pt x="140886" y="165916"/>
                    <a:pt x="138765" y="164502"/>
                    <a:pt x="136363" y="164211"/>
                  </a:cubicBezTo>
                  <a:close/>
                  <a:moveTo>
                    <a:pt x="579276" y="706183"/>
                  </a:moveTo>
                  <a:lnTo>
                    <a:pt x="577370" y="706183"/>
                  </a:lnTo>
                  <a:lnTo>
                    <a:pt x="577370" y="778573"/>
                  </a:lnTo>
                  <a:cubicBezTo>
                    <a:pt x="577370" y="790956"/>
                    <a:pt x="572608" y="795718"/>
                    <a:pt x="560226" y="795718"/>
                  </a:cubicBezTo>
                  <a:lnTo>
                    <a:pt x="72545" y="795718"/>
                  </a:lnTo>
                  <a:cubicBezTo>
                    <a:pt x="60163" y="795718"/>
                    <a:pt x="55400" y="790956"/>
                    <a:pt x="55400" y="779526"/>
                  </a:cubicBezTo>
                  <a:lnTo>
                    <a:pt x="55400" y="152781"/>
                  </a:lnTo>
                  <a:cubicBezTo>
                    <a:pt x="55400" y="141351"/>
                    <a:pt x="60163" y="136588"/>
                    <a:pt x="71593" y="136588"/>
                  </a:cubicBezTo>
                  <a:lnTo>
                    <a:pt x="137315" y="136588"/>
                  </a:lnTo>
                  <a:lnTo>
                    <a:pt x="137315" y="108966"/>
                  </a:lnTo>
                  <a:lnTo>
                    <a:pt x="43970" y="108966"/>
                  </a:lnTo>
                  <a:cubicBezTo>
                    <a:pt x="32540" y="108966"/>
                    <a:pt x="27778" y="113728"/>
                    <a:pt x="27778" y="125158"/>
                  </a:cubicBezTo>
                  <a:lnTo>
                    <a:pt x="27778" y="803338"/>
                  </a:lnTo>
                  <a:cubicBezTo>
                    <a:pt x="27778" y="819531"/>
                    <a:pt x="31588" y="823341"/>
                    <a:pt x="47780" y="823341"/>
                  </a:cubicBezTo>
                  <a:lnTo>
                    <a:pt x="591658" y="823341"/>
                  </a:lnTo>
                  <a:cubicBezTo>
                    <a:pt x="597373" y="822388"/>
                    <a:pt x="603088" y="820483"/>
                    <a:pt x="604041" y="813816"/>
                  </a:cubicBezTo>
                  <a:cubicBezTo>
                    <a:pt x="604993" y="807148"/>
                    <a:pt x="607851" y="774763"/>
                    <a:pt x="603088" y="756666"/>
                  </a:cubicBezTo>
                  <a:cubicBezTo>
                    <a:pt x="598326" y="738568"/>
                    <a:pt x="586895" y="722376"/>
                    <a:pt x="579276" y="706183"/>
                  </a:cubicBezTo>
                  <a:close/>
                  <a:moveTo>
                    <a:pt x="315433" y="164211"/>
                  </a:moveTo>
                  <a:lnTo>
                    <a:pt x="450688" y="164211"/>
                  </a:lnTo>
                  <a:cubicBezTo>
                    <a:pt x="459029" y="165339"/>
                    <a:pt x="466705" y="159492"/>
                    <a:pt x="467833" y="151151"/>
                  </a:cubicBezTo>
                  <a:cubicBezTo>
                    <a:pt x="468016" y="149795"/>
                    <a:pt x="468016" y="148421"/>
                    <a:pt x="467833" y="147066"/>
                  </a:cubicBezTo>
                  <a:lnTo>
                    <a:pt x="467833" y="114681"/>
                  </a:lnTo>
                  <a:cubicBezTo>
                    <a:pt x="468391" y="111041"/>
                    <a:pt x="465893" y="107638"/>
                    <a:pt x="462253" y="107080"/>
                  </a:cubicBezTo>
                  <a:cubicBezTo>
                    <a:pt x="462208" y="107073"/>
                    <a:pt x="462163" y="107067"/>
                    <a:pt x="462118" y="107061"/>
                  </a:cubicBezTo>
                  <a:cubicBezTo>
                    <a:pt x="449027" y="104701"/>
                    <a:pt x="436246" y="100867"/>
                    <a:pt x="424018" y="95631"/>
                  </a:cubicBezTo>
                  <a:cubicBezTo>
                    <a:pt x="401158" y="87058"/>
                    <a:pt x="384965" y="69913"/>
                    <a:pt x="368773" y="51816"/>
                  </a:cubicBezTo>
                  <a:cubicBezTo>
                    <a:pt x="345638" y="22494"/>
                    <a:pt x="303113" y="17479"/>
                    <a:pt x="273792" y="40614"/>
                  </a:cubicBezTo>
                  <a:cubicBezTo>
                    <a:pt x="269003" y="44392"/>
                    <a:pt x="264747" y="48801"/>
                    <a:pt x="261140" y="53721"/>
                  </a:cubicBezTo>
                  <a:cubicBezTo>
                    <a:pt x="239180" y="82724"/>
                    <a:pt x="206663" y="101892"/>
                    <a:pt x="170653" y="107061"/>
                  </a:cubicBezTo>
                  <a:cubicBezTo>
                    <a:pt x="166843" y="108013"/>
                    <a:pt x="164938" y="108966"/>
                    <a:pt x="164938" y="113728"/>
                  </a:cubicBezTo>
                  <a:lnTo>
                    <a:pt x="164938" y="146113"/>
                  </a:lnTo>
                  <a:cubicBezTo>
                    <a:pt x="164938" y="159448"/>
                    <a:pt x="169700" y="164211"/>
                    <a:pt x="183035" y="164211"/>
                  </a:cubicBezTo>
                  <a:close/>
                  <a:moveTo>
                    <a:pt x="750726" y="378523"/>
                  </a:moveTo>
                  <a:cubicBezTo>
                    <a:pt x="751678" y="366141"/>
                    <a:pt x="745963" y="359473"/>
                    <a:pt x="732628" y="361378"/>
                  </a:cubicBezTo>
                  <a:cubicBezTo>
                    <a:pt x="725581" y="363519"/>
                    <a:pt x="718133" y="359542"/>
                    <a:pt x="715992" y="352496"/>
                  </a:cubicBezTo>
                  <a:cubicBezTo>
                    <a:pt x="715740" y="351665"/>
                    <a:pt x="715570" y="350812"/>
                    <a:pt x="715483" y="349948"/>
                  </a:cubicBezTo>
                  <a:cubicBezTo>
                    <a:pt x="711673" y="337566"/>
                    <a:pt x="704053" y="333756"/>
                    <a:pt x="692623" y="340423"/>
                  </a:cubicBezTo>
                  <a:cubicBezTo>
                    <a:pt x="686899" y="345057"/>
                    <a:pt x="678502" y="344173"/>
                    <a:pt x="673868" y="338448"/>
                  </a:cubicBezTo>
                  <a:cubicBezTo>
                    <a:pt x="673402" y="337872"/>
                    <a:pt x="672985" y="337258"/>
                    <a:pt x="672620" y="336613"/>
                  </a:cubicBezTo>
                  <a:cubicBezTo>
                    <a:pt x="668103" y="329512"/>
                    <a:pt x="658684" y="327417"/>
                    <a:pt x="651582" y="331934"/>
                  </a:cubicBezTo>
                  <a:cubicBezTo>
                    <a:pt x="649698" y="333133"/>
                    <a:pt x="648101" y="334730"/>
                    <a:pt x="646903" y="336613"/>
                  </a:cubicBezTo>
                  <a:cubicBezTo>
                    <a:pt x="643655" y="343223"/>
                    <a:pt x="635664" y="345949"/>
                    <a:pt x="629054" y="342701"/>
                  </a:cubicBezTo>
                  <a:cubicBezTo>
                    <a:pt x="628296" y="342328"/>
                    <a:pt x="627575" y="341885"/>
                    <a:pt x="626901" y="341376"/>
                  </a:cubicBezTo>
                  <a:cubicBezTo>
                    <a:pt x="615470" y="334708"/>
                    <a:pt x="606898" y="337566"/>
                    <a:pt x="604041" y="349948"/>
                  </a:cubicBezTo>
                  <a:cubicBezTo>
                    <a:pt x="603306" y="357276"/>
                    <a:pt x="596771" y="362622"/>
                    <a:pt x="589443" y="361888"/>
                  </a:cubicBezTo>
                  <a:cubicBezTo>
                    <a:pt x="588579" y="361801"/>
                    <a:pt x="587726" y="361631"/>
                    <a:pt x="586896" y="361378"/>
                  </a:cubicBezTo>
                  <a:cubicBezTo>
                    <a:pt x="573560" y="360426"/>
                    <a:pt x="566893" y="366141"/>
                    <a:pt x="568798" y="379476"/>
                  </a:cubicBezTo>
                  <a:cubicBezTo>
                    <a:pt x="571004" y="387052"/>
                    <a:pt x="566651" y="394982"/>
                    <a:pt x="559074" y="397188"/>
                  </a:cubicBezTo>
                  <a:cubicBezTo>
                    <a:pt x="558514" y="397351"/>
                    <a:pt x="557944" y="397480"/>
                    <a:pt x="557368" y="397573"/>
                  </a:cubicBezTo>
                  <a:cubicBezTo>
                    <a:pt x="544985" y="400431"/>
                    <a:pt x="541176" y="408051"/>
                    <a:pt x="547843" y="419481"/>
                  </a:cubicBezTo>
                  <a:cubicBezTo>
                    <a:pt x="552689" y="425709"/>
                    <a:pt x="551568" y="434685"/>
                    <a:pt x="545340" y="439531"/>
                  </a:cubicBezTo>
                  <a:cubicBezTo>
                    <a:pt x="544922" y="439856"/>
                    <a:pt x="544485" y="440159"/>
                    <a:pt x="544033" y="440436"/>
                  </a:cubicBezTo>
                  <a:cubicBezTo>
                    <a:pt x="533555" y="448056"/>
                    <a:pt x="533555" y="456628"/>
                    <a:pt x="544033" y="465201"/>
                  </a:cubicBezTo>
                  <a:cubicBezTo>
                    <a:pt x="554510" y="473773"/>
                    <a:pt x="553558" y="476631"/>
                    <a:pt x="547843" y="486156"/>
                  </a:cubicBezTo>
                  <a:cubicBezTo>
                    <a:pt x="542128" y="495681"/>
                    <a:pt x="544985" y="505206"/>
                    <a:pt x="557368" y="508063"/>
                  </a:cubicBezTo>
                  <a:cubicBezTo>
                    <a:pt x="569751" y="510921"/>
                    <a:pt x="569751" y="515683"/>
                    <a:pt x="568798" y="526161"/>
                  </a:cubicBezTo>
                  <a:cubicBezTo>
                    <a:pt x="567845" y="536638"/>
                    <a:pt x="573560" y="545211"/>
                    <a:pt x="586895" y="543306"/>
                  </a:cubicBezTo>
                  <a:cubicBezTo>
                    <a:pt x="593766" y="540654"/>
                    <a:pt x="601486" y="544075"/>
                    <a:pt x="604137" y="550946"/>
                  </a:cubicBezTo>
                  <a:cubicBezTo>
                    <a:pt x="604606" y="552161"/>
                    <a:pt x="604894" y="553437"/>
                    <a:pt x="604993" y="554736"/>
                  </a:cubicBezTo>
                  <a:cubicBezTo>
                    <a:pt x="607851" y="567118"/>
                    <a:pt x="615470" y="570928"/>
                    <a:pt x="626901" y="564261"/>
                  </a:cubicBezTo>
                  <a:cubicBezTo>
                    <a:pt x="633287" y="559627"/>
                    <a:pt x="642221" y="561048"/>
                    <a:pt x="646855" y="567435"/>
                  </a:cubicBezTo>
                  <a:cubicBezTo>
                    <a:pt x="647223" y="567942"/>
                    <a:pt x="647557" y="568472"/>
                    <a:pt x="647855" y="569023"/>
                  </a:cubicBezTo>
                  <a:cubicBezTo>
                    <a:pt x="652043" y="575711"/>
                    <a:pt x="660860" y="577737"/>
                    <a:pt x="667548" y="573550"/>
                  </a:cubicBezTo>
                  <a:cubicBezTo>
                    <a:pt x="669694" y="572205"/>
                    <a:pt x="671445" y="570314"/>
                    <a:pt x="672620" y="568071"/>
                  </a:cubicBezTo>
                  <a:cubicBezTo>
                    <a:pt x="678335" y="559498"/>
                    <a:pt x="684051" y="558546"/>
                    <a:pt x="693576" y="564261"/>
                  </a:cubicBezTo>
                  <a:cubicBezTo>
                    <a:pt x="699174" y="569046"/>
                    <a:pt x="707591" y="568387"/>
                    <a:pt x="712377" y="562789"/>
                  </a:cubicBezTo>
                  <a:cubicBezTo>
                    <a:pt x="714092" y="560782"/>
                    <a:pt x="715173" y="558310"/>
                    <a:pt x="715483" y="555688"/>
                  </a:cubicBezTo>
                  <a:cubicBezTo>
                    <a:pt x="719293" y="545211"/>
                    <a:pt x="723103" y="542353"/>
                    <a:pt x="733580" y="543306"/>
                  </a:cubicBezTo>
                  <a:cubicBezTo>
                    <a:pt x="744058" y="544258"/>
                    <a:pt x="752630" y="538543"/>
                    <a:pt x="750726" y="525208"/>
                  </a:cubicBezTo>
                  <a:cubicBezTo>
                    <a:pt x="748820" y="511873"/>
                    <a:pt x="752630" y="509968"/>
                    <a:pt x="763108" y="508063"/>
                  </a:cubicBezTo>
                  <a:cubicBezTo>
                    <a:pt x="773585" y="506158"/>
                    <a:pt x="778348" y="496633"/>
                    <a:pt x="772633" y="486156"/>
                  </a:cubicBezTo>
                  <a:cubicBezTo>
                    <a:pt x="767432" y="480221"/>
                    <a:pt x="768028" y="471194"/>
                    <a:pt x="773962" y="465994"/>
                  </a:cubicBezTo>
                  <a:cubicBezTo>
                    <a:pt x="774725" y="465326"/>
                    <a:pt x="775556" y="464740"/>
                    <a:pt x="776443" y="464248"/>
                  </a:cubicBezTo>
                  <a:cubicBezTo>
                    <a:pt x="785968" y="456628"/>
                    <a:pt x="785968" y="448056"/>
                    <a:pt x="775491" y="440436"/>
                  </a:cubicBezTo>
                  <a:cubicBezTo>
                    <a:pt x="765013" y="432816"/>
                    <a:pt x="765966" y="428053"/>
                    <a:pt x="771680" y="419481"/>
                  </a:cubicBezTo>
                  <a:cubicBezTo>
                    <a:pt x="777395" y="410908"/>
                    <a:pt x="774538" y="399478"/>
                    <a:pt x="763108" y="396621"/>
                  </a:cubicBezTo>
                  <a:cubicBezTo>
                    <a:pt x="751678" y="393763"/>
                    <a:pt x="749773" y="389953"/>
                    <a:pt x="750726" y="378523"/>
                  </a:cubicBezTo>
                  <a:close/>
                  <a:moveTo>
                    <a:pt x="614518" y="714756"/>
                  </a:moveTo>
                  <a:cubicBezTo>
                    <a:pt x="615411" y="711962"/>
                    <a:pt x="616048" y="709092"/>
                    <a:pt x="616423" y="706183"/>
                  </a:cubicBezTo>
                  <a:cubicBezTo>
                    <a:pt x="624995" y="672846"/>
                    <a:pt x="633568" y="640461"/>
                    <a:pt x="641188" y="607123"/>
                  </a:cubicBezTo>
                  <a:cubicBezTo>
                    <a:pt x="643093" y="599503"/>
                    <a:pt x="636426" y="591883"/>
                    <a:pt x="629758" y="593788"/>
                  </a:cubicBezTo>
                  <a:cubicBezTo>
                    <a:pt x="611150" y="599234"/>
                    <a:pt x="591272" y="590885"/>
                    <a:pt x="582133" y="573786"/>
                  </a:cubicBezTo>
                  <a:cubicBezTo>
                    <a:pt x="578558" y="569235"/>
                    <a:pt x="571972" y="568444"/>
                    <a:pt x="567421" y="572019"/>
                  </a:cubicBezTo>
                  <a:cubicBezTo>
                    <a:pt x="566457" y="572776"/>
                    <a:pt x="565634" y="573696"/>
                    <a:pt x="564988" y="574738"/>
                  </a:cubicBezTo>
                  <a:lnTo>
                    <a:pt x="527841" y="642366"/>
                  </a:lnTo>
                  <a:lnTo>
                    <a:pt x="509743" y="676656"/>
                  </a:lnTo>
                  <a:lnTo>
                    <a:pt x="517363" y="676656"/>
                  </a:lnTo>
                  <a:lnTo>
                    <a:pt x="572608" y="660463"/>
                  </a:lnTo>
                  <a:cubicBezTo>
                    <a:pt x="579446" y="657873"/>
                    <a:pt x="587093" y="661272"/>
                    <a:pt x="589753" y="668083"/>
                  </a:cubicBezTo>
                  <a:cubicBezTo>
                    <a:pt x="592610" y="672846"/>
                    <a:pt x="594516" y="677608"/>
                    <a:pt x="597373" y="681418"/>
                  </a:cubicBezTo>
                  <a:cubicBezTo>
                    <a:pt x="602540" y="692804"/>
                    <a:pt x="608262" y="703930"/>
                    <a:pt x="614518" y="714756"/>
                  </a:cubicBezTo>
                  <a:close/>
                  <a:moveTo>
                    <a:pt x="495455" y="136588"/>
                  </a:moveTo>
                  <a:lnTo>
                    <a:pt x="558320" y="136588"/>
                  </a:lnTo>
                  <a:cubicBezTo>
                    <a:pt x="573560" y="136588"/>
                    <a:pt x="577370" y="140398"/>
                    <a:pt x="577370" y="155638"/>
                  </a:cubicBezTo>
                  <a:lnTo>
                    <a:pt x="577370" y="332803"/>
                  </a:lnTo>
                  <a:cubicBezTo>
                    <a:pt x="584193" y="326212"/>
                    <a:pt x="591517" y="320161"/>
                    <a:pt x="599278" y="314706"/>
                  </a:cubicBezTo>
                  <a:cubicBezTo>
                    <a:pt x="603029" y="313085"/>
                    <a:pt x="605328" y="309253"/>
                    <a:pt x="604993" y="305181"/>
                  </a:cubicBezTo>
                  <a:lnTo>
                    <a:pt x="604993" y="127063"/>
                  </a:lnTo>
                  <a:cubicBezTo>
                    <a:pt x="604993" y="113728"/>
                    <a:pt x="600230" y="108966"/>
                    <a:pt x="587848" y="108966"/>
                  </a:cubicBezTo>
                  <a:lnTo>
                    <a:pt x="495455" y="108966"/>
                  </a:lnTo>
                  <a:close/>
                  <a:moveTo>
                    <a:pt x="705005" y="714756"/>
                  </a:moveTo>
                  <a:cubicBezTo>
                    <a:pt x="707109" y="712217"/>
                    <a:pt x="708724" y="709311"/>
                    <a:pt x="709768" y="706183"/>
                  </a:cubicBezTo>
                  <a:lnTo>
                    <a:pt x="729770" y="667131"/>
                  </a:lnTo>
                  <a:cubicBezTo>
                    <a:pt x="732825" y="660191"/>
                    <a:pt x="740769" y="656846"/>
                    <a:pt x="747868" y="659511"/>
                  </a:cubicBezTo>
                  <a:lnTo>
                    <a:pt x="765966" y="665226"/>
                  </a:lnTo>
                  <a:lnTo>
                    <a:pt x="809780" y="677608"/>
                  </a:lnTo>
                  <a:cubicBezTo>
                    <a:pt x="809152" y="676099"/>
                    <a:pt x="808828" y="674481"/>
                    <a:pt x="808828" y="672846"/>
                  </a:cubicBezTo>
                  <a:lnTo>
                    <a:pt x="754535" y="573786"/>
                  </a:lnTo>
                  <a:cubicBezTo>
                    <a:pt x="750863" y="569314"/>
                    <a:pt x="744260" y="568667"/>
                    <a:pt x="739789" y="572340"/>
                  </a:cubicBezTo>
                  <a:cubicBezTo>
                    <a:pt x="739261" y="572774"/>
                    <a:pt x="738777" y="573258"/>
                    <a:pt x="738343" y="573786"/>
                  </a:cubicBezTo>
                  <a:cubicBezTo>
                    <a:pt x="728720" y="590345"/>
                    <a:pt x="709279" y="598510"/>
                    <a:pt x="690718" y="593788"/>
                  </a:cubicBezTo>
                  <a:cubicBezTo>
                    <a:pt x="685083" y="592471"/>
                    <a:pt x="679448" y="595972"/>
                    <a:pt x="678131" y="601607"/>
                  </a:cubicBezTo>
                  <a:cubicBezTo>
                    <a:pt x="677705" y="603431"/>
                    <a:pt x="677775" y="605336"/>
                    <a:pt x="678336" y="607123"/>
                  </a:cubicBezTo>
                  <a:cubicBezTo>
                    <a:pt x="683098" y="627126"/>
                    <a:pt x="688813" y="647128"/>
                    <a:pt x="693576" y="667131"/>
                  </a:cubicBezTo>
                  <a:cubicBezTo>
                    <a:pt x="698338" y="687133"/>
                    <a:pt x="701195" y="697611"/>
                    <a:pt x="705005" y="714756"/>
                  </a:cubicBezTo>
                  <a:close/>
                </a:path>
              </a:pathLst>
            </a:custGeom>
            <a:grpFill/>
            <a:ln w="9525" cap="flat">
              <a:noFill/>
              <a:prstDash val="solid"/>
              <a:miter/>
            </a:ln>
          </p:spPr>
          <p:txBody>
            <a:bodyPr rtlCol="0" anchor="ctr"/>
            <a:lstStyle/>
            <a:p>
              <a:endParaRPr lang="en-US" dirty="0"/>
            </a:p>
          </p:txBody>
        </p:sp>
        <p:sp>
          <p:nvSpPr>
            <p:cNvPr id="42" name="Freeform: Shape 89">
              <a:extLst>
                <a:ext uri="{FF2B5EF4-FFF2-40B4-BE49-F238E27FC236}">
                  <a16:creationId xmlns:a16="http://schemas.microsoft.com/office/drawing/2014/main" id="{5F8B475B-C340-47BE-8C00-9CFBFC394415}"/>
                </a:ext>
              </a:extLst>
            </p:cNvPr>
            <p:cNvSpPr/>
            <p:nvPr/>
          </p:nvSpPr>
          <p:spPr>
            <a:xfrm>
              <a:off x="3205491" y="2737961"/>
              <a:ext cx="247650" cy="247650"/>
            </a:xfrm>
            <a:custGeom>
              <a:avLst/>
              <a:gdLst>
                <a:gd name="connsiteX0" fmla="*/ 123810 w 247650"/>
                <a:gd name="connsiteY0" fmla="*/ 247650 h 247650"/>
                <a:gd name="connsiteX1" fmla="*/ 0 w 247650"/>
                <a:gd name="connsiteY1" fmla="*/ 123810 h 247650"/>
                <a:gd name="connsiteX2" fmla="*/ 123840 w 247650"/>
                <a:gd name="connsiteY2" fmla="*/ 0 h 247650"/>
                <a:gd name="connsiteX3" fmla="*/ 247635 w 247650"/>
                <a:gd name="connsiteY3" fmla="*/ 121920 h 247650"/>
                <a:gd name="connsiteX4" fmla="*/ 125730 w 247650"/>
                <a:gd name="connsiteY4" fmla="*/ 247635 h 247650"/>
                <a:gd name="connsiteX5" fmla="*/ 123810 w 247650"/>
                <a:gd name="connsiteY5" fmla="*/ 247650 h 247650"/>
                <a:gd name="connsiteX6" fmla="*/ 27608 w 247650"/>
                <a:gd name="connsiteY6" fmla="*/ 122873 h 247650"/>
                <a:gd name="connsiteX7" fmla="*/ 122883 w 247650"/>
                <a:gd name="connsiteY7" fmla="*/ 221872 h 247650"/>
                <a:gd name="connsiteX8" fmla="*/ 221882 w 247650"/>
                <a:gd name="connsiteY8" fmla="*/ 126597 h 247650"/>
                <a:gd name="connsiteX9" fmla="*/ 127620 w 247650"/>
                <a:gd name="connsiteY9" fmla="*/ 27623 h 247650"/>
                <a:gd name="connsiteX10" fmla="*/ 27680 w 247650"/>
                <a:gd name="connsiteY10" fmla="*/ 119935 h 247650"/>
                <a:gd name="connsiteX11" fmla="*/ 27608 w 247650"/>
                <a:gd name="connsiteY11" fmla="*/ 12287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650" h="247650">
                  <a:moveTo>
                    <a:pt x="123810" y="247650"/>
                  </a:moveTo>
                  <a:cubicBezTo>
                    <a:pt x="55424" y="247642"/>
                    <a:pt x="-8" y="192197"/>
                    <a:pt x="0" y="123810"/>
                  </a:cubicBezTo>
                  <a:cubicBezTo>
                    <a:pt x="8" y="55424"/>
                    <a:pt x="55453" y="-8"/>
                    <a:pt x="123840" y="0"/>
                  </a:cubicBezTo>
                  <a:cubicBezTo>
                    <a:pt x="191478" y="8"/>
                    <a:pt x="246595" y="54290"/>
                    <a:pt x="247635" y="121920"/>
                  </a:cubicBezTo>
                  <a:cubicBezTo>
                    <a:pt x="248687" y="190299"/>
                    <a:pt x="194109" y="246583"/>
                    <a:pt x="125730" y="247635"/>
                  </a:cubicBezTo>
                  <a:cubicBezTo>
                    <a:pt x="125090" y="247645"/>
                    <a:pt x="124450" y="247650"/>
                    <a:pt x="123810" y="247650"/>
                  </a:cubicBezTo>
                  <a:close/>
                  <a:moveTo>
                    <a:pt x="27608" y="122873"/>
                  </a:moveTo>
                  <a:cubicBezTo>
                    <a:pt x="26579" y="176520"/>
                    <a:pt x="69235" y="220844"/>
                    <a:pt x="122883" y="221872"/>
                  </a:cubicBezTo>
                  <a:cubicBezTo>
                    <a:pt x="176530" y="222901"/>
                    <a:pt x="220854" y="180245"/>
                    <a:pt x="221882" y="126597"/>
                  </a:cubicBezTo>
                  <a:cubicBezTo>
                    <a:pt x="222903" y="73345"/>
                    <a:pt x="180859" y="29199"/>
                    <a:pt x="127620" y="27623"/>
                  </a:cubicBezTo>
                  <a:cubicBezTo>
                    <a:pt x="74531" y="25516"/>
                    <a:pt x="29786" y="66846"/>
                    <a:pt x="27680" y="119935"/>
                  </a:cubicBezTo>
                  <a:cubicBezTo>
                    <a:pt x="27641" y="120914"/>
                    <a:pt x="27617" y="121893"/>
                    <a:pt x="27608" y="122873"/>
                  </a:cubicBezTo>
                  <a:close/>
                </a:path>
              </a:pathLst>
            </a:custGeom>
            <a:grpFill/>
            <a:ln w="9525" cap="flat">
              <a:noFill/>
              <a:prstDash val="solid"/>
              <a:miter/>
            </a:ln>
          </p:spPr>
          <p:txBody>
            <a:bodyPr rtlCol="0" anchor="ctr"/>
            <a:lstStyle/>
            <a:p>
              <a:endParaRPr lang="en-US" dirty="0"/>
            </a:p>
          </p:txBody>
        </p:sp>
        <p:sp>
          <p:nvSpPr>
            <p:cNvPr id="71" name="Freeform: Shape 90">
              <a:extLst>
                <a:ext uri="{FF2B5EF4-FFF2-40B4-BE49-F238E27FC236}">
                  <a16:creationId xmlns:a16="http://schemas.microsoft.com/office/drawing/2014/main" id="{F1E09F5B-C28D-4A92-A854-6304ADBCE0CB}"/>
                </a:ext>
              </a:extLst>
            </p:cNvPr>
            <p:cNvSpPr/>
            <p:nvPr/>
          </p:nvSpPr>
          <p:spPr>
            <a:xfrm>
              <a:off x="3041223" y="2864644"/>
              <a:ext cx="161395" cy="134450"/>
            </a:xfrm>
            <a:custGeom>
              <a:avLst/>
              <a:gdLst>
                <a:gd name="connsiteX0" fmla="*/ 109008 w 161395"/>
                <a:gd name="connsiteY0" fmla="*/ 28575 h 134450"/>
                <a:gd name="connsiteX1" fmla="*/ 142346 w 161395"/>
                <a:gd name="connsiteY1" fmla="*/ 0 h 134450"/>
                <a:gd name="connsiteX2" fmla="*/ 161396 w 161395"/>
                <a:gd name="connsiteY2" fmla="*/ 21908 h 134450"/>
                <a:gd name="connsiteX3" fmla="*/ 153776 w 161395"/>
                <a:gd name="connsiteY3" fmla="*/ 26670 h 134450"/>
                <a:gd name="connsiteX4" fmla="*/ 114723 w 161395"/>
                <a:gd name="connsiteY4" fmla="*/ 60008 h 134450"/>
                <a:gd name="connsiteX5" fmla="*/ 109961 w 161395"/>
                <a:gd name="connsiteY5" fmla="*/ 70485 h 134450"/>
                <a:gd name="connsiteX6" fmla="*/ 109961 w 161395"/>
                <a:gd name="connsiteY6" fmla="*/ 118110 h 134450"/>
                <a:gd name="connsiteX7" fmla="*/ 97875 w 161395"/>
                <a:gd name="connsiteY7" fmla="*/ 134303 h 134450"/>
                <a:gd name="connsiteX8" fmla="*/ 93768 w 161395"/>
                <a:gd name="connsiteY8" fmla="*/ 134303 h 134450"/>
                <a:gd name="connsiteX9" fmla="*/ 15663 w 161395"/>
                <a:gd name="connsiteY9" fmla="*/ 134303 h 134450"/>
                <a:gd name="connsiteX10" fmla="*/ 423 w 161395"/>
                <a:gd name="connsiteY10" fmla="*/ 118110 h 134450"/>
                <a:gd name="connsiteX11" fmla="*/ 423 w 161395"/>
                <a:gd name="connsiteY11" fmla="*/ 40958 h 134450"/>
                <a:gd name="connsiteX12" fmla="*/ 16616 w 161395"/>
                <a:gd name="connsiteY12" fmla="*/ 24765 h 134450"/>
                <a:gd name="connsiteX13" fmla="*/ 93768 w 161395"/>
                <a:gd name="connsiteY13" fmla="*/ 24765 h 134450"/>
                <a:gd name="connsiteX14" fmla="*/ 109008 w 161395"/>
                <a:gd name="connsiteY14" fmla="*/ 28575 h 134450"/>
                <a:gd name="connsiteX15" fmla="*/ 28046 w 161395"/>
                <a:gd name="connsiteY15" fmla="*/ 52388 h 134450"/>
                <a:gd name="connsiteX16" fmla="*/ 28046 w 161395"/>
                <a:gd name="connsiteY16" fmla="*/ 106680 h 134450"/>
                <a:gd name="connsiteX17" fmla="*/ 47096 w 161395"/>
                <a:gd name="connsiteY17" fmla="*/ 106680 h 134450"/>
                <a:gd name="connsiteX18" fmla="*/ 28998 w 161395"/>
                <a:gd name="connsiteY18" fmla="*/ 72390 h 134450"/>
                <a:gd name="connsiteX19" fmla="*/ 42333 w 161395"/>
                <a:gd name="connsiteY19" fmla="*/ 65723 h 134450"/>
                <a:gd name="connsiteX20" fmla="*/ 58526 w 161395"/>
                <a:gd name="connsiteY20" fmla="*/ 69533 h 134450"/>
                <a:gd name="connsiteX21" fmla="*/ 60431 w 161395"/>
                <a:gd name="connsiteY21" fmla="*/ 69533 h 134450"/>
                <a:gd name="connsiteX22" fmla="*/ 81386 w 161395"/>
                <a:gd name="connsiteY22" fmla="*/ 51435 h 134450"/>
                <a:gd name="connsiteX23" fmla="*/ 60431 w 161395"/>
                <a:gd name="connsiteY23" fmla="*/ 106680 h 134450"/>
                <a:gd name="connsiteX24" fmla="*/ 81386 w 161395"/>
                <a:gd name="connsiteY24" fmla="*/ 106680 h 134450"/>
                <a:gd name="connsiteX25" fmla="*/ 81386 w 161395"/>
                <a:gd name="connsiteY25" fmla="*/ 88583 h 13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1395" h="134450">
                  <a:moveTo>
                    <a:pt x="109008" y="28575"/>
                  </a:moveTo>
                  <a:lnTo>
                    <a:pt x="142346" y="0"/>
                  </a:lnTo>
                  <a:lnTo>
                    <a:pt x="161396" y="21908"/>
                  </a:lnTo>
                  <a:lnTo>
                    <a:pt x="153776" y="26670"/>
                  </a:lnTo>
                  <a:lnTo>
                    <a:pt x="114723" y="60008"/>
                  </a:lnTo>
                  <a:cubicBezTo>
                    <a:pt x="111365" y="62388"/>
                    <a:pt x="109546" y="66390"/>
                    <a:pt x="109961" y="70485"/>
                  </a:cubicBezTo>
                  <a:lnTo>
                    <a:pt x="109961" y="118110"/>
                  </a:lnTo>
                  <a:cubicBezTo>
                    <a:pt x="111095" y="125919"/>
                    <a:pt x="105684" y="133169"/>
                    <a:pt x="97875" y="134303"/>
                  </a:cubicBezTo>
                  <a:cubicBezTo>
                    <a:pt x="96513" y="134500"/>
                    <a:pt x="95130" y="134500"/>
                    <a:pt x="93768" y="134303"/>
                  </a:cubicBezTo>
                  <a:lnTo>
                    <a:pt x="15663" y="134303"/>
                  </a:lnTo>
                  <a:cubicBezTo>
                    <a:pt x="5186" y="134303"/>
                    <a:pt x="423" y="129540"/>
                    <a:pt x="423" y="118110"/>
                  </a:cubicBezTo>
                  <a:cubicBezTo>
                    <a:pt x="423" y="106680"/>
                    <a:pt x="-529" y="66675"/>
                    <a:pt x="423" y="40958"/>
                  </a:cubicBezTo>
                  <a:cubicBezTo>
                    <a:pt x="423" y="29528"/>
                    <a:pt x="5186" y="24765"/>
                    <a:pt x="16616" y="24765"/>
                  </a:cubicBezTo>
                  <a:cubicBezTo>
                    <a:pt x="42333" y="24765"/>
                    <a:pt x="68051" y="23813"/>
                    <a:pt x="93768" y="24765"/>
                  </a:cubicBezTo>
                  <a:cubicBezTo>
                    <a:pt x="99016" y="25232"/>
                    <a:pt x="104158" y="26518"/>
                    <a:pt x="109008" y="28575"/>
                  </a:cubicBezTo>
                  <a:close/>
                  <a:moveTo>
                    <a:pt x="28046" y="52388"/>
                  </a:moveTo>
                  <a:lnTo>
                    <a:pt x="28046" y="106680"/>
                  </a:lnTo>
                  <a:lnTo>
                    <a:pt x="47096" y="106680"/>
                  </a:lnTo>
                  <a:lnTo>
                    <a:pt x="28998" y="72390"/>
                  </a:lnTo>
                  <a:lnTo>
                    <a:pt x="42333" y="65723"/>
                  </a:lnTo>
                  <a:cubicBezTo>
                    <a:pt x="52811" y="60008"/>
                    <a:pt x="52811" y="60008"/>
                    <a:pt x="58526" y="69533"/>
                  </a:cubicBezTo>
                  <a:lnTo>
                    <a:pt x="60431" y="69533"/>
                  </a:lnTo>
                  <a:lnTo>
                    <a:pt x="81386" y="51435"/>
                  </a:lnTo>
                  <a:close/>
                  <a:moveTo>
                    <a:pt x="60431" y="106680"/>
                  </a:moveTo>
                  <a:lnTo>
                    <a:pt x="81386" y="106680"/>
                  </a:lnTo>
                  <a:lnTo>
                    <a:pt x="81386" y="88583"/>
                  </a:lnTo>
                  <a:close/>
                </a:path>
              </a:pathLst>
            </a:custGeom>
            <a:grpFill/>
            <a:ln w="9525" cap="flat">
              <a:noFill/>
              <a:prstDash val="solid"/>
              <a:miter/>
            </a:ln>
          </p:spPr>
          <p:txBody>
            <a:bodyPr rtlCol="0" anchor="ctr"/>
            <a:lstStyle/>
            <a:p>
              <a:endParaRPr lang="en-US" dirty="0"/>
            </a:p>
          </p:txBody>
        </p:sp>
        <p:sp>
          <p:nvSpPr>
            <p:cNvPr id="72" name="Freeform: Shape 91">
              <a:extLst>
                <a:ext uri="{FF2B5EF4-FFF2-40B4-BE49-F238E27FC236}">
                  <a16:creationId xmlns:a16="http://schemas.microsoft.com/office/drawing/2014/main" id="{EBA493C5-E14A-4733-8863-227F509025D4}"/>
                </a:ext>
              </a:extLst>
            </p:cNvPr>
            <p:cNvSpPr/>
            <p:nvPr/>
          </p:nvSpPr>
          <p:spPr>
            <a:xfrm>
              <a:off x="3041170" y="3111342"/>
              <a:ext cx="160496" cy="135405"/>
            </a:xfrm>
            <a:custGeom>
              <a:avLst/>
              <a:gdLst>
                <a:gd name="connsiteX0" fmla="*/ 160496 w 160496"/>
                <a:gd name="connsiteY0" fmla="*/ 21908 h 135405"/>
                <a:gd name="connsiteX1" fmla="*/ 114776 w 160496"/>
                <a:gd name="connsiteY1" fmla="*/ 60008 h 135405"/>
                <a:gd name="connsiteX2" fmla="*/ 110014 w 160496"/>
                <a:gd name="connsiteY2" fmla="*/ 71438 h 135405"/>
                <a:gd name="connsiteX3" fmla="*/ 110014 w 160496"/>
                <a:gd name="connsiteY3" fmla="*/ 118110 h 135405"/>
                <a:gd name="connsiteX4" fmla="*/ 93821 w 160496"/>
                <a:gd name="connsiteY4" fmla="*/ 135255 h 135405"/>
                <a:gd name="connsiteX5" fmla="*/ 16669 w 160496"/>
                <a:gd name="connsiteY5" fmla="*/ 135255 h 135405"/>
                <a:gd name="connsiteX6" fmla="*/ 476 w 160496"/>
                <a:gd name="connsiteY6" fmla="*/ 123169 h 135405"/>
                <a:gd name="connsiteX7" fmla="*/ 476 w 160496"/>
                <a:gd name="connsiteY7" fmla="*/ 119062 h 135405"/>
                <a:gd name="connsiteX8" fmla="*/ 476 w 160496"/>
                <a:gd name="connsiteY8" fmla="*/ 41910 h 135405"/>
                <a:gd name="connsiteX9" fmla="*/ 15716 w 160496"/>
                <a:gd name="connsiteY9" fmla="*/ 24765 h 135405"/>
                <a:gd name="connsiteX10" fmla="*/ 92869 w 160496"/>
                <a:gd name="connsiteY10" fmla="*/ 24765 h 135405"/>
                <a:gd name="connsiteX11" fmla="*/ 109061 w 160496"/>
                <a:gd name="connsiteY11" fmla="*/ 28575 h 135405"/>
                <a:gd name="connsiteX12" fmla="*/ 142399 w 160496"/>
                <a:gd name="connsiteY12" fmla="*/ 0 h 135405"/>
                <a:gd name="connsiteX13" fmla="*/ 29051 w 160496"/>
                <a:gd name="connsiteY13" fmla="*/ 72390 h 135405"/>
                <a:gd name="connsiteX14" fmla="*/ 52864 w 160496"/>
                <a:gd name="connsiteY14" fmla="*/ 60008 h 135405"/>
                <a:gd name="connsiteX15" fmla="*/ 59531 w 160496"/>
                <a:gd name="connsiteY15" fmla="*/ 71438 h 135405"/>
                <a:gd name="connsiteX16" fmla="*/ 81439 w 160496"/>
                <a:gd name="connsiteY16" fmla="*/ 53340 h 135405"/>
                <a:gd name="connsiteX17" fmla="*/ 28099 w 160496"/>
                <a:gd name="connsiteY17" fmla="*/ 53340 h 135405"/>
                <a:gd name="connsiteX18" fmla="*/ 28099 w 160496"/>
                <a:gd name="connsiteY18" fmla="*/ 106680 h 135405"/>
                <a:gd name="connsiteX19" fmla="*/ 47149 w 160496"/>
                <a:gd name="connsiteY19" fmla="*/ 106680 h 135405"/>
                <a:gd name="connsiteX20" fmla="*/ 60484 w 160496"/>
                <a:gd name="connsiteY20" fmla="*/ 106680 h 135405"/>
                <a:gd name="connsiteX21" fmla="*/ 81439 w 160496"/>
                <a:gd name="connsiteY21" fmla="*/ 106680 h 135405"/>
                <a:gd name="connsiteX22" fmla="*/ 81439 w 160496"/>
                <a:gd name="connsiteY22" fmla="*/ 88583 h 13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0496" h="135405">
                  <a:moveTo>
                    <a:pt x="160496" y="21908"/>
                  </a:moveTo>
                  <a:lnTo>
                    <a:pt x="114776" y="60008"/>
                  </a:lnTo>
                  <a:cubicBezTo>
                    <a:pt x="111261" y="62693"/>
                    <a:pt x="109446" y="67050"/>
                    <a:pt x="110014" y="71438"/>
                  </a:cubicBezTo>
                  <a:lnTo>
                    <a:pt x="110014" y="118110"/>
                  </a:lnTo>
                  <a:cubicBezTo>
                    <a:pt x="110014" y="129540"/>
                    <a:pt x="105251" y="135255"/>
                    <a:pt x="93821" y="135255"/>
                  </a:cubicBezTo>
                  <a:lnTo>
                    <a:pt x="16669" y="135255"/>
                  </a:lnTo>
                  <a:cubicBezTo>
                    <a:pt x="8860" y="136389"/>
                    <a:pt x="1610" y="130978"/>
                    <a:pt x="476" y="123169"/>
                  </a:cubicBezTo>
                  <a:cubicBezTo>
                    <a:pt x="278" y="121807"/>
                    <a:pt x="278" y="120424"/>
                    <a:pt x="476" y="119062"/>
                  </a:cubicBezTo>
                  <a:cubicBezTo>
                    <a:pt x="-159" y="93027"/>
                    <a:pt x="-159" y="67310"/>
                    <a:pt x="476" y="41910"/>
                  </a:cubicBezTo>
                  <a:cubicBezTo>
                    <a:pt x="476" y="30480"/>
                    <a:pt x="5239" y="24765"/>
                    <a:pt x="15716" y="24765"/>
                  </a:cubicBezTo>
                  <a:lnTo>
                    <a:pt x="92869" y="24765"/>
                  </a:lnTo>
                  <a:cubicBezTo>
                    <a:pt x="98408" y="25334"/>
                    <a:pt x="103850" y="26614"/>
                    <a:pt x="109061" y="28575"/>
                  </a:cubicBezTo>
                  <a:lnTo>
                    <a:pt x="142399" y="0"/>
                  </a:lnTo>
                  <a:close/>
                  <a:moveTo>
                    <a:pt x="29051" y="72390"/>
                  </a:moveTo>
                  <a:lnTo>
                    <a:pt x="52864" y="60008"/>
                  </a:lnTo>
                  <a:lnTo>
                    <a:pt x="59531" y="71438"/>
                  </a:lnTo>
                  <a:lnTo>
                    <a:pt x="81439" y="53340"/>
                  </a:lnTo>
                  <a:lnTo>
                    <a:pt x="28099" y="53340"/>
                  </a:lnTo>
                  <a:lnTo>
                    <a:pt x="28099" y="106680"/>
                  </a:lnTo>
                  <a:lnTo>
                    <a:pt x="47149" y="106680"/>
                  </a:lnTo>
                  <a:close/>
                  <a:moveTo>
                    <a:pt x="60484" y="106680"/>
                  </a:moveTo>
                  <a:lnTo>
                    <a:pt x="81439" y="106680"/>
                  </a:lnTo>
                  <a:lnTo>
                    <a:pt x="81439" y="88583"/>
                  </a:lnTo>
                  <a:close/>
                </a:path>
              </a:pathLst>
            </a:custGeom>
            <a:grpFill/>
            <a:ln w="9525" cap="flat">
              <a:noFill/>
              <a:prstDash val="solid"/>
              <a:miter/>
            </a:ln>
          </p:spPr>
          <p:txBody>
            <a:bodyPr rtlCol="0" anchor="ctr"/>
            <a:lstStyle/>
            <a:p>
              <a:endParaRPr lang="en-US" dirty="0"/>
            </a:p>
          </p:txBody>
        </p:sp>
        <p:sp>
          <p:nvSpPr>
            <p:cNvPr id="73" name="Freeform: Shape 92">
              <a:extLst>
                <a:ext uri="{FF2B5EF4-FFF2-40B4-BE49-F238E27FC236}">
                  <a16:creationId xmlns:a16="http://schemas.microsoft.com/office/drawing/2014/main" id="{70B4EA88-85EA-4FCB-AA7B-95C26BA29A04}"/>
                </a:ext>
              </a:extLst>
            </p:cNvPr>
            <p:cNvSpPr/>
            <p:nvPr/>
          </p:nvSpPr>
          <p:spPr>
            <a:xfrm>
              <a:off x="3040932" y="2988469"/>
              <a:ext cx="159781" cy="134348"/>
            </a:xfrm>
            <a:custGeom>
              <a:avLst/>
              <a:gdLst>
                <a:gd name="connsiteX0" fmla="*/ 142637 w 159781"/>
                <a:gd name="connsiteY0" fmla="*/ 0 h 134348"/>
                <a:gd name="connsiteX1" fmla="*/ 159782 w 159781"/>
                <a:gd name="connsiteY1" fmla="*/ 20955 h 134348"/>
                <a:gd name="connsiteX2" fmla="*/ 133112 w 159781"/>
                <a:gd name="connsiteY2" fmla="*/ 44768 h 134348"/>
                <a:gd name="connsiteX3" fmla="*/ 111204 w 159781"/>
                <a:gd name="connsiteY3" fmla="*/ 64770 h 134348"/>
                <a:gd name="connsiteX4" fmla="*/ 110252 w 159781"/>
                <a:gd name="connsiteY4" fmla="*/ 93345 h 134348"/>
                <a:gd name="connsiteX5" fmla="*/ 110252 w 159781"/>
                <a:gd name="connsiteY5" fmla="*/ 119063 h 134348"/>
                <a:gd name="connsiteX6" fmla="*/ 96985 w 159781"/>
                <a:gd name="connsiteY6" fmla="*/ 134302 h 134348"/>
                <a:gd name="connsiteX7" fmla="*/ 95012 w 159781"/>
                <a:gd name="connsiteY7" fmla="*/ 134302 h 134348"/>
                <a:gd name="connsiteX8" fmla="*/ 15002 w 159781"/>
                <a:gd name="connsiteY8" fmla="*/ 134302 h 134348"/>
                <a:gd name="connsiteX9" fmla="*/ 616 w 159781"/>
                <a:gd name="connsiteY9" fmla="*/ 122108 h 134348"/>
                <a:gd name="connsiteX10" fmla="*/ 714 w 159781"/>
                <a:gd name="connsiteY10" fmla="*/ 119063 h 134348"/>
                <a:gd name="connsiteX11" fmla="*/ 714 w 159781"/>
                <a:gd name="connsiteY11" fmla="*/ 38100 h 134348"/>
                <a:gd name="connsiteX12" fmla="*/ 12065 w 159781"/>
                <a:gd name="connsiteY12" fmla="*/ 24765 h 134348"/>
                <a:gd name="connsiteX13" fmla="*/ 14049 w 159781"/>
                <a:gd name="connsiteY13" fmla="*/ 24765 h 134348"/>
                <a:gd name="connsiteX14" fmla="*/ 95964 w 159781"/>
                <a:gd name="connsiteY14" fmla="*/ 24765 h 134348"/>
                <a:gd name="connsiteX15" fmla="*/ 108347 w 159781"/>
                <a:gd name="connsiteY15" fmla="*/ 28575 h 134348"/>
                <a:gd name="connsiteX16" fmla="*/ 28337 w 159781"/>
                <a:gd name="connsiteY16" fmla="*/ 52388 h 134348"/>
                <a:gd name="connsiteX17" fmla="*/ 28337 w 159781"/>
                <a:gd name="connsiteY17" fmla="*/ 105727 h 134348"/>
                <a:gd name="connsiteX18" fmla="*/ 47387 w 159781"/>
                <a:gd name="connsiteY18" fmla="*/ 105727 h 134348"/>
                <a:gd name="connsiteX19" fmla="*/ 29289 w 159781"/>
                <a:gd name="connsiteY19" fmla="*/ 71438 h 134348"/>
                <a:gd name="connsiteX20" fmla="*/ 53102 w 159781"/>
                <a:gd name="connsiteY20" fmla="*/ 60008 h 134348"/>
                <a:gd name="connsiteX21" fmla="*/ 59769 w 159781"/>
                <a:gd name="connsiteY21" fmla="*/ 70485 h 134348"/>
                <a:gd name="connsiteX22" fmla="*/ 81677 w 159781"/>
                <a:gd name="connsiteY22" fmla="*/ 52388 h 134348"/>
                <a:gd name="connsiteX23" fmla="*/ 82629 w 159781"/>
                <a:gd name="connsiteY23" fmla="*/ 87630 h 134348"/>
                <a:gd name="connsiteX24" fmla="*/ 60722 w 159781"/>
                <a:gd name="connsiteY24" fmla="*/ 105727 h 134348"/>
                <a:gd name="connsiteX25" fmla="*/ 82629 w 159781"/>
                <a:gd name="connsiteY25" fmla="*/ 105727 h 13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781" h="134348">
                  <a:moveTo>
                    <a:pt x="142637" y="0"/>
                  </a:moveTo>
                  <a:lnTo>
                    <a:pt x="159782" y="20955"/>
                  </a:lnTo>
                  <a:lnTo>
                    <a:pt x="133112" y="44768"/>
                  </a:lnTo>
                  <a:cubicBezTo>
                    <a:pt x="125492" y="51435"/>
                    <a:pt x="115014" y="56198"/>
                    <a:pt x="111204" y="64770"/>
                  </a:cubicBezTo>
                  <a:cubicBezTo>
                    <a:pt x="107394" y="73343"/>
                    <a:pt x="110252" y="83820"/>
                    <a:pt x="110252" y="93345"/>
                  </a:cubicBezTo>
                  <a:lnTo>
                    <a:pt x="110252" y="119063"/>
                  </a:lnTo>
                  <a:cubicBezTo>
                    <a:pt x="110797" y="126934"/>
                    <a:pt x="104857" y="133758"/>
                    <a:pt x="96985" y="134302"/>
                  </a:cubicBezTo>
                  <a:cubicBezTo>
                    <a:pt x="96328" y="134348"/>
                    <a:pt x="95669" y="134348"/>
                    <a:pt x="95012" y="134302"/>
                  </a:cubicBezTo>
                  <a:lnTo>
                    <a:pt x="15002" y="134302"/>
                  </a:lnTo>
                  <a:cubicBezTo>
                    <a:pt x="7662" y="134908"/>
                    <a:pt x="1221" y="129448"/>
                    <a:pt x="616" y="122108"/>
                  </a:cubicBezTo>
                  <a:cubicBezTo>
                    <a:pt x="532" y="121093"/>
                    <a:pt x="565" y="120071"/>
                    <a:pt x="714" y="119063"/>
                  </a:cubicBezTo>
                  <a:cubicBezTo>
                    <a:pt x="-238" y="92393"/>
                    <a:pt x="-238" y="65723"/>
                    <a:pt x="714" y="38100"/>
                  </a:cubicBezTo>
                  <a:cubicBezTo>
                    <a:pt x="166" y="31283"/>
                    <a:pt x="5248" y="25313"/>
                    <a:pt x="12065" y="24765"/>
                  </a:cubicBezTo>
                  <a:cubicBezTo>
                    <a:pt x="12725" y="24712"/>
                    <a:pt x="13389" y="24712"/>
                    <a:pt x="14049" y="24765"/>
                  </a:cubicBezTo>
                  <a:cubicBezTo>
                    <a:pt x="41672" y="23813"/>
                    <a:pt x="68342" y="23813"/>
                    <a:pt x="95964" y="24765"/>
                  </a:cubicBezTo>
                  <a:cubicBezTo>
                    <a:pt x="100287" y="25280"/>
                    <a:pt x="104482" y="26571"/>
                    <a:pt x="108347" y="28575"/>
                  </a:cubicBezTo>
                  <a:close/>
                  <a:moveTo>
                    <a:pt x="28337" y="52388"/>
                  </a:moveTo>
                  <a:lnTo>
                    <a:pt x="28337" y="105727"/>
                  </a:lnTo>
                  <a:lnTo>
                    <a:pt x="47387" y="105727"/>
                  </a:lnTo>
                  <a:lnTo>
                    <a:pt x="29289" y="71438"/>
                  </a:lnTo>
                  <a:lnTo>
                    <a:pt x="53102" y="60008"/>
                  </a:lnTo>
                  <a:lnTo>
                    <a:pt x="59769" y="70485"/>
                  </a:lnTo>
                  <a:lnTo>
                    <a:pt x="81677" y="52388"/>
                  </a:lnTo>
                  <a:close/>
                  <a:moveTo>
                    <a:pt x="82629" y="87630"/>
                  </a:moveTo>
                  <a:lnTo>
                    <a:pt x="60722" y="105727"/>
                  </a:lnTo>
                  <a:lnTo>
                    <a:pt x="82629" y="105727"/>
                  </a:lnTo>
                  <a:close/>
                </a:path>
              </a:pathLst>
            </a:custGeom>
            <a:grpFill/>
            <a:ln w="9525" cap="flat">
              <a:noFill/>
              <a:prstDash val="solid"/>
              <a:miter/>
            </a:ln>
          </p:spPr>
          <p:txBody>
            <a:bodyPr rtlCol="0" anchor="ctr"/>
            <a:lstStyle/>
            <a:p>
              <a:endParaRPr lang="en-US" dirty="0"/>
            </a:p>
          </p:txBody>
        </p:sp>
        <p:sp>
          <p:nvSpPr>
            <p:cNvPr id="74" name="Freeform: Shape 93">
              <a:extLst>
                <a:ext uri="{FF2B5EF4-FFF2-40B4-BE49-F238E27FC236}">
                  <a16:creationId xmlns:a16="http://schemas.microsoft.com/office/drawing/2014/main" id="{D3A6AF80-0BA1-4938-9F8C-B3A0CF8E3146}"/>
                </a:ext>
              </a:extLst>
            </p:cNvPr>
            <p:cNvSpPr/>
            <p:nvPr/>
          </p:nvSpPr>
          <p:spPr>
            <a:xfrm>
              <a:off x="3248338" y="3013234"/>
              <a:ext cx="163830" cy="26669"/>
            </a:xfrm>
            <a:custGeom>
              <a:avLst/>
              <a:gdLst>
                <a:gd name="connsiteX0" fmla="*/ 163830 w 163830"/>
                <a:gd name="connsiteY0" fmla="*/ 0 h 26669"/>
                <a:gd name="connsiteX1" fmla="*/ 163830 w 163830"/>
                <a:gd name="connsiteY1" fmla="*/ 26670 h 26669"/>
                <a:gd name="connsiteX2" fmla="*/ 0 w 163830"/>
                <a:gd name="connsiteY2" fmla="*/ 26670 h 26669"/>
                <a:gd name="connsiteX3" fmla="*/ 0 w 163830"/>
                <a:gd name="connsiteY3" fmla="*/ 0 h 26669"/>
              </a:gdLst>
              <a:ahLst/>
              <a:cxnLst>
                <a:cxn ang="0">
                  <a:pos x="connsiteX0" y="connsiteY0"/>
                </a:cxn>
                <a:cxn ang="0">
                  <a:pos x="connsiteX1" y="connsiteY1"/>
                </a:cxn>
                <a:cxn ang="0">
                  <a:pos x="connsiteX2" y="connsiteY2"/>
                </a:cxn>
                <a:cxn ang="0">
                  <a:pos x="connsiteX3" y="connsiteY3"/>
                </a:cxn>
              </a:cxnLst>
              <a:rect l="l" t="t" r="r" b="b"/>
              <a:pathLst>
                <a:path w="163830" h="26669">
                  <a:moveTo>
                    <a:pt x="163830" y="0"/>
                  </a:moveTo>
                  <a:lnTo>
                    <a:pt x="163830" y="26670"/>
                  </a:lnTo>
                  <a:lnTo>
                    <a:pt x="0" y="26670"/>
                  </a:lnTo>
                  <a:lnTo>
                    <a:pt x="0" y="0"/>
                  </a:lnTo>
                  <a:close/>
                </a:path>
              </a:pathLst>
            </a:custGeom>
            <a:grpFill/>
            <a:ln w="9525" cap="flat">
              <a:noFill/>
              <a:prstDash val="solid"/>
              <a:miter/>
            </a:ln>
          </p:spPr>
          <p:txBody>
            <a:bodyPr rtlCol="0" anchor="ctr"/>
            <a:lstStyle/>
            <a:p>
              <a:endParaRPr lang="en-US" dirty="0"/>
            </a:p>
          </p:txBody>
        </p:sp>
        <p:sp>
          <p:nvSpPr>
            <p:cNvPr id="75" name="Freeform: Shape 94">
              <a:extLst>
                <a:ext uri="{FF2B5EF4-FFF2-40B4-BE49-F238E27FC236}">
                  <a16:creationId xmlns:a16="http://schemas.microsoft.com/office/drawing/2014/main" id="{156F389F-099F-460C-A5D4-76B5EECDC057}"/>
                </a:ext>
              </a:extLst>
            </p:cNvPr>
            <p:cNvSpPr/>
            <p:nvPr/>
          </p:nvSpPr>
          <p:spPr>
            <a:xfrm>
              <a:off x="3041646" y="2752249"/>
              <a:ext cx="137160" cy="26669"/>
            </a:xfrm>
            <a:custGeom>
              <a:avLst/>
              <a:gdLst>
                <a:gd name="connsiteX0" fmla="*/ 0 w 137160"/>
                <a:gd name="connsiteY0" fmla="*/ 26670 h 26669"/>
                <a:gd name="connsiteX1" fmla="*/ 0 w 137160"/>
                <a:gd name="connsiteY1" fmla="*/ 0 h 26669"/>
                <a:gd name="connsiteX2" fmla="*/ 136208 w 137160"/>
                <a:gd name="connsiteY2" fmla="*/ 0 h 26669"/>
                <a:gd name="connsiteX3" fmla="*/ 137160 w 137160"/>
                <a:gd name="connsiteY3" fmla="*/ 4763 h 26669"/>
                <a:gd name="connsiteX4" fmla="*/ 137160 w 137160"/>
                <a:gd name="connsiteY4" fmla="*/ 26670 h 2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 h="26669">
                  <a:moveTo>
                    <a:pt x="0" y="26670"/>
                  </a:moveTo>
                  <a:lnTo>
                    <a:pt x="0" y="0"/>
                  </a:lnTo>
                  <a:lnTo>
                    <a:pt x="136208" y="0"/>
                  </a:lnTo>
                  <a:cubicBezTo>
                    <a:pt x="136208" y="1905"/>
                    <a:pt x="137160" y="2857"/>
                    <a:pt x="137160" y="4763"/>
                  </a:cubicBezTo>
                  <a:lnTo>
                    <a:pt x="137160" y="26670"/>
                  </a:lnTo>
                  <a:close/>
                </a:path>
              </a:pathLst>
            </a:custGeom>
            <a:grpFill/>
            <a:ln w="9525" cap="flat">
              <a:noFill/>
              <a:prstDash val="solid"/>
              <a:miter/>
            </a:ln>
          </p:spPr>
          <p:txBody>
            <a:bodyPr rtlCol="0" anchor="ctr"/>
            <a:lstStyle/>
            <a:p>
              <a:endParaRPr lang="en-US" dirty="0"/>
            </a:p>
          </p:txBody>
        </p:sp>
        <p:sp>
          <p:nvSpPr>
            <p:cNvPr id="76" name="Freeform: Shape 95">
              <a:extLst>
                <a:ext uri="{FF2B5EF4-FFF2-40B4-BE49-F238E27FC236}">
                  <a16:creationId xmlns:a16="http://schemas.microsoft.com/office/drawing/2014/main" id="{F2234D64-3FCA-4346-B3BD-15CAD19B37E0}"/>
                </a:ext>
              </a:extLst>
            </p:cNvPr>
            <p:cNvSpPr/>
            <p:nvPr/>
          </p:nvSpPr>
          <p:spPr>
            <a:xfrm>
              <a:off x="3247386" y="3122771"/>
              <a:ext cx="109537" cy="26670"/>
            </a:xfrm>
            <a:custGeom>
              <a:avLst/>
              <a:gdLst>
                <a:gd name="connsiteX0" fmla="*/ 109537 w 109537"/>
                <a:gd name="connsiteY0" fmla="*/ 0 h 26670"/>
                <a:gd name="connsiteX1" fmla="*/ 109537 w 109537"/>
                <a:gd name="connsiteY1" fmla="*/ 26670 h 26670"/>
                <a:gd name="connsiteX2" fmla="*/ 0 w 109537"/>
                <a:gd name="connsiteY2" fmla="*/ 26670 h 26670"/>
                <a:gd name="connsiteX3" fmla="*/ 0 w 109537"/>
                <a:gd name="connsiteY3" fmla="*/ 0 h 26670"/>
              </a:gdLst>
              <a:ahLst/>
              <a:cxnLst>
                <a:cxn ang="0">
                  <a:pos x="connsiteX0" y="connsiteY0"/>
                </a:cxn>
                <a:cxn ang="0">
                  <a:pos x="connsiteX1" y="connsiteY1"/>
                </a:cxn>
                <a:cxn ang="0">
                  <a:pos x="connsiteX2" y="connsiteY2"/>
                </a:cxn>
                <a:cxn ang="0">
                  <a:pos x="connsiteX3" y="connsiteY3"/>
                </a:cxn>
              </a:cxnLst>
              <a:rect l="l" t="t" r="r" b="b"/>
              <a:pathLst>
                <a:path w="109537" h="26670">
                  <a:moveTo>
                    <a:pt x="109537" y="0"/>
                  </a:moveTo>
                  <a:lnTo>
                    <a:pt x="109537" y="26670"/>
                  </a:lnTo>
                  <a:lnTo>
                    <a:pt x="0" y="26670"/>
                  </a:lnTo>
                  <a:lnTo>
                    <a:pt x="0" y="0"/>
                  </a:lnTo>
                  <a:close/>
                </a:path>
              </a:pathLst>
            </a:custGeom>
            <a:grpFill/>
            <a:ln w="9525" cap="flat">
              <a:noFill/>
              <a:prstDash val="solid"/>
              <a:miter/>
            </a:ln>
          </p:spPr>
          <p:txBody>
            <a:bodyPr rtlCol="0" anchor="ctr"/>
            <a:lstStyle/>
            <a:p>
              <a:endParaRPr lang="en-US" dirty="0"/>
            </a:p>
          </p:txBody>
        </p:sp>
        <p:sp>
          <p:nvSpPr>
            <p:cNvPr id="77" name="Freeform: Shape 96">
              <a:extLst>
                <a:ext uri="{FF2B5EF4-FFF2-40B4-BE49-F238E27FC236}">
                  <a16:creationId xmlns:a16="http://schemas.microsoft.com/office/drawing/2014/main" id="{B71B7194-EAFC-4FCF-813C-964905B37164}"/>
                </a:ext>
              </a:extLst>
            </p:cNvPr>
            <p:cNvSpPr/>
            <p:nvPr/>
          </p:nvSpPr>
          <p:spPr>
            <a:xfrm>
              <a:off x="3302631" y="3068479"/>
              <a:ext cx="109537" cy="25717"/>
            </a:xfrm>
            <a:custGeom>
              <a:avLst/>
              <a:gdLst>
                <a:gd name="connsiteX0" fmla="*/ 0 w 109537"/>
                <a:gd name="connsiteY0" fmla="*/ 25717 h 25717"/>
                <a:gd name="connsiteX1" fmla="*/ 0 w 109537"/>
                <a:gd name="connsiteY1" fmla="*/ 0 h 25717"/>
                <a:gd name="connsiteX2" fmla="*/ 109538 w 109537"/>
                <a:gd name="connsiteY2" fmla="*/ 0 h 25717"/>
                <a:gd name="connsiteX3" fmla="*/ 109538 w 109537"/>
                <a:gd name="connsiteY3" fmla="*/ 25717 h 25717"/>
              </a:gdLst>
              <a:ahLst/>
              <a:cxnLst>
                <a:cxn ang="0">
                  <a:pos x="connsiteX0" y="connsiteY0"/>
                </a:cxn>
                <a:cxn ang="0">
                  <a:pos x="connsiteX1" y="connsiteY1"/>
                </a:cxn>
                <a:cxn ang="0">
                  <a:pos x="connsiteX2" y="connsiteY2"/>
                </a:cxn>
                <a:cxn ang="0">
                  <a:pos x="connsiteX3" y="connsiteY3"/>
                </a:cxn>
              </a:cxnLst>
              <a:rect l="l" t="t" r="r" b="b"/>
              <a:pathLst>
                <a:path w="109537" h="25717">
                  <a:moveTo>
                    <a:pt x="0" y="25717"/>
                  </a:moveTo>
                  <a:lnTo>
                    <a:pt x="0" y="0"/>
                  </a:lnTo>
                  <a:lnTo>
                    <a:pt x="109538" y="0"/>
                  </a:lnTo>
                  <a:lnTo>
                    <a:pt x="109538" y="25717"/>
                  </a:lnTo>
                  <a:close/>
                </a:path>
              </a:pathLst>
            </a:custGeom>
            <a:grpFill/>
            <a:ln w="9525" cap="flat">
              <a:noFill/>
              <a:prstDash val="solid"/>
              <a:miter/>
            </a:ln>
          </p:spPr>
          <p:txBody>
            <a:bodyPr rtlCol="0" anchor="ctr"/>
            <a:lstStyle/>
            <a:p>
              <a:endParaRPr lang="en-US" dirty="0"/>
            </a:p>
          </p:txBody>
        </p:sp>
        <p:sp>
          <p:nvSpPr>
            <p:cNvPr id="78" name="Freeform: Shape 97">
              <a:extLst>
                <a:ext uri="{FF2B5EF4-FFF2-40B4-BE49-F238E27FC236}">
                  <a16:creationId xmlns:a16="http://schemas.microsoft.com/office/drawing/2014/main" id="{7CF3EADF-AD4C-4736-BAC4-8B816B94C57A}"/>
                </a:ext>
              </a:extLst>
            </p:cNvPr>
            <p:cNvSpPr/>
            <p:nvPr/>
          </p:nvSpPr>
          <p:spPr>
            <a:xfrm>
              <a:off x="3041646" y="2807494"/>
              <a:ext cx="80962" cy="25717"/>
            </a:xfrm>
            <a:custGeom>
              <a:avLst/>
              <a:gdLst>
                <a:gd name="connsiteX0" fmla="*/ 0 w 80962"/>
                <a:gd name="connsiteY0" fmla="*/ 25718 h 25717"/>
                <a:gd name="connsiteX1" fmla="*/ 0 w 80962"/>
                <a:gd name="connsiteY1" fmla="*/ 0 h 25717"/>
                <a:gd name="connsiteX2" fmla="*/ 80963 w 80962"/>
                <a:gd name="connsiteY2" fmla="*/ 0 h 25717"/>
                <a:gd name="connsiteX3" fmla="*/ 80963 w 80962"/>
                <a:gd name="connsiteY3" fmla="*/ 25718 h 25717"/>
              </a:gdLst>
              <a:ahLst/>
              <a:cxnLst>
                <a:cxn ang="0">
                  <a:pos x="connsiteX0" y="connsiteY0"/>
                </a:cxn>
                <a:cxn ang="0">
                  <a:pos x="connsiteX1" y="connsiteY1"/>
                </a:cxn>
                <a:cxn ang="0">
                  <a:pos x="connsiteX2" y="connsiteY2"/>
                </a:cxn>
                <a:cxn ang="0">
                  <a:pos x="connsiteX3" y="connsiteY3"/>
                </a:cxn>
              </a:cxnLst>
              <a:rect l="l" t="t" r="r" b="b"/>
              <a:pathLst>
                <a:path w="80962" h="25717">
                  <a:moveTo>
                    <a:pt x="0" y="25718"/>
                  </a:moveTo>
                  <a:lnTo>
                    <a:pt x="0" y="0"/>
                  </a:lnTo>
                  <a:lnTo>
                    <a:pt x="80963" y="0"/>
                  </a:lnTo>
                  <a:lnTo>
                    <a:pt x="80963" y="25718"/>
                  </a:lnTo>
                  <a:close/>
                </a:path>
              </a:pathLst>
            </a:custGeom>
            <a:grpFill/>
            <a:ln w="9525" cap="flat">
              <a:noFill/>
              <a:prstDash val="solid"/>
              <a:miter/>
            </a:ln>
          </p:spPr>
          <p:txBody>
            <a:bodyPr rtlCol="0" anchor="ctr"/>
            <a:lstStyle/>
            <a:p>
              <a:endParaRPr lang="en-US" dirty="0"/>
            </a:p>
          </p:txBody>
        </p:sp>
        <p:sp>
          <p:nvSpPr>
            <p:cNvPr id="79" name="Freeform: Shape 98">
              <a:extLst>
                <a:ext uri="{FF2B5EF4-FFF2-40B4-BE49-F238E27FC236}">
                  <a16:creationId xmlns:a16="http://schemas.microsoft.com/office/drawing/2014/main" id="{D29C2C25-CFD7-4122-9923-72F53748C14A}"/>
                </a:ext>
              </a:extLst>
            </p:cNvPr>
            <p:cNvSpPr/>
            <p:nvPr/>
          </p:nvSpPr>
          <p:spPr>
            <a:xfrm>
              <a:off x="3151183" y="2807494"/>
              <a:ext cx="26670" cy="25717"/>
            </a:xfrm>
            <a:custGeom>
              <a:avLst/>
              <a:gdLst>
                <a:gd name="connsiteX0" fmla="*/ 26670 w 26670"/>
                <a:gd name="connsiteY0" fmla="*/ 0 h 25717"/>
                <a:gd name="connsiteX1" fmla="*/ 26670 w 26670"/>
                <a:gd name="connsiteY1" fmla="*/ 25718 h 25717"/>
                <a:gd name="connsiteX2" fmla="*/ 0 w 26670"/>
                <a:gd name="connsiteY2" fmla="*/ 25718 h 25717"/>
                <a:gd name="connsiteX3" fmla="*/ 0 w 26670"/>
                <a:gd name="connsiteY3" fmla="*/ 0 h 25717"/>
              </a:gdLst>
              <a:ahLst/>
              <a:cxnLst>
                <a:cxn ang="0">
                  <a:pos x="connsiteX0" y="connsiteY0"/>
                </a:cxn>
                <a:cxn ang="0">
                  <a:pos x="connsiteX1" y="connsiteY1"/>
                </a:cxn>
                <a:cxn ang="0">
                  <a:pos x="connsiteX2" y="connsiteY2"/>
                </a:cxn>
                <a:cxn ang="0">
                  <a:pos x="connsiteX3" y="connsiteY3"/>
                </a:cxn>
              </a:cxnLst>
              <a:rect l="l" t="t" r="r" b="b"/>
              <a:pathLst>
                <a:path w="26670" h="25717">
                  <a:moveTo>
                    <a:pt x="26670" y="0"/>
                  </a:moveTo>
                  <a:lnTo>
                    <a:pt x="26670" y="25718"/>
                  </a:lnTo>
                  <a:lnTo>
                    <a:pt x="0" y="25718"/>
                  </a:lnTo>
                  <a:lnTo>
                    <a:pt x="0" y="0"/>
                  </a:lnTo>
                  <a:close/>
                </a:path>
              </a:pathLst>
            </a:custGeom>
            <a:grpFill/>
            <a:ln w="9525" cap="flat">
              <a:noFill/>
              <a:prstDash val="solid"/>
              <a:miter/>
            </a:ln>
          </p:spPr>
          <p:txBody>
            <a:bodyPr rtlCol="0" anchor="ctr"/>
            <a:lstStyle/>
            <a:p>
              <a:endParaRPr lang="en-US" dirty="0"/>
            </a:p>
          </p:txBody>
        </p:sp>
        <p:sp>
          <p:nvSpPr>
            <p:cNvPr id="80" name="Freeform: Shape 99">
              <a:extLst>
                <a:ext uri="{FF2B5EF4-FFF2-40B4-BE49-F238E27FC236}">
                  <a16:creationId xmlns:a16="http://schemas.microsoft.com/office/drawing/2014/main" id="{0A4A5950-3BA4-4BB6-9D0E-BF6211BEC95F}"/>
                </a:ext>
              </a:extLst>
            </p:cNvPr>
            <p:cNvSpPr/>
            <p:nvPr/>
          </p:nvSpPr>
          <p:spPr>
            <a:xfrm>
              <a:off x="3385498" y="3122771"/>
              <a:ext cx="26670" cy="26670"/>
            </a:xfrm>
            <a:custGeom>
              <a:avLst/>
              <a:gdLst>
                <a:gd name="connsiteX0" fmla="*/ 26670 w 26670"/>
                <a:gd name="connsiteY0" fmla="*/ 26670 h 26670"/>
                <a:gd name="connsiteX1" fmla="*/ 0 w 26670"/>
                <a:gd name="connsiteY1" fmla="*/ 26670 h 26670"/>
                <a:gd name="connsiteX2" fmla="*/ 0 w 26670"/>
                <a:gd name="connsiteY2" fmla="*/ 0 h 26670"/>
                <a:gd name="connsiteX3" fmla="*/ 26670 w 26670"/>
                <a:gd name="connsiteY3" fmla="*/ 0 h 26670"/>
              </a:gdLst>
              <a:ahLst/>
              <a:cxnLst>
                <a:cxn ang="0">
                  <a:pos x="connsiteX0" y="connsiteY0"/>
                </a:cxn>
                <a:cxn ang="0">
                  <a:pos x="connsiteX1" y="connsiteY1"/>
                </a:cxn>
                <a:cxn ang="0">
                  <a:pos x="connsiteX2" y="connsiteY2"/>
                </a:cxn>
                <a:cxn ang="0">
                  <a:pos x="connsiteX3" y="connsiteY3"/>
                </a:cxn>
              </a:cxnLst>
              <a:rect l="l" t="t" r="r" b="b"/>
              <a:pathLst>
                <a:path w="26670" h="26670">
                  <a:moveTo>
                    <a:pt x="26670" y="26670"/>
                  </a:moveTo>
                  <a:lnTo>
                    <a:pt x="0" y="26670"/>
                  </a:lnTo>
                  <a:lnTo>
                    <a:pt x="0" y="0"/>
                  </a:lnTo>
                  <a:lnTo>
                    <a:pt x="26670" y="0"/>
                  </a:lnTo>
                  <a:close/>
                </a:path>
              </a:pathLst>
            </a:custGeom>
            <a:grpFill/>
            <a:ln w="9525" cap="flat">
              <a:noFill/>
              <a:prstDash val="solid"/>
              <a:miter/>
            </a:ln>
          </p:spPr>
          <p:txBody>
            <a:bodyPr rtlCol="0" anchor="ctr"/>
            <a:lstStyle/>
            <a:p>
              <a:endParaRPr lang="en-US" dirty="0"/>
            </a:p>
          </p:txBody>
        </p:sp>
        <p:sp>
          <p:nvSpPr>
            <p:cNvPr id="81" name="Freeform: Shape 100">
              <a:extLst>
                <a:ext uri="{FF2B5EF4-FFF2-40B4-BE49-F238E27FC236}">
                  <a16:creationId xmlns:a16="http://schemas.microsoft.com/office/drawing/2014/main" id="{59A59301-EBB9-4FD9-869D-0F429D9B9EBC}"/>
                </a:ext>
              </a:extLst>
            </p:cNvPr>
            <p:cNvSpPr/>
            <p:nvPr/>
          </p:nvSpPr>
          <p:spPr>
            <a:xfrm>
              <a:off x="3247386" y="3068479"/>
              <a:ext cx="26669" cy="25717"/>
            </a:xfrm>
            <a:custGeom>
              <a:avLst/>
              <a:gdLst>
                <a:gd name="connsiteX0" fmla="*/ 26670 w 26669"/>
                <a:gd name="connsiteY0" fmla="*/ 0 h 25717"/>
                <a:gd name="connsiteX1" fmla="*/ 26670 w 26669"/>
                <a:gd name="connsiteY1" fmla="*/ 25717 h 25717"/>
                <a:gd name="connsiteX2" fmla="*/ 0 w 26669"/>
                <a:gd name="connsiteY2" fmla="*/ 25717 h 25717"/>
                <a:gd name="connsiteX3" fmla="*/ 0 w 26669"/>
                <a:gd name="connsiteY3" fmla="*/ 0 h 25717"/>
              </a:gdLst>
              <a:ahLst/>
              <a:cxnLst>
                <a:cxn ang="0">
                  <a:pos x="connsiteX0" y="connsiteY0"/>
                </a:cxn>
                <a:cxn ang="0">
                  <a:pos x="connsiteX1" y="connsiteY1"/>
                </a:cxn>
                <a:cxn ang="0">
                  <a:pos x="connsiteX2" y="connsiteY2"/>
                </a:cxn>
                <a:cxn ang="0">
                  <a:pos x="connsiteX3" y="connsiteY3"/>
                </a:cxn>
              </a:cxnLst>
              <a:rect l="l" t="t" r="r" b="b"/>
              <a:pathLst>
                <a:path w="26669" h="25717">
                  <a:moveTo>
                    <a:pt x="26670" y="0"/>
                  </a:moveTo>
                  <a:lnTo>
                    <a:pt x="26670" y="25717"/>
                  </a:lnTo>
                  <a:lnTo>
                    <a:pt x="0" y="25717"/>
                  </a:lnTo>
                  <a:lnTo>
                    <a:pt x="0" y="0"/>
                  </a:lnTo>
                  <a:close/>
                </a:path>
              </a:pathLst>
            </a:custGeom>
            <a:grpFill/>
            <a:ln w="9525" cap="flat">
              <a:noFill/>
              <a:prstDash val="solid"/>
              <a:miter/>
            </a:ln>
          </p:spPr>
          <p:txBody>
            <a:bodyPr rtlCol="0" anchor="ctr"/>
            <a:lstStyle/>
            <a:p>
              <a:endParaRPr lang="en-US" dirty="0"/>
            </a:p>
          </p:txBody>
        </p:sp>
        <p:sp>
          <p:nvSpPr>
            <p:cNvPr id="82" name="Freeform: Shape 101">
              <a:extLst>
                <a:ext uri="{FF2B5EF4-FFF2-40B4-BE49-F238E27FC236}">
                  <a16:creationId xmlns:a16="http://schemas.microsoft.com/office/drawing/2014/main" id="{86717ED6-186A-42D2-874E-6DA06ABF31DE}"/>
                </a:ext>
              </a:extLst>
            </p:cNvPr>
            <p:cNvSpPr/>
            <p:nvPr/>
          </p:nvSpPr>
          <p:spPr>
            <a:xfrm>
              <a:off x="3247386" y="2574096"/>
              <a:ext cx="54301" cy="53375"/>
            </a:xfrm>
            <a:custGeom>
              <a:avLst/>
              <a:gdLst>
                <a:gd name="connsiteX0" fmla="*/ 54293 w 54301"/>
                <a:gd name="connsiteY0" fmla="*/ 53376 h 53375"/>
                <a:gd name="connsiteX1" fmla="*/ 27623 w 54301"/>
                <a:gd name="connsiteY1" fmla="*/ 53376 h 53375"/>
                <a:gd name="connsiteX2" fmla="*/ 0 w 54301"/>
                <a:gd name="connsiteY2" fmla="*/ 25753 h 53375"/>
                <a:gd name="connsiteX3" fmla="*/ 0 w 54301"/>
                <a:gd name="connsiteY3" fmla="*/ 36 h 53375"/>
                <a:gd name="connsiteX4" fmla="*/ 54267 w 54301"/>
                <a:gd name="connsiteY4" fmla="*/ 50474 h 53375"/>
                <a:gd name="connsiteX5" fmla="*/ 54293 w 54301"/>
                <a:gd name="connsiteY5" fmla="*/ 53376 h 5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01" h="53375">
                  <a:moveTo>
                    <a:pt x="54293" y="53376"/>
                  </a:moveTo>
                  <a:lnTo>
                    <a:pt x="27623" y="53376"/>
                  </a:lnTo>
                  <a:cubicBezTo>
                    <a:pt x="27129" y="38329"/>
                    <a:pt x="15046" y="26247"/>
                    <a:pt x="0" y="25753"/>
                  </a:cubicBezTo>
                  <a:lnTo>
                    <a:pt x="0" y="36"/>
                  </a:lnTo>
                  <a:cubicBezTo>
                    <a:pt x="28914" y="-1022"/>
                    <a:pt x="53210" y="21560"/>
                    <a:pt x="54267" y="50474"/>
                  </a:cubicBezTo>
                  <a:cubicBezTo>
                    <a:pt x="54302" y="51441"/>
                    <a:pt x="54311" y="52408"/>
                    <a:pt x="54293" y="53376"/>
                  </a:cubicBezTo>
                  <a:close/>
                </a:path>
              </a:pathLst>
            </a:custGeom>
            <a:grpFill/>
            <a:ln w="9525" cap="flat">
              <a:noFill/>
              <a:prstDash val="solid"/>
              <a:miter/>
            </a:ln>
          </p:spPr>
          <p:txBody>
            <a:bodyPr rtlCol="0" anchor="ctr"/>
            <a:lstStyle/>
            <a:p>
              <a:endParaRPr lang="en-US" dirty="0"/>
            </a:p>
          </p:txBody>
        </p:sp>
        <p:sp>
          <p:nvSpPr>
            <p:cNvPr id="83" name="Freeform: Shape 102">
              <a:extLst>
                <a:ext uri="{FF2B5EF4-FFF2-40B4-BE49-F238E27FC236}">
                  <a16:creationId xmlns:a16="http://schemas.microsoft.com/office/drawing/2014/main" id="{91DFDA33-97CC-46FA-AA47-C142D8733271}"/>
                </a:ext>
              </a:extLst>
            </p:cNvPr>
            <p:cNvSpPr/>
            <p:nvPr/>
          </p:nvSpPr>
          <p:spPr>
            <a:xfrm>
              <a:off x="3495017" y="2889404"/>
              <a:ext cx="192419" cy="192409"/>
            </a:xfrm>
            <a:custGeom>
              <a:avLst/>
              <a:gdLst>
                <a:gd name="connsiteX0" fmla="*/ 96222 w 192419"/>
                <a:gd name="connsiteY0" fmla="*/ 5 h 192409"/>
                <a:gd name="connsiteX1" fmla="*/ 192420 w 192419"/>
                <a:gd name="connsiteY1" fmla="*/ 96212 h 192409"/>
                <a:gd name="connsiteX2" fmla="*/ 96213 w 192419"/>
                <a:gd name="connsiteY2" fmla="*/ 192410 h 192409"/>
                <a:gd name="connsiteX3" fmla="*/ 20 w 192419"/>
                <a:gd name="connsiteY3" fmla="*/ 97160 h 192409"/>
                <a:gd name="connsiteX4" fmla="*/ 93340 w 192419"/>
                <a:gd name="connsiteY4" fmla="*/ 19 h 192409"/>
                <a:gd name="connsiteX5" fmla="*/ 96222 w 192419"/>
                <a:gd name="connsiteY5" fmla="*/ 5 h 192409"/>
                <a:gd name="connsiteX6" fmla="*/ 96222 w 192419"/>
                <a:gd name="connsiteY6" fmla="*/ 27627 h 192409"/>
                <a:gd name="connsiteX7" fmla="*/ 27642 w 192419"/>
                <a:gd name="connsiteY7" fmla="*/ 92341 h 192409"/>
                <a:gd name="connsiteX8" fmla="*/ 27642 w 192419"/>
                <a:gd name="connsiteY8" fmla="*/ 96207 h 192409"/>
                <a:gd name="connsiteX9" fmla="*/ 96222 w 192419"/>
                <a:gd name="connsiteY9" fmla="*/ 164787 h 192409"/>
                <a:gd name="connsiteX10" fmla="*/ 164802 w 192419"/>
                <a:gd name="connsiteY10" fmla="*/ 96207 h 192409"/>
                <a:gd name="connsiteX11" fmla="*/ 96222 w 192419"/>
                <a:gd name="connsiteY11" fmla="*/ 27627 h 19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419" h="192409">
                  <a:moveTo>
                    <a:pt x="96222" y="5"/>
                  </a:moveTo>
                  <a:cubicBezTo>
                    <a:pt x="149353" y="8"/>
                    <a:pt x="192422" y="43081"/>
                    <a:pt x="192420" y="96212"/>
                  </a:cubicBezTo>
                  <a:cubicBezTo>
                    <a:pt x="192417" y="149343"/>
                    <a:pt x="149344" y="192413"/>
                    <a:pt x="96213" y="192410"/>
                  </a:cubicBezTo>
                  <a:cubicBezTo>
                    <a:pt x="43455" y="192407"/>
                    <a:pt x="542" y="149915"/>
                    <a:pt x="20" y="97160"/>
                  </a:cubicBezTo>
                  <a:cubicBezTo>
                    <a:pt x="-1035" y="44565"/>
                    <a:pt x="40746" y="1074"/>
                    <a:pt x="93340" y="19"/>
                  </a:cubicBezTo>
                  <a:cubicBezTo>
                    <a:pt x="94301" y="0"/>
                    <a:pt x="95261" y="-5"/>
                    <a:pt x="96222" y="5"/>
                  </a:cubicBezTo>
                  <a:close/>
                  <a:moveTo>
                    <a:pt x="96222" y="27627"/>
                  </a:moveTo>
                  <a:cubicBezTo>
                    <a:pt x="59414" y="26560"/>
                    <a:pt x="28710" y="55533"/>
                    <a:pt x="27642" y="92341"/>
                  </a:cubicBezTo>
                  <a:cubicBezTo>
                    <a:pt x="27605" y="93630"/>
                    <a:pt x="27605" y="94919"/>
                    <a:pt x="27642" y="96207"/>
                  </a:cubicBezTo>
                  <a:cubicBezTo>
                    <a:pt x="27642" y="134083"/>
                    <a:pt x="58346" y="164787"/>
                    <a:pt x="96222" y="164787"/>
                  </a:cubicBezTo>
                  <a:cubicBezTo>
                    <a:pt x="134098" y="164787"/>
                    <a:pt x="164802" y="134083"/>
                    <a:pt x="164802" y="96207"/>
                  </a:cubicBezTo>
                  <a:cubicBezTo>
                    <a:pt x="164802" y="58332"/>
                    <a:pt x="134098" y="27627"/>
                    <a:pt x="96222" y="27627"/>
                  </a:cubicBezTo>
                  <a:close/>
                </a:path>
              </a:pathLst>
            </a:custGeom>
            <a:grpFill/>
            <a:ln w="9525" cap="flat">
              <a:noFill/>
              <a:prstDash val="solid"/>
              <a:miter/>
            </a:ln>
          </p:spPr>
          <p:txBody>
            <a:bodyPr rtlCol="0" anchor="ctr"/>
            <a:lstStyle/>
            <a:p>
              <a:endParaRPr lang="en-US" dirty="0"/>
            </a:p>
          </p:txBody>
        </p:sp>
        <p:sp>
          <p:nvSpPr>
            <p:cNvPr id="84" name="Freeform: Shape 103">
              <a:extLst>
                <a:ext uri="{FF2B5EF4-FFF2-40B4-BE49-F238E27FC236}">
                  <a16:creationId xmlns:a16="http://schemas.microsoft.com/office/drawing/2014/main" id="{A2E1DE92-0EA9-4F56-A9D4-1CB392BAC3CF}"/>
                </a:ext>
              </a:extLst>
            </p:cNvPr>
            <p:cNvSpPr/>
            <p:nvPr/>
          </p:nvSpPr>
          <p:spPr>
            <a:xfrm>
              <a:off x="3660771" y="3130392"/>
              <a:ext cx="38100" cy="39052"/>
            </a:xfrm>
            <a:custGeom>
              <a:avLst/>
              <a:gdLst>
                <a:gd name="connsiteX0" fmla="*/ 14288 w 38100"/>
                <a:gd name="connsiteY0" fmla="*/ 39052 h 39052"/>
                <a:gd name="connsiteX1" fmla="*/ 11430 w 38100"/>
                <a:gd name="connsiteY1" fmla="*/ 35242 h 39052"/>
                <a:gd name="connsiteX2" fmla="*/ 0 w 38100"/>
                <a:gd name="connsiteY2" fmla="*/ 12383 h 39052"/>
                <a:gd name="connsiteX3" fmla="*/ 24765 w 38100"/>
                <a:gd name="connsiteY3" fmla="*/ 0 h 39052"/>
                <a:gd name="connsiteX4" fmla="*/ 38100 w 38100"/>
                <a:gd name="connsiteY4" fmla="*/ 26670 h 3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9052">
                  <a:moveTo>
                    <a:pt x="14288" y="39052"/>
                  </a:moveTo>
                  <a:lnTo>
                    <a:pt x="11430" y="35242"/>
                  </a:lnTo>
                  <a:lnTo>
                    <a:pt x="0" y="12383"/>
                  </a:lnTo>
                  <a:lnTo>
                    <a:pt x="24765" y="0"/>
                  </a:lnTo>
                  <a:lnTo>
                    <a:pt x="38100" y="26670"/>
                  </a:lnTo>
                  <a:close/>
                </a:path>
              </a:pathLst>
            </a:custGeom>
            <a:grpFill/>
            <a:ln w="9525" cap="flat">
              <a:noFill/>
              <a:prstDash val="solid"/>
              <a:miter/>
            </a:ln>
          </p:spPr>
          <p:txBody>
            <a:bodyPr rtlCol="0" anchor="ctr"/>
            <a:lstStyle/>
            <a:p>
              <a:endParaRPr lang="en-US" dirty="0"/>
            </a:p>
          </p:txBody>
        </p:sp>
        <p:sp>
          <p:nvSpPr>
            <p:cNvPr id="85" name="Freeform: Shape 104">
              <a:extLst>
                <a:ext uri="{FF2B5EF4-FFF2-40B4-BE49-F238E27FC236}">
                  <a16:creationId xmlns:a16="http://schemas.microsoft.com/office/drawing/2014/main" id="{993CBAEF-2A3D-4D68-921E-F19C5ADAF065}"/>
                </a:ext>
              </a:extLst>
            </p:cNvPr>
            <p:cNvSpPr/>
            <p:nvPr/>
          </p:nvSpPr>
          <p:spPr>
            <a:xfrm>
              <a:off x="3274142" y="2793030"/>
              <a:ext cx="111001" cy="137386"/>
            </a:xfrm>
            <a:custGeom>
              <a:avLst/>
              <a:gdLst>
                <a:gd name="connsiteX0" fmla="*/ 19916 w 111001"/>
                <a:gd name="connsiteY0" fmla="*/ 68756 h 137386"/>
                <a:gd name="connsiteX1" fmla="*/ 866 w 111001"/>
                <a:gd name="connsiteY1" fmla="*/ 14464 h 137386"/>
                <a:gd name="connsiteX2" fmla="*/ 10991 w 111001"/>
                <a:gd name="connsiteY2" fmla="*/ 176 h 137386"/>
                <a:gd name="connsiteX3" fmla="*/ 15154 w 111001"/>
                <a:gd name="connsiteY3" fmla="*/ 176 h 137386"/>
                <a:gd name="connsiteX4" fmla="*/ 95164 w 111001"/>
                <a:gd name="connsiteY4" fmla="*/ 176 h 137386"/>
                <a:gd name="connsiteX5" fmla="*/ 110404 w 111001"/>
                <a:gd name="connsiteY5" fmla="*/ 11284 h 137386"/>
                <a:gd name="connsiteX6" fmla="*/ 110404 w 111001"/>
                <a:gd name="connsiteY6" fmla="*/ 15416 h 137386"/>
                <a:gd name="connsiteX7" fmla="*/ 91354 w 111001"/>
                <a:gd name="connsiteY7" fmla="*/ 68756 h 137386"/>
                <a:gd name="connsiteX8" fmla="*/ 109451 w 111001"/>
                <a:gd name="connsiteY8" fmla="*/ 100189 h 137386"/>
                <a:gd name="connsiteX9" fmla="*/ 110404 w 111001"/>
                <a:gd name="connsiteY9" fmla="*/ 124954 h 137386"/>
                <a:gd name="connsiteX10" fmla="*/ 98058 w 111001"/>
                <a:gd name="connsiteY10" fmla="*/ 137373 h 137386"/>
                <a:gd name="connsiteX11" fmla="*/ 97069 w 111001"/>
                <a:gd name="connsiteY11" fmla="*/ 137336 h 137386"/>
                <a:gd name="connsiteX12" fmla="*/ 14201 w 111001"/>
                <a:gd name="connsiteY12" fmla="*/ 137336 h 137386"/>
                <a:gd name="connsiteX13" fmla="*/ 761 w 111001"/>
                <a:gd name="connsiteY13" fmla="*/ 126111 h 137386"/>
                <a:gd name="connsiteX14" fmla="*/ 866 w 111001"/>
                <a:gd name="connsiteY14" fmla="*/ 123049 h 137386"/>
                <a:gd name="connsiteX15" fmla="*/ 19916 w 111001"/>
                <a:gd name="connsiteY15" fmla="*/ 68756 h 137386"/>
                <a:gd name="connsiteX16" fmla="*/ 28489 w 111001"/>
                <a:gd name="connsiteY16" fmla="*/ 109714 h 137386"/>
                <a:gd name="connsiteX17" fmla="*/ 82781 w 111001"/>
                <a:gd name="connsiteY17" fmla="*/ 109714 h 137386"/>
                <a:gd name="connsiteX18" fmla="*/ 57099 w 111001"/>
                <a:gd name="connsiteY18" fmla="*/ 82091 h 137386"/>
                <a:gd name="connsiteX19" fmla="*/ 55159 w 111001"/>
                <a:gd name="connsiteY19" fmla="*/ 82091 h 137386"/>
                <a:gd name="connsiteX20" fmla="*/ 28489 w 111001"/>
                <a:gd name="connsiteY20" fmla="*/ 109714 h 137386"/>
                <a:gd name="connsiteX21" fmla="*/ 28489 w 111001"/>
                <a:gd name="connsiteY21" fmla="*/ 27799 h 137386"/>
                <a:gd name="connsiteX22" fmla="*/ 55090 w 111001"/>
                <a:gd name="connsiteY22" fmla="*/ 54537 h 137386"/>
                <a:gd name="connsiteX23" fmla="*/ 57064 w 111001"/>
                <a:gd name="connsiteY23" fmla="*/ 54469 h 137386"/>
                <a:gd name="connsiteX24" fmla="*/ 81830 w 111001"/>
                <a:gd name="connsiteY24" fmla="*/ 27834 h 137386"/>
                <a:gd name="connsiteX25" fmla="*/ 81829 w 111001"/>
                <a:gd name="connsiteY25" fmla="*/ 27799 h 1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01" h="137386">
                  <a:moveTo>
                    <a:pt x="19916" y="68756"/>
                  </a:moveTo>
                  <a:cubicBezTo>
                    <a:pt x="4583" y="55185"/>
                    <a:pt x="-2626" y="34640"/>
                    <a:pt x="866" y="14464"/>
                  </a:cubicBezTo>
                  <a:cubicBezTo>
                    <a:pt x="-283" y="7722"/>
                    <a:pt x="4250" y="1326"/>
                    <a:pt x="10991" y="176"/>
                  </a:cubicBezTo>
                  <a:cubicBezTo>
                    <a:pt x="12369" y="-59"/>
                    <a:pt x="13776" y="-59"/>
                    <a:pt x="15154" y="176"/>
                  </a:cubicBezTo>
                  <a:lnTo>
                    <a:pt x="95164" y="176"/>
                  </a:lnTo>
                  <a:cubicBezTo>
                    <a:pt x="102439" y="-965"/>
                    <a:pt x="109263" y="4008"/>
                    <a:pt x="110404" y="11284"/>
                  </a:cubicBezTo>
                  <a:cubicBezTo>
                    <a:pt x="110618" y="12653"/>
                    <a:pt x="110618" y="14047"/>
                    <a:pt x="110404" y="15416"/>
                  </a:cubicBezTo>
                  <a:cubicBezTo>
                    <a:pt x="113200" y="35246"/>
                    <a:pt x="106080" y="55185"/>
                    <a:pt x="91354" y="68756"/>
                  </a:cubicBezTo>
                  <a:cubicBezTo>
                    <a:pt x="100873" y="76798"/>
                    <a:pt x="107275" y="87919"/>
                    <a:pt x="109451" y="100189"/>
                  </a:cubicBezTo>
                  <a:cubicBezTo>
                    <a:pt x="110264" y="108417"/>
                    <a:pt x="110582" y="116687"/>
                    <a:pt x="110404" y="124954"/>
                  </a:cubicBezTo>
                  <a:cubicBezTo>
                    <a:pt x="110424" y="131792"/>
                    <a:pt x="104896" y="137353"/>
                    <a:pt x="98058" y="137373"/>
                  </a:cubicBezTo>
                  <a:cubicBezTo>
                    <a:pt x="97728" y="137374"/>
                    <a:pt x="97398" y="137362"/>
                    <a:pt x="97069" y="137336"/>
                  </a:cubicBezTo>
                  <a:lnTo>
                    <a:pt x="14201" y="137336"/>
                  </a:lnTo>
                  <a:cubicBezTo>
                    <a:pt x="7390" y="137948"/>
                    <a:pt x="1372" y="132922"/>
                    <a:pt x="761" y="126111"/>
                  </a:cubicBezTo>
                  <a:cubicBezTo>
                    <a:pt x="669" y="125090"/>
                    <a:pt x="704" y="124061"/>
                    <a:pt x="866" y="123049"/>
                  </a:cubicBezTo>
                  <a:cubicBezTo>
                    <a:pt x="-2626" y="102872"/>
                    <a:pt x="4583" y="82327"/>
                    <a:pt x="19916" y="68756"/>
                  </a:cubicBezTo>
                  <a:close/>
                  <a:moveTo>
                    <a:pt x="28489" y="109714"/>
                  </a:moveTo>
                  <a:lnTo>
                    <a:pt x="82781" y="109714"/>
                  </a:lnTo>
                  <a:cubicBezTo>
                    <a:pt x="83317" y="94994"/>
                    <a:pt x="71819" y="82627"/>
                    <a:pt x="57099" y="82091"/>
                  </a:cubicBezTo>
                  <a:cubicBezTo>
                    <a:pt x="56452" y="82068"/>
                    <a:pt x="55805" y="82068"/>
                    <a:pt x="55159" y="82091"/>
                  </a:cubicBezTo>
                  <a:cubicBezTo>
                    <a:pt x="40276" y="82605"/>
                    <a:pt x="28480" y="94823"/>
                    <a:pt x="28489" y="109714"/>
                  </a:cubicBezTo>
                  <a:close/>
                  <a:moveTo>
                    <a:pt x="28489" y="27799"/>
                  </a:moveTo>
                  <a:cubicBezTo>
                    <a:pt x="28451" y="42528"/>
                    <a:pt x="40361" y="54499"/>
                    <a:pt x="55090" y="54537"/>
                  </a:cubicBezTo>
                  <a:cubicBezTo>
                    <a:pt x="55749" y="54538"/>
                    <a:pt x="56407" y="54516"/>
                    <a:pt x="57064" y="54469"/>
                  </a:cubicBezTo>
                  <a:cubicBezTo>
                    <a:pt x="71258" y="53953"/>
                    <a:pt x="82346" y="42028"/>
                    <a:pt x="81830" y="27834"/>
                  </a:cubicBezTo>
                  <a:cubicBezTo>
                    <a:pt x="81830" y="27822"/>
                    <a:pt x="81829" y="27810"/>
                    <a:pt x="81829" y="27799"/>
                  </a:cubicBezTo>
                  <a:close/>
                </a:path>
              </a:pathLst>
            </a:custGeom>
            <a:grpFill/>
            <a:ln w="9525" cap="flat">
              <a:noFill/>
              <a:prstDash val="solid"/>
              <a:miter/>
            </a:ln>
          </p:spPr>
          <p:txBody>
            <a:bodyPr rtlCol="0" anchor="ctr"/>
            <a:lstStyle/>
            <a:p>
              <a:endParaRPr lang="en-US" dirty="0"/>
            </a:p>
          </p:txBody>
        </p:sp>
        <p:sp>
          <p:nvSpPr>
            <p:cNvPr id="86" name="Freeform: Shape 105">
              <a:extLst>
                <a:ext uri="{FF2B5EF4-FFF2-40B4-BE49-F238E27FC236}">
                  <a16:creationId xmlns:a16="http://schemas.microsoft.com/office/drawing/2014/main" id="{D1D8793B-BD06-457B-B736-FA33521A26EB}"/>
                </a:ext>
              </a:extLst>
            </p:cNvPr>
            <p:cNvSpPr/>
            <p:nvPr/>
          </p:nvSpPr>
          <p:spPr>
            <a:xfrm>
              <a:off x="3591238" y="2931229"/>
              <a:ext cx="53683" cy="53430"/>
            </a:xfrm>
            <a:custGeom>
              <a:avLst/>
              <a:gdLst>
                <a:gd name="connsiteX0" fmla="*/ 0 w 53683"/>
                <a:gd name="connsiteY0" fmla="*/ 90 h 53430"/>
                <a:gd name="connsiteX1" fmla="*/ 53340 w 53683"/>
                <a:gd name="connsiteY1" fmla="*/ 53430 h 53430"/>
                <a:gd name="connsiteX2" fmla="*/ 27623 w 53683"/>
                <a:gd name="connsiteY2" fmla="*/ 53430 h 53430"/>
                <a:gd name="connsiteX3" fmla="*/ 0 w 53683"/>
                <a:gd name="connsiteY3" fmla="*/ 25808 h 53430"/>
              </a:gdLst>
              <a:ahLst/>
              <a:cxnLst>
                <a:cxn ang="0">
                  <a:pos x="connsiteX0" y="connsiteY0"/>
                </a:cxn>
                <a:cxn ang="0">
                  <a:pos x="connsiteX1" y="connsiteY1"/>
                </a:cxn>
                <a:cxn ang="0">
                  <a:pos x="connsiteX2" y="connsiteY2"/>
                </a:cxn>
                <a:cxn ang="0">
                  <a:pos x="connsiteX3" y="connsiteY3"/>
                </a:cxn>
              </a:cxnLst>
              <a:rect l="l" t="t" r="r" b="b"/>
              <a:pathLst>
                <a:path w="53683" h="53430">
                  <a:moveTo>
                    <a:pt x="0" y="90"/>
                  </a:moveTo>
                  <a:cubicBezTo>
                    <a:pt x="28575" y="-1815"/>
                    <a:pt x="57150" y="26760"/>
                    <a:pt x="53340" y="53430"/>
                  </a:cubicBezTo>
                  <a:lnTo>
                    <a:pt x="27623" y="53430"/>
                  </a:lnTo>
                  <a:cubicBezTo>
                    <a:pt x="26301" y="38757"/>
                    <a:pt x="14673" y="27130"/>
                    <a:pt x="0" y="25808"/>
                  </a:cubicBezTo>
                  <a:close/>
                </a:path>
              </a:pathLst>
            </a:custGeom>
            <a:grpFill/>
            <a:ln w="9525" cap="flat">
              <a:noFill/>
              <a:prstDash val="solid"/>
              <a:miter/>
            </a:ln>
          </p:spPr>
          <p:txBody>
            <a:bodyPr rtlCol="0" anchor="ctr"/>
            <a:lstStyle/>
            <a:p>
              <a:endParaRPr lang="en-US" dirty="0"/>
            </a:p>
          </p:txBody>
        </p:sp>
      </p:grpSp>
      <p:cxnSp>
        <p:nvCxnSpPr>
          <p:cNvPr id="45" name="Straight Connector 44">
            <a:extLst>
              <a:ext uri="{FF2B5EF4-FFF2-40B4-BE49-F238E27FC236}">
                <a16:creationId xmlns:a16="http://schemas.microsoft.com/office/drawing/2014/main" id="{9C7257FA-9B54-46C1-8025-71CEA4E85A8C}"/>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A51F90A-C64D-43E7-8790-ECB8C968AE9B}"/>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BD2A518-3C04-48DB-9458-6B999954CCCA}"/>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B78496BC-5C7F-4420-BB69-48BF0A6C3B55}"/>
              </a:ext>
            </a:extLst>
          </p:cNvPr>
          <p:cNvSpPr/>
          <p:nvPr userDrawn="1"/>
        </p:nvSpPr>
        <p:spPr>
          <a:xfrm>
            <a:off x="6488533" y="2263853"/>
            <a:ext cx="113158" cy="102069"/>
          </a:xfrm>
          <a:prstGeom prst="rect">
            <a:avLst/>
          </a:prstGeom>
          <a:solidFill>
            <a:srgbClr val="9B1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B1010"/>
              </a:solidFill>
            </a:endParaRPr>
          </a:p>
        </p:txBody>
      </p:sp>
      <p:sp>
        <p:nvSpPr>
          <p:cNvPr id="51" name="TextBox 50">
            <a:extLst>
              <a:ext uri="{FF2B5EF4-FFF2-40B4-BE49-F238E27FC236}">
                <a16:creationId xmlns:a16="http://schemas.microsoft.com/office/drawing/2014/main" id="{1C800F2E-3BE7-48F3-A42C-CA0E1DC49450}"/>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9B1010"/>
                </a:solidFill>
                <a:cs typeface="+mj-cs"/>
              </a:rPr>
              <a:t>Engineering Manager</a:t>
            </a:r>
          </a:p>
        </p:txBody>
      </p:sp>
      <p:sp>
        <p:nvSpPr>
          <p:cNvPr id="52" name="Rectangle 51">
            <a:extLst>
              <a:ext uri="{FF2B5EF4-FFF2-40B4-BE49-F238E27FC236}">
                <a16:creationId xmlns:a16="http://schemas.microsoft.com/office/drawing/2014/main" id="{DE80B472-2E82-4C13-8E6A-1AB838442D8E}"/>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669B8896-C507-4109-AFF7-3BEAE680528A}"/>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55" name="TextBox 54">
            <a:extLst>
              <a:ext uri="{FF2B5EF4-FFF2-40B4-BE49-F238E27FC236}">
                <a16:creationId xmlns:a16="http://schemas.microsoft.com/office/drawing/2014/main" id="{80B5A7F3-56EC-44BF-BB55-71FC6C578729}"/>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56" name="TextBox 55">
            <a:extLst>
              <a:ext uri="{FF2B5EF4-FFF2-40B4-BE49-F238E27FC236}">
                <a16:creationId xmlns:a16="http://schemas.microsoft.com/office/drawing/2014/main" id="{377EF796-8FED-4785-86B1-39FFFCD365E2}"/>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9B1010"/>
                </a:solidFill>
                <a:cs typeface="+mj-cs"/>
              </a:rPr>
              <a:t>US</a:t>
            </a:r>
          </a:p>
        </p:txBody>
      </p:sp>
      <p:sp>
        <p:nvSpPr>
          <p:cNvPr id="57" name="TextBox 56">
            <a:extLst>
              <a:ext uri="{FF2B5EF4-FFF2-40B4-BE49-F238E27FC236}">
                <a16:creationId xmlns:a16="http://schemas.microsoft.com/office/drawing/2014/main" id="{E933B8AE-6DE6-46E8-AF70-2B4582A07306}"/>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9B1010"/>
                </a:solidFill>
                <a:cs typeface="+mj-cs"/>
              </a:rPr>
              <a:t>54%</a:t>
            </a:r>
          </a:p>
        </p:txBody>
      </p:sp>
      <p:sp>
        <p:nvSpPr>
          <p:cNvPr id="58" name="TextBox 57">
            <a:extLst>
              <a:ext uri="{FF2B5EF4-FFF2-40B4-BE49-F238E27FC236}">
                <a16:creationId xmlns:a16="http://schemas.microsoft.com/office/drawing/2014/main" id="{DD4D1CF6-6382-48E1-90D4-8C06A5728882}"/>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59" name="TextBox 58">
            <a:extLst>
              <a:ext uri="{FF2B5EF4-FFF2-40B4-BE49-F238E27FC236}">
                <a16:creationId xmlns:a16="http://schemas.microsoft.com/office/drawing/2014/main" id="{41BDEDF6-83A6-4F03-A570-E85A5996D65F}"/>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grpSp>
        <p:nvGrpSpPr>
          <p:cNvPr id="60" name="Group 59">
            <a:extLst>
              <a:ext uri="{FF2B5EF4-FFF2-40B4-BE49-F238E27FC236}">
                <a16:creationId xmlns:a16="http://schemas.microsoft.com/office/drawing/2014/main" id="{1D42DA3A-5DCF-41A2-A420-EFC5E8C38B29}"/>
              </a:ext>
            </a:extLst>
          </p:cNvPr>
          <p:cNvGrpSpPr/>
          <p:nvPr userDrawn="1"/>
        </p:nvGrpSpPr>
        <p:grpSpPr>
          <a:xfrm>
            <a:off x="6431280" y="4175760"/>
            <a:ext cx="5069840" cy="1653348"/>
            <a:chOff x="6431280" y="4175760"/>
            <a:chExt cx="5069840" cy="1653348"/>
          </a:xfrm>
        </p:grpSpPr>
        <p:cxnSp>
          <p:nvCxnSpPr>
            <p:cNvPr id="61" name="Straight Connector 60">
              <a:extLst>
                <a:ext uri="{FF2B5EF4-FFF2-40B4-BE49-F238E27FC236}">
                  <a16:creationId xmlns:a16="http://schemas.microsoft.com/office/drawing/2014/main" id="{9CA58693-7203-440C-A671-26AF9D29AE66}"/>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779F8BA9-4499-46FA-9EB1-67E7A5ACD9C9}"/>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2FBF995-73B0-4A55-B6D8-15302BC10110}"/>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B23BC18C-837A-4704-BC62-E19D7F669476}"/>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65" name="TextBox 64">
            <a:extLst>
              <a:ext uri="{FF2B5EF4-FFF2-40B4-BE49-F238E27FC236}">
                <a16:creationId xmlns:a16="http://schemas.microsoft.com/office/drawing/2014/main" id="{CA2F4F38-B6BD-4D8D-BABE-DC6091B6B8D5}"/>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66" name="TextBox 65">
            <a:extLst>
              <a:ext uri="{FF2B5EF4-FFF2-40B4-BE49-F238E27FC236}">
                <a16:creationId xmlns:a16="http://schemas.microsoft.com/office/drawing/2014/main" id="{DC6194A5-6524-4857-A9DA-F48851D235AB}"/>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67" name="TextBox 66">
            <a:extLst>
              <a:ext uri="{FF2B5EF4-FFF2-40B4-BE49-F238E27FC236}">
                <a16:creationId xmlns:a16="http://schemas.microsoft.com/office/drawing/2014/main" id="{1CCECAEA-7AD6-468E-AA47-BD5555F060CB}"/>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68" name="TextBox 67">
            <a:extLst>
              <a:ext uri="{FF2B5EF4-FFF2-40B4-BE49-F238E27FC236}">
                <a16:creationId xmlns:a16="http://schemas.microsoft.com/office/drawing/2014/main" id="{BEC1C4BC-71E8-49EB-847D-17C1FB846F3B}"/>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69" name="TextBox 68">
            <a:extLst>
              <a:ext uri="{FF2B5EF4-FFF2-40B4-BE49-F238E27FC236}">
                <a16:creationId xmlns:a16="http://schemas.microsoft.com/office/drawing/2014/main" id="{8ABEBB9C-CE5A-4F6D-81D1-CDDCBFA4F577}"/>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70" name="TextBox 69">
            <a:extLst>
              <a:ext uri="{FF2B5EF4-FFF2-40B4-BE49-F238E27FC236}">
                <a16:creationId xmlns:a16="http://schemas.microsoft.com/office/drawing/2014/main" id="{A65318E9-C755-45ED-88AC-84DD1AFA7CE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3" name="TextBox 92">
            <a:extLst>
              <a:ext uri="{FF2B5EF4-FFF2-40B4-BE49-F238E27FC236}">
                <a16:creationId xmlns:a16="http://schemas.microsoft.com/office/drawing/2014/main" id="{090B10D4-75B3-4D14-85A9-4518EBB72394}"/>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4" name="TextBox 93">
            <a:extLst>
              <a:ext uri="{FF2B5EF4-FFF2-40B4-BE49-F238E27FC236}">
                <a16:creationId xmlns:a16="http://schemas.microsoft.com/office/drawing/2014/main" id="{D1BE5850-03FB-4A7E-A349-171BC77544AD}"/>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5" name="TextBox 94">
            <a:extLst>
              <a:ext uri="{FF2B5EF4-FFF2-40B4-BE49-F238E27FC236}">
                <a16:creationId xmlns:a16="http://schemas.microsoft.com/office/drawing/2014/main" id="{D1D61BD9-C5FB-40C0-B956-2C7AB69053E4}"/>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6" name="TextBox 95">
            <a:extLst>
              <a:ext uri="{FF2B5EF4-FFF2-40B4-BE49-F238E27FC236}">
                <a16:creationId xmlns:a16="http://schemas.microsoft.com/office/drawing/2014/main" id="{6523C8A1-A0FC-422A-8FD8-917698E5B473}"/>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7" name="TextBox 96">
            <a:extLst>
              <a:ext uri="{FF2B5EF4-FFF2-40B4-BE49-F238E27FC236}">
                <a16:creationId xmlns:a16="http://schemas.microsoft.com/office/drawing/2014/main" id="{F575D02E-E7B2-4ABD-804A-457D04437AAB}"/>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99" name="TextBox 98">
            <a:extLst>
              <a:ext uri="{FF2B5EF4-FFF2-40B4-BE49-F238E27FC236}">
                <a16:creationId xmlns:a16="http://schemas.microsoft.com/office/drawing/2014/main" id="{DBE0015D-580C-4D8F-BAA3-9A932D179B12}"/>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01" name="TextBox 100">
            <a:extLst>
              <a:ext uri="{FF2B5EF4-FFF2-40B4-BE49-F238E27FC236}">
                <a16:creationId xmlns:a16="http://schemas.microsoft.com/office/drawing/2014/main" id="{8FADBE27-615A-44AC-B80E-09B00D00755C}"/>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03" name="TextBox 102">
            <a:extLst>
              <a:ext uri="{FF2B5EF4-FFF2-40B4-BE49-F238E27FC236}">
                <a16:creationId xmlns:a16="http://schemas.microsoft.com/office/drawing/2014/main" id="{CEA8E22B-F6FD-462E-81F6-AF718FBA6D9B}"/>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05" name="TextBox 104">
            <a:extLst>
              <a:ext uri="{FF2B5EF4-FFF2-40B4-BE49-F238E27FC236}">
                <a16:creationId xmlns:a16="http://schemas.microsoft.com/office/drawing/2014/main" id="{5D15511E-D964-45EE-A5BA-E068CC5A5DF7}"/>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grpSp>
        <p:nvGrpSpPr>
          <p:cNvPr id="107" name="Group 106">
            <a:extLst>
              <a:ext uri="{FF2B5EF4-FFF2-40B4-BE49-F238E27FC236}">
                <a16:creationId xmlns:a16="http://schemas.microsoft.com/office/drawing/2014/main" id="{95D7864B-5F4A-4F25-9EF9-163EDFD88FA4}"/>
              </a:ext>
            </a:extLst>
          </p:cNvPr>
          <p:cNvGrpSpPr/>
          <p:nvPr userDrawn="1"/>
        </p:nvGrpSpPr>
        <p:grpSpPr>
          <a:xfrm>
            <a:off x="6741365" y="4694414"/>
            <a:ext cx="189472" cy="1344100"/>
            <a:chOff x="2844518" y="6975081"/>
            <a:chExt cx="206267" cy="1463239"/>
          </a:xfrm>
          <a:solidFill>
            <a:srgbClr val="2F5598"/>
          </a:solidFill>
        </p:grpSpPr>
        <p:sp>
          <p:nvSpPr>
            <p:cNvPr id="108" name="Oval 107">
              <a:extLst>
                <a:ext uri="{FF2B5EF4-FFF2-40B4-BE49-F238E27FC236}">
                  <a16:creationId xmlns:a16="http://schemas.microsoft.com/office/drawing/2014/main" id="{90F68E6E-FB11-4B4D-971A-CE454289E56E}"/>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a:extLst>
                <a:ext uri="{FF2B5EF4-FFF2-40B4-BE49-F238E27FC236}">
                  <a16:creationId xmlns:a16="http://schemas.microsoft.com/office/drawing/2014/main" id="{885DD1BB-99DA-42A1-B2DB-155C79C52CB8}"/>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a:extLst>
                <a:ext uri="{FF2B5EF4-FFF2-40B4-BE49-F238E27FC236}">
                  <a16:creationId xmlns:a16="http://schemas.microsoft.com/office/drawing/2014/main" id="{729362DA-7D5B-4A58-802E-4FB7FF402805}"/>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1" name="Group 110">
            <a:extLst>
              <a:ext uri="{FF2B5EF4-FFF2-40B4-BE49-F238E27FC236}">
                <a16:creationId xmlns:a16="http://schemas.microsoft.com/office/drawing/2014/main" id="{7AADF771-5955-4695-A4B5-4715B6DB367E}"/>
              </a:ext>
            </a:extLst>
          </p:cNvPr>
          <p:cNvGrpSpPr/>
          <p:nvPr userDrawn="1"/>
        </p:nvGrpSpPr>
        <p:grpSpPr>
          <a:xfrm>
            <a:off x="7688692" y="4694414"/>
            <a:ext cx="189472" cy="1344100"/>
            <a:chOff x="2844518" y="6975081"/>
            <a:chExt cx="206267" cy="1463239"/>
          </a:xfrm>
          <a:solidFill>
            <a:srgbClr val="2F5598"/>
          </a:solidFill>
        </p:grpSpPr>
        <p:sp>
          <p:nvSpPr>
            <p:cNvPr id="112" name="Oval 111">
              <a:extLst>
                <a:ext uri="{FF2B5EF4-FFF2-40B4-BE49-F238E27FC236}">
                  <a16:creationId xmlns:a16="http://schemas.microsoft.com/office/drawing/2014/main" id="{C2441554-FA16-41DC-B06A-20D5094A3286}"/>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Oval 112">
              <a:extLst>
                <a:ext uri="{FF2B5EF4-FFF2-40B4-BE49-F238E27FC236}">
                  <a16:creationId xmlns:a16="http://schemas.microsoft.com/office/drawing/2014/main" id="{7691F032-8BBC-4351-B06A-B89D7DACBF89}"/>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a:extLst>
                <a:ext uri="{FF2B5EF4-FFF2-40B4-BE49-F238E27FC236}">
                  <a16:creationId xmlns:a16="http://schemas.microsoft.com/office/drawing/2014/main" id="{56C1EA4D-F6BB-46AD-994F-97CB5B650FA8}"/>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5" name="Group 114">
            <a:extLst>
              <a:ext uri="{FF2B5EF4-FFF2-40B4-BE49-F238E27FC236}">
                <a16:creationId xmlns:a16="http://schemas.microsoft.com/office/drawing/2014/main" id="{780F9E56-DDD7-48DC-AD23-FE9598DB8D2B}"/>
              </a:ext>
            </a:extLst>
          </p:cNvPr>
          <p:cNvGrpSpPr/>
          <p:nvPr userDrawn="1"/>
        </p:nvGrpSpPr>
        <p:grpSpPr>
          <a:xfrm>
            <a:off x="8625580" y="5113114"/>
            <a:ext cx="190269" cy="933927"/>
            <a:chOff x="5787914" y="7455489"/>
            <a:chExt cx="190269" cy="933927"/>
          </a:xfrm>
        </p:grpSpPr>
        <p:sp>
          <p:nvSpPr>
            <p:cNvPr id="116" name="Oval 115">
              <a:extLst>
                <a:ext uri="{FF2B5EF4-FFF2-40B4-BE49-F238E27FC236}">
                  <a16:creationId xmlns:a16="http://schemas.microsoft.com/office/drawing/2014/main" id="{F7030255-4488-47E8-A30A-2425772EC0D4}"/>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a:extLst>
                <a:ext uri="{FF2B5EF4-FFF2-40B4-BE49-F238E27FC236}">
                  <a16:creationId xmlns:a16="http://schemas.microsoft.com/office/drawing/2014/main" id="{B788CBA7-7BB5-4FCB-B97B-E66B1A055028}"/>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E0440414-6A89-4E48-8C03-6255D4E00CB0}"/>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9" name="Group 118">
            <a:extLst>
              <a:ext uri="{FF2B5EF4-FFF2-40B4-BE49-F238E27FC236}">
                <a16:creationId xmlns:a16="http://schemas.microsoft.com/office/drawing/2014/main" id="{7161F319-49E4-4054-9B7B-59A5AB9239FA}"/>
              </a:ext>
            </a:extLst>
          </p:cNvPr>
          <p:cNvGrpSpPr/>
          <p:nvPr userDrawn="1"/>
        </p:nvGrpSpPr>
        <p:grpSpPr>
          <a:xfrm>
            <a:off x="7948047" y="5113114"/>
            <a:ext cx="190269" cy="933927"/>
            <a:chOff x="5110381" y="7455489"/>
            <a:chExt cx="190269" cy="933927"/>
          </a:xfrm>
          <a:solidFill>
            <a:srgbClr val="9B1010"/>
          </a:solidFill>
        </p:grpSpPr>
        <p:sp>
          <p:nvSpPr>
            <p:cNvPr id="120" name="Oval 119">
              <a:extLst>
                <a:ext uri="{FF2B5EF4-FFF2-40B4-BE49-F238E27FC236}">
                  <a16:creationId xmlns:a16="http://schemas.microsoft.com/office/drawing/2014/main" id="{309BFFE5-E094-46CC-A8C4-0FF407455CFB}"/>
                </a:ext>
              </a:extLst>
            </p:cNvPr>
            <p:cNvSpPr/>
            <p:nvPr userDrawn="1"/>
          </p:nvSpPr>
          <p:spPr>
            <a:xfrm>
              <a:off x="5110381" y="7455489"/>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Oval 120">
              <a:extLst>
                <a:ext uri="{FF2B5EF4-FFF2-40B4-BE49-F238E27FC236}">
                  <a16:creationId xmlns:a16="http://schemas.microsoft.com/office/drawing/2014/main" id="{F78BF1BC-0234-43FB-8E6B-90365A4CEADC}"/>
                </a:ext>
              </a:extLst>
            </p:cNvPr>
            <p:cNvSpPr/>
            <p:nvPr userDrawn="1"/>
          </p:nvSpPr>
          <p:spPr>
            <a:xfrm>
              <a:off x="5110860" y="819994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ectangle 121">
              <a:extLst>
                <a:ext uri="{FF2B5EF4-FFF2-40B4-BE49-F238E27FC236}">
                  <a16:creationId xmlns:a16="http://schemas.microsoft.com/office/drawing/2014/main" id="{C5CD551A-1A0D-426A-B9D3-7FC89CD71DA4}"/>
                </a:ext>
              </a:extLst>
            </p:cNvPr>
            <p:cNvSpPr/>
            <p:nvPr userDrawn="1"/>
          </p:nvSpPr>
          <p:spPr>
            <a:xfrm>
              <a:off x="5111178" y="7531484"/>
              <a:ext cx="189472" cy="775512"/>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3" name="Group 122">
            <a:extLst>
              <a:ext uri="{FF2B5EF4-FFF2-40B4-BE49-F238E27FC236}">
                <a16:creationId xmlns:a16="http://schemas.microsoft.com/office/drawing/2014/main" id="{A3F32DDA-278F-446A-B06F-FDB778A563A8}"/>
              </a:ext>
            </a:extLst>
          </p:cNvPr>
          <p:cNvGrpSpPr/>
          <p:nvPr userDrawn="1"/>
        </p:nvGrpSpPr>
        <p:grpSpPr>
          <a:xfrm>
            <a:off x="8905216" y="4819933"/>
            <a:ext cx="190269" cy="1227108"/>
            <a:chOff x="6067550" y="7162308"/>
            <a:chExt cx="190269" cy="1227108"/>
          </a:xfrm>
          <a:solidFill>
            <a:srgbClr val="9B1010"/>
          </a:solidFill>
        </p:grpSpPr>
        <p:sp>
          <p:nvSpPr>
            <p:cNvPr id="124" name="Oval 123">
              <a:extLst>
                <a:ext uri="{FF2B5EF4-FFF2-40B4-BE49-F238E27FC236}">
                  <a16:creationId xmlns:a16="http://schemas.microsoft.com/office/drawing/2014/main" id="{89456B84-3935-4EF0-AEE1-28FC8BE9D8FB}"/>
                </a:ext>
              </a:extLst>
            </p:cNvPr>
            <p:cNvSpPr/>
            <p:nvPr userDrawn="1"/>
          </p:nvSpPr>
          <p:spPr>
            <a:xfrm>
              <a:off x="6067550" y="7162308"/>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Oval 124">
              <a:extLst>
                <a:ext uri="{FF2B5EF4-FFF2-40B4-BE49-F238E27FC236}">
                  <a16:creationId xmlns:a16="http://schemas.microsoft.com/office/drawing/2014/main" id="{2BB26E8C-3435-46D6-8B19-B8DA7ABF8F33}"/>
                </a:ext>
              </a:extLst>
            </p:cNvPr>
            <p:cNvSpPr/>
            <p:nvPr userDrawn="1"/>
          </p:nvSpPr>
          <p:spPr>
            <a:xfrm>
              <a:off x="6068029" y="819994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a:extLst>
                <a:ext uri="{FF2B5EF4-FFF2-40B4-BE49-F238E27FC236}">
                  <a16:creationId xmlns:a16="http://schemas.microsoft.com/office/drawing/2014/main" id="{D393F078-76E4-441E-88E2-BB690DF61451}"/>
                </a:ext>
              </a:extLst>
            </p:cNvPr>
            <p:cNvSpPr/>
            <p:nvPr userDrawn="1"/>
          </p:nvSpPr>
          <p:spPr>
            <a:xfrm>
              <a:off x="6068347" y="7258050"/>
              <a:ext cx="189472" cy="1048946"/>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7" name="Group 126">
            <a:extLst>
              <a:ext uri="{FF2B5EF4-FFF2-40B4-BE49-F238E27FC236}">
                <a16:creationId xmlns:a16="http://schemas.microsoft.com/office/drawing/2014/main" id="{C5B09336-CB1F-44CB-B07A-86F7118A7993}"/>
              </a:ext>
            </a:extLst>
          </p:cNvPr>
          <p:cNvGrpSpPr/>
          <p:nvPr userDrawn="1"/>
        </p:nvGrpSpPr>
        <p:grpSpPr>
          <a:xfrm>
            <a:off x="6996119" y="5770511"/>
            <a:ext cx="190079" cy="268003"/>
            <a:chOff x="4158453" y="8112886"/>
            <a:chExt cx="190079" cy="268003"/>
          </a:xfrm>
          <a:solidFill>
            <a:srgbClr val="9B1010"/>
          </a:solidFill>
        </p:grpSpPr>
        <p:sp>
          <p:nvSpPr>
            <p:cNvPr id="128" name="Oval 127">
              <a:extLst>
                <a:ext uri="{FF2B5EF4-FFF2-40B4-BE49-F238E27FC236}">
                  <a16:creationId xmlns:a16="http://schemas.microsoft.com/office/drawing/2014/main" id="{A3E5DB39-4101-411C-9528-AA0BFCF3F2CF}"/>
                </a:ext>
              </a:extLst>
            </p:cNvPr>
            <p:cNvSpPr/>
            <p:nvPr userDrawn="1"/>
          </p:nvSpPr>
          <p:spPr>
            <a:xfrm>
              <a:off x="4159060" y="8112886"/>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02B18646-EF90-4F80-A4C9-5F37F0925BE1}"/>
                </a:ext>
              </a:extLst>
            </p:cNvPr>
            <p:cNvSpPr/>
            <p:nvPr userDrawn="1"/>
          </p:nvSpPr>
          <p:spPr>
            <a:xfrm>
              <a:off x="4159060" y="8191417"/>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a:extLst>
                <a:ext uri="{FF2B5EF4-FFF2-40B4-BE49-F238E27FC236}">
                  <a16:creationId xmlns:a16="http://schemas.microsoft.com/office/drawing/2014/main" id="{A0C717F8-B0C5-44DA-899C-30BAE81AB524}"/>
                </a:ext>
              </a:extLst>
            </p:cNvPr>
            <p:cNvSpPr/>
            <p:nvPr userDrawn="1"/>
          </p:nvSpPr>
          <p:spPr>
            <a:xfrm>
              <a:off x="4158453" y="8222779"/>
              <a:ext cx="189472" cy="59610"/>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1" name="Group 130">
            <a:extLst>
              <a:ext uri="{FF2B5EF4-FFF2-40B4-BE49-F238E27FC236}">
                <a16:creationId xmlns:a16="http://schemas.microsoft.com/office/drawing/2014/main" id="{A9DD24BD-313A-4BD4-B2E6-69B6991B18CA}"/>
              </a:ext>
            </a:extLst>
          </p:cNvPr>
          <p:cNvGrpSpPr/>
          <p:nvPr userDrawn="1"/>
        </p:nvGrpSpPr>
        <p:grpSpPr>
          <a:xfrm>
            <a:off x="9848755" y="4957665"/>
            <a:ext cx="190269" cy="1086220"/>
            <a:chOff x="7011089" y="7287848"/>
            <a:chExt cx="190269" cy="1086220"/>
          </a:xfrm>
          <a:solidFill>
            <a:srgbClr val="9B1010"/>
          </a:solidFill>
        </p:grpSpPr>
        <p:sp>
          <p:nvSpPr>
            <p:cNvPr id="132" name="Oval 131">
              <a:extLst>
                <a:ext uri="{FF2B5EF4-FFF2-40B4-BE49-F238E27FC236}">
                  <a16:creationId xmlns:a16="http://schemas.microsoft.com/office/drawing/2014/main" id="{B4129BBF-FE44-4F6F-AC3D-B25A213F951D}"/>
                </a:ext>
              </a:extLst>
            </p:cNvPr>
            <p:cNvSpPr/>
            <p:nvPr userDrawn="1"/>
          </p:nvSpPr>
          <p:spPr>
            <a:xfrm>
              <a:off x="7011089" y="7287848"/>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Oval 132">
              <a:extLst>
                <a:ext uri="{FF2B5EF4-FFF2-40B4-BE49-F238E27FC236}">
                  <a16:creationId xmlns:a16="http://schemas.microsoft.com/office/drawing/2014/main" id="{EE699C21-66B4-4CAE-A74F-36523A539C42}"/>
                </a:ext>
              </a:extLst>
            </p:cNvPr>
            <p:cNvSpPr/>
            <p:nvPr userDrawn="1"/>
          </p:nvSpPr>
          <p:spPr>
            <a:xfrm>
              <a:off x="7011568" y="8184596"/>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19BFF1B6-697B-4A74-8472-95B750E98DF2}"/>
                </a:ext>
              </a:extLst>
            </p:cNvPr>
            <p:cNvSpPr/>
            <p:nvPr userDrawn="1"/>
          </p:nvSpPr>
          <p:spPr>
            <a:xfrm>
              <a:off x="7011886" y="7382584"/>
              <a:ext cx="189472" cy="909064"/>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5" name="Group 134">
            <a:extLst>
              <a:ext uri="{FF2B5EF4-FFF2-40B4-BE49-F238E27FC236}">
                <a16:creationId xmlns:a16="http://schemas.microsoft.com/office/drawing/2014/main" id="{24C9F0BC-5729-4017-B89F-0BDEFEC8AC89}"/>
              </a:ext>
            </a:extLst>
          </p:cNvPr>
          <p:cNvGrpSpPr/>
          <p:nvPr userDrawn="1"/>
        </p:nvGrpSpPr>
        <p:grpSpPr>
          <a:xfrm>
            <a:off x="9572605" y="5496353"/>
            <a:ext cx="190269" cy="547532"/>
            <a:chOff x="6734939" y="7826536"/>
            <a:chExt cx="190269" cy="547532"/>
          </a:xfrm>
        </p:grpSpPr>
        <p:sp>
          <p:nvSpPr>
            <p:cNvPr id="136" name="Oval 135">
              <a:extLst>
                <a:ext uri="{FF2B5EF4-FFF2-40B4-BE49-F238E27FC236}">
                  <a16:creationId xmlns:a16="http://schemas.microsoft.com/office/drawing/2014/main" id="{D532C432-5681-4F85-9310-8DE84CBA64C0}"/>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a:extLst>
                <a:ext uri="{FF2B5EF4-FFF2-40B4-BE49-F238E27FC236}">
                  <a16:creationId xmlns:a16="http://schemas.microsoft.com/office/drawing/2014/main" id="{AB187F73-4398-4E4F-99F5-83C4857FF7A2}"/>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a:extLst>
                <a:ext uri="{FF2B5EF4-FFF2-40B4-BE49-F238E27FC236}">
                  <a16:creationId xmlns:a16="http://schemas.microsoft.com/office/drawing/2014/main" id="{263D3203-4118-4BB0-B8D6-2A76F05EF425}"/>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9" name="Group 138">
            <a:extLst>
              <a:ext uri="{FF2B5EF4-FFF2-40B4-BE49-F238E27FC236}">
                <a16:creationId xmlns:a16="http://schemas.microsoft.com/office/drawing/2014/main" id="{123F93CB-7FAE-4584-BE3C-C6D5FAE8F544}"/>
              </a:ext>
            </a:extLst>
          </p:cNvPr>
          <p:cNvGrpSpPr/>
          <p:nvPr userDrawn="1"/>
        </p:nvGrpSpPr>
        <p:grpSpPr>
          <a:xfrm>
            <a:off x="10522960" y="5542852"/>
            <a:ext cx="190269" cy="499552"/>
            <a:chOff x="7685294" y="7885227"/>
            <a:chExt cx="190269" cy="499552"/>
          </a:xfrm>
        </p:grpSpPr>
        <p:sp>
          <p:nvSpPr>
            <p:cNvPr id="140" name="Oval 139">
              <a:extLst>
                <a:ext uri="{FF2B5EF4-FFF2-40B4-BE49-F238E27FC236}">
                  <a16:creationId xmlns:a16="http://schemas.microsoft.com/office/drawing/2014/main" id="{9FE22149-0953-46CE-A78D-804E4DCF8D73}"/>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Oval 140">
              <a:extLst>
                <a:ext uri="{FF2B5EF4-FFF2-40B4-BE49-F238E27FC236}">
                  <a16:creationId xmlns:a16="http://schemas.microsoft.com/office/drawing/2014/main" id="{83FE1BC9-E783-4488-B27B-95A18007B0C5}"/>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ectangle 141">
              <a:extLst>
                <a:ext uri="{FF2B5EF4-FFF2-40B4-BE49-F238E27FC236}">
                  <a16:creationId xmlns:a16="http://schemas.microsoft.com/office/drawing/2014/main" id="{D41933D1-E527-4663-BF85-82E5459706A5}"/>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3" name="Group 142">
            <a:extLst>
              <a:ext uri="{FF2B5EF4-FFF2-40B4-BE49-F238E27FC236}">
                <a16:creationId xmlns:a16="http://schemas.microsoft.com/office/drawing/2014/main" id="{B7A9DA9F-D469-4BBB-AA02-655BE1D74045}"/>
              </a:ext>
            </a:extLst>
          </p:cNvPr>
          <p:cNvGrpSpPr/>
          <p:nvPr userDrawn="1"/>
        </p:nvGrpSpPr>
        <p:grpSpPr>
          <a:xfrm>
            <a:off x="10806104" y="4885487"/>
            <a:ext cx="190269" cy="1160072"/>
            <a:chOff x="7968438" y="7209574"/>
            <a:chExt cx="190269" cy="1160072"/>
          </a:xfrm>
          <a:solidFill>
            <a:srgbClr val="9B1010"/>
          </a:solidFill>
        </p:grpSpPr>
        <p:sp>
          <p:nvSpPr>
            <p:cNvPr id="144" name="Oval 143">
              <a:extLst>
                <a:ext uri="{FF2B5EF4-FFF2-40B4-BE49-F238E27FC236}">
                  <a16:creationId xmlns:a16="http://schemas.microsoft.com/office/drawing/2014/main" id="{BBDEB035-5375-4310-B247-D2F2BDAB5962}"/>
                </a:ext>
              </a:extLst>
            </p:cNvPr>
            <p:cNvSpPr/>
            <p:nvPr userDrawn="1"/>
          </p:nvSpPr>
          <p:spPr>
            <a:xfrm>
              <a:off x="7968438" y="720957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Oval 144">
              <a:extLst>
                <a:ext uri="{FF2B5EF4-FFF2-40B4-BE49-F238E27FC236}">
                  <a16:creationId xmlns:a16="http://schemas.microsoft.com/office/drawing/2014/main" id="{0E36575A-F9F4-42E3-8233-AC74994CD1AF}"/>
                </a:ext>
              </a:extLst>
            </p:cNvPr>
            <p:cNvSpPr/>
            <p:nvPr userDrawn="1"/>
          </p:nvSpPr>
          <p:spPr>
            <a:xfrm>
              <a:off x="7968917" y="8180174"/>
              <a:ext cx="189472" cy="189472"/>
            </a:xfrm>
            <a:prstGeom prst="ellipse">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ectangle 145">
              <a:extLst>
                <a:ext uri="{FF2B5EF4-FFF2-40B4-BE49-F238E27FC236}">
                  <a16:creationId xmlns:a16="http://schemas.microsoft.com/office/drawing/2014/main" id="{8788FADB-332D-4FD3-862B-0C606ECB7D54}"/>
                </a:ext>
              </a:extLst>
            </p:cNvPr>
            <p:cNvSpPr/>
            <p:nvPr userDrawn="1"/>
          </p:nvSpPr>
          <p:spPr>
            <a:xfrm>
              <a:off x="7969235" y="7287848"/>
              <a:ext cx="189472" cy="999378"/>
            </a:xfrm>
            <a:prstGeom prst="rect">
              <a:avLst/>
            </a:prstGeom>
            <a:grp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47" name="Straight Connector 146">
            <a:extLst>
              <a:ext uri="{FF2B5EF4-FFF2-40B4-BE49-F238E27FC236}">
                <a16:creationId xmlns:a16="http://schemas.microsoft.com/office/drawing/2014/main" id="{59F4D566-F635-464B-B397-4CC0AFE9298D}"/>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48" name="Oval 147">
            <a:extLst>
              <a:ext uri="{FF2B5EF4-FFF2-40B4-BE49-F238E27FC236}">
                <a16:creationId xmlns:a16="http://schemas.microsoft.com/office/drawing/2014/main" id="{44606BD0-7C2A-4BF3-B1DE-8E02C29C76F4}"/>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9" name="Group 148">
            <a:extLst>
              <a:ext uri="{FF2B5EF4-FFF2-40B4-BE49-F238E27FC236}">
                <a16:creationId xmlns:a16="http://schemas.microsoft.com/office/drawing/2014/main" id="{0D5A5E0B-1D14-4E13-81BD-5EF659925DF3}"/>
              </a:ext>
            </a:extLst>
          </p:cNvPr>
          <p:cNvGrpSpPr/>
          <p:nvPr userDrawn="1"/>
        </p:nvGrpSpPr>
        <p:grpSpPr>
          <a:xfrm>
            <a:off x="9303357" y="1660756"/>
            <a:ext cx="1486114" cy="1644498"/>
            <a:chOff x="9407935" y="1823656"/>
            <a:chExt cx="1486114" cy="1644498"/>
          </a:xfrm>
        </p:grpSpPr>
        <p:sp>
          <p:nvSpPr>
            <p:cNvPr id="150" name="Arc 149">
              <a:extLst>
                <a:ext uri="{FF2B5EF4-FFF2-40B4-BE49-F238E27FC236}">
                  <a16:creationId xmlns:a16="http://schemas.microsoft.com/office/drawing/2014/main" id="{4F58765A-E657-4214-9EC6-49D5AF2E4FF4}"/>
                </a:ext>
              </a:extLst>
            </p:cNvPr>
            <p:cNvSpPr/>
            <p:nvPr userDrawn="1"/>
          </p:nvSpPr>
          <p:spPr>
            <a:xfrm>
              <a:off x="9407935" y="1893520"/>
              <a:ext cx="1486114" cy="1498937"/>
            </a:xfrm>
            <a:prstGeom prst="arc">
              <a:avLst>
                <a:gd name="adj1" fmla="val 16200000"/>
                <a:gd name="adj2" fmla="val 5806717"/>
              </a:avLst>
            </a:prstGeom>
            <a:noFill/>
            <a:ln w="165100">
              <a:solidFill>
                <a:srgbClr val="9B101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1" name="Oval 150">
              <a:extLst>
                <a:ext uri="{FF2B5EF4-FFF2-40B4-BE49-F238E27FC236}">
                  <a16:creationId xmlns:a16="http://schemas.microsoft.com/office/drawing/2014/main" id="{DA659929-64F9-40FF-AE3D-F9AAA833F318}"/>
                </a:ext>
              </a:extLst>
            </p:cNvPr>
            <p:cNvSpPr/>
            <p:nvPr userDrawn="1"/>
          </p:nvSpPr>
          <p:spPr>
            <a:xfrm>
              <a:off x="10082467" y="1823656"/>
              <a:ext cx="152210" cy="152210"/>
            </a:xfrm>
            <a:prstGeom prst="ellipse">
              <a:avLst/>
            </a:prstGeom>
            <a:solidFill>
              <a:srgbClr val="9B1010"/>
            </a:solid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Oval 151">
              <a:extLst>
                <a:ext uri="{FF2B5EF4-FFF2-40B4-BE49-F238E27FC236}">
                  <a16:creationId xmlns:a16="http://schemas.microsoft.com/office/drawing/2014/main" id="{5D4545F8-C1B5-41DE-AD5A-D9D36318759F}"/>
                </a:ext>
              </a:extLst>
            </p:cNvPr>
            <p:cNvSpPr/>
            <p:nvPr userDrawn="1"/>
          </p:nvSpPr>
          <p:spPr>
            <a:xfrm>
              <a:off x="9991992" y="3315944"/>
              <a:ext cx="152210" cy="152210"/>
            </a:xfrm>
            <a:prstGeom prst="ellipse">
              <a:avLst/>
            </a:prstGeom>
            <a:solidFill>
              <a:srgbClr val="9B1010"/>
            </a:solidFill>
            <a:ln>
              <a:solidFill>
                <a:srgbClr val="9B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8" name="TextBox 97">
            <a:extLst>
              <a:ext uri="{FF2B5EF4-FFF2-40B4-BE49-F238E27FC236}">
                <a16:creationId xmlns:a16="http://schemas.microsoft.com/office/drawing/2014/main" id="{25D0CD34-5340-4BD8-8439-F5B11EF7585E}"/>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9B1010"/>
                </a:solidFill>
              </a:rPr>
              <a:t>%6</a:t>
            </a:r>
            <a:endParaRPr lang="en-US" sz="1200" dirty="0">
              <a:solidFill>
                <a:srgbClr val="9B1010"/>
              </a:solidFill>
            </a:endParaRPr>
          </a:p>
        </p:txBody>
      </p:sp>
      <p:sp>
        <p:nvSpPr>
          <p:cNvPr id="100" name="TextBox 99">
            <a:extLst>
              <a:ext uri="{FF2B5EF4-FFF2-40B4-BE49-F238E27FC236}">
                <a16:creationId xmlns:a16="http://schemas.microsoft.com/office/drawing/2014/main" id="{C1D343E1-08F8-44A3-A56D-D3C36C658510}"/>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9B1010"/>
                </a:solidFill>
              </a:rPr>
              <a:t>%19</a:t>
            </a:r>
            <a:endParaRPr lang="en-US" sz="1200" dirty="0">
              <a:solidFill>
                <a:srgbClr val="9B1010"/>
              </a:solidFill>
            </a:endParaRPr>
          </a:p>
        </p:txBody>
      </p:sp>
      <p:sp>
        <p:nvSpPr>
          <p:cNvPr id="102" name="TextBox 101">
            <a:extLst>
              <a:ext uri="{FF2B5EF4-FFF2-40B4-BE49-F238E27FC236}">
                <a16:creationId xmlns:a16="http://schemas.microsoft.com/office/drawing/2014/main" id="{3997FDF5-8BAF-46F1-9DFC-9BB09FD2F960}"/>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9B1010"/>
                </a:solidFill>
              </a:rPr>
              <a:t>%26</a:t>
            </a:r>
            <a:endParaRPr lang="en-US" sz="1200" dirty="0">
              <a:solidFill>
                <a:srgbClr val="9B1010"/>
              </a:solidFill>
            </a:endParaRPr>
          </a:p>
        </p:txBody>
      </p:sp>
      <p:sp>
        <p:nvSpPr>
          <p:cNvPr id="104" name="TextBox 103">
            <a:extLst>
              <a:ext uri="{FF2B5EF4-FFF2-40B4-BE49-F238E27FC236}">
                <a16:creationId xmlns:a16="http://schemas.microsoft.com/office/drawing/2014/main" id="{D88BEB70-30F2-4896-952C-D8E6BEC33156}"/>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9B1010"/>
                </a:solidFill>
              </a:rPr>
              <a:t>%23</a:t>
            </a:r>
            <a:endParaRPr lang="en-US" sz="1200" dirty="0">
              <a:solidFill>
                <a:srgbClr val="9B1010"/>
              </a:solidFill>
            </a:endParaRPr>
          </a:p>
        </p:txBody>
      </p:sp>
      <p:sp>
        <p:nvSpPr>
          <p:cNvPr id="106" name="TextBox 105">
            <a:extLst>
              <a:ext uri="{FF2B5EF4-FFF2-40B4-BE49-F238E27FC236}">
                <a16:creationId xmlns:a16="http://schemas.microsoft.com/office/drawing/2014/main" id="{2FCF3111-0C25-490E-A2F0-C7D759B082CB}"/>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9B1010"/>
                </a:solidFill>
              </a:rPr>
              <a:t>%25</a:t>
            </a:r>
            <a:endParaRPr lang="en-US" sz="1200" dirty="0">
              <a:solidFill>
                <a:srgbClr val="9B1010"/>
              </a:solidFill>
            </a:endParaRPr>
          </a:p>
        </p:txBody>
      </p:sp>
    </p:spTree>
    <p:extLst>
      <p:ext uri="{BB962C8B-B14F-4D97-AF65-F5344CB8AC3E}">
        <p14:creationId xmlns:p14="http://schemas.microsoft.com/office/powerpoint/2010/main" val="37440345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F7F0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FF7F0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grpSp>
        <p:nvGrpSpPr>
          <p:cNvPr id="32" name="Graphic 4">
            <a:extLst>
              <a:ext uri="{FF2B5EF4-FFF2-40B4-BE49-F238E27FC236}">
                <a16:creationId xmlns:a16="http://schemas.microsoft.com/office/drawing/2014/main" id="{7F52EA27-700E-4E97-99CF-59E1B5D9E9DB}"/>
              </a:ext>
            </a:extLst>
          </p:cNvPr>
          <p:cNvGrpSpPr/>
          <p:nvPr userDrawn="1"/>
        </p:nvGrpSpPr>
        <p:grpSpPr>
          <a:xfrm>
            <a:off x="407441" y="1062599"/>
            <a:ext cx="725942" cy="696546"/>
            <a:chOff x="1825162" y="2253389"/>
            <a:chExt cx="725942" cy="696546"/>
          </a:xfrm>
          <a:solidFill>
            <a:srgbClr val="FF7F00"/>
          </a:solidFill>
        </p:grpSpPr>
        <p:sp>
          <p:nvSpPr>
            <p:cNvPr id="33" name="Freeform: Shape 6">
              <a:extLst>
                <a:ext uri="{FF2B5EF4-FFF2-40B4-BE49-F238E27FC236}">
                  <a16:creationId xmlns:a16="http://schemas.microsoft.com/office/drawing/2014/main" id="{EC43B697-DFB0-432D-A93D-B9239B8E2B6E}"/>
                </a:ext>
              </a:extLst>
            </p:cNvPr>
            <p:cNvSpPr/>
            <p:nvPr/>
          </p:nvSpPr>
          <p:spPr>
            <a:xfrm>
              <a:off x="1826079" y="2447838"/>
              <a:ext cx="459140" cy="307657"/>
            </a:xfrm>
            <a:custGeom>
              <a:avLst/>
              <a:gdLst>
                <a:gd name="connsiteX0" fmla="*/ 229588 w 459140"/>
                <a:gd name="connsiteY0" fmla="*/ 307657 h 307657"/>
                <a:gd name="connsiteX1" fmla="*/ 13371 w 459140"/>
                <a:gd name="connsiteY1" fmla="*/ 307657 h 307657"/>
                <a:gd name="connsiteX2" fmla="*/ 988 w 459140"/>
                <a:gd name="connsiteY2" fmla="*/ 296228 h 307657"/>
                <a:gd name="connsiteX3" fmla="*/ 36 w 459140"/>
                <a:gd name="connsiteY3" fmla="*/ 287655 h 307657"/>
                <a:gd name="connsiteX4" fmla="*/ 36 w 459140"/>
                <a:gd name="connsiteY4" fmla="*/ 18097 h 307657"/>
                <a:gd name="connsiteX5" fmla="*/ 19086 w 459140"/>
                <a:gd name="connsiteY5" fmla="*/ 0 h 307657"/>
                <a:gd name="connsiteX6" fmla="*/ 440091 w 459140"/>
                <a:gd name="connsiteY6" fmla="*/ 0 h 307657"/>
                <a:gd name="connsiteX7" fmla="*/ 459141 w 459140"/>
                <a:gd name="connsiteY7" fmla="*/ 19050 h 307657"/>
                <a:gd name="connsiteX8" fmla="*/ 459141 w 459140"/>
                <a:gd name="connsiteY8" fmla="*/ 287655 h 307657"/>
                <a:gd name="connsiteX9" fmla="*/ 440091 w 459140"/>
                <a:gd name="connsiteY9" fmla="*/ 307657 h 307657"/>
                <a:gd name="connsiteX10" fmla="*/ 28611 w 459140"/>
                <a:gd name="connsiteY10" fmla="*/ 260985 h 307657"/>
                <a:gd name="connsiteX11" fmla="*/ 34326 w 459140"/>
                <a:gd name="connsiteY11" fmla="*/ 255270 h 307657"/>
                <a:gd name="connsiteX12" fmla="*/ 119098 w 459140"/>
                <a:gd name="connsiteY12" fmla="*/ 157163 h 307657"/>
                <a:gd name="connsiteX13" fmla="*/ 145768 w 459140"/>
                <a:gd name="connsiteY13" fmla="*/ 157163 h 307657"/>
                <a:gd name="connsiteX14" fmla="*/ 203871 w 459140"/>
                <a:gd name="connsiteY14" fmla="*/ 224790 h 307657"/>
                <a:gd name="connsiteX15" fmla="*/ 207681 w 459140"/>
                <a:gd name="connsiteY15" fmla="*/ 231458 h 307657"/>
                <a:gd name="connsiteX16" fmla="*/ 212443 w 459140"/>
                <a:gd name="connsiteY16" fmla="*/ 224790 h 307657"/>
                <a:gd name="connsiteX17" fmla="*/ 295311 w 459140"/>
                <a:gd name="connsiteY17" fmla="*/ 113347 h 307657"/>
                <a:gd name="connsiteX18" fmla="*/ 321981 w 459140"/>
                <a:gd name="connsiteY18" fmla="*/ 113347 h 307657"/>
                <a:gd name="connsiteX19" fmla="*/ 422946 w 459140"/>
                <a:gd name="connsiteY19" fmla="*/ 247650 h 307657"/>
                <a:gd name="connsiteX20" fmla="*/ 430566 w 459140"/>
                <a:gd name="connsiteY20" fmla="*/ 257175 h 307657"/>
                <a:gd name="connsiteX21" fmla="*/ 430566 w 459140"/>
                <a:gd name="connsiteY21" fmla="*/ 28575 h 307657"/>
                <a:gd name="connsiteX22" fmla="*/ 28611 w 459140"/>
                <a:gd name="connsiteY22" fmla="*/ 28575 h 307657"/>
                <a:gd name="connsiteX23" fmla="*/ 207681 w 459140"/>
                <a:gd name="connsiteY23" fmla="*/ 278130 h 307657"/>
                <a:gd name="connsiteX24" fmla="*/ 410563 w 459140"/>
                <a:gd name="connsiteY24" fmla="*/ 278130 h 307657"/>
                <a:gd name="connsiteX25" fmla="*/ 407706 w 459140"/>
                <a:gd name="connsiteY25" fmla="*/ 274320 h 307657"/>
                <a:gd name="connsiteX26" fmla="*/ 357223 w 459140"/>
                <a:gd name="connsiteY26" fmla="*/ 206692 h 307657"/>
                <a:gd name="connsiteX27" fmla="*/ 347698 w 459140"/>
                <a:gd name="connsiteY27" fmla="*/ 201930 h 307657"/>
                <a:gd name="connsiteX28" fmla="*/ 272451 w 459140"/>
                <a:gd name="connsiteY28" fmla="*/ 201930 h 307657"/>
                <a:gd name="connsiteX29" fmla="*/ 256258 w 459140"/>
                <a:gd name="connsiteY29" fmla="*/ 215265 h 307657"/>
                <a:gd name="connsiteX30" fmla="*/ 301978 w 459140"/>
                <a:gd name="connsiteY30" fmla="*/ 215265 h 307657"/>
                <a:gd name="connsiteX31" fmla="*/ 316266 w 459140"/>
                <a:gd name="connsiteY31" fmla="*/ 229552 h 307657"/>
                <a:gd name="connsiteX32" fmla="*/ 301978 w 459140"/>
                <a:gd name="connsiteY32" fmla="*/ 243840 h 307657"/>
                <a:gd name="connsiteX33" fmla="*/ 241018 w 459140"/>
                <a:gd name="connsiteY33" fmla="*/ 243840 h 307657"/>
                <a:gd name="connsiteX34" fmla="*/ 228636 w 459140"/>
                <a:gd name="connsiteY34" fmla="*/ 250508 h 307657"/>
                <a:gd name="connsiteX35" fmla="*/ 211491 w 459140"/>
                <a:gd name="connsiteY35" fmla="*/ 273367 h 307657"/>
                <a:gd name="connsiteX36" fmla="*/ 132433 w 459140"/>
                <a:gd name="connsiteY36" fmla="*/ 185738 h 307657"/>
                <a:gd name="connsiteX37" fmla="*/ 51471 w 459140"/>
                <a:gd name="connsiteY37" fmla="*/ 278130 h 307657"/>
                <a:gd name="connsiteX38" fmla="*/ 167676 w 459140"/>
                <a:gd name="connsiteY38" fmla="*/ 278130 h 307657"/>
                <a:gd name="connsiteX39" fmla="*/ 174343 w 459140"/>
                <a:gd name="connsiteY39" fmla="*/ 274320 h 307657"/>
                <a:gd name="connsiteX40" fmla="*/ 187678 w 459140"/>
                <a:gd name="connsiteY40" fmla="*/ 256222 h 307657"/>
                <a:gd name="connsiteX41" fmla="*/ 187678 w 459140"/>
                <a:gd name="connsiteY41" fmla="*/ 248602 h 307657"/>
                <a:gd name="connsiteX42" fmla="*/ 164818 w 459140"/>
                <a:gd name="connsiteY42" fmla="*/ 221933 h 307657"/>
                <a:gd name="connsiteX43" fmla="*/ 331506 w 459140"/>
                <a:gd name="connsiteY43" fmla="*/ 173355 h 307657"/>
                <a:gd name="connsiteX44" fmla="*/ 308646 w 459140"/>
                <a:gd name="connsiteY44" fmla="*/ 142875 h 307657"/>
                <a:gd name="connsiteX45" fmla="*/ 285786 w 459140"/>
                <a:gd name="connsiteY45" fmla="*/ 173355 h 30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59140" h="307657">
                  <a:moveTo>
                    <a:pt x="229588" y="307657"/>
                  </a:moveTo>
                  <a:lnTo>
                    <a:pt x="13371" y="307657"/>
                  </a:lnTo>
                  <a:cubicBezTo>
                    <a:pt x="6887" y="307677"/>
                    <a:pt x="1487" y="302692"/>
                    <a:pt x="988" y="296228"/>
                  </a:cubicBezTo>
                  <a:cubicBezTo>
                    <a:pt x="208" y="293441"/>
                    <a:pt x="-114" y="290545"/>
                    <a:pt x="36" y="287655"/>
                  </a:cubicBezTo>
                  <a:lnTo>
                    <a:pt x="36" y="18097"/>
                  </a:lnTo>
                  <a:cubicBezTo>
                    <a:pt x="36" y="4763"/>
                    <a:pt x="5751" y="0"/>
                    <a:pt x="19086" y="0"/>
                  </a:cubicBezTo>
                  <a:lnTo>
                    <a:pt x="440091" y="0"/>
                  </a:lnTo>
                  <a:cubicBezTo>
                    <a:pt x="454378" y="0"/>
                    <a:pt x="459141" y="4763"/>
                    <a:pt x="459141" y="19050"/>
                  </a:cubicBezTo>
                  <a:lnTo>
                    <a:pt x="459141" y="287655"/>
                  </a:lnTo>
                  <a:cubicBezTo>
                    <a:pt x="459141" y="302895"/>
                    <a:pt x="454378" y="307657"/>
                    <a:pt x="440091" y="307657"/>
                  </a:cubicBezTo>
                  <a:close/>
                  <a:moveTo>
                    <a:pt x="28611" y="260985"/>
                  </a:moveTo>
                  <a:lnTo>
                    <a:pt x="34326" y="255270"/>
                  </a:lnTo>
                  <a:lnTo>
                    <a:pt x="119098" y="157163"/>
                  </a:lnTo>
                  <a:cubicBezTo>
                    <a:pt x="127671" y="146685"/>
                    <a:pt x="136243" y="146685"/>
                    <a:pt x="145768" y="157163"/>
                  </a:cubicBezTo>
                  <a:lnTo>
                    <a:pt x="203871" y="224790"/>
                  </a:lnTo>
                  <a:lnTo>
                    <a:pt x="207681" y="231458"/>
                  </a:lnTo>
                  <a:lnTo>
                    <a:pt x="212443" y="224790"/>
                  </a:lnTo>
                  <a:lnTo>
                    <a:pt x="295311" y="113347"/>
                  </a:lnTo>
                  <a:cubicBezTo>
                    <a:pt x="303883" y="101917"/>
                    <a:pt x="313408" y="101917"/>
                    <a:pt x="321981" y="113347"/>
                  </a:cubicBezTo>
                  <a:lnTo>
                    <a:pt x="422946" y="247650"/>
                  </a:lnTo>
                  <a:lnTo>
                    <a:pt x="430566" y="257175"/>
                  </a:lnTo>
                  <a:lnTo>
                    <a:pt x="430566" y="28575"/>
                  </a:lnTo>
                  <a:lnTo>
                    <a:pt x="28611" y="28575"/>
                  </a:lnTo>
                  <a:close/>
                  <a:moveTo>
                    <a:pt x="207681" y="278130"/>
                  </a:moveTo>
                  <a:lnTo>
                    <a:pt x="410563" y="278130"/>
                  </a:lnTo>
                  <a:lnTo>
                    <a:pt x="407706" y="274320"/>
                  </a:lnTo>
                  <a:cubicBezTo>
                    <a:pt x="390561" y="251460"/>
                    <a:pt x="373416" y="229552"/>
                    <a:pt x="357223" y="206692"/>
                  </a:cubicBezTo>
                  <a:cubicBezTo>
                    <a:pt x="354847" y="203851"/>
                    <a:pt x="351397" y="202126"/>
                    <a:pt x="347698" y="201930"/>
                  </a:cubicBezTo>
                  <a:lnTo>
                    <a:pt x="272451" y="201930"/>
                  </a:lnTo>
                  <a:cubicBezTo>
                    <a:pt x="264366" y="201362"/>
                    <a:pt x="257251" y="207222"/>
                    <a:pt x="256258" y="215265"/>
                  </a:cubicBezTo>
                  <a:lnTo>
                    <a:pt x="301978" y="215265"/>
                  </a:lnTo>
                  <a:cubicBezTo>
                    <a:pt x="309869" y="215265"/>
                    <a:pt x="316266" y="221662"/>
                    <a:pt x="316266" y="229552"/>
                  </a:cubicBezTo>
                  <a:cubicBezTo>
                    <a:pt x="316266" y="237443"/>
                    <a:pt x="309869" y="243840"/>
                    <a:pt x="301978" y="243840"/>
                  </a:cubicBezTo>
                  <a:lnTo>
                    <a:pt x="241018" y="243840"/>
                  </a:lnTo>
                  <a:cubicBezTo>
                    <a:pt x="235959" y="243528"/>
                    <a:pt x="231161" y="246112"/>
                    <a:pt x="228636" y="250508"/>
                  </a:cubicBezTo>
                  <a:lnTo>
                    <a:pt x="211491" y="273367"/>
                  </a:lnTo>
                  <a:close/>
                  <a:moveTo>
                    <a:pt x="132433" y="185738"/>
                  </a:moveTo>
                  <a:lnTo>
                    <a:pt x="51471" y="278130"/>
                  </a:lnTo>
                  <a:lnTo>
                    <a:pt x="167676" y="278130"/>
                  </a:lnTo>
                  <a:cubicBezTo>
                    <a:pt x="170246" y="277599"/>
                    <a:pt x="172581" y="276264"/>
                    <a:pt x="174343" y="274320"/>
                  </a:cubicBezTo>
                  <a:lnTo>
                    <a:pt x="187678" y="256222"/>
                  </a:lnTo>
                  <a:cubicBezTo>
                    <a:pt x="190536" y="253365"/>
                    <a:pt x="190536" y="251460"/>
                    <a:pt x="187678" y="248602"/>
                  </a:cubicBezTo>
                  <a:lnTo>
                    <a:pt x="164818" y="221933"/>
                  </a:lnTo>
                  <a:close/>
                  <a:moveTo>
                    <a:pt x="331506" y="173355"/>
                  </a:moveTo>
                  <a:lnTo>
                    <a:pt x="308646" y="142875"/>
                  </a:lnTo>
                  <a:lnTo>
                    <a:pt x="285786" y="173355"/>
                  </a:lnTo>
                  <a:close/>
                </a:path>
              </a:pathLst>
            </a:custGeom>
            <a:grpFill/>
            <a:ln w="9525" cap="flat">
              <a:noFill/>
              <a:prstDash val="solid"/>
              <a:miter/>
            </a:ln>
          </p:spPr>
          <p:txBody>
            <a:bodyPr rtlCol="0" anchor="ctr"/>
            <a:lstStyle/>
            <a:p>
              <a:endParaRPr lang="en-US" dirty="0"/>
            </a:p>
          </p:txBody>
        </p:sp>
        <p:sp>
          <p:nvSpPr>
            <p:cNvPr id="34" name="Freeform: Shape 7">
              <a:extLst>
                <a:ext uri="{FF2B5EF4-FFF2-40B4-BE49-F238E27FC236}">
                  <a16:creationId xmlns:a16="http://schemas.microsoft.com/office/drawing/2014/main" id="{8DB07F70-C9BF-4BE8-BC0C-1B21B466CE55}"/>
                </a:ext>
              </a:extLst>
            </p:cNvPr>
            <p:cNvSpPr/>
            <p:nvPr/>
          </p:nvSpPr>
          <p:spPr>
            <a:xfrm>
              <a:off x="1825162" y="2253389"/>
              <a:ext cx="725942" cy="173526"/>
            </a:xfrm>
            <a:custGeom>
              <a:avLst/>
              <a:gdLst>
                <a:gd name="connsiteX0" fmla="*/ 361950 w 725942"/>
                <a:gd name="connsiteY0" fmla="*/ 173494 h 173526"/>
                <a:gd name="connsiteX1" fmla="*/ 19050 w 725942"/>
                <a:gd name="connsiteY1" fmla="*/ 173494 h 173526"/>
                <a:gd name="connsiteX2" fmla="*/ 0 w 725942"/>
                <a:gd name="connsiteY2" fmla="*/ 154444 h 173526"/>
                <a:gd name="connsiteX3" fmla="*/ 0 w 725942"/>
                <a:gd name="connsiteY3" fmla="*/ 19189 h 173526"/>
                <a:gd name="connsiteX4" fmla="*/ 19050 w 725942"/>
                <a:gd name="connsiteY4" fmla="*/ 139 h 173526"/>
                <a:gd name="connsiteX5" fmla="*/ 708660 w 725942"/>
                <a:gd name="connsiteY5" fmla="*/ 139 h 173526"/>
                <a:gd name="connsiteX6" fmla="*/ 725805 w 725942"/>
                <a:gd name="connsiteY6" fmla="*/ 13199 h 173526"/>
                <a:gd name="connsiteX7" fmla="*/ 725805 w 725942"/>
                <a:gd name="connsiteY7" fmla="*/ 17284 h 173526"/>
                <a:gd name="connsiteX8" fmla="*/ 725805 w 725942"/>
                <a:gd name="connsiteY8" fmla="*/ 159207 h 173526"/>
                <a:gd name="connsiteX9" fmla="*/ 711549 w 725942"/>
                <a:gd name="connsiteY9" fmla="*/ 173526 h 173526"/>
                <a:gd name="connsiteX10" fmla="*/ 710565 w 725942"/>
                <a:gd name="connsiteY10" fmla="*/ 173494 h 173526"/>
                <a:gd name="connsiteX11" fmla="*/ 361950 w 725942"/>
                <a:gd name="connsiteY11" fmla="*/ 173494 h 173526"/>
                <a:gd name="connsiteX12" fmla="*/ 28575 w 725942"/>
                <a:gd name="connsiteY12" fmla="*/ 144919 h 173526"/>
                <a:gd name="connsiteX13" fmla="*/ 696278 w 725942"/>
                <a:gd name="connsiteY13" fmla="*/ 144919 h 173526"/>
                <a:gd name="connsiteX14" fmla="*/ 696278 w 725942"/>
                <a:gd name="connsiteY14" fmla="*/ 28714 h 173526"/>
                <a:gd name="connsiteX15" fmla="*/ 28575 w 725942"/>
                <a:gd name="connsiteY15" fmla="*/ 28714 h 17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5942" h="173526">
                  <a:moveTo>
                    <a:pt x="361950" y="173494"/>
                  </a:moveTo>
                  <a:lnTo>
                    <a:pt x="19050" y="173494"/>
                  </a:lnTo>
                  <a:cubicBezTo>
                    <a:pt x="4763" y="173494"/>
                    <a:pt x="0" y="169684"/>
                    <a:pt x="0" y="154444"/>
                  </a:cubicBezTo>
                  <a:lnTo>
                    <a:pt x="0" y="19189"/>
                  </a:lnTo>
                  <a:cubicBezTo>
                    <a:pt x="0" y="4902"/>
                    <a:pt x="4763" y="139"/>
                    <a:pt x="19050" y="139"/>
                  </a:cubicBezTo>
                  <a:lnTo>
                    <a:pt x="708660" y="139"/>
                  </a:lnTo>
                  <a:cubicBezTo>
                    <a:pt x="717001" y="-989"/>
                    <a:pt x="724677" y="4858"/>
                    <a:pt x="725805" y="13199"/>
                  </a:cubicBezTo>
                  <a:cubicBezTo>
                    <a:pt x="725988" y="14555"/>
                    <a:pt x="725988" y="15929"/>
                    <a:pt x="725805" y="17284"/>
                  </a:cubicBezTo>
                  <a:lnTo>
                    <a:pt x="725805" y="159207"/>
                  </a:lnTo>
                  <a:cubicBezTo>
                    <a:pt x="725823" y="167098"/>
                    <a:pt x="719440" y="173509"/>
                    <a:pt x="711549" y="173526"/>
                  </a:cubicBezTo>
                  <a:cubicBezTo>
                    <a:pt x="711221" y="173527"/>
                    <a:pt x="710893" y="173516"/>
                    <a:pt x="710565" y="173494"/>
                  </a:cubicBezTo>
                  <a:lnTo>
                    <a:pt x="361950" y="173494"/>
                  </a:lnTo>
                  <a:close/>
                  <a:moveTo>
                    <a:pt x="28575" y="144919"/>
                  </a:moveTo>
                  <a:lnTo>
                    <a:pt x="696278" y="144919"/>
                  </a:lnTo>
                  <a:lnTo>
                    <a:pt x="696278" y="28714"/>
                  </a:lnTo>
                  <a:lnTo>
                    <a:pt x="28575" y="28714"/>
                  </a:lnTo>
                  <a:close/>
                </a:path>
              </a:pathLst>
            </a:custGeom>
            <a:grpFill/>
            <a:ln w="9525" cap="flat">
              <a:noFill/>
              <a:prstDash val="solid"/>
              <a:miter/>
            </a:ln>
          </p:spPr>
          <p:txBody>
            <a:bodyPr rtlCol="0" anchor="ctr"/>
            <a:lstStyle/>
            <a:p>
              <a:endParaRPr lang="en-US" dirty="0"/>
            </a:p>
          </p:txBody>
        </p:sp>
        <p:sp>
          <p:nvSpPr>
            <p:cNvPr id="35" name="Freeform: Shape 8">
              <a:extLst>
                <a:ext uri="{FF2B5EF4-FFF2-40B4-BE49-F238E27FC236}">
                  <a16:creationId xmlns:a16="http://schemas.microsoft.com/office/drawing/2014/main" id="{6E8FFC88-9282-4885-A1E9-3763E7E3E0D7}"/>
                </a:ext>
              </a:extLst>
            </p:cNvPr>
            <p:cNvSpPr/>
            <p:nvPr/>
          </p:nvSpPr>
          <p:spPr>
            <a:xfrm>
              <a:off x="2093639" y="2775498"/>
              <a:ext cx="457328" cy="174437"/>
            </a:xfrm>
            <a:custGeom>
              <a:avLst/>
              <a:gdLst>
                <a:gd name="connsiteX0" fmla="*/ 228728 w 457328"/>
                <a:gd name="connsiteY0" fmla="*/ 0 h 174437"/>
                <a:gd name="connsiteX1" fmla="*/ 437326 w 457328"/>
                <a:gd name="connsiteY1" fmla="*/ 0 h 174437"/>
                <a:gd name="connsiteX2" fmla="*/ 457328 w 457328"/>
                <a:gd name="connsiteY2" fmla="*/ 19050 h 174437"/>
                <a:gd name="connsiteX3" fmla="*/ 457328 w 457328"/>
                <a:gd name="connsiteY3" fmla="*/ 155257 h 174437"/>
                <a:gd name="connsiteX4" fmla="*/ 438278 w 457328"/>
                <a:gd name="connsiteY4" fmla="*/ 174307 h 174437"/>
                <a:gd name="connsiteX5" fmla="*/ 18226 w 457328"/>
                <a:gd name="connsiteY5" fmla="*/ 174307 h 174437"/>
                <a:gd name="connsiteX6" fmla="*/ 128 w 457328"/>
                <a:gd name="connsiteY6" fmla="*/ 160276 h 174437"/>
                <a:gd name="connsiteX7" fmla="*/ 128 w 457328"/>
                <a:gd name="connsiteY7" fmla="*/ 156210 h 174437"/>
                <a:gd name="connsiteX8" fmla="*/ 128 w 457328"/>
                <a:gd name="connsiteY8" fmla="*/ 18097 h 174437"/>
                <a:gd name="connsiteX9" fmla="*/ 19178 w 457328"/>
                <a:gd name="connsiteY9" fmla="*/ 0 h 174437"/>
                <a:gd name="connsiteX10" fmla="*/ 428753 w 457328"/>
                <a:gd name="connsiteY10" fmla="*/ 28575 h 174437"/>
                <a:gd name="connsiteX11" fmla="*/ 28703 w 457328"/>
                <a:gd name="connsiteY11" fmla="*/ 28575 h 174437"/>
                <a:gd name="connsiteX12" fmla="*/ 28703 w 457328"/>
                <a:gd name="connsiteY12" fmla="*/ 145732 h 174437"/>
                <a:gd name="connsiteX13" fmla="*/ 428753 w 457328"/>
                <a:gd name="connsiteY13" fmla="*/ 145732 h 17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7328" h="174437">
                  <a:moveTo>
                    <a:pt x="228728" y="0"/>
                  </a:moveTo>
                  <a:lnTo>
                    <a:pt x="437326" y="0"/>
                  </a:lnTo>
                  <a:cubicBezTo>
                    <a:pt x="452566" y="0"/>
                    <a:pt x="457328" y="4763"/>
                    <a:pt x="457328" y="19050"/>
                  </a:cubicBezTo>
                  <a:lnTo>
                    <a:pt x="457328" y="155257"/>
                  </a:lnTo>
                  <a:cubicBezTo>
                    <a:pt x="457328" y="169545"/>
                    <a:pt x="451613" y="174307"/>
                    <a:pt x="438278" y="174307"/>
                  </a:cubicBezTo>
                  <a:lnTo>
                    <a:pt x="18226" y="174307"/>
                  </a:lnTo>
                  <a:cubicBezTo>
                    <a:pt x="9354" y="175430"/>
                    <a:pt x="1251" y="169148"/>
                    <a:pt x="128" y="160276"/>
                  </a:cubicBezTo>
                  <a:cubicBezTo>
                    <a:pt x="-43" y="158926"/>
                    <a:pt x="-43" y="157560"/>
                    <a:pt x="128" y="156210"/>
                  </a:cubicBezTo>
                  <a:lnTo>
                    <a:pt x="128" y="18097"/>
                  </a:lnTo>
                  <a:cubicBezTo>
                    <a:pt x="128" y="4763"/>
                    <a:pt x="4891" y="0"/>
                    <a:pt x="19178" y="0"/>
                  </a:cubicBezTo>
                  <a:close/>
                  <a:moveTo>
                    <a:pt x="428753" y="28575"/>
                  </a:moveTo>
                  <a:lnTo>
                    <a:pt x="28703" y="28575"/>
                  </a:lnTo>
                  <a:lnTo>
                    <a:pt x="28703" y="145732"/>
                  </a:lnTo>
                  <a:lnTo>
                    <a:pt x="428753" y="145732"/>
                  </a:lnTo>
                  <a:close/>
                </a:path>
              </a:pathLst>
            </a:custGeom>
            <a:grpFill/>
            <a:ln w="9525" cap="flat">
              <a:noFill/>
              <a:prstDash val="solid"/>
              <a:miter/>
            </a:ln>
          </p:spPr>
          <p:txBody>
            <a:bodyPr rtlCol="0" anchor="ctr"/>
            <a:lstStyle/>
            <a:p>
              <a:endParaRPr lang="en-US" dirty="0"/>
            </a:p>
          </p:txBody>
        </p:sp>
        <p:sp>
          <p:nvSpPr>
            <p:cNvPr id="36" name="Freeform: Shape 9">
              <a:extLst>
                <a:ext uri="{FF2B5EF4-FFF2-40B4-BE49-F238E27FC236}">
                  <a16:creationId xmlns:a16="http://schemas.microsoft.com/office/drawing/2014/main" id="{4A03D489-A2AE-4EED-9610-A87832D3CCA1}"/>
                </a:ext>
              </a:extLst>
            </p:cNvPr>
            <p:cNvSpPr/>
            <p:nvPr/>
          </p:nvSpPr>
          <p:spPr>
            <a:xfrm>
              <a:off x="2304141" y="2447838"/>
              <a:ext cx="246825" cy="307787"/>
            </a:xfrm>
            <a:custGeom>
              <a:avLst/>
              <a:gdLst>
                <a:gd name="connsiteX0" fmla="*/ 246826 w 246825"/>
                <a:gd name="connsiteY0" fmla="*/ 153352 h 307787"/>
                <a:gd name="connsiteX1" fmla="*/ 246826 w 246825"/>
                <a:gd name="connsiteY1" fmla="*/ 288607 h 307787"/>
                <a:gd name="connsiteX2" fmla="*/ 227776 w 246825"/>
                <a:gd name="connsiteY2" fmla="*/ 307657 h 307787"/>
                <a:gd name="connsiteX3" fmla="*/ 18226 w 246825"/>
                <a:gd name="connsiteY3" fmla="*/ 307657 h 307787"/>
                <a:gd name="connsiteX4" fmla="*/ 128 w 246825"/>
                <a:gd name="connsiteY4" fmla="*/ 293626 h 307787"/>
                <a:gd name="connsiteX5" fmla="*/ 128 w 246825"/>
                <a:gd name="connsiteY5" fmla="*/ 289560 h 307787"/>
                <a:gd name="connsiteX6" fmla="*/ 128 w 246825"/>
                <a:gd name="connsiteY6" fmla="*/ 18097 h 307787"/>
                <a:gd name="connsiteX7" fmla="*/ 18226 w 246825"/>
                <a:gd name="connsiteY7" fmla="*/ 0 h 307787"/>
                <a:gd name="connsiteX8" fmla="*/ 228728 w 246825"/>
                <a:gd name="connsiteY8" fmla="*/ 0 h 307787"/>
                <a:gd name="connsiteX9" fmla="*/ 246826 w 246825"/>
                <a:gd name="connsiteY9" fmla="*/ 19050 h 307787"/>
                <a:gd name="connsiteX10" fmla="*/ 218251 w 246825"/>
                <a:gd name="connsiteY10" fmla="*/ 279082 h 307787"/>
                <a:gd name="connsiteX11" fmla="*/ 218251 w 246825"/>
                <a:gd name="connsiteY11" fmla="*/ 28575 h 307787"/>
                <a:gd name="connsiteX12" fmla="*/ 35371 w 246825"/>
                <a:gd name="connsiteY12" fmla="*/ 28575 h 307787"/>
                <a:gd name="connsiteX13" fmla="*/ 28703 w 246825"/>
                <a:gd name="connsiteY13" fmla="*/ 36195 h 307787"/>
                <a:gd name="connsiteX14" fmla="*/ 28703 w 246825"/>
                <a:gd name="connsiteY14" fmla="*/ 272415 h 307787"/>
                <a:gd name="connsiteX15" fmla="*/ 35371 w 246825"/>
                <a:gd name="connsiteY15" fmla="*/ 279082 h 307787"/>
                <a:gd name="connsiteX16" fmla="*/ 218251 w 246825"/>
                <a:gd name="connsiteY16" fmla="*/ 279082 h 30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825" h="307787">
                  <a:moveTo>
                    <a:pt x="246826" y="153352"/>
                  </a:moveTo>
                  <a:lnTo>
                    <a:pt x="246826" y="288607"/>
                  </a:lnTo>
                  <a:cubicBezTo>
                    <a:pt x="246826" y="301942"/>
                    <a:pt x="242063" y="307657"/>
                    <a:pt x="227776" y="307657"/>
                  </a:cubicBezTo>
                  <a:lnTo>
                    <a:pt x="18226" y="307657"/>
                  </a:lnTo>
                  <a:cubicBezTo>
                    <a:pt x="9354" y="308780"/>
                    <a:pt x="1251" y="302498"/>
                    <a:pt x="128" y="293626"/>
                  </a:cubicBezTo>
                  <a:cubicBezTo>
                    <a:pt x="-43" y="292276"/>
                    <a:pt x="-43" y="290910"/>
                    <a:pt x="128" y="289560"/>
                  </a:cubicBezTo>
                  <a:lnTo>
                    <a:pt x="128" y="18097"/>
                  </a:lnTo>
                  <a:cubicBezTo>
                    <a:pt x="128" y="4763"/>
                    <a:pt x="5843" y="0"/>
                    <a:pt x="18226" y="0"/>
                  </a:cubicBezTo>
                  <a:lnTo>
                    <a:pt x="228728" y="0"/>
                  </a:lnTo>
                  <a:cubicBezTo>
                    <a:pt x="242063" y="0"/>
                    <a:pt x="246826" y="4763"/>
                    <a:pt x="246826" y="19050"/>
                  </a:cubicBezTo>
                  <a:close/>
                  <a:moveTo>
                    <a:pt x="218251" y="279082"/>
                  </a:moveTo>
                  <a:lnTo>
                    <a:pt x="218251" y="28575"/>
                  </a:lnTo>
                  <a:lnTo>
                    <a:pt x="35371" y="28575"/>
                  </a:lnTo>
                  <a:cubicBezTo>
                    <a:pt x="29656" y="28575"/>
                    <a:pt x="28703" y="30480"/>
                    <a:pt x="28703" y="36195"/>
                  </a:cubicBezTo>
                  <a:lnTo>
                    <a:pt x="28703" y="272415"/>
                  </a:lnTo>
                  <a:cubicBezTo>
                    <a:pt x="28703" y="277178"/>
                    <a:pt x="29656" y="279082"/>
                    <a:pt x="35371" y="279082"/>
                  </a:cubicBezTo>
                  <a:lnTo>
                    <a:pt x="218251" y="279082"/>
                  </a:lnTo>
                  <a:close/>
                </a:path>
              </a:pathLst>
            </a:custGeom>
            <a:grpFill/>
            <a:ln w="9525" cap="flat">
              <a:noFill/>
              <a:prstDash val="solid"/>
              <a:miter/>
            </a:ln>
          </p:spPr>
          <p:txBody>
            <a:bodyPr rtlCol="0" anchor="ctr"/>
            <a:lstStyle/>
            <a:p>
              <a:endParaRPr lang="en-US" dirty="0"/>
            </a:p>
          </p:txBody>
        </p:sp>
        <p:sp>
          <p:nvSpPr>
            <p:cNvPr id="37" name="Freeform: Shape 10">
              <a:extLst>
                <a:ext uri="{FF2B5EF4-FFF2-40B4-BE49-F238E27FC236}">
                  <a16:creationId xmlns:a16="http://schemas.microsoft.com/office/drawing/2014/main" id="{F029081B-2010-48F8-9894-C7E5CAE588F4}"/>
                </a:ext>
              </a:extLst>
            </p:cNvPr>
            <p:cNvSpPr/>
            <p:nvPr/>
          </p:nvSpPr>
          <p:spPr>
            <a:xfrm>
              <a:off x="1825986" y="2775498"/>
              <a:ext cx="246955" cy="174437"/>
            </a:xfrm>
            <a:custGeom>
              <a:avLst/>
              <a:gdLst>
                <a:gd name="connsiteX0" fmla="*/ 123953 w 246955"/>
                <a:gd name="connsiteY0" fmla="*/ 0 h 174437"/>
                <a:gd name="connsiteX1" fmla="*/ 228728 w 246955"/>
                <a:gd name="connsiteY1" fmla="*/ 0 h 174437"/>
                <a:gd name="connsiteX2" fmla="*/ 246826 w 246955"/>
                <a:gd name="connsiteY2" fmla="*/ 18097 h 174437"/>
                <a:gd name="connsiteX3" fmla="*/ 246826 w 246955"/>
                <a:gd name="connsiteY3" fmla="*/ 156210 h 174437"/>
                <a:gd name="connsiteX4" fmla="*/ 232794 w 246955"/>
                <a:gd name="connsiteY4" fmla="*/ 174307 h 174437"/>
                <a:gd name="connsiteX5" fmla="*/ 228728 w 246955"/>
                <a:gd name="connsiteY5" fmla="*/ 174307 h 174437"/>
                <a:gd name="connsiteX6" fmla="*/ 18226 w 246955"/>
                <a:gd name="connsiteY6" fmla="*/ 174307 h 174437"/>
                <a:gd name="connsiteX7" fmla="*/ 128 w 246955"/>
                <a:gd name="connsiteY7" fmla="*/ 160276 h 174437"/>
                <a:gd name="connsiteX8" fmla="*/ 128 w 246955"/>
                <a:gd name="connsiteY8" fmla="*/ 156210 h 174437"/>
                <a:gd name="connsiteX9" fmla="*/ 128 w 246955"/>
                <a:gd name="connsiteY9" fmla="*/ 19050 h 174437"/>
                <a:gd name="connsiteX10" fmla="*/ 19178 w 246955"/>
                <a:gd name="connsiteY10" fmla="*/ 0 h 174437"/>
                <a:gd name="connsiteX11" fmla="*/ 218251 w 246955"/>
                <a:gd name="connsiteY11" fmla="*/ 28575 h 174437"/>
                <a:gd name="connsiteX12" fmla="*/ 29656 w 246955"/>
                <a:gd name="connsiteY12" fmla="*/ 28575 h 174437"/>
                <a:gd name="connsiteX13" fmla="*/ 29656 w 246955"/>
                <a:gd name="connsiteY13" fmla="*/ 145732 h 174437"/>
                <a:gd name="connsiteX14" fmla="*/ 218251 w 246955"/>
                <a:gd name="connsiteY14" fmla="*/ 145732 h 17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955" h="174437">
                  <a:moveTo>
                    <a:pt x="123953" y="0"/>
                  </a:moveTo>
                  <a:lnTo>
                    <a:pt x="228728" y="0"/>
                  </a:lnTo>
                  <a:cubicBezTo>
                    <a:pt x="241111" y="0"/>
                    <a:pt x="246826" y="4763"/>
                    <a:pt x="246826" y="18097"/>
                  </a:cubicBezTo>
                  <a:lnTo>
                    <a:pt x="246826" y="156210"/>
                  </a:lnTo>
                  <a:cubicBezTo>
                    <a:pt x="247949" y="165082"/>
                    <a:pt x="241667" y="173185"/>
                    <a:pt x="232794" y="174307"/>
                  </a:cubicBezTo>
                  <a:cubicBezTo>
                    <a:pt x="231444" y="174478"/>
                    <a:pt x="230078" y="174478"/>
                    <a:pt x="228728" y="174307"/>
                  </a:cubicBezTo>
                  <a:lnTo>
                    <a:pt x="18226" y="174307"/>
                  </a:lnTo>
                  <a:cubicBezTo>
                    <a:pt x="9354" y="175430"/>
                    <a:pt x="1251" y="169148"/>
                    <a:pt x="128" y="160276"/>
                  </a:cubicBezTo>
                  <a:cubicBezTo>
                    <a:pt x="-43" y="158926"/>
                    <a:pt x="-43" y="157560"/>
                    <a:pt x="128" y="156210"/>
                  </a:cubicBezTo>
                  <a:lnTo>
                    <a:pt x="128" y="19050"/>
                  </a:lnTo>
                  <a:cubicBezTo>
                    <a:pt x="128" y="4763"/>
                    <a:pt x="5843" y="0"/>
                    <a:pt x="19178" y="0"/>
                  </a:cubicBezTo>
                  <a:close/>
                  <a:moveTo>
                    <a:pt x="218251" y="28575"/>
                  </a:moveTo>
                  <a:lnTo>
                    <a:pt x="29656" y="28575"/>
                  </a:lnTo>
                  <a:lnTo>
                    <a:pt x="29656" y="145732"/>
                  </a:lnTo>
                  <a:lnTo>
                    <a:pt x="218251" y="145732"/>
                  </a:lnTo>
                  <a:close/>
                </a:path>
              </a:pathLst>
            </a:custGeom>
            <a:grpFill/>
            <a:ln w="9525" cap="flat">
              <a:noFill/>
              <a:prstDash val="solid"/>
              <a:miter/>
            </a:ln>
          </p:spPr>
          <p:txBody>
            <a:bodyPr rtlCol="0" anchor="ctr"/>
            <a:lstStyle/>
            <a:p>
              <a:endParaRPr lang="en-US" dirty="0"/>
            </a:p>
          </p:txBody>
        </p:sp>
        <p:sp>
          <p:nvSpPr>
            <p:cNvPr id="38" name="Freeform: Shape 11">
              <a:extLst>
                <a:ext uri="{FF2B5EF4-FFF2-40B4-BE49-F238E27FC236}">
                  <a16:creationId xmlns:a16="http://schemas.microsoft.com/office/drawing/2014/main" id="{4CBE382E-FC28-44F8-9145-68DEEB4475D5}"/>
                </a:ext>
              </a:extLst>
            </p:cNvPr>
            <p:cNvSpPr/>
            <p:nvPr/>
          </p:nvSpPr>
          <p:spPr>
            <a:xfrm>
              <a:off x="1970904" y="2492605"/>
              <a:ext cx="99060" cy="99060"/>
            </a:xfrm>
            <a:custGeom>
              <a:avLst/>
              <a:gdLst>
                <a:gd name="connsiteX0" fmla="*/ 49521 w 99060"/>
                <a:gd name="connsiteY0" fmla="*/ 99060 h 99060"/>
                <a:gd name="connsiteX1" fmla="*/ 0 w 99060"/>
                <a:gd name="connsiteY1" fmla="*/ 49521 h 99060"/>
                <a:gd name="connsiteX2" fmla="*/ 49539 w 99060"/>
                <a:gd name="connsiteY2" fmla="*/ 0 h 99060"/>
                <a:gd name="connsiteX3" fmla="*/ 99051 w 99060"/>
                <a:gd name="connsiteY3" fmla="*/ 48577 h 99060"/>
                <a:gd name="connsiteX4" fmla="*/ 50483 w 99060"/>
                <a:gd name="connsiteY4" fmla="*/ 99051 h 99060"/>
                <a:gd name="connsiteX5" fmla="*/ 49521 w 99060"/>
                <a:gd name="connsiteY5" fmla="*/ 99060 h 99060"/>
                <a:gd name="connsiteX6" fmla="*/ 48568 w 99060"/>
                <a:gd name="connsiteY6" fmla="*/ 71438 h 99060"/>
                <a:gd name="connsiteX7" fmla="*/ 70454 w 99060"/>
                <a:gd name="connsiteY7" fmla="*/ 51457 h 99060"/>
                <a:gd name="connsiteX8" fmla="*/ 70476 w 99060"/>
                <a:gd name="connsiteY8" fmla="*/ 50482 h 99060"/>
                <a:gd name="connsiteX9" fmla="*/ 54138 w 99060"/>
                <a:gd name="connsiteY9" fmla="*/ 24158 h 99060"/>
                <a:gd name="connsiteX10" fmla="*/ 27814 w 99060"/>
                <a:gd name="connsiteY10" fmla="*/ 40496 h 99060"/>
                <a:gd name="connsiteX11" fmla="*/ 27613 w 99060"/>
                <a:gd name="connsiteY11" fmla="*/ 49530 h 99060"/>
                <a:gd name="connsiteX12" fmla="*/ 47594 w 99060"/>
                <a:gd name="connsiteY12" fmla="*/ 71416 h 99060"/>
                <a:gd name="connsiteX13" fmla="*/ 48568 w 99060"/>
                <a:gd name="connsiteY13" fmla="*/ 71437 h 9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060" h="99060">
                  <a:moveTo>
                    <a:pt x="49521" y="99060"/>
                  </a:moveTo>
                  <a:cubicBezTo>
                    <a:pt x="22166" y="99055"/>
                    <a:pt x="-5" y="76876"/>
                    <a:pt x="0" y="49521"/>
                  </a:cubicBezTo>
                  <a:cubicBezTo>
                    <a:pt x="5" y="22166"/>
                    <a:pt x="22185" y="-5"/>
                    <a:pt x="49539" y="0"/>
                  </a:cubicBezTo>
                  <a:cubicBezTo>
                    <a:pt x="76519" y="5"/>
                    <a:pt x="98532" y="21603"/>
                    <a:pt x="99051" y="48577"/>
                  </a:cubicBezTo>
                  <a:cubicBezTo>
                    <a:pt x="99577" y="75927"/>
                    <a:pt x="77832" y="98525"/>
                    <a:pt x="50483" y="99051"/>
                  </a:cubicBezTo>
                  <a:cubicBezTo>
                    <a:pt x="50162" y="99057"/>
                    <a:pt x="49841" y="99060"/>
                    <a:pt x="49521" y="99060"/>
                  </a:cubicBezTo>
                  <a:close/>
                  <a:moveTo>
                    <a:pt x="48568" y="71438"/>
                  </a:moveTo>
                  <a:cubicBezTo>
                    <a:pt x="60130" y="71964"/>
                    <a:pt x="69928" y="63018"/>
                    <a:pt x="70454" y="51457"/>
                  </a:cubicBezTo>
                  <a:cubicBezTo>
                    <a:pt x="70469" y="51132"/>
                    <a:pt x="70476" y="50807"/>
                    <a:pt x="70476" y="50482"/>
                  </a:cubicBezTo>
                  <a:cubicBezTo>
                    <a:pt x="73234" y="38702"/>
                    <a:pt x="65919" y="26916"/>
                    <a:pt x="54138" y="24158"/>
                  </a:cubicBezTo>
                  <a:cubicBezTo>
                    <a:pt x="42358" y="21401"/>
                    <a:pt x="30572" y="28715"/>
                    <a:pt x="27814" y="40496"/>
                  </a:cubicBezTo>
                  <a:cubicBezTo>
                    <a:pt x="27120" y="43461"/>
                    <a:pt x="27052" y="46537"/>
                    <a:pt x="27613" y="49530"/>
                  </a:cubicBezTo>
                  <a:cubicBezTo>
                    <a:pt x="27087" y="61091"/>
                    <a:pt x="36033" y="70890"/>
                    <a:pt x="47594" y="71416"/>
                  </a:cubicBezTo>
                  <a:cubicBezTo>
                    <a:pt x="47919" y="71431"/>
                    <a:pt x="48243" y="71438"/>
                    <a:pt x="48568" y="71437"/>
                  </a:cubicBezTo>
                  <a:close/>
                </a:path>
              </a:pathLst>
            </a:custGeom>
            <a:grpFill/>
            <a:ln w="9525" cap="flat">
              <a:noFill/>
              <a:prstDash val="solid"/>
              <a:miter/>
            </a:ln>
          </p:spPr>
          <p:txBody>
            <a:bodyPr rtlCol="0" anchor="ctr"/>
            <a:lstStyle/>
            <a:p>
              <a:endParaRPr lang="en-US" dirty="0"/>
            </a:p>
          </p:txBody>
        </p:sp>
        <p:sp>
          <p:nvSpPr>
            <p:cNvPr id="39" name="Freeform: Shape 12">
              <a:extLst>
                <a:ext uri="{FF2B5EF4-FFF2-40B4-BE49-F238E27FC236}">
                  <a16:creationId xmlns:a16="http://schemas.microsoft.com/office/drawing/2014/main" id="{C4011788-DBF3-48FB-95E1-009EF79B4B9B}"/>
                </a:ext>
              </a:extLst>
            </p:cNvPr>
            <p:cNvSpPr/>
            <p:nvPr/>
          </p:nvSpPr>
          <p:spPr>
            <a:xfrm>
              <a:off x="1956517" y="2350683"/>
              <a:ext cx="323056" cy="28575"/>
            </a:xfrm>
            <a:custGeom>
              <a:avLst/>
              <a:gdLst>
                <a:gd name="connsiteX0" fmla="*/ 162015 w 323056"/>
                <a:gd name="connsiteY0" fmla="*/ 952 h 28575"/>
                <a:gd name="connsiteX1" fmla="*/ 304890 w 323056"/>
                <a:gd name="connsiteY1" fmla="*/ 952 h 28575"/>
                <a:gd name="connsiteX2" fmla="*/ 318225 w 323056"/>
                <a:gd name="connsiteY2" fmla="*/ 5715 h 28575"/>
                <a:gd name="connsiteX3" fmla="*/ 322035 w 323056"/>
                <a:gd name="connsiteY3" fmla="*/ 19050 h 28575"/>
                <a:gd name="connsiteX4" fmla="*/ 312510 w 323056"/>
                <a:gd name="connsiteY4" fmla="*/ 28575 h 28575"/>
                <a:gd name="connsiteX5" fmla="*/ 17235 w 323056"/>
                <a:gd name="connsiteY5" fmla="*/ 28575 h 28575"/>
                <a:gd name="connsiteX6" fmla="*/ 90 w 323056"/>
                <a:gd name="connsiteY6" fmla="*/ 13335 h 28575"/>
                <a:gd name="connsiteX7" fmla="*/ 12472 w 323056"/>
                <a:gd name="connsiteY7" fmla="*/ 0 h 28575"/>
                <a:gd name="connsiteX8" fmla="*/ 162015 w 323056"/>
                <a:gd name="connsiteY8"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056" h="28575">
                  <a:moveTo>
                    <a:pt x="162015" y="952"/>
                  </a:moveTo>
                  <a:lnTo>
                    <a:pt x="304890" y="952"/>
                  </a:lnTo>
                  <a:cubicBezTo>
                    <a:pt x="309693" y="1261"/>
                    <a:pt x="314313" y="2911"/>
                    <a:pt x="318225" y="5715"/>
                  </a:cubicBezTo>
                  <a:cubicBezTo>
                    <a:pt x="322676" y="8563"/>
                    <a:pt x="324309" y="14280"/>
                    <a:pt x="322035" y="19050"/>
                  </a:cubicBezTo>
                  <a:cubicBezTo>
                    <a:pt x="320815" y="23713"/>
                    <a:pt x="317173" y="27355"/>
                    <a:pt x="312510" y="28575"/>
                  </a:cubicBezTo>
                  <a:lnTo>
                    <a:pt x="17235" y="28575"/>
                  </a:lnTo>
                  <a:cubicBezTo>
                    <a:pt x="5805" y="28575"/>
                    <a:pt x="-862" y="22860"/>
                    <a:pt x="90" y="13335"/>
                  </a:cubicBezTo>
                  <a:cubicBezTo>
                    <a:pt x="820" y="6643"/>
                    <a:pt x="5853" y="1223"/>
                    <a:pt x="12472" y="0"/>
                  </a:cubicBezTo>
                  <a:lnTo>
                    <a:pt x="162015" y="0"/>
                  </a:lnTo>
                  <a:close/>
                </a:path>
              </a:pathLst>
            </a:custGeom>
            <a:grpFill/>
            <a:ln w="9525" cap="flat">
              <a:noFill/>
              <a:prstDash val="solid"/>
              <a:miter/>
            </a:ln>
          </p:spPr>
          <p:txBody>
            <a:bodyPr rtlCol="0" anchor="ctr"/>
            <a:lstStyle/>
            <a:p>
              <a:endParaRPr lang="en-US" dirty="0"/>
            </a:p>
          </p:txBody>
        </p:sp>
        <p:sp>
          <p:nvSpPr>
            <p:cNvPr id="40" name="Freeform: Shape 13">
              <a:extLst>
                <a:ext uri="{FF2B5EF4-FFF2-40B4-BE49-F238E27FC236}">
                  <a16:creationId xmlns:a16="http://schemas.microsoft.com/office/drawing/2014/main" id="{F6FCC7BE-FAC5-44A0-8D21-C8EA3D88F34D}"/>
                </a:ext>
              </a:extLst>
            </p:cNvPr>
            <p:cNvSpPr/>
            <p:nvPr/>
          </p:nvSpPr>
          <p:spPr>
            <a:xfrm>
              <a:off x="2393780" y="2289723"/>
              <a:ext cx="100311" cy="101157"/>
            </a:xfrm>
            <a:custGeom>
              <a:avLst/>
              <a:gdLst>
                <a:gd name="connsiteX0" fmla="*/ 25 w 100311"/>
                <a:gd name="connsiteY0" fmla="*/ 44768 h 101157"/>
                <a:gd name="connsiteX1" fmla="*/ 42877 w 100311"/>
                <a:gd name="connsiteY1" fmla="*/ 10 h 101157"/>
                <a:gd name="connsiteX2" fmla="*/ 43840 w 100311"/>
                <a:gd name="connsiteY2" fmla="*/ 0 h 101157"/>
                <a:gd name="connsiteX3" fmla="*/ 89560 w 100311"/>
                <a:gd name="connsiteY3" fmla="*/ 44768 h 101157"/>
                <a:gd name="connsiteX4" fmla="*/ 86702 w 100311"/>
                <a:gd name="connsiteY4" fmla="*/ 60960 h 101157"/>
                <a:gd name="connsiteX5" fmla="*/ 88607 w 100311"/>
                <a:gd name="connsiteY5" fmla="*/ 68580 h 101157"/>
                <a:gd name="connsiteX6" fmla="*/ 96227 w 100311"/>
                <a:gd name="connsiteY6" fmla="*/ 77153 h 101157"/>
                <a:gd name="connsiteX7" fmla="*/ 96227 w 100311"/>
                <a:gd name="connsiteY7" fmla="*/ 97155 h 101157"/>
                <a:gd name="connsiteX8" fmla="*/ 77369 w 100311"/>
                <a:gd name="connsiteY8" fmla="*/ 97347 h 101157"/>
                <a:gd name="connsiteX9" fmla="*/ 77177 w 100311"/>
                <a:gd name="connsiteY9" fmla="*/ 97155 h 101157"/>
                <a:gd name="connsiteX10" fmla="*/ 50507 w 100311"/>
                <a:gd name="connsiteY10" fmla="*/ 89535 h 101157"/>
                <a:gd name="connsiteX11" fmla="*/ 514 w 100311"/>
                <a:gd name="connsiteY11" fmla="*/ 52926 h 101157"/>
                <a:gd name="connsiteX12" fmla="*/ 25 w 100311"/>
                <a:gd name="connsiteY12" fmla="*/ 44768 h 101157"/>
                <a:gd name="connsiteX13" fmla="*/ 27647 w 100311"/>
                <a:gd name="connsiteY13" fmla="*/ 45720 h 101157"/>
                <a:gd name="connsiteX14" fmla="*/ 44792 w 100311"/>
                <a:gd name="connsiteY14" fmla="*/ 61913 h 101157"/>
                <a:gd name="connsiteX15" fmla="*/ 60985 w 100311"/>
                <a:gd name="connsiteY15" fmla="*/ 45720 h 101157"/>
                <a:gd name="connsiteX16" fmla="*/ 43840 w 100311"/>
                <a:gd name="connsiteY16" fmla="*/ 28575 h 101157"/>
                <a:gd name="connsiteX17" fmla="*/ 27647 w 100311"/>
                <a:gd name="connsiteY17" fmla="*/ 45720 h 10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311" h="101157">
                  <a:moveTo>
                    <a:pt x="25" y="44768"/>
                  </a:moveTo>
                  <a:cubicBezTo>
                    <a:pt x="-501" y="20575"/>
                    <a:pt x="18684" y="536"/>
                    <a:pt x="42877" y="10"/>
                  </a:cubicBezTo>
                  <a:cubicBezTo>
                    <a:pt x="43198" y="3"/>
                    <a:pt x="43519" y="0"/>
                    <a:pt x="43840" y="0"/>
                  </a:cubicBezTo>
                  <a:cubicBezTo>
                    <a:pt x="68723" y="-5"/>
                    <a:pt x="89041" y="19890"/>
                    <a:pt x="89560" y="44768"/>
                  </a:cubicBezTo>
                  <a:cubicBezTo>
                    <a:pt x="89071" y="50237"/>
                    <a:pt x="88115" y="55654"/>
                    <a:pt x="86702" y="60960"/>
                  </a:cubicBezTo>
                  <a:cubicBezTo>
                    <a:pt x="85214" y="63603"/>
                    <a:pt x="86051" y="66948"/>
                    <a:pt x="88607" y="68580"/>
                  </a:cubicBezTo>
                  <a:lnTo>
                    <a:pt x="96227" y="77153"/>
                  </a:lnTo>
                  <a:cubicBezTo>
                    <a:pt x="101673" y="82708"/>
                    <a:pt x="101673" y="91599"/>
                    <a:pt x="96227" y="97155"/>
                  </a:cubicBezTo>
                  <a:cubicBezTo>
                    <a:pt x="91073" y="102416"/>
                    <a:pt x="82630" y="102502"/>
                    <a:pt x="77369" y="97347"/>
                  </a:cubicBezTo>
                  <a:cubicBezTo>
                    <a:pt x="77305" y="97284"/>
                    <a:pt x="77241" y="97220"/>
                    <a:pt x="77177" y="97155"/>
                  </a:cubicBezTo>
                  <a:cubicBezTo>
                    <a:pt x="71232" y="88594"/>
                    <a:pt x="60078" y="85407"/>
                    <a:pt x="50507" y="89535"/>
                  </a:cubicBezTo>
                  <a:cubicBezTo>
                    <a:pt x="26593" y="93231"/>
                    <a:pt x="4210" y="76841"/>
                    <a:pt x="514" y="52926"/>
                  </a:cubicBezTo>
                  <a:cubicBezTo>
                    <a:pt x="97" y="50228"/>
                    <a:pt x="-67" y="47496"/>
                    <a:pt x="25" y="44768"/>
                  </a:cubicBezTo>
                  <a:close/>
                  <a:moveTo>
                    <a:pt x="27647" y="45720"/>
                  </a:moveTo>
                  <a:cubicBezTo>
                    <a:pt x="28153" y="54815"/>
                    <a:pt x="35683" y="61927"/>
                    <a:pt x="44792" y="61913"/>
                  </a:cubicBezTo>
                  <a:cubicBezTo>
                    <a:pt x="53531" y="61439"/>
                    <a:pt x="60511" y="54459"/>
                    <a:pt x="60985" y="45720"/>
                  </a:cubicBezTo>
                  <a:cubicBezTo>
                    <a:pt x="60985" y="36251"/>
                    <a:pt x="53309" y="28575"/>
                    <a:pt x="43840" y="28575"/>
                  </a:cubicBezTo>
                  <a:cubicBezTo>
                    <a:pt x="34745" y="29081"/>
                    <a:pt x="27633" y="36611"/>
                    <a:pt x="27647" y="45720"/>
                  </a:cubicBezTo>
                  <a:close/>
                </a:path>
              </a:pathLst>
            </a:custGeom>
            <a:grpFill/>
            <a:ln w="9525" cap="flat">
              <a:noFill/>
              <a:prstDash val="solid"/>
              <a:miter/>
            </a:ln>
          </p:spPr>
          <p:txBody>
            <a:bodyPr rtlCol="0" anchor="ctr"/>
            <a:lstStyle/>
            <a:p>
              <a:endParaRPr lang="en-US" dirty="0"/>
            </a:p>
          </p:txBody>
        </p:sp>
        <p:sp>
          <p:nvSpPr>
            <p:cNvPr id="41" name="Freeform: Shape 14">
              <a:extLst>
                <a:ext uri="{FF2B5EF4-FFF2-40B4-BE49-F238E27FC236}">
                  <a16:creationId xmlns:a16="http://schemas.microsoft.com/office/drawing/2014/main" id="{EAD7709A-FF1D-4672-9B8F-7461AF17F4AF}"/>
                </a:ext>
              </a:extLst>
            </p:cNvPr>
            <p:cNvSpPr/>
            <p:nvPr/>
          </p:nvSpPr>
          <p:spPr>
            <a:xfrm>
              <a:off x="2305185" y="2351599"/>
              <a:ext cx="27659" cy="28611"/>
            </a:xfrm>
            <a:custGeom>
              <a:avLst/>
              <a:gdLst>
                <a:gd name="connsiteX0" fmla="*/ 37 w 27659"/>
                <a:gd name="connsiteY0" fmla="*/ 14324 h 28611"/>
                <a:gd name="connsiteX1" fmla="*/ 12346 w 27659"/>
                <a:gd name="connsiteY1" fmla="*/ 37 h 28611"/>
                <a:gd name="connsiteX2" fmla="*/ 14325 w 27659"/>
                <a:gd name="connsiteY2" fmla="*/ 37 h 28611"/>
                <a:gd name="connsiteX3" fmla="*/ 27660 w 27659"/>
                <a:gd name="connsiteY3" fmla="*/ 14324 h 28611"/>
                <a:gd name="connsiteX4" fmla="*/ 13372 w 27659"/>
                <a:gd name="connsiteY4" fmla="*/ 28612 h 28611"/>
                <a:gd name="connsiteX5" fmla="*/ 37 w 27659"/>
                <a:gd name="connsiteY5" fmla="*/ 14324 h 2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59" h="28611">
                  <a:moveTo>
                    <a:pt x="37" y="14324"/>
                  </a:moveTo>
                  <a:cubicBezTo>
                    <a:pt x="-509" y="6980"/>
                    <a:pt x="5002" y="583"/>
                    <a:pt x="12346" y="37"/>
                  </a:cubicBezTo>
                  <a:cubicBezTo>
                    <a:pt x="13005" y="-12"/>
                    <a:pt x="13666" y="-12"/>
                    <a:pt x="14325" y="37"/>
                  </a:cubicBezTo>
                  <a:cubicBezTo>
                    <a:pt x="21841" y="539"/>
                    <a:pt x="27677" y="6791"/>
                    <a:pt x="27660" y="14324"/>
                  </a:cubicBezTo>
                  <a:cubicBezTo>
                    <a:pt x="27660" y="22215"/>
                    <a:pt x="21263" y="28612"/>
                    <a:pt x="13372" y="28612"/>
                  </a:cubicBezTo>
                  <a:cubicBezTo>
                    <a:pt x="5856" y="28110"/>
                    <a:pt x="21" y="21858"/>
                    <a:pt x="37" y="14324"/>
                  </a:cubicBezTo>
                  <a:close/>
                </a:path>
              </a:pathLst>
            </a:custGeom>
            <a:grpFill/>
            <a:ln w="9525" cap="flat">
              <a:noFill/>
              <a:prstDash val="solid"/>
              <a:miter/>
            </a:ln>
          </p:spPr>
          <p:txBody>
            <a:bodyPr rtlCol="0" anchor="ctr"/>
            <a:lstStyle/>
            <a:p>
              <a:endParaRPr lang="en-US" dirty="0"/>
            </a:p>
          </p:txBody>
        </p:sp>
        <p:sp>
          <p:nvSpPr>
            <p:cNvPr id="42" name="Freeform: Shape 15">
              <a:extLst>
                <a:ext uri="{FF2B5EF4-FFF2-40B4-BE49-F238E27FC236}">
                  <a16:creationId xmlns:a16="http://schemas.microsoft.com/office/drawing/2014/main" id="{5E5CE332-22A9-4052-834B-6CE41D3804FB}"/>
                </a:ext>
              </a:extLst>
            </p:cNvPr>
            <p:cNvSpPr/>
            <p:nvPr/>
          </p:nvSpPr>
          <p:spPr>
            <a:xfrm>
              <a:off x="2212770" y="2848841"/>
              <a:ext cx="265816" cy="27622"/>
            </a:xfrm>
            <a:custGeom>
              <a:avLst/>
              <a:gdLst>
                <a:gd name="connsiteX0" fmla="*/ 132457 w 265816"/>
                <a:gd name="connsiteY0" fmla="*/ 27623 h 27622"/>
                <a:gd name="connsiteX1" fmla="*/ 12442 w 265816"/>
                <a:gd name="connsiteY1" fmla="*/ 27623 h 27622"/>
                <a:gd name="connsiteX2" fmla="*/ 59 w 265816"/>
                <a:gd name="connsiteY2" fmla="*/ 14288 h 27622"/>
                <a:gd name="connsiteX3" fmla="*/ 10537 w 265816"/>
                <a:gd name="connsiteY3" fmla="*/ 0 h 27622"/>
                <a:gd name="connsiteX4" fmla="*/ 255329 w 265816"/>
                <a:gd name="connsiteY4" fmla="*/ 0 h 27622"/>
                <a:gd name="connsiteX5" fmla="*/ 265807 w 265816"/>
                <a:gd name="connsiteY5" fmla="*/ 14288 h 27622"/>
                <a:gd name="connsiteX6" fmla="*/ 253424 w 265816"/>
                <a:gd name="connsiteY6" fmla="*/ 27623 h 27622"/>
                <a:gd name="connsiteX7" fmla="*/ 132457 w 265816"/>
                <a:gd name="connsiteY7" fmla="*/ 27623 h 27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816" h="27622">
                  <a:moveTo>
                    <a:pt x="132457" y="27623"/>
                  </a:moveTo>
                  <a:lnTo>
                    <a:pt x="12442" y="27623"/>
                  </a:lnTo>
                  <a:cubicBezTo>
                    <a:pt x="5651" y="26721"/>
                    <a:pt x="456" y="21126"/>
                    <a:pt x="59" y="14288"/>
                  </a:cubicBezTo>
                  <a:cubicBezTo>
                    <a:pt x="-574" y="7558"/>
                    <a:pt x="3928" y="1419"/>
                    <a:pt x="10537" y="0"/>
                  </a:cubicBezTo>
                  <a:lnTo>
                    <a:pt x="255329" y="0"/>
                  </a:lnTo>
                  <a:cubicBezTo>
                    <a:pt x="261710" y="1761"/>
                    <a:pt x="266045" y="7673"/>
                    <a:pt x="265807" y="14288"/>
                  </a:cubicBezTo>
                  <a:cubicBezTo>
                    <a:pt x="265825" y="21296"/>
                    <a:pt x="260415" y="27122"/>
                    <a:pt x="253424" y="27623"/>
                  </a:cubicBezTo>
                  <a:lnTo>
                    <a:pt x="132457" y="27623"/>
                  </a:lnTo>
                  <a:close/>
                </a:path>
              </a:pathLst>
            </a:custGeom>
            <a:grpFill/>
            <a:ln w="9525" cap="flat">
              <a:noFill/>
              <a:prstDash val="solid"/>
              <a:miter/>
            </a:ln>
          </p:spPr>
          <p:txBody>
            <a:bodyPr rtlCol="0" anchor="ctr"/>
            <a:lstStyle/>
            <a:p>
              <a:endParaRPr lang="en-US" dirty="0"/>
            </a:p>
          </p:txBody>
        </p:sp>
        <p:sp>
          <p:nvSpPr>
            <p:cNvPr id="71" name="Freeform: Shape 16">
              <a:extLst>
                <a:ext uri="{FF2B5EF4-FFF2-40B4-BE49-F238E27FC236}">
                  <a16:creationId xmlns:a16="http://schemas.microsoft.com/office/drawing/2014/main" id="{48BFADDF-7C4A-41B9-BEF6-B7352BD4E7F4}"/>
                </a:ext>
              </a:extLst>
            </p:cNvPr>
            <p:cNvSpPr/>
            <p:nvPr/>
          </p:nvSpPr>
          <p:spPr>
            <a:xfrm>
              <a:off x="2158500" y="2848804"/>
              <a:ext cx="28612" cy="27693"/>
            </a:xfrm>
            <a:custGeom>
              <a:avLst/>
              <a:gdLst>
                <a:gd name="connsiteX0" fmla="*/ 28612 w 28612"/>
                <a:gd name="connsiteY0" fmla="*/ 13372 h 27693"/>
                <a:gd name="connsiteX1" fmla="*/ 15277 w 28612"/>
                <a:gd name="connsiteY1" fmla="*/ 27659 h 27693"/>
                <a:gd name="connsiteX2" fmla="*/ 42 w 28612"/>
                <a:gd name="connsiteY2" fmla="*/ 14388 h 27693"/>
                <a:gd name="connsiteX3" fmla="*/ 37 w 28612"/>
                <a:gd name="connsiteY3" fmla="*/ 14324 h 27693"/>
                <a:gd name="connsiteX4" fmla="*/ 12346 w 28612"/>
                <a:gd name="connsiteY4" fmla="*/ 37 h 27693"/>
                <a:gd name="connsiteX5" fmla="*/ 14325 w 28612"/>
                <a:gd name="connsiteY5" fmla="*/ 37 h 27693"/>
                <a:gd name="connsiteX6" fmla="*/ 28612 w 28612"/>
                <a:gd name="connsiteY6" fmla="*/ 13372 h 2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12" h="27693">
                  <a:moveTo>
                    <a:pt x="28612" y="13372"/>
                  </a:moveTo>
                  <a:cubicBezTo>
                    <a:pt x="28629" y="20905"/>
                    <a:pt x="22794" y="27157"/>
                    <a:pt x="15277" y="27659"/>
                  </a:cubicBezTo>
                  <a:cubicBezTo>
                    <a:pt x="7405" y="28202"/>
                    <a:pt x="584" y="22260"/>
                    <a:pt x="42" y="14388"/>
                  </a:cubicBezTo>
                  <a:cubicBezTo>
                    <a:pt x="40" y="14366"/>
                    <a:pt x="39" y="14345"/>
                    <a:pt x="37" y="14324"/>
                  </a:cubicBezTo>
                  <a:cubicBezTo>
                    <a:pt x="-509" y="6980"/>
                    <a:pt x="5002" y="583"/>
                    <a:pt x="12346" y="37"/>
                  </a:cubicBezTo>
                  <a:cubicBezTo>
                    <a:pt x="13005" y="-12"/>
                    <a:pt x="13666" y="-12"/>
                    <a:pt x="14325" y="37"/>
                  </a:cubicBezTo>
                  <a:cubicBezTo>
                    <a:pt x="21858" y="20"/>
                    <a:pt x="28110" y="5855"/>
                    <a:pt x="28612" y="13372"/>
                  </a:cubicBezTo>
                  <a:close/>
                </a:path>
              </a:pathLst>
            </a:custGeom>
            <a:grpFill/>
            <a:ln w="9525" cap="flat">
              <a:noFill/>
              <a:prstDash val="solid"/>
              <a:miter/>
            </a:ln>
          </p:spPr>
          <p:txBody>
            <a:bodyPr rtlCol="0" anchor="ctr"/>
            <a:lstStyle/>
            <a:p>
              <a:endParaRPr lang="en-US" dirty="0"/>
            </a:p>
          </p:txBody>
        </p:sp>
        <p:sp>
          <p:nvSpPr>
            <p:cNvPr id="72" name="Freeform: Shape 17">
              <a:extLst>
                <a:ext uri="{FF2B5EF4-FFF2-40B4-BE49-F238E27FC236}">
                  <a16:creationId xmlns:a16="http://schemas.microsoft.com/office/drawing/2014/main" id="{BEC1E782-BEB8-47F0-9BBB-5610DB6816BE}"/>
                </a:ext>
              </a:extLst>
            </p:cNvPr>
            <p:cNvSpPr/>
            <p:nvPr/>
          </p:nvSpPr>
          <p:spPr>
            <a:xfrm>
              <a:off x="2351604" y="2499265"/>
              <a:ext cx="150317" cy="28610"/>
            </a:xfrm>
            <a:custGeom>
              <a:avLst/>
              <a:gdLst>
                <a:gd name="connsiteX0" fmla="*/ 76490 w 150317"/>
                <a:gd name="connsiteY0" fmla="*/ 8 h 28610"/>
                <a:gd name="connsiteX1" fmla="*/ 135545 w 150317"/>
                <a:gd name="connsiteY1" fmla="*/ 8 h 28610"/>
                <a:gd name="connsiteX2" fmla="*/ 150309 w 150317"/>
                <a:gd name="connsiteY2" fmla="*/ 13819 h 28610"/>
                <a:gd name="connsiteX3" fmla="*/ 136498 w 150317"/>
                <a:gd name="connsiteY3" fmla="*/ 28583 h 28610"/>
                <a:gd name="connsiteX4" fmla="*/ 16483 w 150317"/>
                <a:gd name="connsiteY4" fmla="*/ 28583 h 28610"/>
                <a:gd name="connsiteX5" fmla="*/ 1243 w 150317"/>
                <a:gd name="connsiteY5" fmla="*/ 20011 h 28610"/>
                <a:gd name="connsiteX6" fmla="*/ 4100 w 150317"/>
                <a:gd name="connsiteY6" fmla="*/ 4771 h 28610"/>
                <a:gd name="connsiteX7" fmla="*/ 17435 w 150317"/>
                <a:gd name="connsiteY7" fmla="*/ 8 h 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317" h="28610">
                  <a:moveTo>
                    <a:pt x="76490" y="8"/>
                  </a:moveTo>
                  <a:lnTo>
                    <a:pt x="135545" y="8"/>
                  </a:lnTo>
                  <a:cubicBezTo>
                    <a:pt x="143436" y="-255"/>
                    <a:pt x="150046" y="5929"/>
                    <a:pt x="150309" y="13819"/>
                  </a:cubicBezTo>
                  <a:cubicBezTo>
                    <a:pt x="150572" y="21710"/>
                    <a:pt x="144389" y="28320"/>
                    <a:pt x="136498" y="28583"/>
                  </a:cubicBezTo>
                  <a:lnTo>
                    <a:pt x="16483" y="28583"/>
                  </a:lnTo>
                  <a:cubicBezTo>
                    <a:pt x="10164" y="28950"/>
                    <a:pt x="4211" y="25601"/>
                    <a:pt x="1243" y="20011"/>
                  </a:cubicBezTo>
                  <a:cubicBezTo>
                    <a:pt x="-1160" y="14842"/>
                    <a:pt x="-11" y="8718"/>
                    <a:pt x="4100" y="4771"/>
                  </a:cubicBezTo>
                  <a:cubicBezTo>
                    <a:pt x="7929" y="1812"/>
                    <a:pt x="12598" y="144"/>
                    <a:pt x="17435" y="8"/>
                  </a:cubicBezTo>
                  <a:close/>
                </a:path>
              </a:pathLst>
            </a:custGeom>
            <a:grpFill/>
            <a:ln w="9525" cap="flat">
              <a:noFill/>
              <a:prstDash val="solid"/>
              <a:miter/>
            </a:ln>
          </p:spPr>
          <p:txBody>
            <a:bodyPr rtlCol="0" anchor="ctr"/>
            <a:lstStyle/>
            <a:p>
              <a:endParaRPr lang="en-US" dirty="0"/>
            </a:p>
          </p:txBody>
        </p:sp>
        <p:sp>
          <p:nvSpPr>
            <p:cNvPr id="73" name="Freeform: Shape 18">
              <a:extLst>
                <a:ext uri="{FF2B5EF4-FFF2-40B4-BE49-F238E27FC236}">
                  <a16:creationId xmlns:a16="http://schemas.microsoft.com/office/drawing/2014/main" id="{1E21EDBD-F8F8-4F76-90E9-A4587B960011}"/>
                </a:ext>
              </a:extLst>
            </p:cNvPr>
            <p:cNvSpPr/>
            <p:nvPr/>
          </p:nvSpPr>
          <p:spPr>
            <a:xfrm>
              <a:off x="2351912" y="2556289"/>
              <a:ext cx="151798" cy="27821"/>
            </a:xfrm>
            <a:custGeom>
              <a:avLst/>
              <a:gdLst>
                <a:gd name="connsiteX0" fmla="*/ 76182 w 151798"/>
                <a:gd name="connsiteY0" fmla="*/ 134 h 27821"/>
                <a:gd name="connsiteX1" fmla="*/ 136190 w 151798"/>
                <a:gd name="connsiteY1" fmla="*/ 134 h 27821"/>
                <a:gd name="connsiteX2" fmla="*/ 150478 w 151798"/>
                <a:gd name="connsiteY2" fmla="*/ 8706 h 27821"/>
                <a:gd name="connsiteX3" fmla="*/ 144241 w 151798"/>
                <a:gd name="connsiteY3" fmla="*/ 26504 h 27821"/>
                <a:gd name="connsiteX4" fmla="*/ 137143 w 151798"/>
                <a:gd name="connsiteY4" fmla="*/ 27756 h 27821"/>
                <a:gd name="connsiteX5" fmla="*/ 17128 w 151798"/>
                <a:gd name="connsiteY5" fmla="*/ 27756 h 27821"/>
                <a:gd name="connsiteX6" fmla="*/ 935 w 151798"/>
                <a:gd name="connsiteY6" fmla="*/ 18231 h 27821"/>
                <a:gd name="connsiteX7" fmla="*/ 8442 w 151798"/>
                <a:gd name="connsiteY7" fmla="*/ 931 h 27821"/>
                <a:gd name="connsiteX8" fmla="*/ 15222 w 151798"/>
                <a:gd name="connsiteY8" fmla="*/ 134 h 27821"/>
                <a:gd name="connsiteX9" fmla="*/ 76182 w 151798"/>
                <a:gd name="connsiteY9" fmla="*/ 134 h 2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798" h="27821">
                  <a:moveTo>
                    <a:pt x="76182" y="134"/>
                  </a:moveTo>
                  <a:lnTo>
                    <a:pt x="136190" y="134"/>
                  </a:lnTo>
                  <a:cubicBezTo>
                    <a:pt x="142371" y="-702"/>
                    <a:pt x="148306" y="2859"/>
                    <a:pt x="150478" y="8706"/>
                  </a:cubicBezTo>
                  <a:cubicBezTo>
                    <a:pt x="153670" y="15343"/>
                    <a:pt x="150878" y="23311"/>
                    <a:pt x="144241" y="26504"/>
                  </a:cubicBezTo>
                  <a:cubicBezTo>
                    <a:pt x="142035" y="27565"/>
                    <a:pt x="139579" y="27998"/>
                    <a:pt x="137143" y="27756"/>
                  </a:cubicBezTo>
                  <a:lnTo>
                    <a:pt x="17128" y="27756"/>
                  </a:lnTo>
                  <a:cubicBezTo>
                    <a:pt x="8555" y="27756"/>
                    <a:pt x="2840" y="24899"/>
                    <a:pt x="935" y="18231"/>
                  </a:cubicBezTo>
                  <a:cubicBezTo>
                    <a:pt x="-1769" y="11381"/>
                    <a:pt x="1592" y="3636"/>
                    <a:pt x="8442" y="931"/>
                  </a:cubicBezTo>
                  <a:cubicBezTo>
                    <a:pt x="10595" y="82"/>
                    <a:pt x="12931" y="-193"/>
                    <a:pt x="15222" y="134"/>
                  </a:cubicBezTo>
                  <a:lnTo>
                    <a:pt x="76182" y="134"/>
                  </a:lnTo>
                  <a:close/>
                </a:path>
              </a:pathLst>
            </a:custGeom>
            <a:grpFill/>
            <a:ln w="9525" cap="flat">
              <a:noFill/>
              <a:prstDash val="solid"/>
              <a:miter/>
            </a:ln>
          </p:spPr>
          <p:txBody>
            <a:bodyPr rtlCol="0" anchor="ctr"/>
            <a:lstStyle/>
            <a:p>
              <a:endParaRPr lang="en-US" dirty="0"/>
            </a:p>
          </p:txBody>
        </p:sp>
        <p:sp>
          <p:nvSpPr>
            <p:cNvPr id="74" name="Freeform: Shape 19">
              <a:extLst>
                <a:ext uri="{FF2B5EF4-FFF2-40B4-BE49-F238E27FC236}">
                  <a16:creationId xmlns:a16="http://schemas.microsoft.com/office/drawing/2014/main" id="{5E94F5D5-7F0F-4C05-9868-FA6A7BCF3CBD}"/>
                </a:ext>
              </a:extLst>
            </p:cNvPr>
            <p:cNvSpPr/>
            <p:nvPr/>
          </p:nvSpPr>
          <p:spPr>
            <a:xfrm>
              <a:off x="2353179" y="2613429"/>
              <a:ext cx="150430" cy="28771"/>
            </a:xfrm>
            <a:custGeom>
              <a:avLst/>
              <a:gdLst>
                <a:gd name="connsiteX0" fmla="*/ 74916 w 150430"/>
                <a:gd name="connsiteY0" fmla="*/ 27767 h 28771"/>
                <a:gd name="connsiteX1" fmla="*/ 14908 w 150430"/>
                <a:gd name="connsiteY1" fmla="*/ 27767 h 28771"/>
                <a:gd name="connsiteX2" fmla="*/ 14 w 150430"/>
                <a:gd name="connsiteY2" fmla="*/ 14114 h 28771"/>
                <a:gd name="connsiteX3" fmla="*/ 9193 w 150430"/>
                <a:gd name="connsiteY3" fmla="*/ 144 h 28771"/>
                <a:gd name="connsiteX4" fmla="*/ 132066 w 150430"/>
                <a:gd name="connsiteY4" fmla="*/ 144 h 28771"/>
                <a:gd name="connsiteX5" fmla="*/ 149211 w 150430"/>
                <a:gd name="connsiteY5" fmla="*/ 8717 h 28771"/>
                <a:gd name="connsiteX6" fmla="*/ 141906 w 150430"/>
                <a:gd name="connsiteY6" fmla="*/ 27556 h 28771"/>
                <a:gd name="connsiteX7" fmla="*/ 134923 w 150430"/>
                <a:gd name="connsiteY7" fmla="*/ 28719 h 28771"/>
                <a:gd name="connsiteX8" fmla="*/ 74916 w 150430"/>
                <a:gd name="connsiteY8" fmla="*/ 28719 h 2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30" h="28771">
                  <a:moveTo>
                    <a:pt x="74916" y="27767"/>
                  </a:moveTo>
                  <a:lnTo>
                    <a:pt x="14908" y="27767"/>
                  </a:lnTo>
                  <a:cubicBezTo>
                    <a:pt x="7025" y="28110"/>
                    <a:pt x="357" y="21997"/>
                    <a:pt x="14" y="14114"/>
                  </a:cubicBezTo>
                  <a:cubicBezTo>
                    <a:pt x="-254" y="7966"/>
                    <a:pt x="3445" y="2338"/>
                    <a:pt x="9193" y="144"/>
                  </a:cubicBezTo>
                  <a:lnTo>
                    <a:pt x="132066" y="144"/>
                  </a:lnTo>
                  <a:cubicBezTo>
                    <a:pt x="138994" y="-758"/>
                    <a:pt x="145776" y="2633"/>
                    <a:pt x="149211" y="8717"/>
                  </a:cubicBezTo>
                  <a:cubicBezTo>
                    <a:pt x="152396" y="15936"/>
                    <a:pt x="149125" y="24371"/>
                    <a:pt x="141906" y="27556"/>
                  </a:cubicBezTo>
                  <a:cubicBezTo>
                    <a:pt x="139713" y="28523"/>
                    <a:pt x="137312" y="28923"/>
                    <a:pt x="134923" y="28719"/>
                  </a:cubicBezTo>
                  <a:lnTo>
                    <a:pt x="74916" y="28719"/>
                  </a:lnTo>
                  <a:close/>
                </a:path>
              </a:pathLst>
            </a:custGeom>
            <a:grpFill/>
            <a:ln w="9525" cap="flat">
              <a:noFill/>
              <a:prstDash val="solid"/>
              <a:miter/>
            </a:ln>
          </p:spPr>
          <p:txBody>
            <a:bodyPr rtlCol="0" anchor="ctr"/>
            <a:lstStyle/>
            <a:p>
              <a:endParaRPr lang="en-US" dirty="0"/>
            </a:p>
          </p:txBody>
        </p:sp>
        <p:sp>
          <p:nvSpPr>
            <p:cNvPr id="75" name="Freeform: Shape 20">
              <a:extLst>
                <a:ext uri="{FF2B5EF4-FFF2-40B4-BE49-F238E27FC236}">
                  <a16:creationId xmlns:a16="http://schemas.microsoft.com/office/drawing/2014/main" id="{CC11ECB6-FCC0-41DF-A26D-F7844E48DA24}"/>
                </a:ext>
              </a:extLst>
            </p:cNvPr>
            <p:cNvSpPr/>
            <p:nvPr/>
          </p:nvSpPr>
          <p:spPr>
            <a:xfrm>
              <a:off x="2405235" y="2669736"/>
              <a:ext cx="98141" cy="28740"/>
            </a:xfrm>
            <a:custGeom>
              <a:avLst/>
              <a:gdLst>
                <a:gd name="connsiteX0" fmla="*/ 49530 w 98141"/>
                <a:gd name="connsiteY0" fmla="*/ 28610 h 28740"/>
                <a:gd name="connsiteX1" fmla="*/ 16193 w 98141"/>
                <a:gd name="connsiteY1" fmla="*/ 28610 h 28740"/>
                <a:gd name="connsiteX2" fmla="*/ 0 w 98141"/>
                <a:gd name="connsiteY2" fmla="*/ 14322 h 28740"/>
                <a:gd name="connsiteX3" fmla="*/ 14256 w 98141"/>
                <a:gd name="connsiteY3" fmla="*/ 3 h 28740"/>
                <a:gd name="connsiteX4" fmla="*/ 15240 w 98141"/>
                <a:gd name="connsiteY4" fmla="*/ 35 h 28740"/>
                <a:gd name="connsiteX5" fmla="*/ 82868 w 98141"/>
                <a:gd name="connsiteY5" fmla="*/ 35 h 28740"/>
                <a:gd name="connsiteX6" fmla="*/ 98107 w 98141"/>
                <a:gd name="connsiteY6" fmla="*/ 13301 h 28740"/>
                <a:gd name="connsiteX7" fmla="*/ 98107 w 98141"/>
                <a:gd name="connsiteY7" fmla="*/ 15275 h 28740"/>
                <a:gd name="connsiteX8" fmla="*/ 83022 w 98141"/>
                <a:gd name="connsiteY8" fmla="*/ 28717 h 28740"/>
                <a:gd name="connsiteX9" fmla="*/ 81915 w 98141"/>
                <a:gd name="connsiteY9" fmla="*/ 28610 h 2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41" h="28740">
                  <a:moveTo>
                    <a:pt x="49530" y="28610"/>
                  </a:moveTo>
                  <a:lnTo>
                    <a:pt x="16193" y="28610"/>
                  </a:lnTo>
                  <a:cubicBezTo>
                    <a:pt x="7944" y="28667"/>
                    <a:pt x="970" y="22514"/>
                    <a:pt x="0" y="14322"/>
                  </a:cubicBezTo>
                  <a:cubicBezTo>
                    <a:pt x="-18" y="6431"/>
                    <a:pt x="6365" y="20"/>
                    <a:pt x="14256" y="3"/>
                  </a:cubicBezTo>
                  <a:cubicBezTo>
                    <a:pt x="14584" y="2"/>
                    <a:pt x="14912" y="13"/>
                    <a:pt x="15240" y="35"/>
                  </a:cubicBezTo>
                  <a:lnTo>
                    <a:pt x="82868" y="35"/>
                  </a:lnTo>
                  <a:cubicBezTo>
                    <a:pt x="90739" y="-510"/>
                    <a:pt x="97563" y="5430"/>
                    <a:pt x="98107" y="13301"/>
                  </a:cubicBezTo>
                  <a:cubicBezTo>
                    <a:pt x="98153" y="13958"/>
                    <a:pt x="98153" y="14618"/>
                    <a:pt x="98107" y="15275"/>
                  </a:cubicBezTo>
                  <a:cubicBezTo>
                    <a:pt x="97654" y="23152"/>
                    <a:pt x="90900" y="29171"/>
                    <a:pt x="83022" y="28717"/>
                  </a:cubicBezTo>
                  <a:cubicBezTo>
                    <a:pt x="82652" y="28695"/>
                    <a:pt x="82282" y="28660"/>
                    <a:pt x="81915" y="28610"/>
                  </a:cubicBezTo>
                  <a:close/>
                </a:path>
              </a:pathLst>
            </a:custGeom>
            <a:grpFill/>
            <a:ln w="9525" cap="flat">
              <a:noFill/>
              <a:prstDash val="solid"/>
              <a:miter/>
            </a:ln>
          </p:spPr>
          <p:txBody>
            <a:bodyPr rtlCol="0" anchor="ctr"/>
            <a:lstStyle/>
            <a:p>
              <a:endParaRPr lang="en-US" dirty="0"/>
            </a:p>
          </p:txBody>
        </p:sp>
        <p:sp>
          <p:nvSpPr>
            <p:cNvPr id="76" name="Freeform: Shape 21">
              <a:extLst>
                <a:ext uri="{FF2B5EF4-FFF2-40B4-BE49-F238E27FC236}">
                  <a16:creationId xmlns:a16="http://schemas.microsoft.com/office/drawing/2014/main" id="{31279F89-A567-4C1C-8061-83C3068FAB44}"/>
                </a:ext>
              </a:extLst>
            </p:cNvPr>
            <p:cNvSpPr/>
            <p:nvPr/>
          </p:nvSpPr>
          <p:spPr>
            <a:xfrm>
              <a:off x="2351894" y="2669771"/>
              <a:ext cx="27622" cy="28575"/>
            </a:xfrm>
            <a:custGeom>
              <a:avLst/>
              <a:gdLst>
                <a:gd name="connsiteX0" fmla="*/ 27623 w 27622"/>
                <a:gd name="connsiteY0" fmla="*/ 14288 h 28575"/>
                <a:gd name="connsiteX1" fmla="*/ 13335 w 27622"/>
                <a:gd name="connsiteY1" fmla="*/ 28575 h 28575"/>
                <a:gd name="connsiteX2" fmla="*/ 0 w 27622"/>
                <a:gd name="connsiteY2" fmla="*/ 14288 h 28575"/>
                <a:gd name="connsiteX3" fmla="*/ 14288 w 27622"/>
                <a:gd name="connsiteY3" fmla="*/ 0 h 28575"/>
                <a:gd name="connsiteX4" fmla="*/ 27623 w 27622"/>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2" h="28575">
                  <a:moveTo>
                    <a:pt x="27623" y="14288"/>
                  </a:moveTo>
                  <a:cubicBezTo>
                    <a:pt x="27623" y="22178"/>
                    <a:pt x="21226" y="28575"/>
                    <a:pt x="13335" y="28575"/>
                  </a:cubicBezTo>
                  <a:cubicBezTo>
                    <a:pt x="5819" y="28073"/>
                    <a:pt x="-17" y="21821"/>
                    <a:pt x="0" y="14288"/>
                  </a:cubicBezTo>
                  <a:cubicBezTo>
                    <a:pt x="0" y="6397"/>
                    <a:pt x="6397" y="0"/>
                    <a:pt x="14288" y="0"/>
                  </a:cubicBezTo>
                  <a:cubicBezTo>
                    <a:pt x="21804" y="502"/>
                    <a:pt x="27639" y="6754"/>
                    <a:pt x="27623" y="14288"/>
                  </a:cubicBezTo>
                  <a:close/>
                </a:path>
              </a:pathLst>
            </a:custGeom>
            <a:grpFill/>
            <a:ln w="9525" cap="flat">
              <a:noFill/>
              <a:prstDash val="solid"/>
              <a:miter/>
            </a:ln>
          </p:spPr>
          <p:txBody>
            <a:bodyPr rtlCol="0" anchor="ctr"/>
            <a:lstStyle/>
            <a:p>
              <a:endParaRPr lang="en-US" dirty="0"/>
            </a:p>
          </p:txBody>
        </p:sp>
      </p:grpSp>
      <p:cxnSp>
        <p:nvCxnSpPr>
          <p:cNvPr id="81" name="Straight Connector 80">
            <a:extLst>
              <a:ext uri="{FF2B5EF4-FFF2-40B4-BE49-F238E27FC236}">
                <a16:creationId xmlns:a16="http://schemas.microsoft.com/office/drawing/2014/main" id="{236C4663-ECFC-4EEA-899A-DDC4B0FE90B7}"/>
              </a:ext>
            </a:extLst>
          </p:cNvPr>
          <p:cNvCxnSpPr>
            <a:cxnSpLocks/>
          </p:cNvCxnSpPr>
          <p:nvPr userDrawn="1"/>
        </p:nvCxnSpPr>
        <p:spPr>
          <a:xfrm>
            <a:off x="5867400" y="996958"/>
            <a:ext cx="1297554" cy="0"/>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29E0095-90CD-4F13-8AE0-601477F4F651}"/>
              </a:ext>
            </a:extLst>
          </p:cNvPr>
          <p:cNvCxnSpPr>
            <a:cxnSpLocks/>
          </p:cNvCxnSpPr>
          <p:nvPr userDrawn="1"/>
        </p:nvCxnSpPr>
        <p:spPr>
          <a:xfrm>
            <a:off x="5867400" y="1662545"/>
            <a:ext cx="1295400" cy="0"/>
          </a:xfrm>
          <a:prstGeom prst="line">
            <a:avLst/>
          </a:prstGeom>
          <a:ln>
            <a:solidFill>
              <a:srgbClr val="FF7F0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5B1C941-EDBC-4EAB-88EC-0B70A7313AA8}"/>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cxnSp>
        <p:nvCxnSpPr>
          <p:cNvPr id="49" name="Straight Connector 48">
            <a:extLst>
              <a:ext uri="{FF2B5EF4-FFF2-40B4-BE49-F238E27FC236}">
                <a16:creationId xmlns:a16="http://schemas.microsoft.com/office/drawing/2014/main" id="{D1C60A1E-AACB-48C9-98A8-8CD7EC954E7D}"/>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84A5A81-2B86-4169-B1EF-E33844D8B2E3}"/>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2D774BF-C5F6-4D9E-B5A2-84796C97226C}"/>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57D7AF7-4CE7-4AFB-8D14-CC1AD78A2E0F}"/>
              </a:ext>
            </a:extLst>
          </p:cNvPr>
          <p:cNvSpPr/>
          <p:nvPr userDrawn="1"/>
        </p:nvSpPr>
        <p:spPr>
          <a:xfrm>
            <a:off x="6488533" y="2263853"/>
            <a:ext cx="113158" cy="102069"/>
          </a:xfrm>
          <a:prstGeom prst="rect">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0D598EBB-D92E-4B66-9029-82EBBBF30A8C}"/>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F7F00"/>
                </a:solidFill>
                <a:cs typeface="+mj-cs"/>
              </a:rPr>
              <a:t>Engineering Manager</a:t>
            </a:r>
          </a:p>
        </p:txBody>
      </p:sp>
      <p:sp>
        <p:nvSpPr>
          <p:cNvPr id="54" name="Rectangle 53">
            <a:extLst>
              <a:ext uri="{FF2B5EF4-FFF2-40B4-BE49-F238E27FC236}">
                <a16:creationId xmlns:a16="http://schemas.microsoft.com/office/drawing/2014/main" id="{424DC71E-FBB4-4749-BE99-068E5D890EDC}"/>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a:extLst>
              <a:ext uri="{FF2B5EF4-FFF2-40B4-BE49-F238E27FC236}">
                <a16:creationId xmlns:a16="http://schemas.microsoft.com/office/drawing/2014/main" id="{7F9B9A44-2E50-4224-ACC3-D1C4313840C9}"/>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57" name="TextBox 56">
            <a:extLst>
              <a:ext uri="{FF2B5EF4-FFF2-40B4-BE49-F238E27FC236}">
                <a16:creationId xmlns:a16="http://schemas.microsoft.com/office/drawing/2014/main" id="{76FFC7DB-A949-42A6-B919-DE04CF264A04}"/>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58" name="TextBox 57">
            <a:extLst>
              <a:ext uri="{FF2B5EF4-FFF2-40B4-BE49-F238E27FC236}">
                <a16:creationId xmlns:a16="http://schemas.microsoft.com/office/drawing/2014/main" id="{0A1320B8-D13D-4BEC-961E-038E5DA19D1C}"/>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F7F00"/>
                </a:solidFill>
                <a:cs typeface="+mj-cs"/>
              </a:rPr>
              <a:t>US</a:t>
            </a:r>
          </a:p>
        </p:txBody>
      </p:sp>
      <p:sp>
        <p:nvSpPr>
          <p:cNvPr id="59" name="TextBox 58">
            <a:extLst>
              <a:ext uri="{FF2B5EF4-FFF2-40B4-BE49-F238E27FC236}">
                <a16:creationId xmlns:a16="http://schemas.microsoft.com/office/drawing/2014/main" id="{8A95E5CC-868B-40F0-A2EF-40083A41FCC3}"/>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F7F00"/>
                </a:solidFill>
                <a:cs typeface="+mj-cs"/>
              </a:rPr>
              <a:t>54%</a:t>
            </a:r>
          </a:p>
        </p:txBody>
      </p:sp>
      <p:sp>
        <p:nvSpPr>
          <p:cNvPr id="60" name="TextBox 59">
            <a:extLst>
              <a:ext uri="{FF2B5EF4-FFF2-40B4-BE49-F238E27FC236}">
                <a16:creationId xmlns:a16="http://schemas.microsoft.com/office/drawing/2014/main" id="{2DFC64C7-8912-4502-B650-13A4933CA291}"/>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61" name="TextBox 60">
            <a:extLst>
              <a:ext uri="{FF2B5EF4-FFF2-40B4-BE49-F238E27FC236}">
                <a16:creationId xmlns:a16="http://schemas.microsoft.com/office/drawing/2014/main" id="{70420435-F125-4E8A-A0A0-AE89F04F8B5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grpSp>
        <p:nvGrpSpPr>
          <p:cNvPr id="63" name="Group 62">
            <a:extLst>
              <a:ext uri="{FF2B5EF4-FFF2-40B4-BE49-F238E27FC236}">
                <a16:creationId xmlns:a16="http://schemas.microsoft.com/office/drawing/2014/main" id="{D1FCAEEB-B9C8-483F-B438-C340417B9441}"/>
              </a:ext>
            </a:extLst>
          </p:cNvPr>
          <p:cNvGrpSpPr/>
          <p:nvPr userDrawn="1"/>
        </p:nvGrpSpPr>
        <p:grpSpPr>
          <a:xfrm>
            <a:off x="6431280" y="4175760"/>
            <a:ext cx="5069840" cy="1653348"/>
            <a:chOff x="6431280" y="4175760"/>
            <a:chExt cx="5069840" cy="1653348"/>
          </a:xfrm>
        </p:grpSpPr>
        <p:cxnSp>
          <p:nvCxnSpPr>
            <p:cNvPr id="64" name="Straight Connector 63">
              <a:extLst>
                <a:ext uri="{FF2B5EF4-FFF2-40B4-BE49-F238E27FC236}">
                  <a16:creationId xmlns:a16="http://schemas.microsoft.com/office/drawing/2014/main" id="{E08F6A8C-0616-41AF-B6C2-39DB7CE415EB}"/>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7C38107-7DC2-4B03-B48E-FDB40896F53A}"/>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5831CF19-06E2-4285-816B-6836AA03433F}"/>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593EE714-C2EF-4FE6-8B3D-6A60036275D4}"/>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id="{ACCD6D6F-EAE3-43F7-A49F-9364F64C071A}"/>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69" name="TextBox 68">
            <a:extLst>
              <a:ext uri="{FF2B5EF4-FFF2-40B4-BE49-F238E27FC236}">
                <a16:creationId xmlns:a16="http://schemas.microsoft.com/office/drawing/2014/main" id="{B499A20F-ED77-463A-832F-81B7BD7FE3EC}"/>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70" name="TextBox 69">
            <a:extLst>
              <a:ext uri="{FF2B5EF4-FFF2-40B4-BE49-F238E27FC236}">
                <a16:creationId xmlns:a16="http://schemas.microsoft.com/office/drawing/2014/main" id="{85C54841-0DE0-4576-BCD8-ADF9D4939212}"/>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91" name="TextBox 90">
            <a:extLst>
              <a:ext uri="{FF2B5EF4-FFF2-40B4-BE49-F238E27FC236}">
                <a16:creationId xmlns:a16="http://schemas.microsoft.com/office/drawing/2014/main" id="{DDA449B7-6973-48C4-97FB-CF8D5036D00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92" name="TextBox 91">
            <a:extLst>
              <a:ext uri="{FF2B5EF4-FFF2-40B4-BE49-F238E27FC236}">
                <a16:creationId xmlns:a16="http://schemas.microsoft.com/office/drawing/2014/main" id="{0E3C4190-E3DD-4727-974B-7ED4AFC54B33}"/>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93" name="TextBox 92">
            <a:extLst>
              <a:ext uri="{FF2B5EF4-FFF2-40B4-BE49-F238E27FC236}">
                <a16:creationId xmlns:a16="http://schemas.microsoft.com/office/drawing/2014/main" id="{177FBC30-D64F-42AC-BE41-893566810A90}"/>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4" name="TextBox 93">
            <a:extLst>
              <a:ext uri="{FF2B5EF4-FFF2-40B4-BE49-F238E27FC236}">
                <a16:creationId xmlns:a16="http://schemas.microsoft.com/office/drawing/2014/main" id="{C247F65B-4FB3-4A69-AE4D-686B2BBFBAAB}"/>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5" name="TextBox 94">
            <a:extLst>
              <a:ext uri="{FF2B5EF4-FFF2-40B4-BE49-F238E27FC236}">
                <a16:creationId xmlns:a16="http://schemas.microsoft.com/office/drawing/2014/main" id="{C39987EF-523B-4819-A584-65BD043B8F19}"/>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6" name="TextBox 95">
            <a:extLst>
              <a:ext uri="{FF2B5EF4-FFF2-40B4-BE49-F238E27FC236}">
                <a16:creationId xmlns:a16="http://schemas.microsoft.com/office/drawing/2014/main" id="{33516D6F-C75E-4B78-AE67-46920C091FA0}"/>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7" name="TextBox 96">
            <a:extLst>
              <a:ext uri="{FF2B5EF4-FFF2-40B4-BE49-F238E27FC236}">
                <a16:creationId xmlns:a16="http://schemas.microsoft.com/office/drawing/2014/main" id="{2A2F3629-2F32-449E-A138-0C815AA7B34C}"/>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8" name="TextBox 97">
            <a:extLst>
              <a:ext uri="{FF2B5EF4-FFF2-40B4-BE49-F238E27FC236}">
                <a16:creationId xmlns:a16="http://schemas.microsoft.com/office/drawing/2014/main" id="{9382D762-50D7-42E2-85A8-E0B63F8EA050}"/>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99" name="TextBox 98">
            <a:extLst>
              <a:ext uri="{FF2B5EF4-FFF2-40B4-BE49-F238E27FC236}">
                <a16:creationId xmlns:a16="http://schemas.microsoft.com/office/drawing/2014/main" id="{2637E625-6AD1-4BF5-A837-2F98B15D47BA}"/>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00" name="TextBox 99">
            <a:extLst>
              <a:ext uri="{FF2B5EF4-FFF2-40B4-BE49-F238E27FC236}">
                <a16:creationId xmlns:a16="http://schemas.microsoft.com/office/drawing/2014/main" id="{9FB94261-3AAC-4F44-B802-A94E1901543D}"/>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01" name="TextBox 100">
            <a:extLst>
              <a:ext uri="{FF2B5EF4-FFF2-40B4-BE49-F238E27FC236}">
                <a16:creationId xmlns:a16="http://schemas.microsoft.com/office/drawing/2014/main" id="{ED120721-96E0-4257-8728-E4299C76BFC4}"/>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F7F00"/>
                </a:solidFill>
              </a:rPr>
              <a:t>%25</a:t>
            </a:r>
            <a:endParaRPr lang="en-US" sz="1200" dirty="0">
              <a:solidFill>
                <a:srgbClr val="FF7F00"/>
              </a:solidFill>
            </a:endParaRPr>
          </a:p>
        </p:txBody>
      </p:sp>
      <p:grpSp>
        <p:nvGrpSpPr>
          <p:cNvPr id="102" name="Group 101">
            <a:extLst>
              <a:ext uri="{FF2B5EF4-FFF2-40B4-BE49-F238E27FC236}">
                <a16:creationId xmlns:a16="http://schemas.microsoft.com/office/drawing/2014/main" id="{622AAB6F-4F74-469A-9C3C-307839436A4E}"/>
              </a:ext>
            </a:extLst>
          </p:cNvPr>
          <p:cNvGrpSpPr/>
          <p:nvPr userDrawn="1"/>
        </p:nvGrpSpPr>
        <p:grpSpPr>
          <a:xfrm>
            <a:off x="6741365" y="4694414"/>
            <a:ext cx="189472" cy="1344100"/>
            <a:chOff x="2844518" y="6975081"/>
            <a:chExt cx="206267" cy="1463239"/>
          </a:xfrm>
          <a:solidFill>
            <a:srgbClr val="2F5598"/>
          </a:solidFill>
        </p:grpSpPr>
        <p:sp>
          <p:nvSpPr>
            <p:cNvPr id="103" name="Oval 102">
              <a:extLst>
                <a:ext uri="{FF2B5EF4-FFF2-40B4-BE49-F238E27FC236}">
                  <a16:creationId xmlns:a16="http://schemas.microsoft.com/office/drawing/2014/main" id="{CCD8B069-F7B8-458F-87ED-385DBCFA22E4}"/>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603A182B-C2B3-409A-AFDF-E526A7630937}"/>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id="{CC19769F-55F0-48F5-BF57-B99F06A1FBC2}"/>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ECEC7FBD-E368-4F06-A1E3-937B2177F841}"/>
              </a:ext>
            </a:extLst>
          </p:cNvPr>
          <p:cNvGrpSpPr/>
          <p:nvPr userDrawn="1"/>
        </p:nvGrpSpPr>
        <p:grpSpPr>
          <a:xfrm>
            <a:off x="7688692" y="4694414"/>
            <a:ext cx="189472" cy="1344100"/>
            <a:chOff x="2844518" y="6975081"/>
            <a:chExt cx="206267" cy="1463239"/>
          </a:xfrm>
          <a:solidFill>
            <a:srgbClr val="2F5598"/>
          </a:solidFill>
        </p:grpSpPr>
        <p:sp>
          <p:nvSpPr>
            <p:cNvPr id="107" name="Oval 106">
              <a:extLst>
                <a:ext uri="{FF2B5EF4-FFF2-40B4-BE49-F238E27FC236}">
                  <a16:creationId xmlns:a16="http://schemas.microsoft.com/office/drawing/2014/main" id="{7AC63795-B0E9-4B39-94BC-DCE10862C6AB}"/>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a:extLst>
                <a:ext uri="{FF2B5EF4-FFF2-40B4-BE49-F238E27FC236}">
                  <a16:creationId xmlns:a16="http://schemas.microsoft.com/office/drawing/2014/main" id="{D0C9C1A1-7C70-4570-BBB0-6AD0CD4F4ED2}"/>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4DD9E949-CB98-480C-BEEB-27ED94720C71}"/>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0" name="Group 109">
            <a:extLst>
              <a:ext uri="{FF2B5EF4-FFF2-40B4-BE49-F238E27FC236}">
                <a16:creationId xmlns:a16="http://schemas.microsoft.com/office/drawing/2014/main" id="{F9199A2D-50BE-4712-B7BF-18E8EC9061AA}"/>
              </a:ext>
            </a:extLst>
          </p:cNvPr>
          <p:cNvGrpSpPr/>
          <p:nvPr userDrawn="1"/>
        </p:nvGrpSpPr>
        <p:grpSpPr>
          <a:xfrm>
            <a:off x="8625580" y="5113114"/>
            <a:ext cx="190269" cy="933927"/>
            <a:chOff x="5787914" y="7455489"/>
            <a:chExt cx="190269" cy="933927"/>
          </a:xfrm>
        </p:grpSpPr>
        <p:sp>
          <p:nvSpPr>
            <p:cNvPr id="111" name="Oval 110">
              <a:extLst>
                <a:ext uri="{FF2B5EF4-FFF2-40B4-BE49-F238E27FC236}">
                  <a16:creationId xmlns:a16="http://schemas.microsoft.com/office/drawing/2014/main" id="{AC0B9017-7FCA-49EF-BF85-98082442FD98}"/>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Oval 111">
              <a:extLst>
                <a:ext uri="{FF2B5EF4-FFF2-40B4-BE49-F238E27FC236}">
                  <a16:creationId xmlns:a16="http://schemas.microsoft.com/office/drawing/2014/main" id="{F3CFA902-898E-455D-9B7F-A8D2CFFE3253}"/>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a:extLst>
                <a:ext uri="{FF2B5EF4-FFF2-40B4-BE49-F238E27FC236}">
                  <a16:creationId xmlns:a16="http://schemas.microsoft.com/office/drawing/2014/main" id="{03A8B9C0-9AF8-4D25-82D2-E192918BC32F}"/>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0" name="Group 129">
            <a:extLst>
              <a:ext uri="{FF2B5EF4-FFF2-40B4-BE49-F238E27FC236}">
                <a16:creationId xmlns:a16="http://schemas.microsoft.com/office/drawing/2014/main" id="{F9C7C1FF-CD5D-487A-AD94-1C9F3FAABE16}"/>
              </a:ext>
            </a:extLst>
          </p:cNvPr>
          <p:cNvGrpSpPr/>
          <p:nvPr userDrawn="1"/>
        </p:nvGrpSpPr>
        <p:grpSpPr>
          <a:xfrm>
            <a:off x="9572605" y="5496353"/>
            <a:ext cx="190269" cy="547532"/>
            <a:chOff x="6734939" y="7826536"/>
            <a:chExt cx="190269" cy="547532"/>
          </a:xfrm>
        </p:grpSpPr>
        <p:sp>
          <p:nvSpPr>
            <p:cNvPr id="131" name="Oval 130">
              <a:extLst>
                <a:ext uri="{FF2B5EF4-FFF2-40B4-BE49-F238E27FC236}">
                  <a16:creationId xmlns:a16="http://schemas.microsoft.com/office/drawing/2014/main" id="{E2CBAB71-2B6A-4344-B9EC-B8B9DF5C945B}"/>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3CF519A7-EC21-44DC-A2FB-E16B6B7BD64E}"/>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0BB63D6E-72BD-4492-AADA-ADBA69C1E9D7}"/>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4" name="Group 133">
            <a:extLst>
              <a:ext uri="{FF2B5EF4-FFF2-40B4-BE49-F238E27FC236}">
                <a16:creationId xmlns:a16="http://schemas.microsoft.com/office/drawing/2014/main" id="{5258A6EE-5098-468C-8465-20357DEA02A8}"/>
              </a:ext>
            </a:extLst>
          </p:cNvPr>
          <p:cNvGrpSpPr/>
          <p:nvPr userDrawn="1"/>
        </p:nvGrpSpPr>
        <p:grpSpPr>
          <a:xfrm>
            <a:off x="10522960" y="5542852"/>
            <a:ext cx="190269" cy="499552"/>
            <a:chOff x="7685294" y="7885227"/>
            <a:chExt cx="190269" cy="499552"/>
          </a:xfrm>
        </p:grpSpPr>
        <p:sp>
          <p:nvSpPr>
            <p:cNvPr id="135" name="Oval 134">
              <a:extLst>
                <a:ext uri="{FF2B5EF4-FFF2-40B4-BE49-F238E27FC236}">
                  <a16:creationId xmlns:a16="http://schemas.microsoft.com/office/drawing/2014/main" id="{A8F339D9-8784-46B4-B1E4-6AAACA00A37A}"/>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135">
              <a:extLst>
                <a:ext uri="{FF2B5EF4-FFF2-40B4-BE49-F238E27FC236}">
                  <a16:creationId xmlns:a16="http://schemas.microsoft.com/office/drawing/2014/main" id="{36287B97-9664-4E04-AFFE-B6AC21D07108}"/>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a:extLst>
                <a:ext uri="{FF2B5EF4-FFF2-40B4-BE49-F238E27FC236}">
                  <a16:creationId xmlns:a16="http://schemas.microsoft.com/office/drawing/2014/main" id="{E3C51991-6876-407B-8874-C6BC82D1A955}"/>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42" name="Straight Connector 141">
            <a:extLst>
              <a:ext uri="{FF2B5EF4-FFF2-40B4-BE49-F238E27FC236}">
                <a16:creationId xmlns:a16="http://schemas.microsoft.com/office/drawing/2014/main" id="{2C8B3062-9888-4D1D-BF34-FC44DBA59D10}"/>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43" name="Oval 142">
            <a:extLst>
              <a:ext uri="{FF2B5EF4-FFF2-40B4-BE49-F238E27FC236}">
                <a16:creationId xmlns:a16="http://schemas.microsoft.com/office/drawing/2014/main" id="{413DAEDB-8D12-4C7E-9777-FC67D007E389}"/>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4" name="Group 143">
            <a:extLst>
              <a:ext uri="{FF2B5EF4-FFF2-40B4-BE49-F238E27FC236}">
                <a16:creationId xmlns:a16="http://schemas.microsoft.com/office/drawing/2014/main" id="{0454E766-BF5C-4C4B-9EB1-213D2BA2A796}"/>
              </a:ext>
            </a:extLst>
          </p:cNvPr>
          <p:cNvGrpSpPr/>
          <p:nvPr userDrawn="1"/>
        </p:nvGrpSpPr>
        <p:grpSpPr>
          <a:xfrm>
            <a:off x="9303357" y="1660756"/>
            <a:ext cx="1486114" cy="1644498"/>
            <a:chOff x="9407935" y="1823656"/>
            <a:chExt cx="1486114" cy="1644498"/>
          </a:xfrm>
        </p:grpSpPr>
        <p:sp>
          <p:nvSpPr>
            <p:cNvPr id="145" name="Arc 144">
              <a:extLst>
                <a:ext uri="{FF2B5EF4-FFF2-40B4-BE49-F238E27FC236}">
                  <a16:creationId xmlns:a16="http://schemas.microsoft.com/office/drawing/2014/main" id="{2B56DCBC-4FEC-4A4F-BA0F-51352BCAE25D}"/>
                </a:ext>
              </a:extLst>
            </p:cNvPr>
            <p:cNvSpPr/>
            <p:nvPr userDrawn="1"/>
          </p:nvSpPr>
          <p:spPr>
            <a:xfrm>
              <a:off x="9407935" y="1893520"/>
              <a:ext cx="1486114" cy="1498937"/>
            </a:xfrm>
            <a:prstGeom prst="arc">
              <a:avLst>
                <a:gd name="adj1" fmla="val 16200000"/>
                <a:gd name="adj2" fmla="val 5806717"/>
              </a:avLst>
            </a:prstGeom>
            <a:noFill/>
            <a:ln w="165100">
              <a:solidFill>
                <a:srgbClr val="FF7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6" name="Oval 145">
              <a:extLst>
                <a:ext uri="{FF2B5EF4-FFF2-40B4-BE49-F238E27FC236}">
                  <a16:creationId xmlns:a16="http://schemas.microsoft.com/office/drawing/2014/main" id="{1BF05CF4-BB86-40A5-9EED-D174979B0541}"/>
                </a:ext>
              </a:extLst>
            </p:cNvPr>
            <p:cNvSpPr/>
            <p:nvPr userDrawn="1"/>
          </p:nvSpPr>
          <p:spPr>
            <a:xfrm>
              <a:off x="10082467" y="1823656"/>
              <a:ext cx="152210" cy="152210"/>
            </a:xfrm>
            <a:prstGeom prst="ellipse">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Oval 146">
              <a:extLst>
                <a:ext uri="{FF2B5EF4-FFF2-40B4-BE49-F238E27FC236}">
                  <a16:creationId xmlns:a16="http://schemas.microsoft.com/office/drawing/2014/main" id="{EE376D17-0513-4449-AF26-813AF7900E64}"/>
                </a:ext>
              </a:extLst>
            </p:cNvPr>
            <p:cNvSpPr/>
            <p:nvPr userDrawn="1"/>
          </p:nvSpPr>
          <p:spPr>
            <a:xfrm>
              <a:off x="9991992" y="3315944"/>
              <a:ext cx="152210" cy="152210"/>
            </a:xfrm>
            <a:prstGeom prst="ellipse">
              <a:avLst/>
            </a:prstGeom>
            <a:solidFill>
              <a:srgbClr val="FF7F00"/>
            </a:solid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8" name="TextBox 147">
            <a:extLst>
              <a:ext uri="{FF2B5EF4-FFF2-40B4-BE49-F238E27FC236}">
                <a16:creationId xmlns:a16="http://schemas.microsoft.com/office/drawing/2014/main" id="{299F6FAD-4ABC-4E22-9AAB-F698E3D2A201}"/>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F7F00"/>
                </a:solidFill>
              </a:rPr>
              <a:t>%6</a:t>
            </a:r>
            <a:endParaRPr lang="en-US" sz="1200" dirty="0">
              <a:solidFill>
                <a:srgbClr val="FF7F00"/>
              </a:solidFill>
            </a:endParaRPr>
          </a:p>
        </p:txBody>
      </p:sp>
      <p:sp>
        <p:nvSpPr>
          <p:cNvPr id="149" name="TextBox 148">
            <a:extLst>
              <a:ext uri="{FF2B5EF4-FFF2-40B4-BE49-F238E27FC236}">
                <a16:creationId xmlns:a16="http://schemas.microsoft.com/office/drawing/2014/main" id="{CC7892F9-14D2-419A-A804-A2197A94FC1C}"/>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F7F00"/>
                </a:solidFill>
              </a:rPr>
              <a:t>%19</a:t>
            </a:r>
            <a:endParaRPr lang="en-US" sz="1200" dirty="0">
              <a:solidFill>
                <a:srgbClr val="FF7F00"/>
              </a:solidFill>
            </a:endParaRPr>
          </a:p>
        </p:txBody>
      </p:sp>
      <p:sp>
        <p:nvSpPr>
          <p:cNvPr id="150" name="TextBox 149">
            <a:extLst>
              <a:ext uri="{FF2B5EF4-FFF2-40B4-BE49-F238E27FC236}">
                <a16:creationId xmlns:a16="http://schemas.microsoft.com/office/drawing/2014/main" id="{A24C1F55-6641-4D05-912E-74650C716A18}"/>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F7F00"/>
                </a:solidFill>
              </a:rPr>
              <a:t>%26</a:t>
            </a:r>
            <a:endParaRPr lang="en-US" sz="1200" dirty="0">
              <a:solidFill>
                <a:srgbClr val="FF7F00"/>
              </a:solidFill>
            </a:endParaRPr>
          </a:p>
        </p:txBody>
      </p:sp>
      <p:sp>
        <p:nvSpPr>
          <p:cNvPr id="151" name="TextBox 150">
            <a:extLst>
              <a:ext uri="{FF2B5EF4-FFF2-40B4-BE49-F238E27FC236}">
                <a16:creationId xmlns:a16="http://schemas.microsoft.com/office/drawing/2014/main" id="{4A513399-BAE7-43EA-AF51-1DF8F941CF08}"/>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52" name="TextBox 151">
            <a:extLst>
              <a:ext uri="{FF2B5EF4-FFF2-40B4-BE49-F238E27FC236}">
                <a16:creationId xmlns:a16="http://schemas.microsoft.com/office/drawing/2014/main" id="{BFCCA3F6-683E-48DB-BFDF-56AE772C836D}"/>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F7F00"/>
                </a:solidFill>
              </a:rPr>
              <a:t>%23</a:t>
            </a:r>
            <a:endParaRPr lang="en-US" sz="1200" dirty="0">
              <a:solidFill>
                <a:srgbClr val="FF7F00"/>
              </a:solidFill>
            </a:endParaRPr>
          </a:p>
        </p:txBody>
      </p:sp>
      <p:sp>
        <p:nvSpPr>
          <p:cNvPr id="153" name="TextBox 152">
            <a:extLst>
              <a:ext uri="{FF2B5EF4-FFF2-40B4-BE49-F238E27FC236}">
                <a16:creationId xmlns:a16="http://schemas.microsoft.com/office/drawing/2014/main" id="{6D169F30-2918-4BAB-8901-73AE2AA7EC0A}"/>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grpSp>
        <p:nvGrpSpPr>
          <p:cNvPr id="114" name="Group 113">
            <a:extLst>
              <a:ext uri="{FF2B5EF4-FFF2-40B4-BE49-F238E27FC236}">
                <a16:creationId xmlns:a16="http://schemas.microsoft.com/office/drawing/2014/main" id="{BF0279E4-1934-4062-928A-9A7026EC3B4B}"/>
              </a:ext>
            </a:extLst>
          </p:cNvPr>
          <p:cNvGrpSpPr/>
          <p:nvPr userDrawn="1"/>
        </p:nvGrpSpPr>
        <p:grpSpPr>
          <a:xfrm>
            <a:off x="7948047" y="5113114"/>
            <a:ext cx="190269" cy="933927"/>
            <a:chOff x="5110381" y="7455489"/>
            <a:chExt cx="190269" cy="933927"/>
          </a:xfrm>
          <a:solidFill>
            <a:srgbClr val="FF7F00"/>
          </a:solidFill>
        </p:grpSpPr>
        <p:sp>
          <p:nvSpPr>
            <p:cNvPr id="115" name="Oval 114">
              <a:extLst>
                <a:ext uri="{FF2B5EF4-FFF2-40B4-BE49-F238E27FC236}">
                  <a16:creationId xmlns:a16="http://schemas.microsoft.com/office/drawing/2014/main" id="{A8F39059-5E3E-4BD2-8E99-D907D86E8F63}"/>
                </a:ext>
              </a:extLst>
            </p:cNvPr>
            <p:cNvSpPr/>
            <p:nvPr userDrawn="1"/>
          </p:nvSpPr>
          <p:spPr>
            <a:xfrm>
              <a:off x="5110381" y="7455489"/>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a:extLst>
                <a:ext uri="{FF2B5EF4-FFF2-40B4-BE49-F238E27FC236}">
                  <a16:creationId xmlns:a16="http://schemas.microsoft.com/office/drawing/2014/main" id="{368C1F06-C403-4711-9F55-6D7E17080F52}"/>
                </a:ext>
              </a:extLst>
            </p:cNvPr>
            <p:cNvSpPr/>
            <p:nvPr userDrawn="1"/>
          </p:nvSpPr>
          <p:spPr>
            <a:xfrm>
              <a:off x="5110860" y="819994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116">
              <a:extLst>
                <a:ext uri="{FF2B5EF4-FFF2-40B4-BE49-F238E27FC236}">
                  <a16:creationId xmlns:a16="http://schemas.microsoft.com/office/drawing/2014/main" id="{9DFB425A-802C-423A-ABCF-C74D5D36AD09}"/>
                </a:ext>
              </a:extLst>
            </p:cNvPr>
            <p:cNvSpPr/>
            <p:nvPr userDrawn="1"/>
          </p:nvSpPr>
          <p:spPr>
            <a:xfrm>
              <a:off x="5111178" y="7531484"/>
              <a:ext cx="189472" cy="775512"/>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8" name="Group 117">
            <a:extLst>
              <a:ext uri="{FF2B5EF4-FFF2-40B4-BE49-F238E27FC236}">
                <a16:creationId xmlns:a16="http://schemas.microsoft.com/office/drawing/2014/main" id="{BCE038AC-2D38-4FC5-94D5-62E80F965FE8}"/>
              </a:ext>
            </a:extLst>
          </p:cNvPr>
          <p:cNvGrpSpPr/>
          <p:nvPr userDrawn="1"/>
        </p:nvGrpSpPr>
        <p:grpSpPr>
          <a:xfrm>
            <a:off x="8905216" y="4819933"/>
            <a:ext cx="190269" cy="1227108"/>
            <a:chOff x="6067550" y="7162308"/>
            <a:chExt cx="190269" cy="1227108"/>
          </a:xfrm>
          <a:solidFill>
            <a:srgbClr val="FF7F00"/>
          </a:solidFill>
        </p:grpSpPr>
        <p:sp>
          <p:nvSpPr>
            <p:cNvPr id="119" name="Oval 118">
              <a:extLst>
                <a:ext uri="{FF2B5EF4-FFF2-40B4-BE49-F238E27FC236}">
                  <a16:creationId xmlns:a16="http://schemas.microsoft.com/office/drawing/2014/main" id="{2807D1E5-00FE-4D2D-9BDF-A70018946112}"/>
                </a:ext>
              </a:extLst>
            </p:cNvPr>
            <p:cNvSpPr/>
            <p:nvPr userDrawn="1"/>
          </p:nvSpPr>
          <p:spPr>
            <a:xfrm>
              <a:off x="6067550" y="7162308"/>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a:extLst>
                <a:ext uri="{FF2B5EF4-FFF2-40B4-BE49-F238E27FC236}">
                  <a16:creationId xmlns:a16="http://schemas.microsoft.com/office/drawing/2014/main" id="{C3203766-855F-4851-9141-99AD05DAC116}"/>
                </a:ext>
              </a:extLst>
            </p:cNvPr>
            <p:cNvSpPr/>
            <p:nvPr userDrawn="1"/>
          </p:nvSpPr>
          <p:spPr>
            <a:xfrm>
              <a:off x="6068029" y="819994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425983F8-0BC1-4CC2-9F30-673BBF9941EC}"/>
                </a:ext>
              </a:extLst>
            </p:cNvPr>
            <p:cNvSpPr/>
            <p:nvPr userDrawn="1"/>
          </p:nvSpPr>
          <p:spPr>
            <a:xfrm>
              <a:off x="6068347" y="7258050"/>
              <a:ext cx="189472" cy="1048946"/>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2" name="Group 121">
            <a:extLst>
              <a:ext uri="{FF2B5EF4-FFF2-40B4-BE49-F238E27FC236}">
                <a16:creationId xmlns:a16="http://schemas.microsoft.com/office/drawing/2014/main" id="{D01E05C1-1FD6-4922-AEC4-058DCEDEC90A}"/>
              </a:ext>
            </a:extLst>
          </p:cNvPr>
          <p:cNvGrpSpPr/>
          <p:nvPr userDrawn="1"/>
        </p:nvGrpSpPr>
        <p:grpSpPr>
          <a:xfrm>
            <a:off x="6996119" y="5770511"/>
            <a:ext cx="190079" cy="268003"/>
            <a:chOff x="4158453" y="8112886"/>
            <a:chExt cx="190079" cy="268003"/>
          </a:xfrm>
          <a:solidFill>
            <a:srgbClr val="FF7F00"/>
          </a:solidFill>
        </p:grpSpPr>
        <p:sp>
          <p:nvSpPr>
            <p:cNvPr id="123" name="Oval 122">
              <a:extLst>
                <a:ext uri="{FF2B5EF4-FFF2-40B4-BE49-F238E27FC236}">
                  <a16:creationId xmlns:a16="http://schemas.microsoft.com/office/drawing/2014/main" id="{C7879A92-638B-42B6-A34F-FA7092659F26}"/>
                </a:ext>
              </a:extLst>
            </p:cNvPr>
            <p:cNvSpPr/>
            <p:nvPr userDrawn="1"/>
          </p:nvSpPr>
          <p:spPr>
            <a:xfrm>
              <a:off x="4159060" y="8112886"/>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id="{1143C49B-14AE-4F07-8FB6-7EB45B3FD5CD}"/>
                </a:ext>
              </a:extLst>
            </p:cNvPr>
            <p:cNvSpPr/>
            <p:nvPr userDrawn="1"/>
          </p:nvSpPr>
          <p:spPr>
            <a:xfrm>
              <a:off x="4159060" y="8191417"/>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a:extLst>
                <a:ext uri="{FF2B5EF4-FFF2-40B4-BE49-F238E27FC236}">
                  <a16:creationId xmlns:a16="http://schemas.microsoft.com/office/drawing/2014/main" id="{55E477D4-C6D8-4B01-A5FA-3F37769BAB29}"/>
                </a:ext>
              </a:extLst>
            </p:cNvPr>
            <p:cNvSpPr/>
            <p:nvPr userDrawn="1"/>
          </p:nvSpPr>
          <p:spPr>
            <a:xfrm>
              <a:off x="4158453" y="8222779"/>
              <a:ext cx="189472" cy="59610"/>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6" name="Group 125">
            <a:extLst>
              <a:ext uri="{FF2B5EF4-FFF2-40B4-BE49-F238E27FC236}">
                <a16:creationId xmlns:a16="http://schemas.microsoft.com/office/drawing/2014/main" id="{230B45E2-69C0-4CEA-800A-01C4B8B3499E}"/>
              </a:ext>
            </a:extLst>
          </p:cNvPr>
          <p:cNvGrpSpPr/>
          <p:nvPr userDrawn="1"/>
        </p:nvGrpSpPr>
        <p:grpSpPr>
          <a:xfrm>
            <a:off x="9848755" y="4957665"/>
            <a:ext cx="190269" cy="1086220"/>
            <a:chOff x="7011089" y="7287848"/>
            <a:chExt cx="190269" cy="1086220"/>
          </a:xfrm>
          <a:solidFill>
            <a:srgbClr val="FF7F00"/>
          </a:solidFill>
        </p:grpSpPr>
        <p:sp>
          <p:nvSpPr>
            <p:cNvPr id="127" name="Oval 126">
              <a:extLst>
                <a:ext uri="{FF2B5EF4-FFF2-40B4-BE49-F238E27FC236}">
                  <a16:creationId xmlns:a16="http://schemas.microsoft.com/office/drawing/2014/main" id="{13BEC14D-A9E3-4941-B9E2-71B15038AC5B}"/>
                </a:ext>
              </a:extLst>
            </p:cNvPr>
            <p:cNvSpPr/>
            <p:nvPr userDrawn="1"/>
          </p:nvSpPr>
          <p:spPr>
            <a:xfrm>
              <a:off x="7011089" y="7287848"/>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Oval 127">
              <a:extLst>
                <a:ext uri="{FF2B5EF4-FFF2-40B4-BE49-F238E27FC236}">
                  <a16:creationId xmlns:a16="http://schemas.microsoft.com/office/drawing/2014/main" id="{5D4929FF-31FB-4F3F-BBE5-DDB1BCA95D17}"/>
                </a:ext>
              </a:extLst>
            </p:cNvPr>
            <p:cNvSpPr/>
            <p:nvPr userDrawn="1"/>
          </p:nvSpPr>
          <p:spPr>
            <a:xfrm>
              <a:off x="7011568" y="8184596"/>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ectangle 128">
              <a:extLst>
                <a:ext uri="{FF2B5EF4-FFF2-40B4-BE49-F238E27FC236}">
                  <a16:creationId xmlns:a16="http://schemas.microsoft.com/office/drawing/2014/main" id="{581B1A94-1FE0-4D23-950B-090D9C06EAC8}"/>
                </a:ext>
              </a:extLst>
            </p:cNvPr>
            <p:cNvSpPr/>
            <p:nvPr userDrawn="1"/>
          </p:nvSpPr>
          <p:spPr>
            <a:xfrm>
              <a:off x="7011886" y="7382584"/>
              <a:ext cx="189472" cy="909064"/>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8" name="Group 137">
            <a:extLst>
              <a:ext uri="{FF2B5EF4-FFF2-40B4-BE49-F238E27FC236}">
                <a16:creationId xmlns:a16="http://schemas.microsoft.com/office/drawing/2014/main" id="{8F79E41F-F690-4E04-8EC9-A7D8E418947E}"/>
              </a:ext>
            </a:extLst>
          </p:cNvPr>
          <p:cNvGrpSpPr/>
          <p:nvPr userDrawn="1"/>
        </p:nvGrpSpPr>
        <p:grpSpPr>
          <a:xfrm>
            <a:off x="10806104" y="4885487"/>
            <a:ext cx="190269" cy="1160072"/>
            <a:chOff x="7968438" y="7209574"/>
            <a:chExt cx="190269" cy="1160072"/>
          </a:xfrm>
          <a:solidFill>
            <a:srgbClr val="FF7F00"/>
          </a:solidFill>
        </p:grpSpPr>
        <p:sp>
          <p:nvSpPr>
            <p:cNvPr id="139" name="Oval 138">
              <a:extLst>
                <a:ext uri="{FF2B5EF4-FFF2-40B4-BE49-F238E27FC236}">
                  <a16:creationId xmlns:a16="http://schemas.microsoft.com/office/drawing/2014/main" id="{17EFB985-F0E5-4AF4-A1C0-61D9976D2866}"/>
                </a:ext>
              </a:extLst>
            </p:cNvPr>
            <p:cNvSpPr/>
            <p:nvPr userDrawn="1"/>
          </p:nvSpPr>
          <p:spPr>
            <a:xfrm>
              <a:off x="7968438" y="720957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a:extLst>
                <a:ext uri="{FF2B5EF4-FFF2-40B4-BE49-F238E27FC236}">
                  <a16:creationId xmlns:a16="http://schemas.microsoft.com/office/drawing/2014/main" id="{82C0D8E8-17B8-43AB-91FF-3F55B786CA4D}"/>
                </a:ext>
              </a:extLst>
            </p:cNvPr>
            <p:cNvSpPr/>
            <p:nvPr userDrawn="1"/>
          </p:nvSpPr>
          <p:spPr>
            <a:xfrm>
              <a:off x="7968917" y="8180174"/>
              <a:ext cx="189472" cy="189472"/>
            </a:xfrm>
            <a:prstGeom prst="ellipse">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a:extLst>
                <a:ext uri="{FF2B5EF4-FFF2-40B4-BE49-F238E27FC236}">
                  <a16:creationId xmlns:a16="http://schemas.microsoft.com/office/drawing/2014/main" id="{0FD4264D-9B39-4736-8C88-570EF5483526}"/>
                </a:ext>
              </a:extLst>
            </p:cNvPr>
            <p:cNvSpPr/>
            <p:nvPr userDrawn="1"/>
          </p:nvSpPr>
          <p:spPr>
            <a:xfrm>
              <a:off x="7969235" y="7287848"/>
              <a:ext cx="189472" cy="999378"/>
            </a:xfrm>
            <a:prstGeom prst="rect">
              <a:avLst/>
            </a:prstGeom>
            <a:grp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758639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9D24B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9D24B2"/>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60225"/>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9D24B2"/>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51" name="Straight Connector 50">
            <a:extLst>
              <a:ext uri="{FF2B5EF4-FFF2-40B4-BE49-F238E27FC236}">
                <a16:creationId xmlns:a16="http://schemas.microsoft.com/office/drawing/2014/main" id="{5907333D-B300-44BD-A47B-AD2FEA82EF62}"/>
              </a:ext>
            </a:extLst>
          </p:cNvPr>
          <p:cNvCxnSpPr>
            <a:cxnSpLocks/>
          </p:cNvCxnSpPr>
          <p:nvPr userDrawn="1"/>
        </p:nvCxnSpPr>
        <p:spPr>
          <a:xfrm>
            <a:off x="5867400" y="996958"/>
            <a:ext cx="1297554" cy="0"/>
          </a:xfrm>
          <a:prstGeom prst="line">
            <a:avLst/>
          </a:prstGeom>
          <a:ln>
            <a:solidFill>
              <a:srgbClr val="9F00E7"/>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2DBD379-D705-4A82-9AA5-A086606D0C2B}"/>
              </a:ext>
            </a:extLst>
          </p:cNvPr>
          <p:cNvCxnSpPr>
            <a:cxnSpLocks/>
          </p:cNvCxnSpPr>
          <p:nvPr userDrawn="1"/>
        </p:nvCxnSpPr>
        <p:spPr>
          <a:xfrm>
            <a:off x="5867400" y="1662545"/>
            <a:ext cx="1295400" cy="0"/>
          </a:xfrm>
          <a:prstGeom prst="line">
            <a:avLst/>
          </a:prstGeom>
          <a:ln>
            <a:solidFill>
              <a:srgbClr val="9F00E7"/>
            </a:solidFill>
          </a:ln>
        </p:spPr>
        <p:style>
          <a:lnRef idx="1">
            <a:schemeClr val="accent1"/>
          </a:lnRef>
          <a:fillRef idx="0">
            <a:schemeClr val="accent1"/>
          </a:fillRef>
          <a:effectRef idx="0">
            <a:schemeClr val="accent1"/>
          </a:effectRef>
          <a:fontRef idx="minor">
            <a:schemeClr val="tx1"/>
          </a:fontRef>
        </p:style>
      </p:cxnSp>
      <p:pic>
        <p:nvPicPr>
          <p:cNvPr id="55" name="Graphic 35">
            <a:extLst>
              <a:ext uri="{FF2B5EF4-FFF2-40B4-BE49-F238E27FC236}">
                <a16:creationId xmlns:a16="http://schemas.microsoft.com/office/drawing/2014/main" id="{5128B702-1C85-4A33-9075-E17B40E79444}"/>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292" y="987433"/>
            <a:ext cx="963963" cy="872157"/>
          </a:xfrm>
          <a:prstGeom prst="rect">
            <a:avLst/>
          </a:prstGeom>
        </p:spPr>
      </p:pic>
      <p:sp>
        <p:nvSpPr>
          <p:cNvPr id="56" name="TextBox 55">
            <a:extLst>
              <a:ext uri="{FF2B5EF4-FFF2-40B4-BE49-F238E27FC236}">
                <a16:creationId xmlns:a16="http://schemas.microsoft.com/office/drawing/2014/main" id="{367F4DDB-E860-44F6-8BC9-2625401952F4}"/>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cxnSp>
        <p:nvCxnSpPr>
          <p:cNvPr id="24" name="Straight Connector 23">
            <a:extLst>
              <a:ext uri="{FF2B5EF4-FFF2-40B4-BE49-F238E27FC236}">
                <a16:creationId xmlns:a16="http://schemas.microsoft.com/office/drawing/2014/main" id="{632623F3-49E2-467E-93C7-1807C86F0655}"/>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55A43A7-03B3-4140-AFE6-C6BC63B7FACD}"/>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4D60F78-F1C4-4528-92F6-ED076A320289}"/>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F2EDF8DB-2D4E-44F6-AC75-92425654BF86}"/>
              </a:ext>
            </a:extLst>
          </p:cNvPr>
          <p:cNvSpPr/>
          <p:nvPr userDrawn="1"/>
        </p:nvSpPr>
        <p:spPr>
          <a:xfrm>
            <a:off x="6488533" y="2263853"/>
            <a:ext cx="113158" cy="102069"/>
          </a:xfrm>
          <a:prstGeom prst="rect">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5A126256-D9D6-4059-8901-25FD2078BF55}"/>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9D24B2"/>
                </a:solidFill>
                <a:cs typeface="+mj-cs"/>
              </a:rPr>
              <a:t>Engineering Manager</a:t>
            </a:r>
          </a:p>
        </p:txBody>
      </p:sp>
      <p:sp>
        <p:nvSpPr>
          <p:cNvPr id="29" name="Rectangle 28">
            <a:extLst>
              <a:ext uri="{FF2B5EF4-FFF2-40B4-BE49-F238E27FC236}">
                <a16:creationId xmlns:a16="http://schemas.microsoft.com/office/drawing/2014/main" id="{7FF0AB12-0E83-4306-99A4-E9C5C994670B}"/>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198714F2-B491-4B48-94F9-6C8C72AAF6D6}"/>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31" name="TextBox 30">
            <a:extLst>
              <a:ext uri="{FF2B5EF4-FFF2-40B4-BE49-F238E27FC236}">
                <a16:creationId xmlns:a16="http://schemas.microsoft.com/office/drawing/2014/main" id="{059A6F77-5217-4DF0-ADBD-5AE30CD529AE}"/>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32" name="TextBox 31">
            <a:extLst>
              <a:ext uri="{FF2B5EF4-FFF2-40B4-BE49-F238E27FC236}">
                <a16:creationId xmlns:a16="http://schemas.microsoft.com/office/drawing/2014/main" id="{686F57E7-AA5A-420A-8B20-E2E65892EDC6}"/>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9D24B2"/>
                </a:solidFill>
                <a:cs typeface="+mj-cs"/>
              </a:rPr>
              <a:t>US</a:t>
            </a:r>
          </a:p>
        </p:txBody>
      </p:sp>
      <p:sp>
        <p:nvSpPr>
          <p:cNvPr id="33" name="TextBox 32">
            <a:extLst>
              <a:ext uri="{FF2B5EF4-FFF2-40B4-BE49-F238E27FC236}">
                <a16:creationId xmlns:a16="http://schemas.microsoft.com/office/drawing/2014/main" id="{133F7732-4247-42CF-814A-4A914968C07F}"/>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9D24B2"/>
                </a:solidFill>
                <a:cs typeface="+mj-cs"/>
              </a:rPr>
              <a:t>54%</a:t>
            </a:r>
          </a:p>
        </p:txBody>
      </p:sp>
      <p:sp>
        <p:nvSpPr>
          <p:cNvPr id="34" name="TextBox 33">
            <a:extLst>
              <a:ext uri="{FF2B5EF4-FFF2-40B4-BE49-F238E27FC236}">
                <a16:creationId xmlns:a16="http://schemas.microsoft.com/office/drawing/2014/main" id="{5A29E7F8-A0B3-4C5F-9ABE-144EBA635FE7}"/>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grpSp>
        <p:nvGrpSpPr>
          <p:cNvPr id="35" name="Group 34">
            <a:extLst>
              <a:ext uri="{FF2B5EF4-FFF2-40B4-BE49-F238E27FC236}">
                <a16:creationId xmlns:a16="http://schemas.microsoft.com/office/drawing/2014/main" id="{776ED0E5-162D-4AE6-A40B-667FF68042C0}"/>
              </a:ext>
            </a:extLst>
          </p:cNvPr>
          <p:cNvGrpSpPr/>
          <p:nvPr userDrawn="1"/>
        </p:nvGrpSpPr>
        <p:grpSpPr>
          <a:xfrm>
            <a:off x="6431280" y="4175760"/>
            <a:ext cx="5069840" cy="1653348"/>
            <a:chOff x="6431280" y="4175760"/>
            <a:chExt cx="5069840" cy="1653348"/>
          </a:xfrm>
        </p:grpSpPr>
        <p:cxnSp>
          <p:nvCxnSpPr>
            <p:cNvPr id="36" name="Straight Connector 35">
              <a:extLst>
                <a:ext uri="{FF2B5EF4-FFF2-40B4-BE49-F238E27FC236}">
                  <a16:creationId xmlns:a16="http://schemas.microsoft.com/office/drawing/2014/main" id="{1D0184CA-8A7A-470E-BCD4-05C3D147872A}"/>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58B89F8-C087-4713-A61E-3067634D3682}"/>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2091667-6A51-46CC-8EFD-601162B83D0C}"/>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C22247A-F8BF-4460-AC6F-A1CBBFE664D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A52593EA-1AE2-41ED-ABB6-4DABAB6D7F54}"/>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41" name="TextBox 40">
            <a:extLst>
              <a:ext uri="{FF2B5EF4-FFF2-40B4-BE49-F238E27FC236}">
                <a16:creationId xmlns:a16="http://schemas.microsoft.com/office/drawing/2014/main" id="{7B89963C-7682-4FA4-9531-DB86F090B561}"/>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42" name="TextBox 41">
            <a:extLst>
              <a:ext uri="{FF2B5EF4-FFF2-40B4-BE49-F238E27FC236}">
                <a16:creationId xmlns:a16="http://schemas.microsoft.com/office/drawing/2014/main" id="{8D5ED1D2-13BF-4A39-93D8-C346EF8AD63D}"/>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62" name="TextBox 61">
            <a:extLst>
              <a:ext uri="{FF2B5EF4-FFF2-40B4-BE49-F238E27FC236}">
                <a16:creationId xmlns:a16="http://schemas.microsoft.com/office/drawing/2014/main" id="{935FEF98-C102-4744-AAD6-759878A8B9C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63" name="TextBox 62">
            <a:extLst>
              <a:ext uri="{FF2B5EF4-FFF2-40B4-BE49-F238E27FC236}">
                <a16:creationId xmlns:a16="http://schemas.microsoft.com/office/drawing/2014/main" id="{60743BBC-E222-4C4E-978C-AADC14E87B1D}"/>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64" name="TextBox 63">
            <a:extLst>
              <a:ext uri="{FF2B5EF4-FFF2-40B4-BE49-F238E27FC236}">
                <a16:creationId xmlns:a16="http://schemas.microsoft.com/office/drawing/2014/main" id="{D68E9194-F99D-423E-8B4B-23E429ED0325}"/>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65" name="TextBox 64">
            <a:extLst>
              <a:ext uri="{FF2B5EF4-FFF2-40B4-BE49-F238E27FC236}">
                <a16:creationId xmlns:a16="http://schemas.microsoft.com/office/drawing/2014/main" id="{E224D567-C044-4AD0-9695-FCCA7C762B79}"/>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66" name="TextBox 65">
            <a:extLst>
              <a:ext uri="{FF2B5EF4-FFF2-40B4-BE49-F238E27FC236}">
                <a16:creationId xmlns:a16="http://schemas.microsoft.com/office/drawing/2014/main" id="{8BBF7039-B4F6-4894-9EA0-92E5A004AC65}"/>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67" name="TextBox 66">
            <a:extLst>
              <a:ext uri="{FF2B5EF4-FFF2-40B4-BE49-F238E27FC236}">
                <a16:creationId xmlns:a16="http://schemas.microsoft.com/office/drawing/2014/main" id="{09C23A1E-504F-40CB-AC6D-04E5DFE98E6D}"/>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68" name="TextBox 67">
            <a:extLst>
              <a:ext uri="{FF2B5EF4-FFF2-40B4-BE49-F238E27FC236}">
                <a16:creationId xmlns:a16="http://schemas.microsoft.com/office/drawing/2014/main" id="{E7635D6E-6297-4A2B-9844-3883367FBFE7}"/>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69" name="TextBox 68">
            <a:extLst>
              <a:ext uri="{FF2B5EF4-FFF2-40B4-BE49-F238E27FC236}">
                <a16:creationId xmlns:a16="http://schemas.microsoft.com/office/drawing/2014/main" id="{1B70E86B-5D71-4739-A1C9-840806DCE8BA}"/>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70" name="TextBox 69">
            <a:extLst>
              <a:ext uri="{FF2B5EF4-FFF2-40B4-BE49-F238E27FC236}">
                <a16:creationId xmlns:a16="http://schemas.microsoft.com/office/drawing/2014/main" id="{140FC2AC-5F01-4065-B194-68F5BCB4E7E3}"/>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71" name="TextBox 70">
            <a:extLst>
              <a:ext uri="{FF2B5EF4-FFF2-40B4-BE49-F238E27FC236}">
                <a16:creationId xmlns:a16="http://schemas.microsoft.com/office/drawing/2014/main" id="{DAFC0CCF-71F4-40AE-97F4-A5F4D8B37580}"/>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72" name="TextBox 71">
            <a:extLst>
              <a:ext uri="{FF2B5EF4-FFF2-40B4-BE49-F238E27FC236}">
                <a16:creationId xmlns:a16="http://schemas.microsoft.com/office/drawing/2014/main" id="{527476A8-0C27-4206-921F-C0396CA01BFA}"/>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9D24B2"/>
                </a:solidFill>
              </a:rPr>
              <a:t>%25</a:t>
            </a:r>
            <a:endParaRPr lang="en-US" sz="1200" dirty="0">
              <a:solidFill>
                <a:srgbClr val="9D24B2"/>
              </a:solidFill>
            </a:endParaRPr>
          </a:p>
        </p:txBody>
      </p:sp>
      <p:grpSp>
        <p:nvGrpSpPr>
          <p:cNvPr id="73" name="Group 72">
            <a:extLst>
              <a:ext uri="{FF2B5EF4-FFF2-40B4-BE49-F238E27FC236}">
                <a16:creationId xmlns:a16="http://schemas.microsoft.com/office/drawing/2014/main" id="{895EDC2D-C178-4BC1-B19E-55F9D6DF7714}"/>
              </a:ext>
            </a:extLst>
          </p:cNvPr>
          <p:cNvGrpSpPr/>
          <p:nvPr userDrawn="1"/>
        </p:nvGrpSpPr>
        <p:grpSpPr>
          <a:xfrm>
            <a:off x="6741365" y="4694414"/>
            <a:ext cx="189472" cy="1344100"/>
            <a:chOff x="2844518" y="6975081"/>
            <a:chExt cx="206267" cy="1463239"/>
          </a:xfrm>
          <a:solidFill>
            <a:srgbClr val="2F5598"/>
          </a:solidFill>
        </p:grpSpPr>
        <p:sp>
          <p:nvSpPr>
            <p:cNvPr id="74" name="Oval 73">
              <a:extLst>
                <a:ext uri="{FF2B5EF4-FFF2-40B4-BE49-F238E27FC236}">
                  <a16:creationId xmlns:a16="http://schemas.microsoft.com/office/drawing/2014/main" id="{04AA0ACA-792B-4F17-86F9-5AAF61E74686}"/>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B1FB72BF-9C00-4696-A51E-A6156EF5CE57}"/>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CB3AD20E-09A2-42BD-9444-33E4C0A4C8E7}"/>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6">
            <a:extLst>
              <a:ext uri="{FF2B5EF4-FFF2-40B4-BE49-F238E27FC236}">
                <a16:creationId xmlns:a16="http://schemas.microsoft.com/office/drawing/2014/main" id="{BB48B874-6F58-4768-9A7A-36AC384B7218}"/>
              </a:ext>
            </a:extLst>
          </p:cNvPr>
          <p:cNvGrpSpPr/>
          <p:nvPr userDrawn="1"/>
        </p:nvGrpSpPr>
        <p:grpSpPr>
          <a:xfrm>
            <a:off x="7688692" y="4694414"/>
            <a:ext cx="189472" cy="1344100"/>
            <a:chOff x="2844518" y="6975081"/>
            <a:chExt cx="206267" cy="1463239"/>
          </a:xfrm>
          <a:solidFill>
            <a:srgbClr val="2F5598"/>
          </a:solidFill>
        </p:grpSpPr>
        <p:sp>
          <p:nvSpPr>
            <p:cNvPr id="78" name="Oval 77">
              <a:extLst>
                <a:ext uri="{FF2B5EF4-FFF2-40B4-BE49-F238E27FC236}">
                  <a16:creationId xmlns:a16="http://schemas.microsoft.com/office/drawing/2014/main" id="{81447991-4BCA-46EB-8E4C-59B166993999}"/>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29003AFA-2303-41B3-9536-7FE5C05FA4F3}"/>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a:extLst>
                <a:ext uri="{FF2B5EF4-FFF2-40B4-BE49-F238E27FC236}">
                  <a16:creationId xmlns:a16="http://schemas.microsoft.com/office/drawing/2014/main" id="{2DA1599C-8C20-48AB-B687-CDDD6DE87112}"/>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1" name="Group 80">
            <a:extLst>
              <a:ext uri="{FF2B5EF4-FFF2-40B4-BE49-F238E27FC236}">
                <a16:creationId xmlns:a16="http://schemas.microsoft.com/office/drawing/2014/main" id="{88BF78B7-9EFB-4C94-85CC-C4E03B35BB2C}"/>
              </a:ext>
            </a:extLst>
          </p:cNvPr>
          <p:cNvGrpSpPr/>
          <p:nvPr userDrawn="1"/>
        </p:nvGrpSpPr>
        <p:grpSpPr>
          <a:xfrm>
            <a:off x="8625580" y="5113114"/>
            <a:ext cx="190269" cy="933927"/>
            <a:chOff x="5787914" y="7455489"/>
            <a:chExt cx="190269" cy="933927"/>
          </a:xfrm>
        </p:grpSpPr>
        <p:sp>
          <p:nvSpPr>
            <p:cNvPr id="82" name="Oval 81">
              <a:extLst>
                <a:ext uri="{FF2B5EF4-FFF2-40B4-BE49-F238E27FC236}">
                  <a16:creationId xmlns:a16="http://schemas.microsoft.com/office/drawing/2014/main" id="{85AE1F78-52CD-438C-A07D-CDEBE6205C8B}"/>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E9875E54-7702-4D5D-A1E5-61EC2D97BFDF}"/>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425E775C-4A40-4D37-911B-BCC70CCC4A0E}"/>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5" name="Group 84">
            <a:extLst>
              <a:ext uri="{FF2B5EF4-FFF2-40B4-BE49-F238E27FC236}">
                <a16:creationId xmlns:a16="http://schemas.microsoft.com/office/drawing/2014/main" id="{83DB9DC0-46CE-4F13-9FF7-B4346C36E9F7}"/>
              </a:ext>
            </a:extLst>
          </p:cNvPr>
          <p:cNvGrpSpPr/>
          <p:nvPr userDrawn="1"/>
        </p:nvGrpSpPr>
        <p:grpSpPr>
          <a:xfrm>
            <a:off x="9572605" y="5496353"/>
            <a:ext cx="190269" cy="547532"/>
            <a:chOff x="6734939" y="7826536"/>
            <a:chExt cx="190269" cy="547532"/>
          </a:xfrm>
        </p:grpSpPr>
        <p:sp>
          <p:nvSpPr>
            <p:cNvPr id="86" name="Oval 85">
              <a:extLst>
                <a:ext uri="{FF2B5EF4-FFF2-40B4-BE49-F238E27FC236}">
                  <a16:creationId xmlns:a16="http://schemas.microsoft.com/office/drawing/2014/main" id="{CF1AE6D8-3550-4E1C-B72C-79759442A32E}"/>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Oval 86">
              <a:extLst>
                <a:ext uri="{FF2B5EF4-FFF2-40B4-BE49-F238E27FC236}">
                  <a16:creationId xmlns:a16="http://schemas.microsoft.com/office/drawing/2014/main" id="{7E38562F-75F7-4E32-9787-2C4C98CD87DB}"/>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a:extLst>
                <a:ext uri="{FF2B5EF4-FFF2-40B4-BE49-F238E27FC236}">
                  <a16:creationId xmlns:a16="http://schemas.microsoft.com/office/drawing/2014/main" id="{8B91F53A-B268-4D47-BB02-28E5B1846FE5}"/>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9" name="Group 88">
            <a:extLst>
              <a:ext uri="{FF2B5EF4-FFF2-40B4-BE49-F238E27FC236}">
                <a16:creationId xmlns:a16="http://schemas.microsoft.com/office/drawing/2014/main" id="{2D1385F3-C82C-43E7-A2FF-699EE96C6757}"/>
              </a:ext>
            </a:extLst>
          </p:cNvPr>
          <p:cNvGrpSpPr/>
          <p:nvPr userDrawn="1"/>
        </p:nvGrpSpPr>
        <p:grpSpPr>
          <a:xfrm>
            <a:off x="10522960" y="5542852"/>
            <a:ext cx="190269" cy="499552"/>
            <a:chOff x="7685294" y="7885227"/>
            <a:chExt cx="190269" cy="499552"/>
          </a:xfrm>
        </p:grpSpPr>
        <p:sp>
          <p:nvSpPr>
            <p:cNvPr id="90" name="Oval 89">
              <a:extLst>
                <a:ext uri="{FF2B5EF4-FFF2-40B4-BE49-F238E27FC236}">
                  <a16:creationId xmlns:a16="http://schemas.microsoft.com/office/drawing/2014/main" id="{A8E833E0-DDE8-49B4-981D-C1E50A47F333}"/>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653EFB1B-9293-4473-AB11-D874B6564D0F}"/>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175D69B0-536B-43F1-A718-C82230407750}"/>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93" name="Straight Connector 92">
            <a:extLst>
              <a:ext uri="{FF2B5EF4-FFF2-40B4-BE49-F238E27FC236}">
                <a16:creationId xmlns:a16="http://schemas.microsoft.com/office/drawing/2014/main" id="{3E681BAD-F7F3-4262-8BBD-807716D4A3BB}"/>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94" name="Oval 93">
            <a:extLst>
              <a:ext uri="{FF2B5EF4-FFF2-40B4-BE49-F238E27FC236}">
                <a16:creationId xmlns:a16="http://schemas.microsoft.com/office/drawing/2014/main" id="{63E590E5-215E-462D-85FF-2C081D8F5E1B}"/>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id="{206D8E93-66BA-4A71-844E-4A21A5CD6CCE}"/>
              </a:ext>
            </a:extLst>
          </p:cNvPr>
          <p:cNvGrpSpPr/>
          <p:nvPr userDrawn="1"/>
        </p:nvGrpSpPr>
        <p:grpSpPr>
          <a:xfrm>
            <a:off x="9303357" y="1660756"/>
            <a:ext cx="1486114" cy="1644498"/>
            <a:chOff x="9407935" y="1823656"/>
            <a:chExt cx="1486114" cy="1644498"/>
          </a:xfrm>
        </p:grpSpPr>
        <p:sp>
          <p:nvSpPr>
            <p:cNvPr id="96" name="Arc 95">
              <a:extLst>
                <a:ext uri="{FF2B5EF4-FFF2-40B4-BE49-F238E27FC236}">
                  <a16:creationId xmlns:a16="http://schemas.microsoft.com/office/drawing/2014/main" id="{726B6A65-E36D-4E54-A6A3-31E3D49BB2DE}"/>
                </a:ext>
              </a:extLst>
            </p:cNvPr>
            <p:cNvSpPr/>
            <p:nvPr userDrawn="1"/>
          </p:nvSpPr>
          <p:spPr>
            <a:xfrm>
              <a:off x="9407935" y="1893520"/>
              <a:ext cx="1486114" cy="1498937"/>
            </a:xfrm>
            <a:prstGeom prst="arc">
              <a:avLst>
                <a:gd name="adj1" fmla="val 16200000"/>
                <a:gd name="adj2" fmla="val 5806717"/>
              </a:avLst>
            </a:prstGeom>
            <a:noFill/>
            <a:ln w="165100">
              <a:solidFill>
                <a:srgbClr val="9D24B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7" name="Oval 96">
              <a:extLst>
                <a:ext uri="{FF2B5EF4-FFF2-40B4-BE49-F238E27FC236}">
                  <a16:creationId xmlns:a16="http://schemas.microsoft.com/office/drawing/2014/main" id="{684A37CB-FA28-41CF-A70F-E0924285E10B}"/>
                </a:ext>
              </a:extLst>
            </p:cNvPr>
            <p:cNvSpPr/>
            <p:nvPr userDrawn="1"/>
          </p:nvSpPr>
          <p:spPr>
            <a:xfrm>
              <a:off x="10082467" y="1823656"/>
              <a:ext cx="152210" cy="152210"/>
            </a:xfrm>
            <a:prstGeom prst="ellipse">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a:extLst>
                <a:ext uri="{FF2B5EF4-FFF2-40B4-BE49-F238E27FC236}">
                  <a16:creationId xmlns:a16="http://schemas.microsoft.com/office/drawing/2014/main" id="{EB9D2D0C-A4A9-4E00-8B37-E42510F64DE9}"/>
                </a:ext>
              </a:extLst>
            </p:cNvPr>
            <p:cNvSpPr/>
            <p:nvPr userDrawn="1"/>
          </p:nvSpPr>
          <p:spPr>
            <a:xfrm>
              <a:off x="9991992" y="3315944"/>
              <a:ext cx="152210" cy="152210"/>
            </a:xfrm>
            <a:prstGeom prst="ellipse">
              <a:avLst/>
            </a:prstGeom>
            <a:solidFill>
              <a:srgbClr val="9D24B2"/>
            </a:solid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TextBox 98">
            <a:extLst>
              <a:ext uri="{FF2B5EF4-FFF2-40B4-BE49-F238E27FC236}">
                <a16:creationId xmlns:a16="http://schemas.microsoft.com/office/drawing/2014/main" id="{E1AE8907-FAFF-4595-9FFE-64E7051C33D0}"/>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9D24B2"/>
                </a:solidFill>
              </a:rPr>
              <a:t>%6</a:t>
            </a:r>
            <a:endParaRPr lang="en-US" sz="1200" dirty="0">
              <a:solidFill>
                <a:srgbClr val="9D24B2"/>
              </a:solidFill>
            </a:endParaRPr>
          </a:p>
        </p:txBody>
      </p:sp>
      <p:sp>
        <p:nvSpPr>
          <p:cNvPr id="100" name="TextBox 99">
            <a:extLst>
              <a:ext uri="{FF2B5EF4-FFF2-40B4-BE49-F238E27FC236}">
                <a16:creationId xmlns:a16="http://schemas.microsoft.com/office/drawing/2014/main" id="{51FCDC28-5C33-4FCC-9FD4-3DC54E17893A}"/>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9D24B2"/>
                </a:solidFill>
              </a:rPr>
              <a:t>%19</a:t>
            </a:r>
            <a:endParaRPr lang="en-US" sz="1200" dirty="0">
              <a:solidFill>
                <a:srgbClr val="9D24B2"/>
              </a:solidFill>
            </a:endParaRPr>
          </a:p>
        </p:txBody>
      </p:sp>
      <p:sp>
        <p:nvSpPr>
          <p:cNvPr id="101" name="TextBox 100">
            <a:extLst>
              <a:ext uri="{FF2B5EF4-FFF2-40B4-BE49-F238E27FC236}">
                <a16:creationId xmlns:a16="http://schemas.microsoft.com/office/drawing/2014/main" id="{80F53975-8F17-4E59-9EDB-373E28AA9A9C}"/>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9D24B2"/>
                </a:solidFill>
              </a:rPr>
              <a:t>%26</a:t>
            </a:r>
            <a:endParaRPr lang="en-US" sz="1200" dirty="0">
              <a:solidFill>
                <a:srgbClr val="9D24B2"/>
              </a:solidFill>
            </a:endParaRPr>
          </a:p>
        </p:txBody>
      </p:sp>
      <p:sp>
        <p:nvSpPr>
          <p:cNvPr id="102" name="TextBox 101">
            <a:extLst>
              <a:ext uri="{FF2B5EF4-FFF2-40B4-BE49-F238E27FC236}">
                <a16:creationId xmlns:a16="http://schemas.microsoft.com/office/drawing/2014/main" id="{83A1E0B4-BBF9-416E-B1CC-3CBF7EE9D71E}"/>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03" name="TextBox 102">
            <a:extLst>
              <a:ext uri="{FF2B5EF4-FFF2-40B4-BE49-F238E27FC236}">
                <a16:creationId xmlns:a16="http://schemas.microsoft.com/office/drawing/2014/main" id="{05926815-4F7E-4921-918B-3CE853A58CC9}"/>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9D24B2"/>
                </a:solidFill>
              </a:rPr>
              <a:t>%23</a:t>
            </a:r>
            <a:endParaRPr lang="en-US" sz="1200" dirty="0">
              <a:solidFill>
                <a:srgbClr val="9D24B2"/>
              </a:solidFill>
            </a:endParaRPr>
          </a:p>
        </p:txBody>
      </p:sp>
      <p:sp>
        <p:nvSpPr>
          <p:cNvPr id="104" name="TextBox 103">
            <a:extLst>
              <a:ext uri="{FF2B5EF4-FFF2-40B4-BE49-F238E27FC236}">
                <a16:creationId xmlns:a16="http://schemas.microsoft.com/office/drawing/2014/main" id="{A799C2DC-BC05-437D-9D62-0AF0C3DD989C}"/>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grpSp>
        <p:nvGrpSpPr>
          <p:cNvPr id="105" name="Group 104">
            <a:extLst>
              <a:ext uri="{FF2B5EF4-FFF2-40B4-BE49-F238E27FC236}">
                <a16:creationId xmlns:a16="http://schemas.microsoft.com/office/drawing/2014/main" id="{2EF6B9D1-E61C-4F7D-A079-06D421CBA010}"/>
              </a:ext>
            </a:extLst>
          </p:cNvPr>
          <p:cNvGrpSpPr/>
          <p:nvPr userDrawn="1"/>
        </p:nvGrpSpPr>
        <p:grpSpPr>
          <a:xfrm>
            <a:off x="7948047" y="5113114"/>
            <a:ext cx="190269" cy="933927"/>
            <a:chOff x="5110381" y="7455489"/>
            <a:chExt cx="190269" cy="933927"/>
          </a:xfrm>
          <a:solidFill>
            <a:srgbClr val="9D24B2"/>
          </a:solidFill>
        </p:grpSpPr>
        <p:sp>
          <p:nvSpPr>
            <p:cNvPr id="106" name="Oval 105">
              <a:extLst>
                <a:ext uri="{FF2B5EF4-FFF2-40B4-BE49-F238E27FC236}">
                  <a16:creationId xmlns:a16="http://schemas.microsoft.com/office/drawing/2014/main" id="{B0D1ADFD-E700-4B18-8B15-DD73CD88EC39}"/>
                </a:ext>
              </a:extLst>
            </p:cNvPr>
            <p:cNvSpPr/>
            <p:nvPr userDrawn="1"/>
          </p:nvSpPr>
          <p:spPr>
            <a:xfrm>
              <a:off x="5110381" y="7455489"/>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Oval 106">
              <a:extLst>
                <a:ext uri="{FF2B5EF4-FFF2-40B4-BE49-F238E27FC236}">
                  <a16:creationId xmlns:a16="http://schemas.microsoft.com/office/drawing/2014/main" id="{7A76528F-4955-4341-9077-3B915B3BDA77}"/>
                </a:ext>
              </a:extLst>
            </p:cNvPr>
            <p:cNvSpPr/>
            <p:nvPr userDrawn="1"/>
          </p:nvSpPr>
          <p:spPr>
            <a:xfrm>
              <a:off x="5110860" y="819994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id="{A4CB57BA-41A6-4B00-85EB-0B0012279193}"/>
                </a:ext>
              </a:extLst>
            </p:cNvPr>
            <p:cNvSpPr/>
            <p:nvPr userDrawn="1"/>
          </p:nvSpPr>
          <p:spPr>
            <a:xfrm>
              <a:off x="5111178" y="7531484"/>
              <a:ext cx="189472" cy="775512"/>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9" name="Group 108">
            <a:extLst>
              <a:ext uri="{FF2B5EF4-FFF2-40B4-BE49-F238E27FC236}">
                <a16:creationId xmlns:a16="http://schemas.microsoft.com/office/drawing/2014/main" id="{4FCC577E-7BFC-4F41-9F90-D803DA875CF1}"/>
              </a:ext>
            </a:extLst>
          </p:cNvPr>
          <p:cNvGrpSpPr/>
          <p:nvPr userDrawn="1"/>
        </p:nvGrpSpPr>
        <p:grpSpPr>
          <a:xfrm>
            <a:off x="8905216" y="4819933"/>
            <a:ext cx="190269" cy="1227108"/>
            <a:chOff x="6067550" y="7162308"/>
            <a:chExt cx="190269" cy="1227108"/>
          </a:xfrm>
          <a:solidFill>
            <a:srgbClr val="9D24B2"/>
          </a:solidFill>
        </p:grpSpPr>
        <p:sp>
          <p:nvSpPr>
            <p:cNvPr id="110" name="Oval 109">
              <a:extLst>
                <a:ext uri="{FF2B5EF4-FFF2-40B4-BE49-F238E27FC236}">
                  <a16:creationId xmlns:a16="http://schemas.microsoft.com/office/drawing/2014/main" id="{A5A30E0F-D0ED-4AD6-BB8F-E0AA422D1EF7}"/>
                </a:ext>
              </a:extLst>
            </p:cNvPr>
            <p:cNvSpPr/>
            <p:nvPr userDrawn="1"/>
          </p:nvSpPr>
          <p:spPr>
            <a:xfrm>
              <a:off x="6067550" y="7162308"/>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Oval 110">
              <a:extLst>
                <a:ext uri="{FF2B5EF4-FFF2-40B4-BE49-F238E27FC236}">
                  <a16:creationId xmlns:a16="http://schemas.microsoft.com/office/drawing/2014/main" id="{221F52B9-EF0A-44DB-8096-66830D4AFAC9}"/>
                </a:ext>
              </a:extLst>
            </p:cNvPr>
            <p:cNvSpPr/>
            <p:nvPr userDrawn="1"/>
          </p:nvSpPr>
          <p:spPr>
            <a:xfrm>
              <a:off x="6068029" y="819994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a:extLst>
                <a:ext uri="{FF2B5EF4-FFF2-40B4-BE49-F238E27FC236}">
                  <a16:creationId xmlns:a16="http://schemas.microsoft.com/office/drawing/2014/main" id="{FCB823B1-3A2F-4F15-9C91-55446D2498B3}"/>
                </a:ext>
              </a:extLst>
            </p:cNvPr>
            <p:cNvSpPr/>
            <p:nvPr userDrawn="1"/>
          </p:nvSpPr>
          <p:spPr>
            <a:xfrm>
              <a:off x="6068347" y="7258050"/>
              <a:ext cx="189472" cy="1048946"/>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3" name="Group 112">
            <a:extLst>
              <a:ext uri="{FF2B5EF4-FFF2-40B4-BE49-F238E27FC236}">
                <a16:creationId xmlns:a16="http://schemas.microsoft.com/office/drawing/2014/main" id="{D38D4E57-1041-4611-A58F-C60FC15D6C24}"/>
              </a:ext>
            </a:extLst>
          </p:cNvPr>
          <p:cNvGrpSpPr/>
          <p:nvPr userDrawn="1"/>
        </p:nvGrpSpPr>
        <p:grpSpPr>
          <a:xfrm>
            <a:off x="6996119" y="5770511"/>
            <a:ext cx="190079" cy="268003"/>
            <a:chOff x="4158453" y="8112886"/>
            <a:chExt cx="190079" cy="268003"/>
          </a:xfrm>
          <a:solidFill>
            <a:srgbClr val="9D24B2"/>
          </a:solidFill>
        </p:grpSpPr>
        <p:sp>
          <p:nvSpPr>
            <p:cNvPr id="114" name="Oval 113">
              <a:extLst>
                <a:ext uri="{FF2B5EF4-FFF2-40B4-BE49-F238E27FC236}">
                  <a16:creationId xmlns:a16="http://schemas.microsoft.com/office/drawing/2014/main" id="{97ADF62B-CBF2-44B0-BBB0-2B13CF1C4551}"/>
                </a:ext>
              </a:extLst>
            </p:cNvPr>
            <p:cNvSpPr/>
            <p:nvPr userDrawn="1"/>
          </p:nvSpPr>
          <p:spPr>
            <a:xfrm>
              <a:off x="4159060" y="8112886"/>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Oval 114">
              <a:extLst>
                <a:ext uri="{FF2B5EF4-FFF2-40B4-BE49-F238E27FC236}">
                  <a16:creationId xmlns:a16="http://schemas.microsoft.com/office/drawing/2014/main" id="{B4F3A6AE-7898-4E93-8532-FF1F6F2E1158}"/>
                </a:ext>
              </a:extLst>
            </p:cNvPr>
            <p:cNvSpPr/>
            <p:nvPr userDrawn="1"/>
          </p:nvSpPr>
          <p:spPr>
            <a:xfrm>
              <a:off x="4159060" y="8191417"/>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a:extLst>
                <a:ext uri="{FF2B5EF4-FFF2-40B4-BE49-F238E27FC236}">
                  <a16:creationId xmlns:a16="http://schemas.microsoft.com/office/drawing/2014/main" id="{B8CA23B8-0B29-44D0-9EB7-7DDE2DCE6750}"/>
                </a:ext>
              </a:extLst>
            </p:cNvPr>
            <p:cNvSpPr/>
            <p:nvPr userDrawn="1"/>
          </p:nvSpPr>
          <p:spPr>
            <a:xfrm>
              <a:off x="4158453" y="8222779"/>
              <a:ext cx="189472" cy="59610"/>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7" name="Group 116">
            <a:extLst>
              <a:ext uri="{FF2B5EF4-FFF2-40B4-BE49-F238E27FC236}">
                <a16:creationId xmlns:a16="http://schemas.microsoft.com/office/drawing/2014/main" id="{323540C8-7E1D-4849-AB8F-20D1614DE6BA}"/>
              </a:ext>
            </a:extLst>
          </p:cNvPr>
          <p:cNvGrpSpPr/>
          <p:nvPr userDrawn="1"/>
        </p:nvGrpSpPr>
        <p:grpSpPr>
          <a:xfrm>
            <a:off x="9848755" y="4957665"/>
            <a:ext cx="190269" cy="1086220"/>
            <a:chOff x="7011089" y="7287848"/>
            <a:chExt cx="190269" cy="1086220"/>
          </a:xfrm>
          <a:solidFill>
            <a:srgbClr val="9D24B2"/>
          </a:solidFill>
        </p:grpSpPr>
        <p:sp>
          <p:nvSpPr>
            <p:cNvPr id="118" name="Oval 117">
              <a:extLst>
                <a:ext uri="{FF2B5EF4-FFF2-40B4-BE49-F238E27FC236}">
                  <a16:creationId xmlns:a16="http://schemas.microsoft.com/office/drawing/2014/main" id="{19F80AEB-78A6-4AA4-BDA0-DEF36A92ED1E}"/>
                </a:ext>
              </a:extLst>
            </p:cNvPr>
            <p:cNvSpPr/>
            <p:nvPr userDrawn="1"/>
          </p:nvSpPr>
          <p:spPr>
            <a:xfrm>
              <a:off x="7011089" y="7287848"/>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a:extLst>
                <a:ext uri="{FF2B5EF4-FFF2-40B4-BE49-F238E27FC236}">
                  <a16:creationId xmlns:a16="http://schemas.microsoft.com/office/drawing/2014/main" id="{9F50A408-20C9-4417-B3DD-9BEDD274B985}"/>
                </a:ext>
              </a:extLst>
            </p:cNvPr>
            <p:cNvSpPr/>
            <p:nvPr userDrawn="1"/>
          </p:nvSpPr>
          <p:spPr>
            <a:xfrm>
              <a:off x="7011568" y="8184596"/>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ectangle 119">
              <a:extLst>
                <a:ext uri="{FF2B5EF4-FFF2-40B4-BE49-F238E27FC236}">
                  <a16:creationId xmlns:a16="http://schemas.microsoft.com/office/drawing/2014/main" id="{81B1A888-C498-48B7-B3CE-2F675A75E1FC}"/>
                </a:ext>
              </a:extLst>
            </p:cNvPr>
            <p:cNvSpPr/>
            <p:nvPr userDrawn="1"/>
          </p:nvSpPr>
          <p:spPr>
            <a:xfrm>
              <a:off x="7011886" y="7382584"/>
              <a:ext cx="189472" cy="909064"/>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1" name="Group 120">
            <a:extLst>
              <a:ext uri="{FF2B5EF4-FFF2-40B4-BE49-F238E27FC236}">
                <a16:creationId xmlns:a16="http://schemas.microsoft.com/office/drawing/2014/main" id="{E6B0F00F-1EB5-4384-AE73-77D0D70B0FAD}"/>
              </a:ext>
            </a:extLst>
          </p:cNvPr>
          <p:cNvGrpSpPr/>
          <p:nvPr userDrawn="1"/>
        </p:nvGrpSpPr>
        <p:grpSpPr>
          <a:xfrm>
            <a:off x="10806104" y="4885487"/>
            <a:ext cx="190269" cy="1160072"/>
            <a:chOff x="7968438" y="7209574"/>
            <a:chExt cx="190269" cy="1160072"/>
          </a:xfrm>
          <a:solidFill>
            <a:srgbClr val="9D24B2"/>
          </a:solidFill>
        </p:grpSpPr>
        <p:sp>
          <p:nvSpPr>
            <p:cNvPr id="122" name="Oval 121">
              <a:extLst>
                <a:ext uri="{FF2B5EF4-FFF2-40B4-BE49-F238E27FC236}">
                  <a16:creationId xmlns:a16="http://schemas.microsoft.com/office/drawing/2014/main" id="{F8BFF9CF-4DA0-483F-ABC0-92A0D53EF03C}"/>
                </a:ext>
              </a:extLst>
            </p:cNvPr>
            <p:cNvSpPr/>
            <p:nvPr userDrawn="1"/>
          </p:nvSpPr>
          <p:spPr>
            <a:xfrm>
              <a:off x="7968438" y="720957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95FBCAF2-A720-4E9A-AA26-32E247698F65}"/>
                </a:ext>
              </a:extLst>
            </p:cNvPr>
            <p:cNvSpPr/>
            <p:nvPr userDrawn="1"/>
          </p:nvSpPr>
          <p:spPr>
            <a:xfrm>
              <a:off x="7968917" y="8180174"/>
              <a:ext cx="189472" cy="189472"/>
            </a:xfrm>
            <a:prstGeom prst="ellipse">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a16="http://schemas.microsoft.com/office/drawing/2014/main" id="{3D86A423-C43A-4F38-B809-65161B0FC641}"/>
                </a:ext>
              </a:extLst>
            </p:cNvPr>
            <p:cNvSpPr/>
            <p:nvPr userDrawn="1"/>
          </p:nvSpPr>
          <p:spPr>
            <a:xfrm>
              <a:off x="7969235" y="7287848"/>
              <a:ext cx="189472" cy="999378"/>
            </a:xfrm>
            <a:prstGeom prst="rect">
              <a:avLst/>
            </a:prstGeom>
            <a:grpFill/>
            <a:ln>
              <a:solidFill>
                <a:srgbClr val="9D2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5" name="TextBox 124">
            <a:extLst>
              <a:ext uri="{FF2B5EF4-FFF2-40B4-BE49-F238E27FC236}">
                <a16:creationId xmlns:a16="http://schemas.microsoft.com/office/drawing/2014/main" id="{C9E55C4E-6714-452C-BA4A-9DE315A0620D}"/>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Tree>
    <p:extLst>
      <p:ext uri="{BB962C8B-B14F-4D97-AF65-F5344CB8AC3E}">
        <p14:creationId xmlns:p14="http://schemas.microsoft.com/office/powerpoint/2010/main" val="22139586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Vertical Title and Text">
    <p:spTree>
      <p:nvGrpSpPr>
        <p:cNvPr id="1" name=""/>
        <p:cNvGrpSpPr/>
        <p:nvPr/>
      </p:nvGrpSpPr>
      <p:grpSpPr>
        <a:xfrm>
          <a:off x="0" y="0"/>
          <a:ext cx="0" cy="0"/>
          <a:chOff x="0" y="0"/>
          <a:chExt cx="0" cy="0"/>
        </a:xfrm>
      </p:grpSpPr>
      <p:cxnSp>
        <p:nvCxnSpPr>
          <p:cNvPr id="45" name="Straight Connector 44">
            <a:extLst>
              <a:ext uri="{FF2B5EF4-FFF2-40B4-BE49-F238E27FC236}">
                <a16:creationId xmlns:a16="http://schemas.microsoft.com/office/drawing/2014/main" id="{BFDB1DDE-84F0-4AEB-9701-3958465C7F93}"/>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D02818"/>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76981"/>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D02818"/>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27" name="Straight Connector 26">
            <a:extLst>
              <a:ext uri="{FF2B5EF4-FFF2-40B4-BE49-F238E27FC236}">
                <a16:creationId xmlns:a16="http://schemas.microsoft.com/office/drawing/2014/main" id="{32E580B8-9240-4084-8519-892FA18EC0E3}"/>
              </a:ext>
            </a:extLst>
          </p:cNvPr>
          <p:cNvCxnSpPr>
            <a:cxnSpLocks/>
          </p:cNvCxnSpPr>
          <p:nvPr userDrawn="1"/>
        </p:nvCxnSpPr>
        <p:spPr>
          <a:xfrm>
            <a:off x="5867400" y="996958"/>
            <a:ext cx="1297554" cy="0"/>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4FAEFDE-84DB-4386-BA12-FFDD3A5E4B9D}"/>
              </a:ext>
            </a:extLst>
          </p:cNvPr>
          <p:cNvCxnSpPr>
            <a:cxnSpLocks/>
          </p:cNvCxnSpPr>
          <p:nvPr userDrawn="1"/>
        </p:nvCxnSpPr>
        <p:spPr>
          <a:xfrm>
            <a:off x="5867400" y="1662545"/>
            <a:ext cx="1295400" cy="0"/>
          </a:xfrm>
          <a:prstGeom prst="line">
            <a:avLst/>
          </a:prstGeom>
          <a:ln>
            <a:solidFill>
              <a:srgbClr val="D02818"/>
            </a:solidFill>
          </a:ln>
        </p:spPr>
        <p:style>
          <a:lnRef idx="1">
            <a:schemeClr val="accent1"/>
          </a:lnRef>
          <a:fillRef idx="0">
            <a:schemeClr val="accent1"/>
          </a:fillRef>
          <a:effectRef idx="0">
            <a:schemeClr val="accent1"/>
          </a:effectRef>
          <a:fontRef idx="minor">
            <a:schemeClr val="tx1"/>
          </a:fontRef>
        </p:style>
      </p:cxnSp>
      <p:grpSp>
        <p:nvGrpSpPr>
          <p:cNvPr id="31" name="Graphic 114">
            <a:extLst>
              <a:ext uri="{FF2B5EF4-FFF2-40B4-BE49-F238E27FC236}">
                <a16:creationId xmlns:a16="http://schemas.microsoft.com/office/drawing/2014/main" id="{CCAF2A3F-8D06-4C15-8E10-8B9BFC478C90}"/>
              </a:ext>
            </a:extLst>
          </p:cNvPr>
          <p:cNvGrpSpPr/>
          <p:nvPr userDrawn="1"/>
        </p:nvGrpSpPr>
        <p:grpSpPr>
          <a:xfrm>
            <a:off x="384451" y="1069207"/>
            <a:ext cx="700297" cy="702035"/>
            <a:chOff x="3629328" y="2529401"/>
            <a:chExt cx="635743" cy="637321"/>
          </a:xfrm>
          <a:solidFill>
            <a:srgbClr val="D02818"/>
          </a:solidFill>
        </p:grpSpPr>
        <p:sp>
          <p:nvSpPr>
            <p:cNvPr id="32" name="Freeform: Shape 116">
              <a:extLst>
                <a:ext uri="{FF2B5EF4-FFF2-40B4-BE49-F238E27FC236}">
                  <a16:creationId xmlns:a16="http://schemas.microsoft.com/office/drawing/2014/main" id="{1D69ACD0-22B3-490E-8845-F7490C5313DC}"/>
                </a:ext>
              </a:extLst>
            </p:cNvPr>
            <p:cNvSpPr/>
            <p:nvPr/>
          </p:nvSpPr>
          <p:spPr>
            <a:xfrm>
              <a:off x="3675003" y="2573291"/>
              <a:ext cx="544983" cy="548725"/>
            </a:xfrm>
            <a:custGeom>
              <a:avLst/>
              <a:gdLst>
                <a:gd name="connsiteX0" fmla="*/ 119216 w 544983"/>
                <a:gd name="connsiteY0" fmla="*/ 503175 h 548725"/>
                <a:gd name="connsiteX1" fmla="*/ 111596 w 544983"/>
                <a:gd name="connsiteY1" fmla="*/ 498412 h 548725"/>
                <a:gd name="connsiteX2" fmla="*/ 48731 w 544983"/>
                <a:gd name="connsiteY2" fmla="*/ 435547 h 548725"/>
                <a:gd name="connsiteX3" fmla="*/ 46826 w 544983"/>
                <a:gd name="connsiteY3" fmla="*/ 419355 h 548725"/>
                <a:gd name="connsiteX4" fmla="*/ 81116 w 544983"/>
                <a:gd name="connsiteY4" fmla="*/ 363157 h 548725"/>
                <a:gd name="connsiteX5" fmla="*/ 74448 w 544983"/>
                <a:gd name="connsiteY5" fmla="*/ 346965 h 548725"/>
                <a:gd name="connsiteX6" fmla="*/ 11583 w 544983"/>
                <a:gd name="connsiteY6" fmla="*/ 331725 h 548725"/>
                <a:gd name="connsiteX7" fmla="*/ 153 w 544983"/>
                <a:gd name="connsiteY7" fmla="*/ 317437 h 548725"/>
                <a:gd name="connsiteX8" fmla="*/ 153 w 544983"/>
                <a:gd name="connsiteY8" fmla="*/ 231712 h 548725"/>
                <a:gd name="connsiteX9" fmla="*/ 10453 w 544983"/>
                <a:gd name="connsiteY9" fmla="*/ 217550 h 548725"/>
                <a:gd name="connsiteX10" fmla="*/ 11583 w 544983"/>
                <a:gd name="connsiteY10" fmla="*/ 217425 h 548725"/>
                <a:gd name="connsiteX11" fmla="*/ 75401 w 544983"/>
                <a:gd name="connsiteY11" fmla="*/ 201232 h 548725"/>
                <a:gd name="connsiteX12" fmla="*/ 81116 w 544983"/>
                <a:gd name="connsiteY12" fmla="*/ 186945 h 548725"/>
                <a:gd name="connsiteX13" fmla="*/ 47778 w 544983"/>
                <a:gd name="connsiteY13" fmla="*/ 130747 h 548725"/>
                <a:gd name="connsiteX14" fmla="*/ 49683 w 544983"/>
                <a:gd name="connsiteY14" fmla="*/ 111697 h 548725"/>
                <a:gd name="connsiteX15" fmla="*/ 110643 w 544983"/>
                <a:gd name="connsiteY15" fmla="*/ 51690 h 548725"/>
                <a:gd name="connsiteX16" fmla="*/ 126836 w 544983"/>
                <a:gd name="connsiteY16" fmla="*/ 48832 h 548725"/>
                <a:gd name="connsiteX17" fmla="*/ 184938 w 544983"/>
                <a:gd name="connsiteY17" fmla="*/ 84075 h 548725"/>
                <a:gd name="connsiteX18" fmla="*/ 199226 w 544983"/>
                <a:gd name="connsiteY18" fmla="*/ 78360 h 548725"/>
                <a:gd name="connsiteX19" fmla="*/ 215418 w 544983"/>
                <a:gd name="connsiteY19" fmla="*/ 13590 h 548725"/>
                <a:gd name="connsiteX20" fmla="*/ 228753 w 544983"/>
                <a:gd name="connsiteY20" fmla="*/ 2160 h 548725"/>
                <a:gd name="connsiteX21" fmla="*/ 315431 w 544983"/>
                <a:gd name="connsiteY21" fmla="*/ 2160 h 548725"/>
                <a:gd name="connsiteX22" fmla="*/ 328766 w 544983"/>
                <a:gd name="connsiteY22" fmla="*/ 13590 h 548725"/>
                <a:gd name="connsiteX23" fmla="*/ 345911 w 544983"/>
                <a:gd name="connsiteY23" fmla="*/ 79312 h 548725"/>
                <a:gd name="connsiteX24" fmla="*/ 359246 w 544983"/>
                <a:gd name="connsiteY24" fmla="*/ 84075 h 548725"/>
                <a:gd name="connsiteX25" fmla="*/ 413538 w 544983"/>
                <a:gd name="connsiteY25" fmla="*/ 51690 h 548725"/>
                <a:gd name="connsiteX26" fmla="*/ 436398 w 544983"/>
                <a:gd name="connsiteY26" fmla="*/ 53595 h 548725"/>
                <a:gd name="connsiteX27" fmla="*/ 494501 w 544983"/>
                <a:gd name="connsiteY27" fmla="*/ 111697 h 548725"/>
                <a:gd name="connsiteX28" fmla="*/ 496406 w 544983"/>
                <a:gd name="connsiteY28" fmla="*/ 131700 h 548725"/>
                <a:gd name="connsiteX29" fmla="*/ 463068 w 544983"/>
                <a:gd name="connsiteY29" fmla="*/ 187897 h 548725"/>
                <a:gd name="connsiteX30" fmla="*/ 467831 w 544983"/>
                <a:gd name="connsiteY30" fmla="*/ 201232 h 548725"/>
                <a:gd name="connsiteX31" fmla="*/ 531648 w 544983"/>
                <a:gd name="connsiteY31" fmla="*/ 217425 h 548725"/>
                <a:gd name="connsiteX32" fmla="*/ 544983 w 544983"/>
                <a:gd name="connsiteY32" fmla="*/ 233617 h 548725"/>
                <a:gd name="connsiteX33" fmla="*/ 544983 w 544983"/>
                <a:gd name="connsiteY33" fmla="*/ 315532 h 548725"/>
                <a:gd name="connsiteX34" fmla="*/ 531648 w 544983"/>
                <a:gd name="connsiteY34" fmla="*/ 331725 h 548725"/>
                <a:gd name="connsiteX35" fmla="*/ 470688 w 544983"/>
                <a:gd name="connsiteY35" fmla="*/ 346965 h 548725"/>
                <a:gd name="connsiteX36" fmla="*/ 464021 w 544983"/>
                <a:gd name="connsiteY36" fmla="*/ 363157 h 548725"/>
                <a:gd name="connsiteX37" fmla="*/ 496406 w 544983"/>
                <a:gd name="connsiteY37" fmla="*/ 417450 h 548725"/>
                <a:gd name="connsiteX38" fmla="*/ 494501 w 544983"/>
                <a:gd name="connsiteY38" fmla="*/ 437452 h 548725"/>
                <a:gd name="connsiteX39" fmla="*/ 434493 w 544983"/>
                <a:gd name="connsiteY39" fmla="*/ 496507 h 548725"/>
                <a:gd name="connsiteX40" fmla="*/ 416396 w 544983"/>
                <a:gd name="connsiteY40" fmla="*/ 499365 h 548725"/>
                <a:gd name="connsiteX41" fmla="*/ 360198 w 544983"/>
                <a:gd name="connsiteY41" fmla="*/ 465075 h 548725"/>
                <a:gd name="connsiteX42" fmla="*/ 344958 w 544983"/>
                <a:gd name="connsiteY42" fmla="*/ 471742 h 548725"/>
                <a:gd name="connsiteX43" fmla="*/ 329718 w 544983"/>
                <a:gd name="connsiteY43" fmla="*/ 534607 h 548725"/>
                <a:gd name="connsiteX44" fmla="*/ 314478 w 544983"/>
                <a:gd name="connsiteY44" fmla="*/ 546990 h 548725"/>
                <a:gd name="connsiteX45" fmla="*/ 229706 w 544983"/>
                <a:gd name="connsiteY45" fmla="*/ 546990 h 548725"/>
                <a:gd name="connsiteX46" fmla="*/ 215418 w 544983"/>
                <a:gd name="connsiteY46" fmla="*/ 534607 h 548725"/>
                <a:gd name="connsiteX47" fmla="*/ 199226 w 544983"/>
                <a:gd name="connsiteY47" fmla="*/ 469837 h 548725"/>
                <a:gd name="connsiteX48" fmla="*/ 185891 w 544983"/>
                <a:gd name="connsiteY48" fmla="*/ 465075 h 548725"/>
                <a:gd name="connsiteX49" fmla="*/ 128741 w 544983"/>
                <a:gd name="connsiteY49" fmla="*/ 498412 h 548725"/>
                <a:gd name="connsiteX50" fmla="*/ 23013 w 544983"/>
                <a:gd name="connsiteY50" fmla="*/ 238380 h 548725"/>
                <a:gd name="connsiteX51" fmla="*/ 23013 w 544983"/>
                <a:gd name="connsiteY51" fmla="*/ 307912 h 548725"/>
                <a:gd name="connsiteX52" fmla="*/ 27776 w 544983"/>
                <a:gd name="connsiteY52" fmla="*/ 311722 h 548725"/>
                <a:gd name="connsiteX53" fmla="*/ 83021 w 544983"/>
                <a:gd name="connsiteY53" fmla="*/ 326010 h 548725"/>
                <a:gd name="connsiteX54" fmla="*/ 106747 w 544983"/>
                <a:gd name="connsiteY54" fmla="*/ 360373 h 548725"/>
                <a:gd name="connsiteX55" fmla="*/ 102071 w 544983"/>
                <a:gd name="connsiteY55" fmla="*/ 371730 h 548725"/>
                <a:gd name="connsiteX56" fmla="*/ 73496 w 544983"/>
                <a:gd name="connsiteY56" fmla="*/ 419355 h 548725"/>
                <a:gd name="connsiteX57" fmla="*/ 73184 w 544983"/>
                <a:gd name="connsiteY57" fmla="*/ 428779 h 548725"/>
                <a:gd name="connsiteX58" fmla="*/ 74448 w 544983"/>
                <a:gd name="connsiteY58" fmla="*/ 429832 h 548725"/>
                <a:gd name="connsiteX59" fmla="*/ 117311 w 544983"/>
                <a:gd name="connsiteY59" fmla="*/ 472695 h 548725"/>
                <a:gd name="connsiteX60" fmla="*/ 126678 w 544983"/>
                <a:gd name="connsiteY60" fmla="*/ 473777 h 548725"/>
                <a:gd name="connsiteX61" fmla="*/ 126836 w 544983"/>
                <a:gd name="connsiteY61" fmla="*/ 473647 h 548725"/>
                <a:gd name="connsiteX62" fmla="*/ 173508 w 544983"/>
                <a:gd name="connsiteY62" fmla="*/ 445072 h 548725"/>
                <a:gd name="connsiteX63" fmla="*/ 215977 w 544983"/>
                <a:gd name="connsiteY63" fmla="*/ 452451 h 548725"/>
                <a:gd name="connsiteX64" fmla="*/ 221133 w 544983"/>
                <a:gd name="connsiteY64" fmla="*/ 465075 h 548725"/>
                <a:gd name="connsiteX65" fmla="*/ 234468 w 544983"/>
                <a:gd name="connsiteY65" fmla="*/ 518415 h 548725"/>
                <a:gd name="connsiteX66" fmla="*/ 241136 w 544983"/>
                <a:gd name="connsiteY66" fmla="*/ 524130 h 548725"/>
                <a:gd name="connsiteX67" fmla="*/ 303048 w 544983"/>
                <a:gd name="connsiteY67" fmla="*/ 524130 h 548725"/>
                <a:gd name="connsiteX68" fmla="*/ 310668 w 544983"/>
                <a:gd name="connsiteY68" fmla="*/ 518415 h 548725"/>
                <a:gd name="connsiteX69" fmla="*/ 323051 w 544983"/>
                <a:gd name="connsiteY69" fmla="*/ 466027 h 548725"/>
                <a:gd name="connsiteX70" fmla="*/ 371628 w 544983"/>
                <a:gd name="connsiteY70" fmla="*/ 446025 h 548725"/>
                <a:gd name="connsiteX71" fmla="*/ 418301 w 544983"/>
                <a:gd name="connsiteY71" fmla="*/ 473647 h 548725"/>
                <a:gd name="connsiteX72" fmla="*/ 426873 w 544983"/>
                <a:gd name="connsiteY72" fmla="*/ 472695 h 548725"/>
                <a:gd name="connsiteX73" fmla="*/ 470688 w 544983"/>
                <a:gd name="connsiteY73" fmla="*/ 428880 h 548725"/>
                <a:gd name="connsiteX74" fmla="*/ 471641 w 544983"/>
                <a:gd name="connsiteY74" fmla="*/ 420307 h 548725"/>
                <a:gd name="connsiteX75" fmla="*/ 443066 w 544983"/>
                <a:gd name="connsiteY75" fmla="*/ 373635 h 548725"/>
                <a:gd name="connsiteX76" fmla="*/ 449157 w 544983"/>
                <a:gd name="connsiteY76" fmla="*/ 330962 h 548725"/>
                <a:gd name="connsiteX77" fmla="*/ 464021 w 544983"/>
                <a:gd name="connsiteY77" fmla="*/ 325057 h 548725"/>
                <a:gd name="connsiteX78" fmla="*/ 516408 w 544983"/>
                <a:gd name="connsiteY78" fmla="*/ 312675 h 548725"/>
                <a:gd name="connsiteX79" fmla="*/ 522143 w 544983"/>
                <a:gd name="connsiteY79" fmla="*/ 305190 h 548725"/>
                <a:gd name="connsiteX80" fmla="*/ 522123 w 544983"/>
                <a:gd name="connsiteY80" fmla="*/ 305055 h 548725"/>
                <a:gd name="connsiteX81" fmla="*/ 522123 w 544983"/>
                <a:gd name="connsiteY81" fmla="*/ 243142 h 548725"/>
                <a:gd name="connsiteX82" fmla="*/ 516408 w 544983"/>
                <a:gd name="connsiteY82" fmla="*/ 236475 h 548725"/>
                <a:gd name="connsiteX83" fmla="*/ 463068 w 544983"/>
                <a:gd name="connsiteY83" fmla="*/ 223140 h 548725"/>
                <a:gd name="connsiteX84" fmla="*/ 443066 w 544983"/>
                <a:gd name="connsiteY84" fmla="*/ 210757 h 548725"/>
                <a:gd name="connsiteX85" fmla="*/ 442113 w 544983"/>
                <a:gd name="connsiteY85" fmla="*/ 178372 h 548725"/>
                <a:gd name="connsiteX86" fmla="*/ 471641 w 544983"/>
                <a:gd name="connsiteY86" fmla="*/ 128842 h 548725"/>
                <a:gd name="connsiteX87" fmla="*/ 470688 w 544983"/>
                <a:gd name="connsiteY87" fmla="*/ 119317 h 548725"/>
                <a:gd name="connsiteX88" fmla="*/ 429731 w 544983"/>
                <a:gd name="connsiteY88" fmla="*/ 79312 h 548725"/>
                <a:gd name="connsiteX89" fmla="*/ 414491 w 544983"/>
                <a:gd name="connsiteY89" fmla="*/ 77407 h 548725"/>
                <a:gd name="connsiteX90" fmla="*/ 369723 w 544983"/>
                <a:gd name="connsiteY90" fmla="*/ 104077 h 548725"/>
                <a:gd name="connsiteX91" fmla="*/ 328628 w 544983"/>
                <a:gd name="connsiteY91" fmla="*/ 96665 h 548725"/>
                <a:gd name="connsiteX92" fmla="*/ 324003 w 544983"/>
                <a:gd name="connsiteY92" fmla="*/ 85980 h 548725"/>
                <a:gd name="connsiteX93" fmla="*/ 310668 w 544983"/>
                <a:gd name="connsiteY93" fmla="*/ 30735 h 548725"/>
                <a:gd name="connsiteX94" fmla="*/ 303183 w 544983"/>
                <a:gd name="connsiteY94" fmla="*/ 25001 h 548725"/>
                <a:gd name="connsiteX95" fmla="*/ 303048 w 544983"/>
                <a:gd name="connsiteY95" fmla="*/ 25020 h 548725"/>
                <a:gd name="connsiteX96" fmla="*/ 241136 w 544983"/>
                <a:gd name="connsiteY96" fmla="*/ 25020 h 548725"/>
                <a:gd name="connsiteX97" fmla="*/ 234468 w 544983"/>
                <a:gd name="connsiteY97" fmla="*/ 30735 h 548725"/>
                <a:gd name="connsiteX98" fmla="*/ 221133 w 544983"/>
                <a:gd name="connsiteY98" fmla="*/ 84075 h 548725"/>
                <a:gd name="connsiteX99" fmla="*/ 173508 w 544983"/>
                <a:gd name="connsiteY99" fmla="*/ 103125 h 548725"/>
                <a:gd name="connsiteX100" fmla="*/ 126836 w 544983"/>
                <a:gd name="connsiteY100" fmla="*/ 75502 h 548725"/>
                <a:gd name="connsiteX101" fmla="*/ 117440 w 544983"/>
                <a:gd name="connsiteY101" fmla="*/ 76297 h 548725"/>
                <a:gd name="connsiteX102" fmla="*/ 117311 w 544983"/>
                <a:gd name="connsiteY102" fmla="*/ 76455 h 548725"/>
                <a:gd name="connsiteX103" fmla="*/ 73496 w 544983"/>
                <a:gd name="connsiteY103" fmla="*/ 120270 h 548725"/>
                <a:gd name="connsiteX104" fmla="*/ 72543 w 544983"/>
                <a:gd name="connsiteY104" fmla="*/ 128842 h 548725"/>
                <a:gd name="connsiteX105" fmla="*/ 101118 w 544983"/>
                <a:gd name="connsiteY105" fmla="*/ 176467 h 548725"/>
                <a:gd name="connsiteX106" fmla="*/ 93739 w 544983"/>
                <a:gd name="connsiteY106" fmla="*/ 218936 h 548725"/>
                <a:gd name="connsiteX107" fmla="*/ 81116 w 544983"/>
                <a:gd name="connsiteY107" fmla="*/ 224092 h 548725"/>
                <a:gd name="connsiteX108" fmla="*/ 23013 w 544983"/>
                <a:gd name="connsiteY108" fmla="*/ 238380 h 54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44983" h="548725">
                  <a:moveTo>
                    <a:pt x="119216" y="503175"/>
                  </a:moveTo>
                  <a:lnTo>
                    <a:pt x="111596" y="498412"/>
                  </a:lnTo>
                  <a:lnTo>
                    <a:pt x="48731" y="435547"/>
                  </a:lnTo>
                  <a:cubicBezTo>
                    <a:pt x="43016" y="430785"/>
                    <a:pt x="43016" y="426022"/>
                    <a:pt x="46826" y="419355"/>
                  </a:cubicBezTo>
                  <a:lnTo>
                    <a:pt x="81116" y="363157"/>
                  </a:lnTo>
                  <a:cubicBezTo>
                    <a:pt x="86831" y="352680"/>
                    <a:pt x="84926" y="349822"/>
                    <a:pt x="74448" y="346965"/>
                  </a:cubicBezTo>
                  <a:lnTo>
                    <a:pt x="11583" y="331725"/>
                  </a:lnTo>
                  <a:cubicBezTo>
                    <a:pt x="3011" y="328867"/>
                    <a:pt x="153" y="326010"/>
                    <a:pt x="153" y="317437"/>
                  </a:cubicBezTo>
                  <a:lnTo>
                    <a:pt x="153" y="231712"/>
                  </a:lnTo>
                  <a:cubicBezTo>
                    <a:pt x="-913" y="224957"/>
                    <a:pt x="3698" y="218617"/>
                    <a:pt x="10453" y="217550"/>
                  </a:cubicBezTo>
                  <a:cubicBezTo>
                    <a:pt x="10828" y="217491"/>
                    <a:pt x="11205" y="217449"/>
                    <a:pt x="11583" y="217425"/>
                  </a:cubicBezTo>
                  <a:lnTo>
                    <a:pt x="75401" y="201232"/>
                  </a:lnTo>
                  <a:cubicBezTo>
                    <a:pt x="84926" y="199327"/>
                    <a:pt x="85878" y="195517"/>
                    <a:pt x="81116" y="186945"/>
                  </a:cubicBezTo>
                  <a:lnTo>
                    <a:pt x="47778" y="130747"/>
                  </a:lnTo>
                  <a:cubicBezTo>
                    <a:pt x="43016" y="122175"/>
                    <a:pt x="43016" y="119317"/>
                    <a:pt x="49683" y="111697"/>
                  </a:cubicBezTo>
                  <a:lnTo>
                    <a:pt x="110643" y="51690"/>
                  </a:lnTo>
                  <a:cubicBezTo>
                    <a:pt x="116358" y="45975"/>
                    <a:pt x="120168" y="45022"/>
                    <a:pt x="126836" y="48832"/>
                  </a:cubicBezTo>
                  <a:lnTo>
                    <a:pt x="184938" y="84075"/>
                  </a:lnTo>
                  <a:cubicBezTo>
                    <a:pt x="193511" y="88837"/>
                    <a:pt x="196368" y="87885"/>
                    <a:pt x="199226" y="78360"/>
                  </a:cubicBezTo>
                  <a:cubicBezTo>
                    <a:pt x="202083" y="68835"/>
                    <a:pt x="209703" y="34545"/>
                    <a:pt x="215418" y="13590"/>
                  </a:cubicBezTo>
                  <a:cubicBezTo>
                    <a:pt x="221133" y="-7365"/>
                    <a:pt x="221133" y="2160"/>
                    <a:pt x="228753" y="2160"/>
                  </a:cubicBezTo>
                  <a:lnTo>
                    <a:pt x="315431" y="2160"/>
                  </a:lnTo>
                  <a:cubicBezTo>
                    <a:pt x="324003" y="2160"/>
                    <a:pt x="326861" y="5017"/>
                    <a:pt x="328766" y="13590"/>
                  </a:cubicBezTo>
                  <a:lnTo>
                    <a:pt x="345911" y="79312"/>
                  </a:lnTo>
                  <a:cubicBezTo>
                    <a:pt x="347816" y="86932"/>
                    <a:pt x="351626" y="88837"/>
                    <a:pt x="359246" y="84075"/>
                  </a:cubicBezTo>
                  <a:lnTo>
                    <a:pt x="413538" y="51690"/>
                  </a:lnTo>
                  <a:cubicBezTo>
                    <a:pt x="424968" y="45022"/>
                    <a:pt x="427826" y="45022"/>
                    <a:pt x="436398" y="53595"/>
                  </a:cubicBezTo>
                  <a:cubicBezTo>
                    <a:pt x="444971" y="62167"/>
                    <a:pt x="474498" y="92647"/>
                    <a:pt x="494501" y="111697"/>
                  </a:cubicBezTo>
                  <a:cubicBezTo>
                    <a:pt x="514503" y="130747"/>
                    <a:pt x="502121" y="122175"/>
                    <a:pt x="496406" y="131700"/>
                  </a:cubicBezTo>
                  <a:cubicBezTo>
                    <a:pt x="490691" y="141225"/>
                    <a:pt x="473546" y="168847"/>
                    <a:pt x="463068" y="187897"/>
                  </a:cubicBezTo>
                  <a:cubicBezTo>
                    <a:pt x="452591" y="206947"/>
                    <a:pt x="460211" y="199327"/>
                    <a:pt x="467831" y="201232"/>
                  </a:cubicBezTo>
                  <a:lnTo>
                    <a:pt x="531648" y="217425"/>
                  </a:lnTo>
                  <a:cubicBezTo>
                    <a:pt x="542126" y="220282"/>
                    <a:pt x="544983" y="222187"/>
                    <a:pt x="544983" y="233617"/>
                  </a:cubicBezTo>
                  <a:lnTo>
                    <a:pt x="544983" y="315532"/>
                  </a:lnTo>
                  <a:cubicBezTo>
                    <a:pt x="544983" y="326010"/>
                    <a:pt x="542126" y="328867"/>
                    <a:pt x="531648" y="331725"/>
                  </a:cubicBezTo>
                  <a:lnTo>
                    <a:pt x="470688" y="346965"/>
                  </a:lnTo>
                  <a:cubicBezTo>
                    <a:pt x="459258" y="349822"/>
                    <a:pt x="458306" y="352680"/>
                    <a:pt x="464021" y="363157"/>
                  </a:cubicBezTo>
                  <a:lnTo>
                    <a:pt x="496406" y="417450"/>
                  </a:lnTo>
                  <a:cubicBezTo>
                    <a:pt x="502121" y="426022"/>
                    <a:pt x="501168" y="429832"/>
                    <a:pt x="494501" y="437452"/>
                  </a:cubicBezTo>
                  <a:lnTo>
                    <a:pt x="434493" y="496507"/>
                  </a:lnTo>
                  <a:cubicBezTo>
                    <a:pt x="427826" y="503175"/>
                    <a:pt x="424016" y="504127"/>
                    <a:pt x="416396" y="499365"/>
                  </a:cubicBezTo>
                  <a:lnTo>
                    <a:pt x="360198" y="465075"/>
                  </a:lnTo>
                  <a:cubicBezTo>
                    <a:pt x="351626" y="460312"/>
                    <a:pt x="347816" y="461265"/>
                    <a:pt x="344958" y="471742"/>
                  </a:cubicBezTo>
                  <a:cubicBezTo>
                    <a:pt x="342101" y="482220"/>
                    <a:pt x="334481" y="513652"/>
                    <a:pt x="329718" y="534607"/>
                  </a:cubicBezTo>
                  <a:cubicBezTo>
                    <a:pt x="324956" y="555562"/>
                    <a:pt x="324003" y="546990"/>
                    <a:pt x="314478" y="546990"/>
                  </a:cubicBezTo>
                  <a:lnTo>
                    <a:pt x="229706" y="546990"/>
                  </a:lnTo>
                  <a:cubicBezTo>
                    <a:pt x="221133" y="546990"/>
                    <a:pt x="217323" y="544132"/>
                    <a:pt x="215418" y="534607"/>
                  </a:cubicBezTo>
                  <a:cubicBezTo>
                    <a:pt x="213513" y="525082"/>
                    <a:pt x="203988" y="491745"/>
                    <a:pt x="199226" y="469837"/>
                  </a:cubicBezTo>
                  <a:cubicBezTo>
                    <a:pt x="196368" y="462217"/>
                    <a:pt x="192558" y="460312"/>
                    <a:pt x="185891" y="465075"/>
                  </a:cubicBezTo>
                  <a:lnTo>
                    <a:pt x="128741" y="498412"/>
                  </a:lnTo>
                  <a:close/>
                  <a:moveTo>
                    <a:pt x="23013" y="238380"/>
                  </a:moveTo>
                  <a:lnTo>
                    <a:pt x="23013" y="307912"/>
                  </a:lnTo>
                  <a:cubicBezTo>
                    <a:pt x="23893" y="309877"/>
                    <a:pt x="25666" y="311295"/>
                    <a:pt x="27776" y="311722"/>
                  </a:cubicBezTo>
                  <a:lnTo>
                    <a:pt x="83021" y="326010"/>
                  </a:lnTo>
                  <a:cubicBezTo>
                    <a:pt x="99062" y="328947"/>
                    <a:pt x="109684" y="344332"/>
                    <a:pt x="106747" y="360373"/>
                  </a:cubicBezTo>
                  <a:cubicBezTo>
                    <a:pt x="106002" y="364444"/>
                    <a:pt x="104408" y="368314"/>
                    <a:pt x="102071" y="371730"/>
                  </a:cubicBezTo>
                  <a:lnTo>
                    <a:pt x="73496" y="419355"/>
                  </a:lnTo>
                  <a:cubicBezTo>
                    <a:pt x="70807" y="421871"/>
                    <a:pt x="70668" y="426091"/>
                    <a:pt x="73184" y="428779"/>
                  </a:cubicBezTo>
                  <a:cubicBezTo>
                    <a:pt x="73560" y="429181"/>
                    <a:pt x="73985" y="429535"/>
                    <a:pt x="74448" y="429832"/>
                  </a:cubicBezTo>
                  <a:cubicBezTo>
                    <a:pt x="88736" y="443167"/>
                    <a:pt x="103023" y="458407"/>
                    <a:pt x="117311" y="472695"/>
                  </a:cubicBezTo>
                  <a:cubicBezTo>
                    <a:pt x="119599" y="475580"/>
                    <a:pt x="123792" y="476065"/>
                    <a:pt x="126678" y="473777"/>
                  </a:cubicBezTo>
                  <a:cubicBezTo>
                    <a:pt x="126731" y="473734"/>
                    <a:pt x="126784" y="473691"/>
                    <a:pt x="126836" y="473647"/>
                  </a:cubicBezTo>
                  <a:lnTo>
                    <a:pt x="173508" y="445072"/>
                  </a:lnTo>
                  <a:cubicBezTo>
                    <a:pt x="187273" y="435383"/>
                    <a:pt x="206287" y="438686"/>
                    <a:pt x="215977" y="452451"/>
                  </a:cubicBezTo>
                  <a:cubicBezTo>
                    <a:pt x="218627" y="456216"/>
                    <a:pt x="220390" y="460532"/>
                    <a:pt x="221133" y="465075"/>
                  </a:cubicBezTo>
                  <a:lnTo>
                    <a:pt x="234468" y="518415"/>
                  </a:lnTo>
                  <a:cubicBezTo>
                    <a:pt x="235421" y="522225"/>
                    <a:pt x="236373" y="524130"/>
                    <a:pt x="241136" y="524130"/>
                  </a:cubicBezTo>
                  <a:lnTo>
                    <a:pt x="303048" y="524130"/>
                  </a:lnTo>
                  <a:cubicBezTo>
                    <a:pt x="306858" y="524130"/>
                    <a:pt x="309716" y="523177"/>
                    <a:pt x="310668" y="518415"/>
                  </a:cubicBezTo>
                  <a:cubicBezTo>
                    <a:pt x="311621" y="513652"/>
                    <a:pt x="319241" y="483172"/>
                    <a:pt x="323051" y="466027"/>
                  </a:cubicBezTo>
                  <a:cubicBezTo>
                    <a:pt x="326861" y="448882"/>
                    <a:pt x="349721" y="432690"/>
                    <a:pt x="371628" y="446025"/>
                  </a:cubicBezTo>
                  <a:lnTo>
                    <a:pt x="418301" y="473647"/>
                  </a:lnTo>
                  <a:cubicBezTo>
                    <a:pt x="422111" y="476505"/>
                    <a:pt x="424016" y="475552"/>
                    <a:pt x="426873" y="472695"/>
                  </a:cubicBezTo>
                  <a:lnTo>
                    <a:pt x="470688" y="428880"/>
                  </a:lnTo>
                  <a:cubicBezTo>
                    <a:pt x="473546" y="426022"/>
                    <a:pt x="473546" y="424117"/>
                    <a:pt x="471641" y="420307"/>
                  </a:cubicBezTo>
                  <a:cubicBezTo>
                    <a:pt x="469736" y="416497"/>
                    <a:pt x="453543" y="388875"/>
                    <a:pt x="443066" y="373635"/>
                  </a:cubicBezTo>
                  <a:cubicBezTo>
                    <a:pt x="432964" y="360169"/>
                    <a:pt x="435691" y="341064"/>
                    <a:pt x="449157" y="330962"/>
                  </a:cubicBezTo>
                  <a:cubicBezTo>
                    <a:pt x="453498" y="327706"/>
                    <a:pt x="458629" y="325667"/>
                    <a:pt x="464021" y="325057"/>
                  </a:cubicBezTo>
                  <a:lnTo>
                    <a:pt x="516408" y="312675"/>
                  </a:lnTo>
                  <a:cubicBezTo>
                    <a:pt x="520059" y="312191"/>
                    <a:pt x="522626" y="308840"/>
                    <a:pt x="522143" y="305190"/>
                  </a:cubicBezTo>
                  <a:cubicBezTo>
                    <a:pt x="522137" y="305145"/>
                    <a:pt x="522130" y="305100"/>
                    <a:pt x="522123" y="305055"/>
                  </a:cubicBezTo>
                  <a:lnTo>
                    <a:pt x="522123" y="243142"/>
                  </a:lnTo>
                  <a:cubicBezTo>
                    <a:pt x="522123" y="239332"/>
                    <a:pt x="521171" y="237427"/>
                    <a:pt x="516408" y="236475"/>
                  </a:cubicBezTo>
                  <a:lnTo>
                    <a:pt x="463068" y="223140"/>
                  </a:lnTo>
                  <a:cubicBezTo>
                    <a:pt x="455012" y="221855"/>
                    <a:pt x="447808" y="217395"/>
                    <a:pt x="443066" y="210757"/>
                  </a:cubicBezTo>
                  <a:cubicBezTo>
                    <a:pt x="436068" y="201203"/>
                    <a:pt x="435689" y="188322"/>
                    <a:pt x="442113" y="178372"/>
                  </a:cubicBezTo>
                  <a:cubicBezTo>
                    <a:pt x="451638" y="162180"/>
                    <a:pt x="461163" y="145035"/>
                    <a:pt x="471641" y="128842"/>
                  </a:cubicBezTo>
                  <a:cubicBezTo>
                    <a:pt x="482118" y="112650"/>
                    <a:pt x="473546" y="123127"/>
                    <a:pt x="470688" y="119317"/>
                  </a:cubicBezTo>
                  <a:lnTo>
                    <a:pt x="429731" y="79312"/>
                  </a:lnTo>
                  <a:cubicBezTo>
                    <a:pt x="421158" y="70740"/>
                    <a:pt x="424016" y="71692"/>
                    <a:pt x="414491" y="77407"/>
                  </a:cubicBezTo>
                  <a:lnTo>
                    <a:pt x="369723" y="104077"/>
                  </a:lnTo>
                  <a:cubicBezTo>
                    <a:pt x="356328" y="113379"/>
                    <a:pt x="337929" y="110060"/>
                    <a:pt x="328628" y="96665"/>
                  </a:cubicBezTo>
                  <a:cubicBezTo>
                    <a:pt x="326393" y="93446"/>
                    <a:pt x="324820" y="89813"/>
                    <a:pt x="324003" y="85980"/>
                  </a:cubicBezTo>
                  <a:cubicBezTo>
                    <a:pt x="319241" y="67882"/>
                    <a:pt x="314478" y="49785"/>
                    <a:pt x="310668" y="30735"/>
                  </a:cubicBezTo>
                  <a:cubicBezTo>
                    <a:pt x="310185" y="27084"/>
                    <a:pt x="306833" y="24517"/>
                    <a:pt x="303183" y="25001"/>
                  </a:cubicBezTo>
                  <a:cubicBezTo>
                    <a:pt x="303138" y="25007"/>
                    <a:pt x="303093" y="25013"/>
                    <a:pt x="303048" y="25020"/>
                  </a:cubicBezTo>
                  <a:lnTo>
                    <a:pt x="241136" y="25020"/>
                  </a:lnTo>
                  <a:cubicBezTo>
                    <a:pt x="236373" y="25020"/>
                    <a:pt x="235421" y="26925"/>
                    <a:pt x="234468" y="30735"/>
                  </a:cubicBezTo>
                  <a:cubicBezTo>
                    <a:pt x="229706" y="48832"/>
                    <a:pt x="225896" y="66930"/>
                    <a:pt x="221133" y="84075"/>
                  </a:cubicBezTo>
                  <a:cubicBezTo>
                    <a:pt x="216371" y="101220"/>
                    <a:pt x="194463" y="115507"/>
                    <a:pt x="173508" y="103125"/>
                  </a:cubicBezTo>
                  <a:lnTo>
                    <a:pt x="126836" y="75502"/>
                  </a:lnTo>
                  <a:cubicBezTo>
                    <a:pt x="124022" y="73127"/>
                    <a:pt x="119815" y="73483"/>
                    <a:pt x="117440" y="76297"/>
                  </a:cubicBezTo>
                  <a:cubicBezTo>
                    <a:pt x="117396" y="76349"/>
                    <a:pt x="117353" y="76402"/>
                    <a:pt x="117311" y="76455"/>
                  </a:cubicBezTo>
                  <a:cubicBezTo>
                    <a:pt x="103023" y="91695"/>
                    <a:pt x="88736" y="105982"/>
                    <a:pt x="73496" y="120270"/>
                  </a:cubicBezTo>
                  <a:cubicBezTo>
                    <a:pt x="58256" y="134557"/>
                    <a:pt x="70638" y="125032"/>
                    <a:pt x="72543" y="128842"/>
                  </a:cubicBezTo>
                  <a:lnTo>
                    <a:pt x="101118" y="176467"/>
                  </a:lnTo>
                  <a:cubicBezTo>
                    <a:pt x="110808" y="190233"/>
                    <a:pt x="107504" y="209247"/>
                    <a:pt x="93739" y="218936"/>
                  </a:cubicBezTo>
                  <a:cubicBezTo>
                    <a:pt x="89975" y="221586"/>
                    <a:pt x="85659" y="223349"/>
                    <a:pt x="81116" y="224092"/>
                  </a:cubicBezTo>
                  <a:cubicBezTo>
                    <a:pt x="61513" y="227842"/>
                    <a:pt x="42119" y="232611"/>
                    <a:pt x="23013" y="238380"/>
                  </a:cubicBezTo>
                  <a:close/>
                </a:path>
              </a:pathLst>
            </a:custGeom>
            <a:grpFill/>
            <a:ln w="9525" cap="flat">
              <a:noFill/>
              <a:prstDash val="solid"/>
              <a:miter/>
            </a:ln>
          </p:spPr>
          <p:txBody>
            <a:bodyPr rtlCol="0" anchor="ctr"/>
            <a:lstStyle/>
            <a:p>
              <a:endParaRPr lang="en-US" dirty="0"/>
            </a:p>
          </p:txBody>
        </p:sp>
        <p:sp>
          <p:nvSpPr>
            <p:cNvPr id="33" name="Freeform: Shape 117">
              <a:extLst>
                <a:ext uri="{FF2B5EF4-FFF2-40B4-BE49-F238E27FC236}">
                  <a16:creationId xmlns:a16="http://schemas.microsoft.com/office/drawing/2014/main" id="{BCD6DFD2-086C-4948-9582-2E8DC42F9EB9}"/>
                </a:ext>
              </a:extLst>
            </p:cNvPr>
            <p:cNvSpPr/>
            <p:nvPr/>
          </p:nvSpPr>
          <p:spPr>
            <a:xfrm>
              <a:off x="3629328" y="2529401"/>
              <a:ext cx="530399" cy="492771"/>
            </a:xfrm>
            <a:custGeom>
              <a:avLst/>
              <a:gdLst>
                <a:gd name="connsiteX0" fmla="*/ 70594 w 530399"/>
                <a:gd name="connsiteY0" fmla="*/ 480389 h 492771"/>
                <a:gd name="connsiteX1" fmla="*/ 52496 w 530399"/>
                <a:gd name="connsiteY1" fmla="*/ 492772 h 492771"/>
                <a:gd name="connsiteX2" fmla="*/ 32494 w 530399"/>
                <a:gd name="connsiteY2" fmla="*/ 457529 h 492771"/>
                <a:gd name="connsiteX3" fmla="*/ 3919 w 530399"/>
                <a:gd name="connsiteY3" fmla="*/ 273697 h 492771"/>
                <a:gd name="connsiteX4" fmla="*/ 154414 w 530399"/>
                <a:gd name="connsiteY4" fmla="*/ 47002 h 492771"/>
                <a:gd name="connsiteX5" fmla="*/ 329674 w 530399"/>
                <a:gd name="connsiteY5" fmla="*/ 1282 h 492771"/>
                <a:gd name="connsiteX6" fmla="*/ 400159 w 530399"/>
                <a:gd name="connsiteY6" fmla="*/ 11759 h 492771"/>
                <a:gd name="connsiteX7" fmla="*/ 409684 w 530399"/>
                <a:gd name="connsiteY7" fmla="*/ 9854 h 492771"/>
                <a:gd name="connsiteX8" fmla="*/ 449689 w 530399"/>
                <a:gd name="connsiteY8" fmla="*/ 5092 h 492771"/>
                <a:gd name="connsiteX9" fmla="*/ 523032 w 530399"/>
                <a:gd name="connsiteY9" fmla="*/ 49859 h 492771"/>
                <a:gd name="connsiteX10" fmla="*/ 529699 w 530399"/>
                <a:gd name="connsiteY10" fmla="*/ 65099 h 492771"/>
                <a:gd name="connsiteX11" fmla="*/ 515411 w 530399"/>
                <a:gd name="connsiteY11" fmla="*/ 72719 h 492771"/>
                <a:gd name="connsiteX12" fmla="*/ 432544 w 530399"/>
                <a:gd name="connsiteY12" fmla="*/ 67004 h 492771"/>
                <a:gd name="connsiteX13" fmla="*/ 399207 w 530399"/>
                <a:gd name="connsiteY13" fmla="*/ 39382 h 492771"/>
                <a:gd name="connsiteX14" fmla="*/ 393492 w 530399"/>
                <a:gd name="connsiteY14" fmla="*/ 33667 h 492771"/>
                <a:gd name="connsiteX15" fmla="*/ 197277 w 530399"/>
                <a:gd name="connsiteY15" fmla="*/ 49859 h 492771"/>
                <a:gd name="connsiteX16" fmla="*/ 24874 w 530399"/>
                <a:gd name="connsiteY16" fmla="*/ 286079 h 492771"/>
                <a:gd name="connsiteX17" fmla="*/ 67736 w 530399"/>
                <a:gd name="connsiteY17" fmla="*/ 474674 h 492771"/>
                <a:gd name="connsiteX18" fmla="*/ 70594 w 530399"/>
                <a:gd name="connsiteY18" fmla="*/ 478484 h 492771"/>
                <a:gd name="connsiteX19" fmla="*/ 473501 w 530399"/>
                <a:gd name="connsiteY19" fmla="*/ 47002 h 492771"/>
                <a:gd name="connsiteX20" fmla="*/ 469692 w 530399"/>
                <a:gd name="connsiteY20" fmla="*/ 44144 h 492771"/>
                <a:gd name="connsiteX21" fmla="*/ 439211 w 530399"/>
                <a:gd name="connsiteY21" fmla="*/ 25094 h 492771"/>
                <a:gd name="connsiteX22" fmla="*/ 425876 w 530399"/>
                <a:gd name="connsiteY22" fmla="*/ 25094 h 492771"/>
                <a:gd name="connsiteX23" fmla="*/ 422066 w 530399"/>
                <a:gd name="connsiteY23" fmla="*/ 36524 h 492771"/>
                <a:gd name="connsiteX24" fmla="*/ 432544 w 530399"/>
                <a:gd name="connsiteY24" fmla="*/ 44144 h 492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0399" h="492771">
                  <a:moveTo>
                    <a:pt x="70594" y="480389"/>
                  </a:moveTo>
                  <a:lnTo>
                    <a:pt x="52496" y="492772"/>
                  </a:lnTo>
                  <a:cubicBezTo>
                    <a:pt x="44877" y="480389"/>
                    <a:pt x="38209" y="468959"/>
                    <a:pt x="32494" y="457529"/>
                  </a:cubicBezTo>
                  <a:cubicBezTo>
                    <a:pt x="3668" y="400848"/>
                    <a:pt x="-6341" y="336454"/>
                    <a:pt x="3919" y="273697"/>
                  </a:cubicBezTo>
                  <a:cubicBezTo>
                    <a:pt x="15985" y="178797"/>
                    <a:pt x="71640" y="94961"/>
                    <a:pt x="154414" y="47002"/>
                  </a:cubicBezTo>
                  <a:cubicBezTo>
                    <a:pt x="206899" y="14466"/>
                    <a:pt x="267984" y="-1469"/>
                    <a:pt x="329674" y="1282"/>
                  </a:cubicBezTo>
                  <a:cubicBezTo>
                    <a:pt x="353508" y="1897"/>
                    <a:pt x="377177" y="5416"/>
                    <a:pt x="400159" y="11759"/>
                  </a:cubicBezTo>
                  <a:cubicBezTo>
                    <a:pt x="403444" y="12913"/>
                    <a:pt x="407096" y="12182"/>
                    <a:pt x="409684" y="9854"/>
                  </a:cubicBezTo>
                  <a:cubicBezTo>
                    <a:pt x="420115" y="-1194"/>
                    <a:pt x="436956" y="-3198"/>
                    <a:pt x="449689" y="5092"/>
                  </a:cubicBezTo>
                  <a:lnTo>
                    <a:pt x="523032" y="49859"/>
                  </a:lnTo>
                  <a:cubicBezTo>
                    <a:pt x="529699" y="54622"/>
                    <a:pt x="531604" y="59384"/>
                    <a:pt x="529699" y="65099"/>
                  </a:cubicBezTo>
                  <a:cubicBezTo>
                    <a:pt x="527794" y="70814"/>
                    <a:pt x="523984" y="72719"/>
                    <a:pt x="515411" y="72719"/>
                  </a:cubicBezTo>
                  <a:lnTo>
                    <a:pt x="432544" y="67004"/>
                  </a:lnTo>
                  <a:cubicBezTo>
                    <a:pt x="416151" y="67247"/>
                    <a:pt x="402015" y="55534"/>
                    <a:pt x="399207" y="39382"/>
                  </a:cubicBezTo>
                  <a:cubicBezTo>
                    <a:pt x="399207" y="35572"/>
                    <a:pt x="396349" y="34619"/>
                    <a:pt x="393492" y="33667"/>
                  </a:cubicBezTo>
                  <a:cubicBezTo>
                    <a:pt x="328241" y="15566"/>
                    <a:pt x="258677" y="21307"/>
                    <a:pt x="197277" y="49859"/>
                  </a:cubicBezTo>
                  <a:cubicBezTo>
                    <a:pt x="97264" y="96532"/>
                    <a:pt x="39162" y="176542"/>
                    <a:pt x="24874" y="286079"/>
                  </a:cubicBezTo>
                  <a:cubicBezTo>
                    <a:pt x="16886" y="352011"/>
                    <a:pt x="32036" y="418671"/>
                    <a:pt x="67736" y="474674"/>
                  </a:cubicBezTo>
                  <a:lnTo>
                    <a:pt x="70594" y="478484"/>
                  </a:lnTo>
                  <a:close/>
                  <a:moveTo>
                    <a:pt x="473501" y="47002"/>
                  </a:moveTo>
                  <a:lnTo>
                    <a:pt x="469692" y="44144"/>
                  </a:lnTo>
                  <a:lnTo>
                    <a:pt x="439211" y="25094"/>
                  </a:lnTo>
                  <a:cubicBezTo>
                    <a:pt x="435340" y="21901"/>
                    <a:pt x="429748" y="21901"/>
                    <a:pt x="425876" y="25094"/>
                  </a:cubicBezTo>
                  <a:cubicBezTo>
                    <a:pt x="422052" y="27515"/>
                    <a:pt x="420459" y="32293"/>
                    <a:pt x="422066" y="36524"/>
                  </a:cubicBezTo>
                  <a:cubicBezTo>
                    <a:pt x="423019" y="42239"/>
                    <a:pt x="426829" y="44144"/>
                    <a:pt x="432544" y="44144"/>
                  </a:cubicBezTo>
                  <a:close/>
                </a:path>
              </a:pathLst>
            </a:custGeom>
            <a:grpFill/>
            <a:ln w="9525" cap="flat">
              <a:noFill/>
              <a:prstDash val="solid"/>
              <a:miter/>
            </a:ln>
          </p:spPr>
          <p:txBody>
            <a:bodyPr rtlCol="0" anchor="ctr"/>
            <a:lstStyle/>
            <a:p>
              <a:endParaRPr lang="en-US" dirty="0"/>
            </a:p>
          </p:txBody>
        </p:sp>
        <p:sp>
          <p:nvSpPr>
            <p:cNvPr id="34" name="Freeform: Shape 118">
              <a:extLst>
                <a:ext uri="{FF2B5EF4-FFF2-40B4-BE49-F238E27FC236}">
                  <a16:creationId xmlns:a16="http://schemas.microsoft.com/office/drawing/2014/main" id="{4D20022D-5C68-4090-A203-8D199B7904B0}"/>
                </a:ext>
              </a:extLst>
            </p:cNvPr>
            <p:cNvSpPr/>
            <p:nvPr/>
          </p:nvSpPr>
          <p:spPr>
            <a:xfrm>
              <a:off x="3734646" y="2673558"/>
              <a:ext cx="530425" cy="493164"/>
            </a:xfrm>
            <a:custGeom>
              <a:avLst/>
              <a:gdLst>
                <a:gd name="connsiteX0" fmla="*/ 459623 w 530425"/>
                <a:gd name="connsiteY0" fmla="*/ 12382 h 493164"/>
                <a:gd name="connsiteX1" fmla="*/ 478673 w 530425"/>
                <a:gd name="connsiteY1" fmla="*/ 0 h 493164"/>
                <a:gd name="connsiteX2" fmla="*/ 509153 w 530425"/>
                <a:gd name="connsiteY2" fmla="*/ 60007 h 493164"/>
                <a:gd name="connsiteX3" fmla="*/ 528203 w 530425"/>
                <a:gd name="connsiteY3" fmla="*/ 206693 h 493164"/>
                <a:gd name="connsiteX4" fmla="*/ 353896 w 530425"/>
                <a:gd name="connsiteY4" fmla="*/ 458153 h 493164"/>
                <a:gd name="connsiteX5" fmla="*/ 130058 w 530425"/>
                <a:gd name="connsiteY5" fmla="*/ 480060 h 493164"/>
                <a:gd name="connsiteX6" fmla="*/ 121486 w 530425"/>
                <a:gd name="connsiteY6" fmla="*/ 482918 h 493164"/>
                <a:gd name="connsiteX7" fmla="*/ 80528 w 530425"/>
                <a:gd name="connsiteY7" fmla="*/ 487680 h 493164"/>
                <a:gd name="connsiteX8" fmla="*/ 8138 w 530425"/>
                <a:gd name="connsiteY8" fmla="*/ 442913 h 493164"/>
                <a:gd name="connsiteX9" fmla="*/ 6233 w 530425"/>
                <a:gd name="connsiteY9" fmla="*/ 442913 h 493164"/>
                <a:gd name="connsiteX10" fmla="*/ 518 w 530425"/>
                <a:gd name="connsiteY10" fmla="*/ 428625 h 493164"/>
                <a:gd name="connsiteX11" fmla="*/ 13853 w 530425"/>
                <a:gd name="connsiteY11" fmla="*/ 421005 h 493164"/>
                <a:gd name="connsiteX12" fmla="*/ 79576 w 530425"/>
                <a:gd name="connsiteY12" fmla="*/ 424815 h 493164"/>
                <a:gd name="connsiteX13" fmla="*/ 101483 w 530425"/>
                <a:gd name="connsiteY13" fmla="*/ 426720 h 493164"/>
                <a:gd name="connsiteX14" fmla="*/ 131011 w 530425"/>
                <a:gd name="connsiteY14" fmla="*/ 453390 h 493164"/>
                <a:gd name="connsiteX15" fmla="*/ 136726 w 530425"/>
                <a:gd name="connsiteY15" fmla="*/ 460058 h 493164"/>
                <a:gd name="connsiteX16" fmla="*/ 437716 w 530425"/>
                <a:gd name="connsiteY16" fmla="*/ 362903 h 493164"/>
                <a:gd name="connsiteX17" fmla="*/ 507248 w 530425"/>
                <a:gd name="connsiteY17" fmla="*/ 162878 h 493164"/>
                <a:gd name="connsiteX18" fmla="*/ 462481 w 530425"/>
                <a:gd name="connsiteY18" fmla="*/ 18098 h 493164"/>
                <a:gd name="connsiteX19" fmla="*/ 58621 w 530425"/>
                <a:gd name="connsiteY19" fmla="*/ 445770 h 493164"/>
                <a:gd name="connsiteX20" fmla="*/ 58621 w 530425"/>
                <a:gd name="connsiteY20" fmla="*/ 445770 h 493164"/>
                <a:gd name="connsiteX21" fmla="*/ 94816 w 530425"/>
                <a:gd name="connsiteY21" fmla="*/ 468630 h 493164"/>
                <a:gd name="connsiteX22" fmla="*/ 104341 w 530425"/>
                <a:gd name="connsiteY22" fmla="*/ 467678 h 493164"/>
                <a:gd name="connsiteX23" fmla="*/ 108151 w 530425"/>
                <a:gd name="connsiteY23" fmla="*/ 456248 h 493164"/>
                <a:gd name="connsiteX24" fmla="*/ 100531 w 530425"/>
                <a:gd name="connsiteY24" fmla="*/ 448628 h 49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0425" h="493164">
                  <a:moveTo>
                    <a:pt x="459623" y="12382"/>
                  </a:moveTo>
                  <a:lnTo>
                    <a:pt x="478673" y="0"/>
                  </a:lnTo>
                  <a:cubicBezTo>
                    <a:pt x="490890" y="18890"/>
                    <a:pt x="501105" y="39001"/>
                    <a:pt x="509153" y="60007"/>
                  </a:cubicBezTo>
                  <a:cubicBezTo>
                    <a:pt x="527765" y="106515"/>
                    <a:pt x="534318" y="156973"/>
                    <a:pt x="528203" y="206693"/>
                  </a:cubicBezTo>
                  <a:cubicBezTo>
                    <a:pt x="513916" y="320040"/>
                    <a:pt x="456766" y="404813"/>
                    <a:pt x="353896" y="458153"/>
                  </a:cubicBezTo>
                  <a:cubicBezTo>
                    <a:pt x="284804" y="493722"/>
                    <a:pt x="204735" y="501559"/>
                    <a:pt x="130058" y="480060"/>
                  </a:cubicBezTo>
                  <a:cubicBezTo>
                    <a:pt x="126883" y="479033"/>
                    <a:pt x="123409" y="480191"/>
                    <a:pt x="121486" y="482918"/>
                  </a:cubicBezTo>
                  <a:cubicBezTo>
                    <a:pt x="110927" y="494489"/>
                    <a:pt x="93460" y="496520"/>
                    <a:pt x="80528" y="487680"/>
                  </a:cubicBezTo>
                  <a:lnTo>
                    <a:pt x="8138" y="442913"/>
                  </a:lnTo>
                  <a:lnTo>
                    <a:pt x="6233" y="442913"/>
                  </a:lnTo>
                  <a:cubicBezTo>
                    <a:pt x="1241" y="440055"/>
                    <a:pt x="-1126" y="434137"/>
                    <a:pt x="518" y="428625"/>
                  </a:cubicBezTo>
                  <a:cubicBezTo>
                    <a:pt x="2661" y="423302"/>
                    <a:pt x="8180" y="420149"/>
                    <a:pt x="13853" y="421005"/>
                  </a:cubicBezTo>
                  <a:lnTo>
                    <a:pt x="79576" y="424815"/>
                  </a:lnTo>
                  <a:lnTo>
                    <a:pt x="101483" y="426720"/>
                  </a:lnTo>
                  <a:cubicBezTo>
                    <a:pt x="116270" y="427803"/>
                    <a:pt x="128434" y="438789"/>
                    <a:pt x="131011" y="453390"/>
                  </a:cubicBezTo>
                  <a:cubicBezTo>
                    <a:pt x="130977" y="456730"/>
                    <a:pt x="133419" y="459581"/>
                    <a:pt x="136726" y="460058"/>
                  </a:cubicBezTo>
                  <a:cubicBezTo>
                    <a:pt x="256741" y="485775"/>
                    <a:pt x="357706" y="455295"/>
                    <a:pt x="437716" y="362903"/>
                  </a:cubicBezTo>
                  <a:cubicBezTo>
                    <a:pt x="486732" y="308222"/>
                    <a:pt x="511778" y="236172"/>
                    <a:pt x="507248" y="162878"/>
                  </a:cubicBezTo>
                  <a:cubicBezTo>
                    <a:pt x="505535" y="111484"/>
                    <a:pt x="490076" y="61489"/>
                    <a:pt x="462481" y="18098"/>
                  </a:cubicBezTo>
                  <a:close/>
                  <a:moveTo>
                    <a:pt x="58621" y="445770"/>
                  </a:moveTo>
                  <a:lnTo>
                    <a:pt x="58621" y="445770"/>
                  </a:lnTo>
                  <a:lnTo>
                    <a:pt x="94816" y="468630"/>
                  </a:lnTo>
                  <a:cubicBezTo>
                    <a:pt x="96721" y="470535"/>
                    <a:pt x="101483" y="468630"/>
                    <a:pt x="104341" y="467678"/>
                  </a:cubicBezTo>
                  <a:cubicBezTo>
                    <a:pt x="108525" y="465553"/>
                    <a:pt x="110224" y="460458"/>
                    <a:pt x="108151" y="456248"/>
                  </a:cubicBezTo>
                  <a:cubicBezTo>
                    <a:pt x="107198" y="452438"/>
                    <a:pt x="103388" y="448628"/>
                    <a:pt x="100531" y="448628"/>
                  </a:cubicBezTo>
                  <a:close/>
                </a:path>
              </a:pathLst>
            </a:custGeom>
            <a:grpFill/>
            <a:ln w="9525" cap="flat">
              <a:noFill/>
              <a:prstDash val="solid"/>
              <a:miter/>
            </a:ln>
          </p:spPr>
          <p:txBody>
            <a:bodyPr rtlCol="0" anchor="ctr"/>
            <a:lstStyle/>
            <a:p>
              <a:endParaRPr lang="en-US" dirty="0"/>
            </a:p>
          </p:txBody>
        </p:sp>
        <p:sp>
          <p:nvSpPr>
            <p:cNvPr id="35" name="Freeform: Shape 119">
              <a:extLst>
                <a:ext uri="{FF2B5EF4-FFF2-40B4-BE49-F238E27FC236}">
                  <a16:creationId xmlns:a16="http://schemas.microsoft.com/office/drawing/2014/main" id="{52971102-1102-45D5-8E74-BA704BF922D3}"/>
                </a:ext>
              </a:extLst>
            </p:cNvPr>
            <p:cNvSpPr/>
            <p:nvPr/>
          </p:nvSpPr>
          <p:spPr>
            <a:xfrm>
              <a:off x="4156732" y="2624001"/>
              <a:ext cx="41864" cy="45747"/>
            </a:xfrm>
            <a:custGeom>
              <a:avLst/>
              <a:gdLst>
                <a:gd name="connsiteX0" fmla="*/ 29917 w 41864"/>
                <a:gd name="connsiteY0" fmla="*/ 45747 h 45747"/>
                <a:gd name="connsiteX1" fmla="*/ 20392 w 41864"/>
                <a:gd name="connsiteY1" fmla="*/ 39080 h 45747"/>
                <a:gd name="connsiteX2" fmla="*/ 5152 w 41864"/>
                <a:gd name="connsiteY2" fmla="*/ 20982 h 45747"/>
                <a:gd name="connsiteX3" fmla="*/ 1880 w 41864"/>
                <a:gd name="connsiteY3" fmla="*/ 5152 h 45747"/>
                <a:gd name="connsiteX4" fmla="*/ 17710 w 41864"/>
                <a:gd name="connsiteY4" fmla="*/ 1880 h 45747"/>
                <a:gd name="connsiteX5" fmla="*/ 21345 w 41864"/>
                <a:gd name="connsiteY5" fmla="*/ 5742 h 45747"/>
                <a:gd name="connsiteX6" fmla="*/ 39442 w 41864"/>
                <a:gd name="connsiteY6" fmla="*/ 26697 h 45747"/>
                <a:gd name="connsiteX7" fmla="*/ 40395 w 41864"/>
                <a:gd name="connsiteY7" fmla="*/ 38127 h 45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64" h="45747">
                  <a:moveTo>
                    <a:pt x="29917" y="45747"/>
                  </a:moveTo>
                  <a:lnTo>
                    <a:pt x="20392" y="39080"/>
                  </a:lnTo>
                  <a:cubicBezTo>
                    <a:pt x="15630" y="33365"/>
                    <a:pt x="9915" y="27650"/>
                    <a:pt x="5152" y="20982"/>
                  </a:cubicBezTo>
                  <a:cubicBezTo>
                    <a:pt x="-122" y="17514"/>
                    <a:pt x="-1587" y="10427"/>
                    <a:pt x="1880" y="5152"/>
                  </a:cubicBezTo>
                  <a:cubicBezTo>
                    <a:pt x="5348" y="-122"/>
                    <a:pt x="12435" y="-1587"/>
                    <a:pt x="17710" y="1880"/>
                  </a:cubicBezTo>
                  <a:cubicBezTo>
                    <a:pt x="19208" y="2865"/>
                    <a:pt x="20453" y="4188"/>
                    <a:pt x="21345" y="5742"/>
                  </a:cubicBezTo>
                  <a:cubicBezTo>
                    <a:pt x="27060" y="12410"/>
                    <a:pt x="33727" y="19077"/>
                    <a:pt x="39442" y="26697"/>
                  </a:cubicBezTo>
                  <a:cubicBezTo>
                    <a:pt x="42275" y="29868"/>
                    <a:pt x="42664" y="34532"/>
                    <a:pt x="40395" y="38127"/>
                  </a:cubicBezTo>
                  <a:close/>
                </a:path>
              </a:pathLst>
            </a:custGeom>
            <a:grpFill/>
            <a:ln w="9525" cap="flat">
              <a:noFill/>
              <a:prstDash val="solid"/>
              <a:miter/>
            </a:ln>
          </p:spPr>
          <p:txBody>
            <a:bodyPr rtlCol="0" anchor="ctr"/>
            <a:lstStyle/>
            <a:p>
              <a:endParaRPr lang="en-US" dirty="0"/>
            </a:p>
          </p:txBody>
        </p:sp>
        <p:sp>
          <p:nvSpPr>
            <p:cNvPr id="36" name="Freeform: Shape 120">
              <a:extLst>
                <a:ext uri="{FF2B5EF4-FFF2-40B4-BE49-F238E27FC236}">
                  <a16:creationId xmlns:a16="http://schemas.microsoft.com/office/drawing/2014/main" id="{9078A55E-045A-42D6-9F2B-AA8B66877BC8}"/>
                </a:ext>
              </a:extLst>
            </p:cNvPr>
            <p:cNvSpPr/>
            <p:nvPr/>
          </p:nvSpPr>
          <p:spPr>
            <a:xfrm>
              <a:off x="3696505" y="3026953"/>
              <a:ext cx="40564" cy="43280"/>
            </a:xfrm>
            <a:custGeom>
              <a:avLst/>
              <a:gdLst>
                <a:gd name="connsiteX0" fmla="*/ 40564 w 40564"/>
                <a:gd name="connsiteY0" fmla="*/ 32367 h 43280"/>
                <a:gd name="connsiteX1" fmla="*/ 32944 w 40564"/>
                <a:gd name="connsiteY1" fmla="*/ 41892 h 43280"/>
                <a:gd name="connsiteX2" fmla="*/ 21514 w 40564"/>
                <a:gd name="connsiteY2" fmla="*/ 39987 h 43280"/>
                <a:gd name="connsiteX3" fmla="*/ 2464 w 40564"/>
                <a:gd name="connsiteY3" fmla="*/ 18080 h 43280"/>
                <a:gd name="connsiteX4" fmla="*/ 3417 w 40564"/>
                <a:gd name="connsiteY4" fmla="*/ 2840 h 43280"/>
                <a:gd name="connsiteX5" fmla="*/ 18227 w 40564"/>
                <a:gd name="connsiteY5" fmla="*/ 3305 h 43280"/>
                <a:gd name="connsiteX6" fmla="*/ 18657 w 40564"/>
                <a:gd name="connsiteY6" fmla="*/ 3792 h 43280"/>
                <a:gd name="connsiteX7" fmla="*/ 37707 w 40564"/>
                <a:gd name="connsiteY7" fmla="*/ 25700 h 43280"/>
                <a:gd name="connsiteX8" fmla="*/ 40564 w 40564"/>
                <a:gd name="connsiteY8" fmla="*/ 32367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64" h="43280">
                  <a:moveTo>
                    <a:pt x="40564" y="32367"/>
                  </a:moveTo>
                  <a:lnTo>
                    <a:pt x="32944" y="41892"/>
                  </a:lnTo>
                  <a:cubicBezTo>
                    <a:pt x="29217" y="44318"/>
                    <a:pt x="24253" y="43491"/>
                    <a:pt x="21514" y="39987"/>
                  </a:cubicBezTo>
                  <a:cubicBezTo>
                    <a:pt x="14847" y="32367"/>
                    <a:pt x="8179" y="25700"/>
                    <a:pt x="2464" y="18080"/>
                  </a:cubicBezTo>
                  <a:cubicBezTo>
                    <a:pt x="-1156" y="13502"/>
                    <a:pt x="-745" y="6932"/>
                    <a:pt x="3417" y="2840"/>
                  </a:cubicBezTo>
                  <a:cubicBezTo>
                    <a:pt x="7635" y="-1121"/>
                    <a:pt x="14266" y="-913"/>
                    <a:pt x="18227" y="3305"/>
                  </a:cubicBezTo>
                  <a:cubicBezTo>
                    <a:pt x="18375" y="3463"/>
                    <a:pt x="18519" y="3626"/>
                    <a:pt x="18657" y="3792"/>
                  </a:cubicBezTo>
                  <a:cubicBezTo>
                    <a:pt x="25506" y="10646"/>
                    <a:pt x="31871" y="17966"/>
                    <a:pt x="37707" y="25700"/>
                  </a:cubicBezTo>
                  <a:cubicBezTo>
                    <a:pt x="39008" y="27756"/>
                    <a:pt x="39973" y="30007"/>
                    <a:pt x="40564" y="32367"/>
                  </a:cubicBezTo>
                  <a:close/>
                </a:path>
              </a:pathLst>
            </a:custGeom>
            <a:grpFill/>
            <a:ln w="9525" cap="flat">
              <a:noFill/>
              <a:prstDash val="solid"/>
              <a:miter/>
            </a:ln>
          </p:spPr>
          <p:txBody>
            <a:bodyPr rtlCol="0" anchor="ctr"/>
            <a:lstStyle/>
            <a:p>
              <a:endParaRPr lang="en-US" dirty="0"/>
            </a:p>
          </p:txBody>
        </p:sp>
        <p:sp>
          <p:nvSpPr>
            <p:cNvPr id="37" name="Freeform: Shape 121">
              <a:extLst>
                <a:ext uri="{FF2B5EF4-FFF2-40B4-BE49-F238E27FC236}">
                  <a16:creationId xmlns:a16="http://schemas.microsoft.com/office/drawing/2014/main" id="{1024E305-9111-4465-A8AA-EB79543C67F2}"/>
                </a:ext>
              </a:extLst>
            </p:cNvPr>
            <p:cNvSpPr/>
            <p:nvPr/>
          </p:nvSpPr>
          <p:spPr>
            <a:xfrm>
              <a:off x="3810415" y="2711655"/>
              <a:ext cx="272415" cy="272415"/>
            </a:xfrm>
            <a:custGeom>
              <a:avLst/>
              <a:gdLst>
                <a:gd name="connsiteX0" fmla="*/ 272412 w 272415"/>
                <a:gd name="connsiteY0" fmla="*/ 135258 h 272415"/>
                <a:gd name="connsiteX1" fmla="*/ 137157 w 272415"/>
                <a:gd name="connsiteY1" fmla="*/ 272412 h 272415"/>
                <a:gd name="connsiteX2" fmla="*/ 3 w 272415"/>
                <a:gd name="connsiteY2" fmla="*/ 137157 h 272415"/>
                <a:gd name="connsiteX3" fmla="*/ 135258 w 272415"/>
                <a:gd name="connsiteY3" fmla="*/ 3 h 272415"/>
                <a:gd name="connsiteX4" fmla="*/ 137157 w 272415"/>
                <a:gd name="connsiteY4" fmla="*/ 3 h 272415"/>
                <a:gd name="connsiteX5" fmla="*/ 272412 w 272415"/>
                <a:gd name="connsiteY5" fmla="*/ 135258 h 272415"/>
                <a:gd name="connsiteX6" fmla="*/ 137157 w 272415"/>
                <a:gd name="connsiteY6" fmla="*/ 22863 h 272415"/>
                <a:gd name="connsiteX7" fmla="*/ 23813 w 272415"/>
                <a:gd name="connsiteY7" fmla="*/ 136215 h 272415"/>
                <a:gd name="connsiteX8" fmla="*/ 137165 w 272415"/>
                <a:gd name="connsiteY8" fmla="*/ 249558 h 272415"/>
                <a:gd name="connsiteX9" fmla="*/ 250504 w 272415"/>
                <a:gd name="connsiteY9" fmla="*/ 137163 h 272415"/>
                <a:gd name="connsiteX10" fmla="*/ 138113 w 272415"/>
                <a:gd name="connsiteY10" fmla="*/ 22867 h 272415"/>
                <a:gd name="connsiteX11" fmla="*/ 137157 w 272415"/>
                <a:gd name="connsiteY11" fmla="*/ 22863 h 2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415" h="272415">
                  <a:moveTo>
                    <a:pt x="272412" y="135258"/>
                  </a:moveTo>
                  <a:cubicBezTo>
                    <a:pt x="272936" y="210482"/>
                    <a:pt x="212380" y="271887"/>
                    <a:pt x="137157" y="272412"/>
                  </a:cubicBezTo>
                  <a:cubicBezTo>
                    <a:pt x="61933" y="272936"/>
                    <a:pt x="528" y="212380"/>
                    <a:pt x="3" y="137157"/>
                  </a:cubicBezTo>
                  <a:cubicBezTo>
                    <a:pt x="-521" y="61933"/>
                    <a:pt x="60035" y="528"/>
                    <a:pt x="135258" y="3"/>
                  </a:cubicBezTo>
                  <a:cubicBezTo>
                    <a:pt x="135891" y="-1"/>
                    <a:pt x="136524" y="-1"/>
                    <a:pt x="137157" y="3"/>
                  </a:cubicBezTo>
                  <a:cubicBezTo>
                    <a:pt x="211856" y="3"/>
                    <a:pt x="272412" y="60559"/>
                    <a:pt x="272412" y="135258"/>
                  </a:cubicBezTo>
                  <a:close/>
                  <a:moveTo>
                    <a:pt x="137157" y="22863"/>
                  </a:moveTo>
                  <a:cubicBezTo>
                    <a:pt x="74557" y="22866"/>
                    <a:pt x="23811" y="73615"/>
                    <a:pt x="23813" y="136215"/>
                  </a:cubicBezTo>
                  <a:cubicBezTo>
                    <a:pt x="23816" y="198815"/>
                    <a:pt x="74565" y="249561"/>
                    <a:pt x="137165" y="249558"/>
                  </a:cubicBezTo>
                  <a:cubicBezTo>
                    <a:pt x="199392" y="249556"/>
                    <a:pt x="249981" y="199388"/>
                    <a:pt x="250504" y="137163"/>
                  </a:cubicBezTo>
                  <a:cubicBezTo>
                    <a:pt x="251030" y="74565"/>
                    <a:pt x="200711" y="23393"/>
                    <a:pt x="138113" y="22867"/>
                  </a:cubicBezTo>
                  <a:cubicBezTo>
                    <a:pt x="137795" y="22865"/>
                    <a:pt x="137476" y="22863"/>
                    <a:pt x="137157" y="22863"/>
                  </a:cubicBezTo>
                  <a:close/>
                </a:path>
              </a:pathLst>
            </a:custGeom>
            <a:grpFill/>
            <a:ln w="9525" cap="flat">
              <a:noFill/>
              <a:prstDash val="solid"/>
              <a:miter/>
            </a:ln>
          </p:spPr>
          <p:txBody>
            <a:bodyPr rtlCol="0" anchor="ctr"/>
            <a:lstStyle/>
            <a:p>
              <a:endParaRPr lang="en-US" dirty="0"/>
            </a:p>
          </p:txBody>
        </p:sp>
      </p:grpSp>
      <p:sp>
        <p:nvSpPr>
          <p:cNvPr id="38" name="TextBox 37">
            <a:extLst>
              <a:ext uri="{FF2B5EF4-FFF2-40B4-BE49-F238E27FC236}">
                <a16:creationId xmlns:a16="http://schemas.microsoft.com/office/drawing/2014/main" id="{82254282-709A-4431-83A8-F2A183EA89F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grpSp>
        <p:nvGrpSpPr>
          <p:cNvPr id="48" name="Group 47">
            <a:extLst>
              <a:ext uri="{FF2B5EF4-FFF2-40B4-BE49-F238E27FC236}">
                <a16:creationId xmlns:a16="http://schemas.microsoft.com/office/drawing/2014/main" id="{450436FA-26C5-42DB-8106-34DA89208A4E}"/>
              </a:ext>
            </a:extLst>
          </p:cNvPr>
          <p:cNvGrpSpPr/>
          <p:nvPr userDrawn="1"/>
        </p:nvGrpSpPr>
        <p:grpSpPr>
          <a:xfrm>
            <a:off x="6431280" y="4175760"/>
            <a:ext cx="5069840" cy="1653348"/>
            <a:chOff x="6431280" y="4175760"/>
            <a:chExt cx="5069840" cy="1653348"/>
          </a:xfrm>
        </p:grpSpPr>
        <p:cxnSp>
          <p:nvCxnSpPr>
            <p:cNvPr id="49" name="Straight Connector 48">
              <a:extLst>
                <a:ext uri="{FF2B5EF4-FFF2-40B4-BE49-F238E27FC236}">
                  <a16:creationId xmlns:a16="http://schemas.microsoft.com/office/drawing/2014/main" id="{91C52C08-0254-4C88-A633-8C36F8EADCE1}"/>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110F39D-CBC0-4C47-9FF4-A62283DBE6E4}"/>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28AF549-0535-465B-8236-5DC9061C0E95}"/>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7D48D74-1D59-4616-8F84-B9C0A54F178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54" name="TextBox 53">
            <a:extLst>
              <a:ext uri="{FF2B5EF4-FFF2-40B4-BE49-F238E27FC236}">
                <a16:creationId xmlns:a16="http://schemas.microsoft.com/office/drawing/2014/main" id="{7425789B-2BDC-4C0C-8360-0FBC7C61D8D7}"/>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55" name="TextBox 54">
            <a:extLst>
              <a:ext uri="{FF2B5EF4-FFF2-40B4-BE49-F238E27FC236}">
                <a16:creationId xmlns:a16="http://schemas.microsoft.com/office/drawing/2014/main" id="{4C75A947-6C49-4776-9F5B-E13C9DDC1608}"/>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D02818"/>
                </a:solidFill>
                <a:cs typeface="+mj-cs"/>
              </a:rPr>
              <a:t>US</a:t>
            </a:r>
          </a:p>
        </p:txBody>
      </p:sp>
      <p:sp>
        <p:nvSpPr>
          <p:cNvPr id="56" name="Rectangle 55">
            <a:extLst>
              <a:ext uri="{FF2B5EF4-FFF2-40B4-BE49-F238E27FC236}">
                <a16:creationId xmlns:a16="http://schemas.microsoft.com/office/drawing/2014/main" id="{86E5E7AB-9F84-41A8-B56F-D21D3B78AF0C}"/>
              </a:ext>
            </a:extLst>
          </p:cNvPr>
          <p:cNvSpPr/>
          <p:nvPr userDrawn="1"/>
        </p:nvSpPr>
        <p:spPr>
          <a:xfrm>
            <a:off x="6488533" y="2263853"/>
            <a:ext cx="113158" cy="102069"/>
          </a:xfrm>
          <a:prstGeom prst="rect">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04FDFFC6-AAB2-45CC-84C2-D3D4A11B69F1}"/>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D02818"/>
                </a:solidFill>
                <a:latin typeface="+mj-lt"/>
              </a:rPr>
              <a:t>Backend</a:t>
            </a:r>
          </a:p>
        </p:txBody>
      </p:sp>
      <p:sp>
        <p:nvSpPr>
          <p:cNvPr id="58" name="Rectangle 57">
            <a:extLst>
              <a:ext uri="{FF2B5EF4-FFF2-40B4-BE49-F238E27FC236}">
                <a16:creationId xmlns:a16="http://schemas.microsoft.com/office/drawing/2014/main" id="{417E4343-91C9-42EF-9A75-EA994D135261}"/>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07170469-C20C-45B3-91A8-FB15722DE649}"/>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60" name="TextBox 59">
            <a:extLst>
              <a:ext uri="{FF2B5EF4-FFF2-40B4-BE49-F238E27FC236}">
                <a16:creationId xmlns:a16="http://schemas.microsoft.com/office/drawing/2014/main" id="{A15D2DEB-F61C-41B5-8ACA-345B5A118D0A}"/>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D02818"/>
                </a:solidFill>
                <a:cs typeface="+mj-cs"/>
              </a:rPr>
              <a:t>45%</a:t>
            </a:r>
          </a:p>
        </p:txBody>
      </p:sp>
      <p:sp>
        <p:nvSpPr>
          <p:cNvPr id="61" name="TextBox 60">
            <a:extLst>
              <a:ext uri="{FF2B5EF4-FFF2-40B4-BE49-F238E27FC236}">
                <a16:creationId xmlns:a16="http://schemas.microsoft.com/office/drawing/2014/main" id="{B7F39B27-624B-4580-AEB8-86708BDD4E6A}"/>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55%</a:t>
            </a:r>
          </a:p>
        </p:txBody>
      </p:sp>
      <p:grpSp>
        <p:nvGrpSpPr>
          <p:cNvPr id="63" name="Group 62">
            <a:extLst>
              <a:ext uri="{FF2B5EF4-FFF2-40B4-BE49-F238E27FC236}">
                <a16:creationId xmlns:a16="http://schemas.microsoft.com/office/drawing/2014/main" id="{03182117-A3C0-46EC-9838-6D234C13A835}"/>
              </a:ext>
            </a:extLst>
          </p:cNvPr>
          <p:cNvGrpSpPr/>
          <p:nvPr userDrawn="1"/>
        </p:nvGrpSpPr>
        <p:grpSpPr>
          <a:xfrm>
            <a:off x="6684858" y="4743888"/>
            <a:ext cx="206267" cy="1256972"/>
            <a:chOff x="6684858" y="4743888"/>
            <a:chExt cx="206267" cy="1256972"/>
          </a:xfrm>
        </p:grpSpPr>
        <p:sp>
          <p:nvSpPr>
            <p:cNvPr id="64" name="Oval 63">
              <a:extLst>
                <a:ext uri="{FF2B5EF4-FFF2-40B4-BE49-F238E27FC236}">
                  <a16:creationId xmlns:a16="http://schemas.microsoft.com/office/drawing/2014/main" id="{5895503A-07B3-4E18-906D-32CF41ECC355}"/>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3DC4C773-8279-4509-8EAF-B2171101E647}"/>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00BB92E1-6041-4D17-AA6F-8BC801BD9F6F}"/>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E48C0853-C405-4D4C-A0E9-A0A06D583FDB}"/>
              </a:ext>
            </a:extLst>
          </p:cNvPr>
          <p:cNvGrpSpPr/>
          <p:nvPr userDrawn="1"/>
        </p:nvGrpSpPr>
        <p:grpSpPr>
          <a:xfrm>
            <a:off x="6958687" y="4556896"/>
            <a:ext cx="206267" cy="1463239"/>
            <a:chOff x="6958687" y="4556896"/>
            <a:chExt cx="206267" cy="1463239"/>
          </a:xfrm>
          <a:solidFill>
            <a:srgbClr val="D02818"/>
          </a:solidFill>
        </p:grpSpPr>
        <p:sp>
          <p:nvSpPr>
            <p:cNvPr id="68" name="Oval 67">
              <a:extLst>
                <a:ext uri="{FF2B5EF4-FFF2-40B4-BE49-F238E27FC236}">
                  <a16:creationId xmlns:a16="http://schemas.microsoft.com/office/drawing/2014/main" id="{5AB83681-C56D-4405-83BA-136B0C7E2455}"/>
                </a:ext>
              </a:extLst>
            </p:cNvPr>
            <p:cNvSpPr/>
            <p:nvPr userDrawn="1"/>
          </p:nvSpPr>
          <p:spPr>
            <a:xfrm>
              <a:off x="6958687" y="4556896"/>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AB51EC08-EF35-4BC5-95EE-968C1E151B89}"/>
                </a:ext>
              </a:extLst>
            </p:cNvPr>
            <p:cNvSpPr/>
            <p:nvPr userDrawn="1"/>
          </p:nvSpPr>
          <p:spPr>
            <a:xfrm>
              <a:off x="6958687" y="5813868"/>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E43B6C0C-D633-4A6F-9787-6B48600475DF}"/>
                </a:ext>
              </a:extLst>
            </p:cNvPr>
            <p:cNvSpPr/>
            <p:nvPr userDrawn="1"/>
          </p:nvSpPr>
          <p:spPr>
            <a:xfrm>
              <a:off x="6958687" y="4663212"/>
              <a:ext cx="206267" cy="127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70">
            <a:extLst>
              <a:ext uri="{FF2B5EF4-FFF2-40B4-BE49-F238E27FC236}">
                <a16:creationId xmlns:a16="http://schemas.microsoft.com/office/drawing/2014/main" id="{13365704-84B9-42D3-B2DC-F44152DD184E}"/>
              </a:ext>
            </a:extLst>
          </p:cNvPr>
          <p:cNvGrpSpPr/>
          <p:nvPr userDrawn="1"/>
        </p:nvGrpSpPr>
        <p:grpSpPr>
          <a:xfrm>
            <a:off x="7667186" y="4730446"/>
            <a:ext cx="206267" cy="1256972"/>
            <a:chOff x="6684858" y="4743888"/>
            <a:chExt cx="206267" cy="1256972"/>
          </a:xfrm>
        </p:grpSpPr>
        <p:sp>
          <p:nvSpPr>
            <p:cNvPr id="72" name="Oval 71">
              <a:extLst>
                <a:ext uri="{FF2B5EF4-FFF2-40B4-BE49-F238E27FC236}">
                  <a16:creationId xmlns:a16="http://schemas.microsoft.com/office/drawing/2014/main" id="{46A2A7EC-CE98-4AA9-8904-8D7C602E1228}"/>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Oval 72">
              <a:extLst>
                <a:ext uri="{FF2B5EF4-FFF2-40B4-BE49-F238E27FC236}">
                  <a16:creationId xmlns:a16="http://schemas.microsoft.com/office/drawing/2014/main" id="{AC6F7E95-C4B9-4778-8FD3-5EDBBE0DB319}"/>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ectangle 73">
              <a:extLst>
                <a:ext uri="{FF2B5EF4-FFF2-40B4-BE49-F238E27FC236}">
                  <a16:creationId xmlns:a16="http://schemas.microsoft.com/office/drawing/2014/main" id="{41622209-D29F-4998-AF76-7B9E67783E3C}"/>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5" name="Group 74">
            <a:extLst>
              <a:ext uri="{FF2B5EF4-FFF2-40B4-BE49-F238E27FC236}">
                <a16:creationId xmlns:a16="http://schemas.microsoft.com/office/drawing/2014/main" id="{08BE4D67-57A1-4134-8304-5AB0690CAC26}"/>
              </a:ext>
            </a:extLst>
          </p:cNvPr>
          <p:cNvGrpSpPr/>
          <p:nvPr userDrawn="1"/>
        </p:nvGrpSpPr>
        <p:grpSpPr>
          <a:xfrm>
            <a:off x="7945331" y="4742638"/>
            <a:ext cx="206267" cy="1270413"/>
            <a:chOff x="7945331" y="4742638"/>
            <a:chExt cx="206267" cy="1270413"/>
          </a:xfrm>
          <a:solidFill>
            <a:srgbClr val="D02818"/>
          </a:solidFill>
        </p:grpSpPr>
        <p:sp>
          <p:nvSpPr>
            <p:cNvPr id="76" name="Oval 75">
              <a:extLst>
                <a:ext uri="{FF2B5EF4-FFF2-40B4-BE49-F238E27FC236}">
                  <a16:creationId xmlns:a16="http://schemas.microsoft.com/office/drawing/2014/main" id="{B9C5DB24-DEBC-42A6-87F6-68A9BE6D10C0}"/>
                </a:ext>
              </a:extLst>
            </p:cNvPr>
            <p:cNvSpPr/>
            <p:nvPr userDrawn="1"/>
          </p:nvSpPr>
          <p:spPr>
            <a:xfrm>
              <a:off x="7945331" y="4742638"/>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5E1EB096-0B60-42AD-A62F-09C8E9897E82}"/>
                </a:ext>
              </a:extLst>
            </p:cNvPr>
            <p:cNvSpPr/>
            <p:nvPr userDrawn="1"/>
          </p:nvSpPr>
          <p:spPr>
            <a:xfrm>
              <a:off x="7945331" y="5806784"/>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a:extLst>
                <a:ext uri="{FF2B5EF4-FFF2-40B4-BE49-F238E27FC236}">
                  <a16:creationId xmlns:a16="http://schemas.microsoft.com/office/drawing/2014/main" id="{9BEDE0EC-6D6F-4B29-A0D5-D600E07E23AB}"/>
                </a:ext>
              </a:extLst>
            </p:cNvPr>
            <p:cNvSpPr/>
            <p:nvPr userDrawn="1"/>
          </p:nvSpPr>
          <p:spPr>
            <a:xfrm>
              <a:off x="7945331" y="4858700"/>
              <a:ext cx="206267" cy="1073907"/>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9" name="Group 78">
            <a:extLst>
              <a:ext uri="{FF2B5EF4-FFF2-40B4-BE49-F238E27FC236}">
                <a16:creationId xmlns:a16="http://schemas.microsoft.com/office/drawing/2014/main" id="{343826D3-E943-42BD-AF37-A8FCAACF37C0}"/>
              </a:ext>
            </a:extLst>
          </p:cNvPr>
          <p:cNvGrpSpPr/>
          <p:nvPr userDrawn="1"/>
        </p:nvGrpSpPr>
        <p:grpSpPr>
          <a:xfrm>
            <a:off x="8630860" y="5063284"/>
            <a:ext cx="206267" cy="957518"/>
            <a:chOff x="8630860" y="5063284"/>
            <a:chExt cx="206267" cy="957518"/>
          </a:xfrm>
        </p:grpSpPr>
        <p:sp>
          <p:nvSpPr>
            <p:cNvPr id="80" name="Oval 79">
              <a:extLst>
                <a:ext uri="{FF2B5EF4-FFF2-40B4-BE49-F238E27FC236}">
                  <a16:creationId xmlns:a16="http://schemas.microsoft.com/office/drawing/2014/main" id="{7B063E35-0EE4-4CF4-A23D-FC2DC18D169E}"/>
                </a:ext>
              </a:extLst>
            </p:cNvPr>
            <p:cNvSpPr/>
            <p:nvPr userDrawn="1"/>
          </p:nvSpPr>
          <p:spPr>
            <a:xfrm>
              <a:off x="8630860" y="5063284"/>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9565D576-17A9-4A58-A2AA-0BAE77F2A1BC}"/>
                </a:ext>
              </a:extLst>
            </p:cNvPr>
            <p:cNvSpPr/>
            <p:nvPr userDrawn="1"/>
          </p:nvSpPr>
          <p:spPr>
            <a:xfrm>
              <a:off x="8630860" y="5814535"/>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a:extLst>
                <a:ext uri="{FF2B5EF4-FFF2-40B4-BE49-F238E27FC236}">
                  <a16:creationId xmlns:a16="http://schemas.microsoft.com/office/drawing/2014/main" id="{A76FAE52-B363-47CE-BD97-CF018C1D255A}"/>
                </a:ext>
              </a:extLst>
            </p:cNvPr>
            <p:cNvSpPr/>
            <p:nvPr userDrawn="1"/>
          </p:nvSpPr>
          <p:spPr>
            <a:xfrm>
              <a:off x="8630860" y="5181599"/>
              <a:ext cx="206267" cy="758759"/>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3" name="Group 82">
            <a:extLst>
              <a:ext uri="{FF2B5EF4-FFF2-40B4-BE49-F238E27FC236}">
                <a16:creationId xmlns:a16="http://schemas.microsoft.com/office/drawing/2014/main" id="{6DB6D5C7-D6F1-46E0-A0BE-536C9821F15C}"/>
              </a:ext>
            </a:extLst>
          </p:cNvPr>
          <p:cNvGrpSpPr/>
          <p:nvPr userDrawn="1"/>
        </p:nvGrpSpPr>
        <p:grpSpPr>
          <a:xfrm>
            <a:off x="8923419" y="5088964"/>
            <a:ext cx="206267" cy="924086"/>
            <a:chOff x="8923419" y="5088964"/>
            <a:chExt cx="206267" cy="924086"/>
          </a:xfrm>
          <a:solidFill>
            <a:srgbClr val="D02818"/>
          </a:solidFill>
        </p:grpSpPr>
        <p:sp>
          <p:nvSpPr>
            <p:cNvPr id="84" name="Oval 83">
              <a:extLst>
                <a:ext uri="{FF2B5EF4-FFF2-40B4-BE49-F238E27FC236}">
                  <a16:creationId xmlns:a16="http://schemas.microsoft.com/office/drawing/2014/main" id="{04490940-2F45-4EF0-89F9-831BD99D382E}"/>
                </a:ext>
              </a:extLst>
            </p:cNvPr>
            <p:cNvSpPr/>
            <p:nvPr userDrawn="1"/>
          </p:nvSpPr>
          <p:spPr>
            <a:xfrm>
              <a:off x="8923419" y="5088964"/>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a:extLst>
                <a:ext uri="{FF2B5EF4-FFF2-40B4-BE49-F238E27FC236}">
                  <a16:creationId xmlns:a16="http://schemas.microsoft.com/office/drawing/2014/main" id="{5718A08D-AF7D-4CED-B612-11126AF58B15}"/>
                </a:ext>
              </a:extLst>
            </p:cNvPr>
            <p:cNvSpPr/>
            <p:nvPr userDrawn="1"/>
          </p:nvSpPr>
          <p:spPr>
            <a:xfrm>
              <a:off x="8923419" y="5806783"/>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a:extLst>
                <a:ext uri="{FF2B5EF4-FFF2-40B4-BE49-F238E27FC236}">
                  <a16:creationId xmlns:a16="http://schemas.microsoft.com/office/drawing/2014/main" id="{0A699C23-2824-4187-BAC8-A0789E5F6D99}"/>
                </a:ext>
              </a:extLst>
            </p:cNvPr>
            <p:cNvSpPr/>
            <p:nvPr userDrawn="1"/>
          </p:nvSpPr>
          <p:spPr>
            <a:xfrm>
              <a:off x="8923419" y="5181599"/>
              <a:ext cx="206267" cy="751008"/>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7" name="Oval 86">
            <a:extLst>
              <a:ext uri="{FF2B5EF4-FFF2-40B4-BE49-F238E27FC236}">
                <a16:creationId xmlns:a16="http://schemas.microsoft.com/office/drawing/2014/main" id="{EB5FFA69-DE0C-433C-9BF9-C79C969763C4}"/>
              </a:ext>
            </a:extLst>
          </p:cNvPr>
          <p:cNvSpPr/>
          <p:nvPr userDrawn="1"/>
        </p:nvSpPr>
        <p:spPr>
          <a:xfrm>
            <a:off x="9607019" y="5453969"/>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0DB1122C-46BC-40FF-ADD8-308B5D284F37}"/>
              </a:ext>
            </a:extLst>
          </p:cNvPr>
          <p:cNvSpPr/>
          <p:nvPr userDrawn="1"/>
        </p:nvSpPr>
        <p:spPr>
          <a:xfrm>
            <a:off x="9608035" y="58006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F1950916-38AC-4C73-A8DA-04AE1FCAFD00}"/>
              </a:ext>
            </a:extLst>
          </p:cNvPr>
          <p:cNvSpPr/>
          <p:nvPr userDrawn="1"/>
        </p:nvSpPr>
        <p:spPr>
          <a:xfrm>
            <a:off x="9608035" y="5590032"/>
            <a:ext cx="206267" cy="33648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Oval 89">
            <a:extLst>
              <a:ext uri="{FF2B5EF4-FFF2-40B4-BE49-F238E27FC236}">
                <a16:creationId xmlns:a16="http://schemas.microsoft.com/office/drawing/2014/main" id="{F6BCCF19-8057-4C9B-A148-148A61CC502F}"/>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a:extLst>
              <a:ext uri="{FF2B5EF4-FFF2-40B4-BE49-F238E27FC236}">
                <a16:creationId xmlns:a16="http://schemas.microsoft.com/office/drawing/2014/main" id="{30ED735C-2907-4B85-8076-B784ABBDD61F}"/>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B2CE4CE5-5D70-44A1-8EC0-5CE1FAC88B8F}"/>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3" name="Group 92">
            <a:extLst>
              <a:ext uri="{FF2B5EF4-FFF2-40B4-BE49-F238E27FC236}">
                <a16:creationId xmlns:a16="http://schemas.microsoft.com/office/drawing/2014/main" id="{73AD4307-D2E3-4CC4-BBA9-B52E850DF3EB}"/>
              </a:ext>
            </a:extLst>
          </p:cNvPr>
          <p:cNvGrpSpPr/>
          <p:nvPr userDrawn="1"/>
        </p:nvGrpSpPr>
        <p:grpSpPr>
          <a:xfrm>
            <a:off x="10871268" y="5517111"/>
            <a:ext cx="207283" cy="497366"/>
            <a:chOff x="10871268" y="5517111"/>
            <a:chExt cx="207283" cy="497366"/>
          </a:xfrm>
          <a:solidFill>
            <a:srgbClr val="D02818"/>
          </a:solidFill>
        </p:grpSpPr>
        <p:sp>
          <p:nvSpPr>
            <p:cNvPr id="94" name="Oval 93">
              <a:extLst>
                <a:ext uri="{FF2B5EF4-FFF2-40B4-BE49-F238E27FC236}">
                  <a16:creationId xmlns:a16="http://schemas.microsoft.com/office/drawing/2014/main" id="{1F8E8789-EAF9-4C94-BB1C-DEF19DF4EC56}"/>
                </a:ext>
              </a:extLst>
            </p:cNvPr>
            <p:cNvSpPr/>
            <p:nvPr userDrawn="1"/>
          </p:nvSpPr>
          <p:spPr>
            <a:xfrm>
              <a:off x="10871268" y="5517111"/>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a:extLst>
                <a:ext uri="{FF2B5EF4-FFF2-40B4-BE49-F238E27FC236}">
                  <a16:creationId xmlns:a16="http://schemas.microsoft.com/office/drawing/2014/main" id="{3E554FEA-15C4-438E-9111-20281F2155DF}"/>
                </a:ext>
              </a:extLst>
            </p:cNvPr>
            <p:cNvSpPr/>
            <p:nvPr userDrawn="1"/>
          </p:nvSpPr>
          <p:spPr>
            <a:xfrm>
              <a:off x="10872284" y="5808210"/>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a:extLst>
                <a:ext uri="{FF2B5EF4-FFF2-40B4-BE49-F238E27FC236}">
                  <a16:creationId xmlns:a16="http://schemas.microsoft.com/office/drawing/2014/main" id="{6EB39255-58B1-4410-BBA6-500906C55359}"/>
                </a:ext>
              </a:extLst>
            </p:cNvPr>
            <p:cNvSpPr/>
            <p:nvPr userDrawn="1"/>
          </p:nvSpPr>
          <p:spPr>
            <a:xfrm>
              <a:off x="10872284" y="5597554"/>
              <a:ext cx="206267" cy="33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7" name="Group 96">
            <a:extLst>
              <a:ext uri="{FF2B5EF4-FFF2-40B4-BE49-F238E27FC236}">
                <a16:creationId xmlns:a16="http://schemas.microsoft.com/office/drawing/2014/main" id="{C969BBF9-D1D5-4C93-B9CE-F4A55FC98EA1}"/>
              </a:ext>
            </a:extLst>
          </p:cNvPr>
          <p:cNvGrpSpPr/>
          <p:nvPr userDrawn="1"/>
        </p:nvGrpSpPr>
        <p:grpSpPr>
          <a:xfrm>
            <a:off x="9896457" y="5515684"/>
            <a:ext cx="207283" cy="497366"/>
            <a:chOff x="10871268" y="5517111"/>
            <a:chExt cx="207283" cy="497366"/>
          </a:xfrm>
          <a:solidFill>
            <a:srgbClr val="D02818"/>
          </a:solidFill>
        </p:grpSpPr>
        <p:sp>
          <p:nvSpPr>
            <p:cNvPr id="98" name="Oval 97">
              <a:extLst>
                <a:ext uri="{FF2B5EF4-FFF2-40B4-BE49-F238E27FC236}">
                  <a16:creationId xmlns:a16="http://schemas.microsoft.com/office/drawing/2014/main" id="{87D88B9B-C97F-4B48-8345-613FC92918C7}"/>
                </a:ext>
              </a:extLst>
            </p:cNvPr>
            <p:cNvSpPr/>
            <p:nvPr userDrawn="1"/>
          </p:nvSpPr>
          <p:spPr>
            <a:xfrm>
              <a:off x="10871268" y="5517111"/>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5D6085B2-26E8-4372-9280-305E371DDB77}"/>
                </a:ext>
              </a:extLst>
            </p:cNvPr>
            <p:cNvSpPr/>
            <p:nvPr userDrawn="1"/>
          </p:nvSpPr>
          <p:spPr>
            <a:xfrm>
              <a:off x="10872284" y="5808210"/>
              <a:ext cx="206267" cy="206267"/>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a:extLst>
                <a:ext uri="{FF2B5EF4-FFF2-40B4-BE49-F238E27FC236}">
                  <a16:creationId xmlns:a16="http://schemas.microsoft.com/office/drawing/2014/main" id="{ECC83B29-3D37-49FE-A143-75E9E9D53E99}"/>
                </a:ext>
              </a:extLst>
            </p:cNvPr>
            <p:cNvSpPr/>
            <p:nvPr userDrawn="1"/>
          </p:nvSpPr>
          <p:spPr>
            <a:xfrm>
              <a:off x="10872284" y="5597554"/>
              <a:ext cx="206267" cy="336480"/>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1" name="Group 100">
            <a:extLst>
              <a:ext uri="{FF2B5EF4-FFF2-40B4-BE49-F238E27FC236}">
                <a16:creationId xmlns:a16="http://schemas.microsoft.com/office/drawing/2014/main" id="{0C2224C6-9022-4F48-97AD-F97A35B31F73}"/>
              </a:ext>
            </a:extLst>
          </p:cNvPr>
          <p:cNvGrpSpPr/>
          <p:nvPr userDrawn="1"/>
        </p:nvGrpSpPr>
        <p:grpSpPr>
          <a:xfrm>
            <a:off x="10585720" y="5513742"/>
            <a:ext cx="207283" cy="497366"/>
            <a:chOff x="10871268" y="5517111"/>
            <a:chExt cx="207283" cy="497366"/>
          </a:xfrm>
          <a:solidFill>
            <a:srgbClr val="2F5598"/>
          </a:solidFill>
        </p:grpSpPr>
        <p:sp>
          <p:nvSpPr>
            <p:cNvPr id="102" name="Oval 101">
              <a:extLst>
                <a:ext uri="{FF2B5EF4-FFF2-40B4-BE49-F238E27FC236}">
                  <a16:creationId xmlns:a16="http://schemas.microsoft.com/office/drawing/2014/main" id="{EC9B83A1-4667-4E81-9E84-B1A2612BE146}"/>
                </a:ext>
              </a:extLst>
            </p:cNvPr>
            <p:cNvSpPr/>
            <p:nvPr userDrawn="1"/>
          </p:nvSpPr>
          <p:spPr>
            <a:xfrm>
              <a:off x="10871268" y="551711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Oval 102">
              <a:extLst>
                <a:ext uri="{FF2B5EF4-FFF2-40B4-BE49-F238E27FC236}">
                  <a16:creationId xmlns:a16="http://schemas.microsoft.com/office/drawing/2014/main" id="{330B6694-BDB5-4F92-B5F7-F90F9499F1DD}"/>
                </a:ext>
              </a:extLst>
            </p:cNvPr>
            <p:cNvSpPr/>
            <p:nvPr userDrawn="1"/>
          </p:nvSpPr>
          <p:spPr>
            <a:xfrm>
              <a:off x="10872284" y="5808210"/>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ectangle 103">
              <a:extLst>
                <a:ext uri="{FF2B5EF4-FFF2-40B4-BE49-F238E27FC236}">
                  <a16:creationId xmlns:a16="http://schemas.microsoft.com/office/drawing/2014/main" id="{5F40ACB8-1E2D-4E7C-BF62-85988F451DE8}"/>
                </a:ext>
              </a:extLst>
            </p:cNvPr>
            <p:cNvSpPr/>
            <p:nvPr userDrawn="1"/>
          </p:nvSpPr>
          <p:spPr>
            <a:xfrm>
              <a:off x="10872284" y="5597554"/>
              <a:ext cx="206267" cy="33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5" name="Straight Connector 104">
            <a:extLst>
              <a:ext uri="{FF2B5EF4-FFF2-40B4-BE49-F238E27FC236}">
                <a16:creationId xmlns:a16="http://schemas.microsoft.com/office/drawing/2014/main" id="{FA810896-AA5E-41AF-A16C-F85504A5FB12}"/>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06" name="TextBox 105">
            <a:extLst>
              <a:ext uri="{FF2B5EF4-FFF2-40B4-BE49-F238E27FC236}">
                <a16:creationId xmlns:a16="http://schemas.microsoft.com/office/drawing/2014/main" id="{F92F4EBD-96B6-4A43-B0A1-8F57C4DD0EFF}"/>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07" name="TextBox 106">
            <a:extLst>
              <a:ext uri="{FF2B5EF4-FFF2-40B4-BE49-F238E27FC236}">
                <a16:creationId xmlns:a16="http://schemas.microsoft.com/office/drawing/2014/main" id="{BBB97789-6E7D-4B6A-8A3D-9CA61FD1E905}"/>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08" name="TextBox 107">
            <a:extLst>
              <a:ext uri="{FF2B5EF4-FFF2-40B4-BE49-F238E27FC236}">
                <a16:creationId xmlns:a16="http://schemas.microsoft.com/office/drawing/2014/main" id="{91EFFAD9-A0C8-46F7-B596-E364C5332E2C}"/>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09" name="TextBox 108">
            <a:extLst>
              <a:ext uri="{FF2B5EF4-FFF2-40B4-BE49-F238E27FC236}">
                <a16:creationId xmlns:a16="http://schemas.microsoft.com/office/drawing/2014/main" id="{826ECA52-E38D-49D3-90A7-46C4471B4C34}"/>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0" name="TextBox 109">
            <a:extLst>
              <a:ext uri="{FF2B5EF4-FFF2-40B4-BE49-F238E27FC236}">
                <a16:creationId xmlns:a16="http://schemas.microsoft.com/office/drawing/2014/main" id="{DB26F84D-D56C-4D8D-840E-009545E93D43}"/>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1" name="Straight Connector 110">
            <a:extLst>
              <a:ext uri="{FF2B5EF4-FFF2-40B4-BE49-F238E27FC236}">
                <a16:creationId xmlns:a16="http://schemas.microsoft.com/office/drawing/2014/main" id="{A47DFD67-6AFB-4AD9-9849-B6F4A9204500}"/>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7F0CC126-777C-44A0-877F-8B154B4B12A6}"/>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3847F451-842B-45DF-955F-B310FD9875D3}"/>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4" name="TextBox 113">
            <a:extLst>
              <a:ext uri="{FF2B5EF4-FFF2-40B4-BE49-F238E27FC236}">
                <a16:creationId xmlns:a16="http://schemas.microsoft.com/office/drawing/2014/main" id="{87D465E1-82FD-4F02-99F1-A1292F5547D3}"/>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15" name="TextBox 114">
            <a:extLst>
              <a:ext uri="{FF2B5EF4-FFF2-40B4-BE49-F238E27FC236}">
                <a16:creationId xmlns:a16="http://schemas.microsoft.com/office/drawing/2014/main" id="{0AFB3427-4363-4FF4-8D57-65E660E2E147}"/>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16" name="TextBox 115">
            <a:extLst>
              <a:ext uri="{FF2B5EF4-FFF2-40B4-BE49-F238E27FC236}">
                <a16:creationId xmlns:a16="http://schemas.microsoft.com/office/drawing/2014/main" id="{D733CDE5-87FB-4807-86E6-8D95B8250E49}"/>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17" name="TextBox 116">
            <a:extLst>
              <a:ext uri="{FF2B5EF4-FFF2-40B4-BE49-F238E27FC236}">
                <a16:creationId xmlns:a16="http://schemas.microsoft.com/office/drawing/2014/main" id="{1523DD78-DA6C-4135-9EC7-DB7B2349A1C8}"/>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18" name="TextBox 117">
            <a:extLst>
              <a:ext uri="{FF2B5EF4-FFF2-40B4-BE49-F238E27FC236}">
                <a16:creationId xmlns:a16="http://schemas.microsoft.com/office/drawing/2014/main" id="{641E6C52-EB35-4A3E-9299-81EF298F070B}"/>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20" name="Oval 119">
            <a:extLst>
              <a:ext uri="{FF2B5EF4-FFF2-40B4-BE49-F238E27FC236}">
                <a16:creationId xmlns:a16="http://schemas.microsoft.com/office/drawing/2014/main" id="{A4FFEAFE-7686-4F69-917D-CE48F0E22682}"/>
              </a:ext>
            </a:extLst>
          </p:cNvPr>
          <p:cNvSpPr/>
          <p:nvPr userDrawn="1"/>
        </p:nvSpPr>
        <p:spPr>
          <a:xfrm>
            <a:off x="9386521" y="18798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1" name="Group 120">
            <a:extLst>
              <a:ext uri="{FF2B5EF4-FFF2-40B4-BE49-F238E27FC236}">
                <a16:creationId xmlns:a16="http://schemas.microsoft.com/office/drawing/2014/main" id="{0E1C992D-1FE6-4F8E-807D-E711E1D5D3EE}"/>
              </a:ext>
            </a:extLst>
          </p:cNvPr>
          <p:cNvGrpSpPr/>
          <p:nvPr userDrawn="1"/>
        </p:nvGrpSpPr>
        <p:grpSpPr>
          <a:xfrm>
            <a:off x="9407935" y="1817560"/>
            <a:ext cx="1486114" cy="1601744"/>
            <a:chOff x="9407935" y="1817560"/>
            <a:chExt cx="1486114" cy="1601744"/>
          </a:xfrm>
        </p:grpSpPr>
        <p:sp>
          <p:nvSpPr>
            <p:cNvPr id="122" name="Arc 121">
              <a:extLst>
                <a:ext uri="{FF2B5EF4-FFF2-40B4-BE49-F238E27FC236}">
                  <a16:creationId xmlns:a16="http://schemas.microsoft.com/office/drawing/2014/main" id="{BB11B5E0-03EA-43DD-BC42-AC87DA00BCFD}"/>
                </a:ext>
              </a:extLst>
            </p:cNvPr>
            <p:cNvSpPr/>
            <p:nvPr userDrawn="1"/>
          </p:nvSpPr>
          <p:spPr>
            <a:xfrm>
              <a:off x="9407935" y="1893520"/>
              <a:ext cx="1486114" cy="1498937"/>
            </a:xfrm>
            <a:prstGeom prst="arc">
              <a:avLst>
                <a:gd name="adj1" fmla="val 16200000"/>
                <a:gd name="adj2" fmla="val 4137908"/>
              </a:avLst>
            </a:prstGeom>
            <a:ln w="165100">
              <a:solidFill>
                <a:srgbClr val="D0281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3" name="Oval 122">
              <a:extLst>
                <a:ext uri="{FF2B5EF4-FFF2-40B4-BE49-F238E27FC236}">
                  <a16:creationId xmlns:a16="http://schemas.microsoft.com/office/drawing/2014/main" id="{195FD508-42DE-4FF8-AD33-7D75596C5D53}"/>
                </a:ext>
              </a:extLst>
            </p:cNvPr>
            <p:cNvSpPr/>
            <p:nvPr userDrawn="1"/>
          </p:nvSpPr>
          <p:spPr>
            <a:xfrm>
              <a:off x="10076371" y="1817560"/>
              <a:ext cx="152210" cy="15221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id="{7F23FDBA-0EC7-46BF-A71F-AE66D5EE1389}"/>
                </a:ext>
              </a:extLst>
            </p:cNvPr>
            <p:cNvSpPr/>
            <p:nvPr userDrawn="1"/>
          </p:nvSpPr>
          <p:spPr>
            <a:xfrm>
              <a:off x="10344794" y="3267094"/>
              <a:ext cx="152210" cy="15221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5" name="TextBox 124">
            <a:extLst>
              <a:ext uri="{FF2B5EF4-FFF2-40B4-BE49-F238E27FC236}">
                <a16:creationId xmlns:a16="http://schemas.microsoft.com/office/drawing/2014/main" id="{D33D8E32-0C15-4B99-A4DD-C8A368618770}"/>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127" name="TextBox 126">
            <a:extLst>
              <a:ext uri="{FF2B5EF4-FFF2-40B4-BE49-F238E27FC236}">
                <a16:creationId xmlns:a16="http://schemas.microsoft.com/office/drawing/2014/main" id="{FDC45248-E9DB-48E0-A5F6-72242A95643C}"/>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29" name="TextBox 128">
            <a:extLst>
              <a:ext uri="{FF2B5EF4-FFF2-40B4-BE49-F238E27FC236}">
                <a16:creationId xmlns:a16="http://schemas.microsoft.com/office/drawing/2014/main" id="{687B499B-E528-46A4-8C3C-6F68D33A735E}"/>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31" name="TextBox 130">
            <a:extLst>
              <a:ext uri="{FF2B5EF4-FFF2-40B4-BE49-F238E27FC236}">
                <a16:creationId xmlns:a16="http://schemas.microsoft.com/office/drawing/2014/main" id="{F22B387F-6BB6-4201-A666-8596E6B3A87D}"/>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19" name="TextBox 118">
            <a:extLst>
              <a:ext uri="{FF2B5EF4-FFF2-40B4-BE49-F238E27FC236}">
                <a16:creationId xmlns:a16="http://schemas.microsoft.com/office/drawing/2014/main" id="{CA98E66B-A09F-49B2-91C2-16B50950E3E7}"/>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D02818"/>
                </a:solidFill>
              </a:rPr>
              <a:t>%20</a:t>
            </a:r>
            <a:endParaRPr lang="en-US" sz="1200" dirty="0">
              <a:solidFill>
                <a:srgbClr val="D02818"/>
              </a:solidFill>
            </a:endParaRPr>
          </a:p>
        </p:txBody>
      </p:sp>
      <p:sp>
        <p:nvSpPr>
          <p:cNvPr id="126" name="TextBox 125">
            <a:extLst>
              <a:ext uri="{FF2B5EF4-FFF2-40B4-BE49-F238E27FC236}">
                <a16:creationId xmlns:a16="http://schemas.microsoft.com/office/drawing/2014/main" id="{1FD1B143-FC48-445F-961E-44CEE3228B79}"/>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D02818"/>
                </a:solidFill>
              </a:rPr>
              <a:t>%31</a:t>
            </a:r>
            <a:endParaRPr lang="en-US" sz="1200" dirty="0">
              <a:solidFill>
                <a:srgbClr val="D02818"/>
              </a:solidFill>
            </a:endParaRPr>
          </a:p>
        </p:txBody>
      </p:sp>
      <p:sp>
        <p:nvSpPr>
          <p:cNvPr id="128" name="TextBox 127">
            <a:extLst>
              <a:ext uri="{FF2B5EF4-FFF2-40B4-BE49-F238E27FC236}">
                <a16:creationId xmlns:a16="http://schemas.microsoft.com/office/drawing/2014/main" id="{FBB2DBF3-3E24-4F57-8C73-DB7E95912046}"/>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D02818"/>
                </a:solidFill>
              </a:rPr>
              <a:t>%27</a:t>
            </a:r>
            <a:endParaRPr lang="en-US" sz="1200" dirty="0">
              <a:solidFill>
                <a:srgbClr val="D02818"/>
              </a:solidFill>
            </a:endParaRPr>
          </a:p>
        </p:txBody>
      </p:sp>
      <p:sp>
        <p:nvSpPr>
          <p:cNvPr id="130" name="TextBox 129">
            <a:extLst>
              <a:ext uri="{FF2B5EF4-FFF2-40B4-BE49-F238E27FC236}">
                <a16:creationId xmlns:a16="http://schemas.microsoft.com/office/drawing/2014/main" id="{BA91B5C9-498B-4728-8A0F-B6556E751977}"/>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D02818"/>
                </a:solidFill>
              </a:rPr>
              <a:t>%11</a:t>
            </a:r>
            <a:endParaRPr lang="en-US" sz="1200" dirty="0">
              <a:solidFill>
                <a:srgbClr val="D02818"/>
              </a:solidFill>
            </a:endParaRPr>
          </a:p>
        </p:txBody>
      </p:sp>
      <p:sp>
        <p:nvSpPr>
          <p:cNvPr id="132" name="TextBox 131">
            <a:extLst>
              <a:ext uri="{FF2B5EF4-FFF2-40B4-BE49-F238E27FC236}">
                <a16:creationId xmlns:a16="http://schemas.microsoft.com/office/drawing/2014/main" id="{F1E217A4-40BC-43A5-B7C3-79DE3AD27A0B}"/>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D02818"/>
                </a:solidFill>
              </a:rPr>
              <a:t>%11</a:t>
            </a:r>
            <a:endParaRPr lang="en-US" sz="1200" dirty="0">
              <a:solidFill>
                <a:srgbClr val="D02818"/>
              </a:solidFill>
            </a:endParaRPr>
          </a:p>
        </p:txBody>
      </p:sp>
      <p:sp>
        <p:nvSpPr>
          <p:cNvPr id="133" name="TextBox 132">
            <a:extLst>
              <a:ext uri="{FF2B5EF4-FFF2-40B4-BE49-F238E27FC236}">
                <a16:creationId xmlns:a16="http://schemas.microsoft.com/office/drawing/2014/main" id="{C4A1B696-4D21-4432-B518-C53C1957340F}"/>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Tree>
    <p:extLst>
      <p:ext uri="{BB962C8B-B14F-4D97-AF65-F5344CB8AC3E}">
        <p14:creationId xmlns:p14="http://schemas.microsoft.com/office/powerpoint/2010/main" val="636532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Vertical Title and Tex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75A70AD-3BE4-4C2F-AC67-1D2EEF813F04}"/>
              </a:ext>
            </a:extLst>
          </p:cNvPr>
          <p:cNvCxnSpPr>
            <a:cxnSpLocks/>
          </p:cNvCxnSpPr>
          <p:nvPr userDrawn="1"/>
        </p:nvCxnSpPr>
        <p:spPr>
          <a:xfrm>
            <a:off x="1231155" y="996958"/>
            <a:ext cx="0" cy="5861042"/>
          </a:xfrm>
          <a:prstGeom prst="line">
            <a:avLst/>
          </a:prstGeom>
          <a:ln>
            <a:solidFill>
              <a:srgbClr val="F1E37C"/>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F1E37C"/>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F1E37C"/>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51" name="Straight Connector 50">
            <a:extLst>
              <a:ext uri="{FF2B5EF4-FFF2-40B4-BE49-F238E27FC236}">
                <a16:creationId xmlns:a16="http://schemas.microsoft.com/office/drawing/2014/main" id="{C652D87C-4338-4740-BB1B-373DC35A61CB}"/>
              </a:ext>
            </a:extLst>
          </p:cNvPr>
          <p:cNvCxnSpPr>
            <a:cxnSpLocks/>
          </p:cNvCxnSpPr>
          <p:nvPr userDrawn="1"/>
        </p:nvCxnSpPr>
        <p:spPr>
          <a:xfrm>
            <a:off x="5867400" y="996958"/>
            <a:ext cx="1297554" cy="0"/>
          </a:xfrm>
          <a:prstGeom prst="line">
            <a:avLst/>
          </a:prstGeom>
          <a:ln>
            <a:solidFill>
              <a:srgbClr val="EFE17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EC89128-D145-4406-99CE-4BA248637585}"/>
              </a:ext>
            </a:extLst>
          </p:cNvPr>
          <p:cNvCxnSpPr>
            <a:cxnSpLocks/>
          </p:cNvCxnSpPr>
          <p:nvPr userDrawn="1"/>
        </p:nvCxnSpPr>
        <p:spPr>
          <a:xfrm>
            <a:off x="5867400" y="1662545"/>
            <a:ext cx="1295400" cy="0"/>
          </a:xfrm>
          <a:prstGeom prst="line">
            <a:avLst/>
          </a:prstGeom>
          <a:ln>
            <a:solidFill>
              <a:srgbClr val="EFE17B"/>
            </a:solidFill>
          </a:ln>
        </p:spPr>
        <p:style>
          <a:lnRef idx="1">
            <a:schemeClr val="accent1"/>
          </a:lnRef>
          <a:fillRef idx="0">
            <a:schemeClr val="accent1"/>
          </a:fillRef>
          <a:effectRef idx="0">
            <a:schemeClr val="accent1"/>
          </a:effectRef>
          <a:fontRef idx="minor">
            <a:schemeClr val="tx1"/>
          </a:fontRef>
        </p:style>
      </p:cxnSp>
      <p:grpSp>
        <p:nvGrpSpPr>
          <p:cNvPr id="55" name="Graphic 27">
            <a:extLst>
              <a:ext uri="{FF2B5EF4-FFF2-40B4-BE49-F238E27FC236}">
                <a16:creationId xmlns:a16="http://schemas.microsoft.com/office/drawing/2014/main" id="{0D6403F1-6414-466A-8A2D-16809824B6A5}"/>
              </a:ext>
            </a:extLst>
          </p:cNvPr>
          <p:cNvGrpSpPr/>
          <p:nvPr userDrawn="1"/>
        </p:nvGrpSpPr>
        <p:grpSpPr>
          <a:xfrm>
            <a:off x="419948" y="1057956"/>
            <a:ext cx="713235" cy="713286"/>
            <a:chOff x="2496340" y="2164650"/>
            <a:chExt cx="819170" cy="819228"/>
          </a:xfrm>
          <a:solidFill>
            <a:srgbClr val="EFE17B"/>
          </a:solidFill>
        </p:grpSpPr>
        <p:sp>
          <p:nvSpPr>
            <p:cNvPr id="56" name="Freeform: Shape 29">
              <a:extLst>
                <a:ext uri="{FF2B5EF4-FFF2-40B4-BE49-F238E27FC236}">
                  <a16:creationId xmlns:a16="http://schemas.microsoft.com/office/drawing/2014/main" id="{AD3FC18E-5AEA-4977-AE96-262E4A706885}"/>
                </a:ext>
              </a:extLst>
            </p:cNvPr>
            <p:cNvSpPr/>
            <p:nvPr/>
          </p:nvSpPr>
          <p:spPr>
            <a:xfrm>
              <a:off x="2496340" y="2164650"/>
              <a:ext cx="819170" cy="819228"/>
            </a:xfrm>
            <a:custGeom>
              <a:avLst/>
              <a:gdLst>
                <a:gd name="connsiteX0" fmla="*/ 690573 w 819170"/>
                <a:gd name="connsiteY0" fmla="*/ 111927 h 819228"/>
                <a:gd name="connsiteX1" fmla="*/ 715338 w 819170"/>
                <a:gd name="connsiteY1" fmla="*/ 86209 h 819228"/>
                <a:gd name="connsiteX2" fmla="*/ 715338 w 819170"/>
                <a:gd name="connsiteY2" fmla="*/ 77637 h 819228"/>
                <a:gd name="connsiteX3" fmla="*/ 742008 w 819170"/>
                <a:gd name="connsiteY3" fmla="*/ 28107 h 819228"/>
                <a:gd name="connsiteX4" fmla="*/ 791315 w 819170"/>
                <a:gd name="connsiteY4" fmla="*/ 55850 h 819228"/>
                <a:gd name="connsiteX5" fmla="*/ 791538 w 819170"/>
                <a:gd name="connsiteY5" fmla="*/ 56682 h 819228"/>
                <a:gd name="connsiteX6" fmla="*/ 764332 w 819170"/>
                <a:gd name="connsiteY6" fmla="*/ 104745 h 819228"/>
                <a:gd name="connsiteX7" fmla="*/ 742008 w 819170"/>
                <a:gd name="connsiteY7" fmla="*/ 104307 h 819228"/>
                <a:gd name="connsiteX8" fmla="*/ 731590 w 819170"/>
                <a:gd name="connsiteY8" fmla="*/ 107061 h 819228"/>
                <a:gd name="connsiteX9" fmla="*/ 731530 w 819170"/>
                <a:gd name="connsiteY9" fmla="*/ 107164 h 819228"/>
                <a:gd name="connsiteX10" fmla="*/ 708670 w 819170"/>
                <a:gd name="connsiteY10" fmla="*/ 130024 h 819228"/>
                <a:gd name="connsiteX11" fmla="*/ 819160 w 819170"/>
                <a:gd name="connsiteY11" fmla="*/ 410059 h 819228"/>
                <a:gd name="connsiteX12" fmla="*/ 707718 w 819170"/>
                <a:gd name="connsiteY12" fmla="*/ 691047 h 819228"/>
                <a:gd name="connsiteX13" fmla="*/ 735340 w 819170"/>
                <a:gd name="connsiteY13" fmla="*/ 716764 h 819228"/>
                <a:gd name="connsiteX14" fmla="*/ 752485 w 819170"/>
                <a:gd name="connsiteY14" fmla="*/ 733909 h 819228"/>
                <a:gd name="connsiteX15" fmla="*/ 752485 w 819170"/>
                <a:gd name="connsiteY15" fmla="*/ 803442 h 819228"/>
                <a:gd name="connsiteX16" fmla="*/ 681120 w 819170"/>
                <a:gd name="connsiteY16" fmla="*/ 805415 h 819228"/>
                <a:gd name="connsiteX17" fmla="*/ 681048 w 819170"/>
                <a:gd name="connsiteY17" fmla="*/ 805347 h 819228"/>
                <a:gd name="connsiteX18" fmla="*/ 635328 w 819170"/>
                <a:gd name="connsiteY18" fmla="*/ 759627 h 819228"/>
                <a:gd name="connsiteX19" fmla="*/ 623898 w 819170"/>
                <a:gd name="connsiteY19" fmla="*/ 758674 h 819228"/>
                <a:gd name="connsiteX20" fmla="*/ 394345 w 819170"/>
                <a:gd name="connsiteY20" fmla="*/ 818682 h 819228"/>
                <a:gd name="connsiteX21" fmla="*/ 194320 w 819170"/>
                <a:gd name="connsiteY21" fmla="*/ 757722 h 819228"/>
                <a:gd name="connsiteX22" fmla="*/ 178128 w 819170"/>
                <a:gd name="connsiteY22" fmla="*/ 752959 h 819228"/>
                <a:gd name="connsiteX23" fmla="*/ 56208 w 819170"/>
                <a:gd name="connsiteY23" fmla="*/ 752959 h 819228"/>
                <a:gd name="connsiteX24" fmla="*/ 2868 w 819170"/>
                <a:gd name="connsiteY24" fmla="*/ 715812 h 819228"/>
                <a:gd name="connsiteX25" fmla="*/ 10 w 819170"/>
                <a:gd name="connsiteY25" fmla="*/ 699620 h 819228"/>
                <a:gd name="connsiteX26" fmla="*/ 10 w 819170"/>
                <a:gd name="connsiteY26" fmla="*/ 119547 h 819228"/>
                <a:gd name="connsiteX27" fmla="*/ 51357 w 819170"/>
                <a:gd name="connsiteY27" fmla="*/ 66139 h 819228"/>
                <a:gd name="connsiteX28" fmla="*/ 55255 w 819170"/>
                <a:gd name="connsiteY28" fmla="*/ 66207 h 819228"/>
                <a:gd name="connsiteX29" fmla="*/ 179080 w 819170"/>
                <a:gd name="connsiteY29" fmla="*/ 66207 h 819228"/>
                <a:gd name="connsiteX30" fmla="*/ 193368 w 819170"/>
                <a:gd name="connsiteY30" fmla="*/ 62397 h 819228"/>
                <a:gd name="connsiteX31" fmla="*/ 683905 w 819170"/>
                <a:gd name="connsiteY31" fmla="*/ 106212 h 819228"/>
                <a:gd name="connsiteX32" fmla="*/ 555318 w 819170"/>
                <a:gd name="connsiteY32" fmla="*/ 331002 h 819228"/>
                <a:gd name="connsiteX33" fmla="*/ 626755 w 819170"/>
                <a:gd name="connsiteY33" fmla="*/ 331002 h 819228"/>
                <a:gd name="connsiteX34" fmla="*/ 634375 w 819170"/>
                <a:gd name="connsiteY34" fmla="*/ 338622 h 819228"/>
                <a:gd name="connsiteX35" fmla="*/ 634375 w 819170"/>
                <a:gd name="connsiteY35" fmla="*/ 462447 h 819228"/>
                <a:gd name="connsiteX36" fmla="*/ 661045 w 819170"/>
                <a:gd name="connsiteY36" fmla="*/ 462447 h 819228"/>
                <a:gd name="connsiteX37" fmla="*/ 661045 w 819170"/>
                <a:gd name="connsiteY37" fmla="*/ 250992 h 819228"/>
                <a:gd name="connsiteX38" fmla="*/ 730578 w 819170"/>
                <a:gd name="connsiteY38" fmla="*/ 250992 h 819228"/>
                <a:gd name="connsiteX39" fmla="*/ 740103 w 819170"/>
                <a:gd name="connsiteY39" fmla="*/ 260517 h 819228"/>
                <a:gd name="connsiteX40" fmla="*/ 740103 w 819170"/>
                <a:gd name="connsiteY40" fmla="*/ 462447 h 819228"/>
                <a:gd name="connsiteX41" fmla="*/ 747723 w 819170"/>
                <a:gd name="connsiteY41" fmla="*/ 462447 h 819228"/>
                <a:gd name="connsiteX42" fmla="*/ 764868 w 819170"/>
                <a:gd name="connsiteY42" fmla="*/ 463399 h 819228"/>
                <a:gd name="connsiteX43" fmla="*/ 766773 w 819170"/>
                <a:gd name="connsiteY43" fmla="*/ 481497 h 819228"/>
                <a:gd name="connsiteX44" fmla="*/ 759153 w 819170"/>
                <a:gd name="connsiteY44" fmla="*/ 489117 h 819228"/>
                <a:gd name="connsiteX45" fmla="*/ 634375 w 819170"/>
                <a:gd name="connsiteY45" fmla="*/ 489117 h 819228"/>
                <a:gd name="connsiteX46" fmla="*/ 633423 w 819170"/>
                <a:gd name="connsiteY46" fmla="*/ 492927 h 819228"/>
                <a:gd name="connsiteX47" fmla="*/ 605800 w 819170"/>
                <a:gd name="connsiteY47" fmla="*/ 581509 h 819228"/>
                <a:gd name="connsiteX48" fmla="*/ 607705 w 819170"/>
                <a:gd name="connsiteY48" fmla="*/ 589129 h 819228"/>
                <a:gd name="connsiteX49" fmla="*/ 647710 w 819170"/>
                <a:gd name="connsiteY49" fmla="*/ 629134 h 819228"/>
                <a:gd name="connsiteX50" fmla="*/ 688668 w 819170"/>
                <a:gd name="connsiteY50" fmla="*/ 671045 h 819228"/>
                <a:gd name="connsiteX51" fmla="*/ 689620 w 819170"/>
                <a:gd name="connsiteY51" fmla="*/ 150027 h 819228"/>
                <a:gd name="connsiteX52" fmla="*/ 687715 w 819170"/>
                <a:gd name="connsiteY52" fmla="*/ 150027 h 819228"/>
                <a:gd name="connsiteX53" fmla="*/ 661045 w 819170"/>
                <a:gd name="connsiteY53" fmla="*/ 175744 h 819228"/>
                <a:gd name="connsiteX54" fmla="*/ 659140 w 819170"/>
                <a:gd name="connsiteY54" fmla="*/ 186222 h 819228"/>
                <a:gd name="connsiteX55" fmla="*/ 634351 w 819170"/>
                <a:gd name="connsiteY55" fmla="*/ 237077 h 819228"/>
                <a:gd name="connsiteX56" fmla="*/ 583495 w 819170"/>
                <a:gd name="connsiteY56" fmla="*/ 212288 h 819228"/>
                <a:gd name="connsiteX57" fmla="*/ 581988 w 819170"/>
                <a:gd name="connsiteY57" fmla="*/ 191937 h 819228"/>
                <a:gd name="connsiteX58" fmla="*/ 578178 w 819170"/>
                <a:gd name="connsiteY58" fmla="*/ 183364 h 819228"/>
                <a:gd name="connsiteX59" fmla="*/ 516265 w 819170"/>
                <a:gd name="connsiteY59" fmla="*/ 139549 h 819228"/>
                <a:gd name="connsiteX60" fmla="*/ 506740 w 819170"/>
                <a:gd name="connsiteY60" fmla="*/ 140502 h 819228"/>
                <a:gd name="connsiteX61" fmla="*/ 464830 w 819170"/>
                <a:gd name="connsiteY61" fmla="*/ 135739 h 819228"/>
                <a:gd name="connsiteX62" fmla="*/ 450543 w 819170"/>
                <a:gd name="connsiteY62" fmla="*/ 96687 h 819228"/>
                <a:gd name="connsiteX63" fmla="*/ 481023 w 819170"/>
                <a:gd name="connsiteY63" fmla="*/ 67159 h 819228"/>
                <a:gd name="connsiteX64" fmla="*/ 527063 w 819170"/>
                <a:gd name="connsiteY64" fmla="*/ 95152 h 819228"/>
                <a:gd name="connsiteX65" fmla="*/ 527695 w 819170"/>
                <a:gd name="connsiteY65" fmla="*/ 110022 h 819228"/>
                <a:gd name="connsiteX66" fmla="*/ 530553 w 819170"/>
                <a:gd name="connsiteY66" fmla="*/ 119547 h 819228"/>
                <a:gd name="connsiteX67" fmla="*/ 594370 w 819170"/>
                <a:gd name="connsiteY67" fmla="*/ 163362 h 819228"/>
                <a:gd name="connsiteX68" fmla="*/ 601990 w 819170"/>
                <a:gd name="connsiteY68" fmla="*/ 163362 h 819228"/>
                <a:gd name="connsiteX69" fmla="*/ 626755 w 819170"/>
                <a:gd name="connsiteY69" fmla="*/ 159552 h 819228"/>
                <a:gd name="connsiteX70" fmla="*/ 647710 w 819170"/>
                <a:gd name="connsiteY70" fmla="*/ 152884 h 819228"/>
                <a:gd name="connsiteX71" fmla="*/ 666760 w 819170"/>
                <a:gd name="connsiteY71" fmla="*/ 134787 h 819228"/>
                <a:gd name="connsiteX72" fmla="*/ 670570 w 819170"/>
                <a:gd name="connsiteY72" fmla="*/ 129072 h 819228"/>
                <a:gd name="connsiteX73" fmla="*/ 406728 w 819170"/>
                <a:gd name="connsiteY73" fmla="*/ 27154 h 819228"/>
                <a:gd name="connsiteX74" fmla="*/ 243850 w 819170"/>
                <a:gd name="connsiteY74" fmla="*/ 65254 h 819228"/>
                <a:gd name="connsiteX75" fmla="*/ 364818 w 819170"/>
                <a:gd name="connsiteY75" fmla="*/ 65254 h 819228"/>
                <a:gd name="connsiteX76" fmla="*/ 390535 w 819170"/>
                <a:gd name="connsiteY76" fmla="*/ 70017 h 819228"/>
                <a:gd name="connsiteX77" fmla="*/ 422920 w 819170"/>
                <a:gd name="connsiteY77" fmla="*/ 118594 h 819228"/>
                <a:gd name="connsiteX78" fmla="*/ 422920 w 819170"/>
                <a:gd name="connsiteY78" fmla="*/ 258612 h 819228"/>
                <a:gd name="connsiteX79" fmla="*/ 425778 w 819170"/>
                <a:gd name="connsiteY79" fmla="*/ 264327 h 819228"/>
                <a:gd name="connsiteX80" fmla="*/ 448638 w 819170"/>
                <a:gd name="connsiteY80" fmla="*/ 266232 h 819228"/>
                <a:gd name="connsiteX81" fmla="*/ 448638 w 819170"/>
                <a:gd name="connsiteY81" fmla="*/ 251944 h 819228"/>
                <a:gd name="connsiteX82" fmla="*/ 527695 w 819170"/>
                <a:gd name="connsiteY82" fmla="*/ 251944 h 819228"/>
                <a:gd name="connsiteX83" fmla="*/ 527695 w 819170"/>
                <a:gd name="connsiteY83" fmla="*/ 461494 h 819228"/>
                <a:gd name="connsiteX84" fmla="*/ 554365 w 819170"/>
                <a:gd name="connsiteY84" fmla="*/ 461494 h 819228"/>
                <a:gd name="connsiteX85" fmla="*/ 53350 w 819170"/>
                <a:gd name="connsiteY85" fmla="*/ 331002 h 819228"/>
                <a:gd name="connsiteX86" fmla="*/ 60970 w 819170"/>
                <a:gd name="connsiteY86" fmla="*/ 331002 h 819228"/>
                <a:gd name="connsiteX87" fmla="*/ 261948 w 819170"/>
                <a:gd name="connsiteY87" fmla="*/ 331002 h 819228"/>
                <a:gd name="connsiteX88" fmla="*/ 275283 w 819170"/>
                <a:gd name="connsiteY88" fmla="*/ 325287 h 819228"/>
                <a:gd name="connsiteX89" fmla="*/ 390535 w 819170"/>
                <a:gd name="connsiteY89" fmla="*/ 267184 h 819228"/>
                <a:gd name="connsiteX90" fmla="*/ 396250 w 819170"/>
                <a:gd name="connsiteY90" fmla="*/ 260517 h 819228"/>
                <a:gd name="connsiteX91" fmla="*/ 396250 w 819170"/>
                <a:gd name="connsiteY91" fmla="*/ 207177 h 819228"/>
                <a:gd name="connsiteX92" fmla="*/ 387678 w 819170"/>
                <a:gd name="connsiteY92" fmla="*/ 198604 h 819228"/>
                <a:gd name="connsiteX93" fmla="*/ 36205 w 819170"/>
                <a:gd name="connsiteY93" fmla="*/ 198604 h 819228"/>
                <a:gd name="connsiteX94" fmla="*/ 26680 w 819170"/>
                <a:gd name="connsiteY94" fmla="*/ 208129 h 819228"/>
                <a:gd name="connsiteX95" fmla="*/ 26680 w 819170"/>
                <a:gd name="connsiteY95" fmla="*/ 620562 h 819228"/>
                <a:gd name="connsiteX96" fmla="*/ 266710 w 819170"/>
                <a:gd name="connsiteY96" fmla="*/ 620562 h 819228"/>
                <a:gd name="connsiteX97" fmla="*/ 236230 w 819170"/>
                <a:gd name="connsiteY97" fmla="*/ 574842 h 819228"/>
                <a:gd name="connsiteX98" fmla="*/ 224800 w 819170"/>
                <a:gd name="connsiteY98" fmla="*/ 568174 h 819228"/>
                <a:gd name="connsiteX99" fmla="*/ 52398 w 819170"/>
                <a:gd name="connsiteY99" fmla="*/ 568174 h 819228"/>
                <a:gd name="connsiteX100" fmla="*/ 52398 w 819170"/>
                <a:gd name="connsiteY100" fmla="*/ 549124 h 819228"/>
                <a:gd name="connsiteX101" fmla="*/ 60018 w 819170"/>
                <a:gd name="connsiteY101" fmla="*/ 541504 h 819228"/>
                <a:gd name="connsiteX102" fmla="*/ 221943 w 819170"/>
                <a:gd name="connsiteY102" fmla="*/ 541504 h 819228"/>
                <a:gd name="connsiteX103" fmla="*/ 217180 w 819170"/>
                <a:gd name="connsiteY103" fmla="*/ 523407 h 819228"/>
                <a:gd name="connsiteX104" fmla="*/ 207655 w 819170"/>
                <a:gd name="connsiteY104" fmla="*/ 515787 h 819228"/>
                <a:gd name="connsiteX105" fmla="*/ 53350 w 819170"/>
                <a:gd name="connsiteY105" fmla="*/ 515787 h 819228"/>
                <a:gd name="connsiteX106" fmla="*/ 447685 w 819170"/>
                <a:gd name="connsiteY106" fmla="*/ 462447 h 819228"/>
                <a:gd name="connsiteX107" fmla="*/ 447685 w 819170"/>
                <a:gd name="connsiteY107" fmla="*/ 460542 h 819228"/>
                <a:gd name="connsiteX108" fmla="*/ 448638 w 819170"/>
                <a:gd name="connsiteY108" fmla="*/ 351004 h 819228"/>
                <a:gd name="connsiteX109" fmla="*/ 445074 w 819170"/>
                <a:gd name="connsiteY109" fmla="*/ 345289 h 819228"/>
                <a:gd name="connsiteX110" fmla="*/ 442923 w 819170"/>
                <a:gd name="connsiteY110" fmla="*/ 345289 h 819228"/>
                <a:gd name="connsiteX111" fmla="*/ 401013 w 819170"/>
                <a:gd name="connsiteY111" fmla="*/ 345289 h 819228"/>
                <a:gd name="connsiteX112" fmla="*/ 291750 w 819170"/>
                <a:gd name="connsiteY112" fmla="*/ 497341 h 819228"/>
                <a:gd name="connsiteX113" fmla="*/ 443802 w 819170"/>
                <a:gd name="connsiteY113" fmla="*/ 606604 h 819228"/>
                <a:gd name="connsiteX114" fmla="*/ 551508 w 819170"/>
                <a:gd name="connsiteY114" fmla="*/ 505309 h 819228"/>
                <a:gd name="connsiteX115" fmla="*/ 554365 w 819170"/>
                <a:gd name="connsiteY115" fmla="*/ 489117 h 819228"/>
                <a:gd name="connsiteX116" fmla="*/ 429588 w 819170"/>
                <a:gd name="connsiteY116" fmla="*/ 489117 h 819228"/>
                <a:gd name="connsiteX117" fmla="*/ 422920 w 819170"/>
                <a:gd name="connsiteY117" fmla="*/ 485307 h 819228"/>
                <a:gd name="connsiteX118" fmla="*/ 422920 w 819170"/>
                <a:gd name="connsiteY118" fmla="*/ 462447 h 819228"/>
                <a:gd name="connsiteX119" fmla="*/ 211465 w 819170"/>
                <a:gd name="connsiteY119" fmla="*/ 171934 h 819228"/>
                <a:gd name="connsiteX120" fmla="*/ 389583 w 819170"/>
                <a:gd name="connsiteY120" fmla="*/ 171934 h 819228"/>
                <a:gd name="connsiteX121" fmla="*/ 396250 w 819170"/>
                <a:gd name="connsiteY121" fmla="*/ 165267 h 819228"/>
                <a:gd name="connsiteX122" fmla="*/ 396250 w 819170"/>
                <a:gd name="connsiteY122" fmla="*/ 120499 h 819228"/>
                <a:gd name="connsiteX123" fmla="*/ 372591 w 819170"/>
                <a:gd name="connsiteY123" fmla="*/ 92877 h 819228"/>
                <a:gd name="connsiteX124" fmla="*/ 368628 w 819170"/>
                <a:gd name="connsiteY124" fmla="*/ 92877 h 819228"/>
                <a:gd name="connsiteX125" fmla="*/ 54303 w 819170"/>
                <a:gd name="connsiteY125" fmla="*/ 92877 h 819228"/>
                <a:gd name="connsiteX126" fmla="*/ 26680 w 819170"/>
                <a:gd name="connsiteY126" fmla="*/ 116537 h 819228"/>
                <a:gd name="connsiteX127" fmla="*/ 26680 w 819170"/>
                <a:gd name="connsiteY127" fmla="*/ 120499 h 819228"/>
                <a:gd name="connsiteX128" fmla="*/ 25728 w 819170"/>
                <a:gd name="connsiteY128" fmla="*/ 163362 h 819228"/>
                <a:gd name="connsiteX129" fmla="*/ 34300 w 819170"/>
                <a:gd name="connsiteY129" fmla="*/ 171934 h 819228"/>
                <a:gd name="connsiteX130" fmla="*/ 396250 w 819170"/>
                <a:gd name="connsiteY130" fmla="*/ 685332 h 819228"/>
                <a:gd name="connsiteX131" fmla="*/ 302905 w 819170"/>
                <a:gd name="connsiteY131" fmla="*/ 650090 h 819228"/>
                <a:gd name="connsiteX132" fmla="*/ 294333 w 819170"/>
                <a:gd name="connsiteY132" fmla="*/ 648185 h 819228"/>
                <a:gd name="connsiteX133" fmla="*/ 227658 w 819170"/>
                <a:gd name="connsiteY133" fmla="*/ 648184 h 819228"/>
                <a:gd name="connsiteX134" fmla="*/ 34300 w 819170"/>
                <a:gd name="connsiteY134" fmla="*/ 648184 h 819228"/>
                <a:gd name="connsiteX135" fmla="*/ 26680 w 819170"/>
                <a:gd name="connsiteY135" fmla="*/ 656757 h 819228"/>
                <a:gd name="connsiteX136" fmla="*/ 26680 w 819170"/>
                <a:gd name="connsiteY136" fmla="*/ 698667 h 819228"/>
                <a:gd name="connsiteX137" fmla="*/ 28585 w 819170"/>
                <a:gd name="connsiteY137" fmla="*/ 710097 h 819228"/>
                <a:gd name="connsiteX138" fmla="*/ 56208 w 819170"/>
                <a:gd name="connsiteY138" fmla="*/ 727242 h 819228"/>
                <a:gd name="connsiteX139" fmla="*/ 343863 w 819170"/>
                <a:gd name="connsiteY139" fmla="*/ 727242 h 819228"/>
                <a:gd name="connsiteX140" fmla="*/ 371485 w 819170"/>
                <a:gd name="connsiteY140" fmla="*/ 727242 h 819228"/>
                <a:gd name="connsiteX141" fmla="*/ 395298 w 819170"/>
                <a:gd name="connsiteY141" fmla="*/ 706287 h 819228"/>
                <a:gd name="connsiteX142" fmla="*/ 396250 w 819170"/>
                <a:gd name="connsiteY142" fmla="*/ 685332 h 819228"/>
                <a:gd name="connsiteX143" fmla="*/ 244803 w 819170"/>
                <a:gd name="connsiteY143" fmla="*/ 752959 h 819228"/>
                <a:gd name="connsiteX144" fmla="*/ 244803 w 819170"/>
                <a:gd name="connsiteY144" fmla="*/ 754864 h 819228"/>
                <a:gd name="connsiteX145" fmla="*/ 452448 w 819170"/>
                <a:gd name="connsiteY145" fmla="*/ 790107 h 819228"/>
                <a:gd name="connsiteX146" fmla="*/ 611515 w 819170"/>
                <a:gd name="connsiteY146" fmla="*/ 735814 h 819228"/>
                <a:gd name="connsiteX147" fmla="*/ 609610 w 819170"/>
                <a:gd name="connsiteY147" fmla="*/ 732957 h 819228"/>
                <a:gd name="connsiteX148" fmla="*/ 536268 w 819170"/>
                <a:gd name="connsiteY148" fmla="*/ 659614 h 819228"/>
                <a:gd name="connsiteX149" fmla="*/ 528648 w 819170"/>
                <a:gd name="connsiteY149" fmla="*/ 658662 h 819228"/>
                <a:gd name="connsiteX150" fmla="*/ 431493 w 819170"/>
                <a:gd name="connsiteY150" fmla="*/ 687237 h 819228"/>
                <a:gd name="connsiteX151" fmla="*/ 423873 w 819170"/>
                <a:gd name="connsiteY151" fmla="*/ 694857 h 819228"/>
                <a:gd name="connsiteX152" fmla="*/ 415300 w 819170"/>
                <a:gd name="connsiteY152" fmla="*/ 729147 h 819228"/>
                <a:gd name="connsiteX153" fmla="*/ 367675 w 819170"/>
                <a:gd name="connsiteY153" fmla="*/ 752959 h 819228"/>
                <a:gd name="connsiteX154" fmla="*/ 244803 w 819170"/>
                <a:gd name="connsiteY154" fmla="*/ 752959 h 819228"/>
                <a:gd name="connsiteX155" fmla="*/ 448638 w 819170"/>
                <a:gd name="connsiteY155" fmla="*/ 293854 h 819228"/>
                <a:gd name="connsiteX156" fmla="*/ 260995 w 819170"/>
                <a:gd name="connsiteY156" fmla="*/ 385294 h 819228"/>
                <a:gd name="connsiteX157" fmla="*/ 334005 w 819170"/>
                <a:gd name="connsiteY157" fmla="*/ 637617 h 819228"/>
                <a:gd name="connsiteX158" fmla="*/ 509598 w 819170"/>
                <a:gd name="connsiteY158" fmla="*/ 639612 h 819228"/>
                <a:gd name="connsiteX159" fmla="*/ 605800 w 819170"/>
                <a:gd name="connsiteY159" fmla="*/ 489117 h 819228"/>
                <a:gd name="connsiteX160" fmla="*/ 592465 w 819170"/>
                <a:gd name="connsiteY160" fmla="*/ 489117 h 819228"/>
                <a:gd name="connsiteX161" fmla="*/ 579130 w 819170"/>
                <a:gd name="connsiteY161" fmla="*/ 500547 h 819228"/>
                <a:gd name="connsiteX162" fmla="*/ 392440 w 819170"/>
                <a:gd name="connsiteY162" fmla="*/ 631039 h 819228"/>
                <a:gd name="connsiteX163" fmla="*/ 267015 w 819170"/>
                <a:gd name="connsiteY163" fmla="*/ 445920 h 819228"/>
                <a:gd name="connsiteX164" fmla="*/ 404823 w 819170"/>
                <a:gd name="connsiteY164" fmla="*/ 318619 h 819228"/>
                <a:gd name="connsiteX165" fmla="*/ 448638 w 819170"/>
                <a:gd name="connsiteY165" fmla="*/ 318619 h 819228"/>
                <a:gd name="connsiteX166" fmla="*/ 80020 w 819170"/>
                <a:gd name="connsiteY166" fmla="*/ 357672 h 819228"/>
                <a:gd name="connsiteX167" fmla="*/ 79068 w 819170"/>
                <a:gd name="connsiteY167" fmla="*/ 359577 h 819228"/>
                <a:gd name="connsiteX168" fmla="*/ 79068 w 819170"/>
                <a:gd name="connsiteY168" fmla="*/ 484354 h 819228"/>
                <a:gd name="connsiteX169" fmla="*/ 84783 w 819170"/>
                <a:gd name="connsiteY169" fmla="*/ 489117 h 819228"/>
                <a:gd name="connsiteX170" fmla="*/ 205750 w 819170"/>
                <a:gd name="connsiteY170" fmla="*/ 489117 h 819228"/>
                <a:gd name="connsiteX171" fmla="*/ 211465 w 819170"/>
                <a:gd name="connsiteY171" fmla="*/ 483402 h 819228"/>
                <a:gd name="connsiteX172" fmla="*/ 231468 w 819170"/>
                <a:gd name="connsiteY172" fmla="*/ 387199 h 819228"/>
                <a:gd name="connsiteX173" fmla="*/ 246708 w 819170"/>
                <a:gd name="connsiteY173" fmla="*/ 357672 h 819228"/>
                <a:gd name="connsiteX174" fmla="*/ 556270 w 819170"/>
                <a:gd name="connsiteY174" fmla="*/ 643422 h 819228"/>
                <a:gd name="connsiteX175" fmla="*/ 559128 w 819170"/>
                <a:gd name="connsiteY175" fmla="*/ 646279 h 819228"/>
                <a:gd name="connsiteX176" fmla="*/ 683905 w 819170"/>
                <a:gd name="connsiteY176" fmla="*/ 771057 h 819228"/>
                <a:gd name="connsiteX177" fmla="*/ 700098 w 819170"/>
                <a:gd name="connsiteY177" fmla="*/ 787249 h 819228"/>
                <a:gd name="connsiteX178" fmla="*/ 733679 w 819170"/>
                <a:gd name="connsiteY178" fmla="*/ 784720 h 819228"/>
                <a:gd name="connsiteX179" fmla="*/ 738198 w 819170"/>
                <a:gd name="connsiteY179" fmla="*/ 776772 h 819228"/>
                <a:gd name="connsiteX180" fmla="*/ 730578 w 819170"/>
                <a:gd name="connsiteY180" fmla="*/ 749149 h 819228"/>
                <a:gd name="connsiteX181" fmla="*/ 607705 w 819170"/>
                <a:gd name="connsiteY181" fmla="*/ 626277 h 819228"/>
                <a:gd name="connsiteX182" fmla="*/ 590560 w 819170"/>
                <a:gd name="connsiteY182" fmla="*/ 609132 h 819228"/>
                <a:gd name="connsiteX183" fmla="*/ 476260 w 819170"/>
                <a:gd name="connsiteY183" fmla="*/ 461494 h 819228"/>
                <a:gd name="connsiteX184" fmla="*/ 501978 w 819170"/>
                <a:gd name="connsiteY184" fmla="*/ 461494 h 819228"/>
                <a:gd name="connsiteX185" fmla="*/ 501978 w 819170"/>
                <a:gd name="connsiteY185" fmla="*/ 277662 h 819228"/>
                <a:gd name="connsiteX186" fmla="*/ 476260 w 819170"/>
                <a:gd name="connsiteY186" fmla="*/ 277662 h 819228"/>
                <a:gd name="connsiteX187" fmla="*/ 686763 w 819170"/>
                <a:gd name="connsiteY187" fmla="*/ 462447 h 819228"/>
                <a:gd name="connsiteX188" fmla="*/ 713433 w 819170"/>
                <a:gd name="connsiteY188" fmla="*/ 462447 h 819228"/>
                <a:gd name="connsiteX189" fmla="*/ 713433 w 819170"/>
                <a:gd name="connsiteY189" fmla="*/ 277662 h 819228"/>
                <a:gd name="connsiteX190" fmla="*/ 694383 w 819170"/>
                <a:gd name="connsiteY190" fmla="*/ 277662 h 819228"/>
                <a:gd name="connsiteX191" fmla="*/ 686763 w 819170"/>
                <a:gd name="connsiteY191" fmla="*/ 285282 h 819228"/>
                <a:gd name="connsiteX192" fmla="*/ 686763 w 819170"/>
                <a:gd name="connsiteY192" fmla="*/ 454827 h 819228"/>
                <a:gd name="connsiteX193" fmla="*/ 581988 w 819170"/>
                <a:gd name="connsiteY193" fmla="*/ 357672 h 819228"/>
                <a:gd name="connsiteX194" fmla="*/ 581988 w 819170"/>
                <a:gd name="connsiteY194" fmla="*/ 462447 h 819228"/>
                <a:gd name="connsiteX195" fmla="*/ 607705 w 819170"/>
                <a:gd name="connsiteY195" fmla="*/ 462447 h 819228"/>
                <a:gd name="connsiteX196" fmla="*/ 607705 w 819170"/>
                <a:gd name="connsiteY196" fmla="*/ 357672 h 819228"/>
                <a:gd name="connsiteX197" fmla="*/ 766773 w 819170"/>
                <a:gd name="connsiteY197" fmla="*/ 66207 h 819228"/>
                <a:gd name="connsiteX198" fmla="*/ 752485 w 819170"/>
                <a:gd name="connsiteY198" fmla="*/ 52872 h 819228"/>
                <a:gd name="connsiteX199" fmla="*/ 740103 w 819170"/>
                <a:gd name="connsiteY199" fmla="*/ 66207 h 819228"/>
                <a:gd name="connsiteX200" fmla="*/ 753438 w 819170"/>
                <a:gd name="connsiteY200" fmla="*/ 79542 h 819228"/>
                <a:gd name="connsiteX201" fmla="*/ 766773 w 819170"/>
                <a:gd name="connsiteY201" fmla="*/ 66207 h 819228"/>
                <a:gd name="connsiteX202" fmla="*/ 488643 w 819170"/>
                <a:gd name="connsiteY202" fmla="*/ 118594 h 819228"/>
                <a:gd name="connsiteX203" fmla="*/ 501978 w 819170"/>
                <a:gd name="connsiteY203" fmla="*/ 105259 h 819228"/>
                <a:gd name="connsiteX204" fmla="*/ 489595 w 819170"/>
                <a:gd name="connsiteY204" fmla="*/ 92877 h 819228"/>
                <a:gd name="connsiteX205" fmla="*/ 475308 w 819170"/>
                <a:gd name="connsiteY205" fmla="*/ 106212 h 819228"/>
                <a:gd name="connsiteX206" fmla="*/ 487654 w 819170"/>
                <a:gd name="connsiteY206" fmla="*/ 118631 h 819228"/>
                <a:gd name="connsiteX207" fmla="*/ 488643 w 819170"/>
                <a:gd name="connsiteY207" fmla="*/ 118594 h 819228"/>
                <a:gd name="connsiteX208" fmla="*/ 621040 w 819170"/>
                <a:gd name="connsiteY208" fmla="*/ 210987 h 819228"/>
                <a:gd name="connsiteX209" fmla="*/ 634339 w 819170"/>
                <a:gd name="connsiteY209" fmla="*/ 199594 h 819228"/>
                <a:gd name="connsiteX210" fmla="*/ 634375 w 819170"/>
                <a:gd name="connsiteY210" fmla="*/ 198604 h 819228"/>
                <a:gd name="connsiteX211" fmla="*/ 621040 w 819170"/>
                <a:gd name="connsiteY211" fmla="*/ 185269 h 819228"/>
                <a:gd name="connsiteX212" fmla="*/ 607705 w 819170"/>
                <a:gd name="connsiteY212" fmla="*/ 198604 h 819228"/>
                <a:gd name="connsiteX213" fmla="*/ 617958 w 819170"/>
                <a:gd name="connsiteY213" fmla="*/ 211101 h 819228"/>
                <a:gd name="connsiteX214" fmla="*/ 621040 w 819170"/>
                <a:gd name="connsiteY214" fmla="*/ 210987 h 81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819170" h="819228">
                  <a:moveTo>
                    <a:pt x="690573" y="111927"/>
                  </a:moveTo>
                  <a:lnTo>
                    <a:pt x="715338" y="86209"/>
                  </a:lnTo>
                  <a:cubicBezTo>
                    <a:pt x="716281" y="83430"/>
                    <a:pt x="716281" y="80417"/>
                    <a:pt x="715338" y="77637"/>
                  </a:cubicBezTo>
                  <a:cubicBezTo>
                    <a:pt x="709159" y="56609"/>
                    <a:pt x="721051" y="34524"/>
                    <a:pt x="742008" y="28107"/>
                  </a:cubicBezTo>
                  <a:cubicBezTo>
                    <a:pt x="763284" y="22152"/>
                    <a:pt x="785360" y="34573"/>
                    <a:pt x="791315" y="55850"/>
                  </a:cubicBezTo>
                  <a:cubicBezTo>
                    <a:pt x="791392" y="56126"/>
                    <a:pt x="791466" y="56404"/>
                    <a:pt x="791538" y="56682"/>
                  </a:cubicBezTo>
                  <a:cubicBezTo>
                    <a:pt x="797297" y="77467"/>
                    <a:pt x="785117" y="98985"/>
                    <a:pt x="764332" y="104745"/>
                  </a:cubicBezTo>
                  <a:cubicBezTo>
                    <a:pt x="757007" y="106774"/>
                    <a:pt x="749248" y="106622"/>
                    <a:pt x="742008" y="104307"/>
                  </a:cubicBezTo>
                  <a:cubicBezTo>
                    <a:pt x="738370" y="102191"/>
                    <a:pt x="733706" y="103424"/>
                    <a:pt x="731590" y="107061"/>
                  </a:cubicBezTo>
                  <a:cubicBezTo>
                    <a:pt x="731570" y="107095"/>
                    <a:pt x="731550" y="107130"/>
                    <a:pt x="731530" y="107164"/>
                  </a:cubicBezTo>
                  <a:lnTo>
                    <a:pt x="708670" y="130024"/>
                  </a:lnTo>
                  <a:cubicBezTo>
                    <a:pt x="780300" y="205587"/>
                    <a:pt x="819896" y="305945"/>
                    <a:pt x="819160" y="410059"/>
                  </a:cubicBezTo>
                  <a:cubicBezTo>
                    <a:pt x="819160" y="516739"/>
                    <a:pt x="781060" y="610084"/>
                    <a:pt x="707718" y="691047"/>
                  </a:cubicBezTo>
                  <a:lnTo>
                    <a:pt x="735340" y="716764"/>
                  </a:lnTo>
                  <a:lnTo>
                    <a:pt x="752485" y="733909"/>
                  </a:lnTo>
                  <a:cubicBezTo>
                    <a:pt x="771488" y="753192"/>
                    <a:pt x="771488" y="784160"/>
                    <a:pt x="752485" y="803442"/>
                  </a:cubicBezTo>
                  <a:cubicBezTo>
                    <a:pt x="733323" y="823694"/>
                    <a:pt x="701372" y="824577"/>
                    <a:pt x="681120" y="805415"/>
                  </a:cubicBezTo>
                  <a:cubicBezTo>
                    <a:pt x="681096" y="805392"/>
                    <a:pt x="681072" y="805370"/>
                    <a:pt x="681048" y="805347"/>
                  </a:cubicBezTo>
                  <a:lnTo>
                    <a:pt x="635328" y="759627"/>
                  </a:lnTo>
                  <a:cubicBezTo>
                    <a:pt x="631518" y="755817"/>
                    <a:pt x="628660" y="755817"/>
                    <a:pt x="623898" y="758674"/>
                  </a:cubicBezTo>
                  <a:cubicBezTo>
                    <a:pt x="555091" y="801155"/>
                    <a:pt x="475139" y="822056"/>
                    <a:pt x="394345" y="818682"/>
                  </a:cubicBezTo>
                  <a:cubicBezTo>
                    <a:pt x="323399" y="816733"/>
                    <a:pt x="254295" y="795672"/>
                    <a:pt x="194320" y="757722"/>
                  </a:cubicBezTo>
                  <a:cubicBezTo>
                    <a:pt x="189388" y="754846"/>
                    <a:pt x="183831" y="753212"/>
                    <a:pt x="178128" y="752959"/>
                  </a:cubicBezTo>
                  <a:lnTo>
                    <a:pt x="56208" y="752959"/>
                  </a:lnTo>
                  <a:cubicBezTo>
                    <a:pt x="29538" y="752959"/>
                    <a:pt x="9535" y="739624"/>
                    <a:pt x="2868" y="715812"/>
                  </a:cubicBezTo>
                  <a:cubicBezTo>
                    <a:pt x="924" y="710637"/>
                    <a:pt x="-45" y="705147"/>
                    <a:pt x="10" y="699620"/>
                  </a:cubicBezTo>
                  <a:lnTo>
                    <a:pt x="10" y="119547"/>
                  </a:lnTo>
                  <a:cubicBezTo>
                    <a:pt x="-559" y="90620"/>
                    <a:pt x="22429" y="66708"/>
                    <a:pt x="51357" y="66139"/>
                  </a:cubicBezTo>
                  <a:cubicBezTo>
                    <a:pt x="52657" y="66113"/>
                    <a:pt x="53957" y="66136"/>
                    <a:pt x="55255" y="66207"/>
                  </a:cubicBezTo>
                  <a:lnTo>
                    <a:pt x="179080" y="66207"/>
                  </a:lnTo>
                  <a:cubicBezTo>
                    <a:pt x="184038" y="65836"/>
                    <a:pt x="188883" y="64544"/>
                    <a:pt x="193368" y="62397"/>
                  </a:cubicBezTo>
                  <a:cubicBezTo>
                    <a:pt x="348144" y="-34908"/>
                    <a:pt x="548825" y="-16983"/>
                    <a:pt x="683905" y="106212"/>
                  </a:cubicBezTo>
                  <a:close/>
                  <a:moveTo>
                    <a:pt x="555318" y="331002"/>
                  </a:moveTo>
                  <a:lnTo>
                    <a:pt x="626755" y="331002"/>
                  </a:lnTo>
                  <a:cubicBezTo>
                    <a:pt x="632470" y="331002"/>
                    <a:pt x="634375" y="332907"/>
                    <a:pt x="634375" y="338622"/>
                  </a:cubicBezTo>
                  <a:lnTo>
                    <a:pt x="634375" y="462447"/>
                  </a:lnTo>
                  <a:lnTo>
                    <a:pt x="661045" y="462447"/>
                  </a:lnTo>
                  <a:lnTo>
                    <a:pt x="661045" y="250992"/>
                  </a:lnTo>
                  <a:lnTo>
                    <a:pt x="730578" y="250992"/>
                  </a:lnTo>
                  <a:cubicBezTo>
                    <a:pt x="740103" y="250992"/>
                    <a:pt x="740103" y="250992"/>
                    <a:pt x="740103" y="260517"/>
                  </a:cubicBezTo>
                  <a:lnTo>
                    <a:pt x="740103" y="462447"/>
                  </a:lnTo>
                  <a:lnTo>
                    <a:pt x="747723" y="462447"/>
                  </a:lnTo>
                  <a:cubicBezTo>
                    <a:pt x="753438" y="462447"/>
                    <a:pt x="762010" y="460542"/>
                    <a:pt x="764868" y="463399"/>
                  </a:cubicBezTo>
                  <a:cubicBezTo>
                    <a:pt x="767725" y="466257"/>
                    <a:pt x="765820" y="475782"/>
                    <a:pt x="766773" y="481497"/>
                  </a:cubicBezTo>
                  <a:cubicBezTo>
                    <a:pt x="767725" y="487212"/>
                    <a:pt x="764868" y="489117"/>
                    <a:pt x="759153" y="489117"/>
                  </a:cubicBezTo>
                  <a:lnTo>
                    <a:pt x="634375" y="489117"/>
                  </a:lnTo>
                  <a:cubicBezTo>
                    <a:pt x="633730" y="490282"/>
                    <a:pt x="633402" y="491595"/>
                    <a:pt x="633423" y="492927"/>
                  </a:cubicBezTo>
                  <a:cubicBezTo>
                    <a:pt x="630951" y="524148"/>
                    <a:pt x="621512" y="554417"/>
                    <a:pt x="605800" y="581509"/>
                  </a:cubicBezTo>
                  <a:cubicBezTo>
                    <a:pt x="602943" y="585320"/>
                    <a:pt x="604848" y="587224"/>
                    <a:pt x="607705" y="589129"/>
                  </a:cubicBezTo>
                  <a:lnTo>
                    <a:pt x="647710" y="629134"/>
                  </a:lnTo>
                  <a:lnTo>
                    <a:pt x="688668" y="671045"/>
                  </a:lnTo>
                  <a:cubicBezTo>
                    <a:pt x="827733" y="528170"/>
                    <a:pt x="826780" y="289092"/>
                    <a:pt x="689620" y="150027"/>
                  </a:cubicBezTo>
                  <a:lnTo>
                    <a:pt x="687715" y="150027"/>
                  </a:lnTo>
                  <a:lnTo>
                    <a:pt x="661045" y="175744"/>
                  </a:lnTo>
                  <a:cubicBezTo>
                    <a:pt x="658055" y="178371"/>
                    <a:pt x="657266" y="182711"/>
                    <a:pt x="659140" y="186222"/>
                  </a:cubicBezTo>
                  <a:cubicBezTo>
                    <a:pt x="666338" y="207111"/>
                    <a:pt x="655240" y="229879"/>
                    <a:pt x="634351" y="237077"/>
                  </a:cubicBezTo>
                  <a:cubicBezTo>
                    <a:pt x="613462" y="244275"/>
                    <a:pt x="590693" y="233177"/>
                    <a:pt x="583495" y="212288"/>
                  </a:cubicBezTo>
                  <a:cubicBezTo>
                    <a:pt x="581242" y="205749"/>
                    <a:pt x="580723" y="198737"/>
                    <a:pt x="581988" y="191937"/>
                  </a:cubicBezTo>
                  <a:cubicBezTo>
                    <a:pt x="582940" y="188127"/>
                    <a:pt x="581988" y="186222"/>
                    <a:pt x="578178" y="183364"/>
                  </a:cubicBezTo>
                  <a:cubicBezTo>
                    <a:pt x="557223" y="169077"/>
                    <a:pt x="536268" y="154789"/>
                    <a:pt x="516265" y="139549"/>
                  </a:cubicBezTo>
                  <a:cubicBezTo>
                    <a:pt x="513192" y="137900"/>
                    <a:pt x="509426" y="138276"/>
                    <a:pt x="506740" y="140502"/>
                  </a:cubicBezTo>
                  <a:cubicBezTo>
                    <a:pt x="493136" y="147769"/>
                    <a:pt x="476457" y="145873"/>
                    <a:pt x="464830" y="135739"/>
                  </a:cubicBezTo>
                  <a:cubicBezTo>
                    <a:pt x="452319" y="127030"/>
                    <a:pt x="446606" y="111414"/>
                    <a:pt x="450543" y="96687"/>
                  </a:cubicBezTo>
                  <a:cubicBezTo>
                    <a:pt x="453528" y="81439"/>
                    <a:pt x="465687" y="69659"/>
                    <a:pt x="481023" y="67159"/>
                  </a:cubicBezTo>
                  <a:cubicBezTo>
                    <a:pt x="501466" y="62176"/>
                    <a:pt x="522079" y="74708"/>
                    <a:pt x="527063" y="95152"/>
                  </a:cubicBezTo>
                  <a:cubicBezTo>
                    <a:pt x="528249" y="100019"/>
                    <a:pt x="528464" y="105072"/>
                    <a:pt x="527695" y="110022"/>
                  </a:cubicBezTo>
                  <a:cubicBezTo>
                    <a:pt x="527695" y="113832"/>
                    <a:pt x="526743" y="116689"/>
                    <a:pt x="530553" y="119547"/>
                  </a:cubicBezTo>
                  <a:lnTo>
                    <a:pt x="594370" y="163362"/>
                  </a:lnTo>
                  <a:cubicBezTo>
                    <a:pt x="596820" y="164318"/>
                    <a:pt x="599540" y="164318"/>
                    <a:pt x="601990" y="163362"/>
                  </a:cubicBezTo>
                  <a:cubicBezTo>
                    <a:pt x="609436" y="158920"/>
                    <a:pt x="618319" y="157553"/>
                    <a:pt x="626755" y="159552"/>
                  </a:cubicBezTo>
                  <a:cubicBezTo>
                    <a:pt x="634410" y="163140"/>
                    <a:pt x="643537" y="160236"/>
                    <a:pt x="647710" y="152884"/>
                  </a:cubicBezTo>
                  <a:lnTo>
                    <a:pt x="666760" y="134787"/>
                  </a:lnTo>
                  <a:lnTo>
                    <a:pt x="670570" y="129072"/>
                  </a:lnTo>
                  <a:cubicBezTo>
                    <a:pt x="598905" y="62588"/>
                    <a:pt x="504477" y="26112"/>
                    <a:pt x="406728" y="27154"/>
                  </a:cubicBezTo>
                  <a:cubicBezTo>
                    <a:pt x="350193" y="26856"/>
                    <a:pt x="294387" y="39910"/>
                    <a:pt x="243850" y="65254"/>
                  </a:cubicBezTo>
                  <a:lnTo>
                    <a:pt x="364818" y="65254"/>
                  </a:lnTo>
                  <a:cubicBezTo>
                    <a:pt x="373599" y="65367"/>
                    <a:pt x="382296" y="66977"/>
                    <a:pt x="390535" y="70017"/>
                  </a:cubicBezTo>
                  <a:cubicBezTo>
                    <a:pt x="410548" y="77692"/>
                    <a:pt x="423533" y="97169"/>
                    <a:pt x="422920" y="118594"/>
                  </a:cubicBezTo>
                  <a:lnTo>
                    <a:pt x="422920" y="258612"/>
                  </a:lnTo>
                  <a:cubicBezTo>
                    <a:pt x="422920" y="260517"/>
                    <a:pt x="424825" y="264327"/>
                    <a:pt x="425778" y="264327"/>
                  </a:cubicBezTo>
                  <a:lnTo>
                    <a:pt x="448638" y="266232"/>
                  </a:lnTo>
                  <a:lnTo>
                    <a:pt x="448638" y="251944"/>
                  </a:lnTo>
                  <a:lnTo>
                    <a:pt x="527695" y="251944"/>
                  </a:lnTo>
                  <a:lnTo>
                    <a:pt x="527695" y="461494"/>
                  </a:lnTo>
                  <a:lnTo>
                    <a:pt x="554365" y="461494"/>
                  </a:lnTo>
                  <a:close/>
                  <a:moveTo>
                    <a:pt x="53350" y="331002"/>
                  </a:moveTo>
                  <a:lnTo>
                    <a:pt x="60970" y="331002"/>
                  </a:lnTo>
                  <a:cubicBezTo>
                    <a:pt x="127645" y="331002"/>
                    <a:pt x="194320" y="330049"/>
                    <a:pt x="261948" y="331002"/>
                  </a:cubicBezTo>
                  <a:cubicBezTo>
                    <a:pt x="267020" y="331164"/>
                    <a:pt x="271903" y="329071"/>
                    <a:pt x="275283" y="325287"/>
                  </a:cubicBezTo>
                  <a:cubicBezTo>
                    <a:pt x="306474" y="294058"/>
                    <a:pt x="346880" y="273688"/>
                    <a:pt x="390535" y="267184"/>
                  </a:cubicBezTo>
                  <a:cubicBezTo>
                    <a:pt x="394345" y="267184"/>
                    <a:pt x="396250" y="265279"/>
                    <a:pt x="396250" y="260517"/>
                  </a:cubicBezTo>
                  <a:lnTo>
                    <a:pt x="396250" y="207177"/>
                  </a:lnTo>
                  <a:cubicBezTo>
                    <a:pt x="396250" y="198604"/>
                    <a:pt x="396250" y="198604"/>
                    <a:pt x="387678" y="198604"/>
                  </a:cubicBezTo>
                  <a:lnTo>
                    <a:pt x="36205" y="198604"/>
                  </a:lnTo>
                  <a:cubicBezTo>
                    <a:pt x="25728" y="198604"/>
                    <a:pt x="26680" y="196699"/>
                    <a:pt x="26680" y="208129"/>
                  </a:cubicBezTo>
                  <a:lnTo>
                    <a:pt x="26680" y="620562"/>
                  </a:lnTo>
                  <a:lnTo>
                    <a:pt x="266710" y="620562"/>
                  </a:lnTo>
                  <a:lnTo>
                    <a:pt x="236230" y="574842"/>
                  </a:lnTo>
                  <a:cubicBezTo>
                    <a:pt x="234225" y="570416"/>
                    <a:pt x="229640" y="567741"/>
                    <a:pt x="224800" y="568174"/>
                  </a:cubicBezTo>
                  <a:lnTo>
                    <a:pt x="52398" y="568174"/>
                  </a:lnTo>
                  <a:cubicBezTo>
                    <a:pt x="52876" y="561834"/>
                    <a:pt x="52876" y="555465"/>
                    <a:pt x="52398" y="549124"/>
                  </a:cubicBezTo>
                  <a:cubicBezTo>
                    <a:pt x="52398" y="543409"/>
                    <a:pt x="54303" y="541504"/>
                    <a:pt x="60018" y="541504"/>
                  </a:cubicBezTo>
                  <a:lnTo>
                    <a:pt x="221943" y="541504"/>
                  </a:lnTo>
                  <a:cubicBezTo>
                    <a:pt x="220027" y="535563"/>
                    <a:pt x="218437" y="529522"/>
                    <a:pt x="217180" y="523407"/>
                  </a:cubicBezTo>
                  <a:cubicBezTo>
                    <a:pt x="216228" y="516739"/>
                    <a:pt x="213370" y="515787"/>
                    <a:pt x="207655" y="515787"/>
                  </a:cubicBezTo>
                  <a:lnTo>
                    <a:pt x="53350" y="515787"/>
                  </a:lnTo>
                  <a:close/>
                  <a:moveTo>
                    <a:pt x="447685" y="462447"/>
                  </a:moveTo>
                  <a:lnTo>
                    <a:pt x="447685" y="460542"/>
                  </a:lnTo>
                  <a:cubicBezTo>
                    <a:pt x="448638" y="424347"/>
                    <a:pt x="448638" y="387199"/>
                    <a:pt x="448638" y="351004"/>
                  </a:cubicBezTo>
                  <a:cubicBezTo>
                    <a:pt x="449232" y="348442"/>
                    <a:pt x="447636" y="345883"/>
                    <a:pt x="445074" y="345289"/>
                  </a:cubicBezTo>
                  <a:cubicBezTo>
                    <a:pt x="444366" y="345125"/>
                    <a:pt x="443630" y="345125"/>
                    <a:pt x="442923" y="345289"/>
                  </a:cubicBezTo>
                  <a:cubicBezTo>
                    <a:pt x="428969" y="344337"/>
                    <a:pt x="414967" y="344337"/>
                    <a:pt x="401013" y="345289"/>
                  </a:cubicBezTo>
                  <a:cubicBezTo>
                    <a:pt x="328853" y="357105"/>
                    <a:pt x="279934" y="425181"/>
                    <a:pt x="291750" y="497341"/>
                  </a:cubicBezTo>
                  <a:cubicBezTo>
                    <a:pt x="303566" y="569502"/>
                    <a:pt x="371642" y="618420"/>
                    <a:pt x="443802" y="606604"/>
                  </a:cubicBezTo>
                  <a:cubicBezTo>
                    <a:pt x="496970" y="597898"/>
                    <a:pt x="539560" y="557844"/>
                    <a:pt x="551508" y="505309"/>
                  </a:cubicBezTo>
                  <a:lnTo>
                    <a:pt x="554365" y="489117"/>
                  </a:lnTo>
                  <a:lnTo>
                    <a:pt x="429588" y="489117"/>
                  </a:lnTo>
                  <a:cubicBezTo>
                    <a:pt x="427683" y="489117"/>
                    <a:pt x="422920" y="487212"/>
                    <a:pt x="422920" y="485307"/>
                  </a:cubicBezTo>
                  <a:lnTo>
                    <a:pt x="422920" y="462447"/>
                  </a:lnTo>
                  <a:close/>
                  <a:moveTo>
                    <a:pt x="211465" y="171934"/>
                  </a:moveTo>
                  <a:lnTo>
                    <a:pt x="389583" y="171934"/>
                  </a:lnTo>
                  <a:cubicBezTo>
                    <a:pt x="395298" y="171934"/>
                    <a:pt x="396250" y="170982"/>
                    <a:pt x="396250" y="165267"/>
                  </a:cubicBezTo>
                  <a:lnTo>
                    <a:pt x="396250" y="120499"/>
                  </a:lnTo>
                  <a:cubicBezTo>
                    <a:pt x="397345" y="106338"/>
                    <a:pt x="386752" y="93971"/>
                    <a:pt x="372591" y="92877"/>
                  </a:cubicBezTo>
                  <a:cubicBezTo>
                    <a:pt x="371272" y="92775"/>
                    <a:pt x="369947" y="92775"/>
                    <a:pt x="368628" y="92877"/>
                  </a:cubicBezTo>
                  <a:lnTo>
                    <a:pt x="54303" y="92877"/>
                  </a:lnTo>
                  <a:cubicBezTo>
                    <a:pt x="40142" y="91783"/>
                    <a:pt x="27775" y="102375"/>
                    <a:pt x="26680" y="116537"/>
                  </a:cubicBezTo>
                  <a:cubicBezTo>
                    <a:pt x="26578" y="117856"/>
                    <a:pt x="26578" y="119180"/>
                    <a:pt x="26680" y="120499"/>
                  </a:cubicBezTo>
                  <a:cubicBezTo>
                    <a:pt x="26680" y="134787"/>
                    <a:pt x="26680" y="149074"/>
                    <a:pt x="25728" y="163362"/>
                  </a:cubicBezTo>
                  <a:cubicBezTo>
                    <a:pt x="24775" y="177649"/>
                    <a:pt x="27633" y="171934"/>
                    <a:pt x="34300" y="171934"/>
                  </a:cubicBezTo>
                  <a:close/>
                  <a:moveTo>
                    <a:pt x="396250" y="685332"/>
                  </a:moveTo>
                  <a:cubicBezTo>
                    <a:pt x="362830" y="680954"/>
                    <a:pt x="330880" y="668891"/>
                    <a:pt x="302905" y="650090"/>
                  </a:cubicBezTo>
                  <a:cubicBezTo>
                    <a:pt x="300377" y="648429"/>
                    <a:pt x="297327" y="647751"/>
                    <a:pt x="294333" y="648185"/>
                  </a:cubicBezTo>
                  <a:lnTo>
                    <a:pt x="227658" y="648184"/>
                  </a:lnTo>
                  <a:cubicBezTo>
                    <a:pt x="162888" y="648184"/>
                    <a:pt x="98118" y="649137"/>
                    <a:pt x="34300" y="648184"/>
                  </a:cubicBezTo>
                  <a:cubicBezTo>
                    <a:pt x="27633" y="648184"/>
                    <a:pt x="25728" y="650089"/>
                    <a:pt x="26680" y="656757"/>
                  </a:cubicBezTo>
                  <a:cubicBezTo>
                    <a:pt x="27633" y="663424"/>
                    <a:pt x="25728" y="684379"/>
                    <a:pt x="26680" y="698667"/>
                  </a:cubicBezTo>
                  <a:cubicBezTo>
                    <a:pt x="26278" y="702579"/>
                    <a:pt x="26936" y="706527"/>
                    <a:pt x="28585" y="710097"/>
                  </a:cubicBezTo>
                  <a:cubicBezTo>
                    <a:pt x="32395" y="722479"/>
                    <a:pt x="41920" y="727242"/>
                    <a:pt x="56208" y="727242"/>
                  </a:cubicBezTo>
                  <a:cubicBezTo>
                    <a:pt x="152410" y="728195"/>
                    <a:pt x="247660" y="728195"/>
                    <a:pt x="343863" y="727242"/>
                  </a:cubicBezTo>
                  <a:cubicBezTo>
                    <a:pt x="353064" y="727719"/>
                    <a:pt x="362284" y="727719"/>
                    <a:pt x="371485" y="727242"/>
                  </a:cubicBezTo>
                  <a:cubicBezTo>
                    <a:pt x="383442" y="726924"/>
                    <a:pt x="393462" y="718106"/>
                    <a:pt x="395298" y="706287"/>
                  </a:cubicBezTo>
                  <a:cubicBezTo>
                    <a:pt x="396112" y="699333"/>
                    <a:pt x="396430" y="692331"/>
                    <a:pt x="396250" y="685332"/>
                  </a:cubicBezTo>
                  <a:close/>
                  <a:moveTo>
                    <a:pt x="244803" y="752959"/>
                  </a:moveTo>
                  <a:lnTo>
                    <a:pt x="244803" y="754864"/>
                  </a:lnTo>
                  <a:cubicBezTo>
                    <a:pt x="309185" y="786346"/>
                    <a:pt x="381284" y="798583"/>
                    <a:pt x="452448" y="790107"/>
                  </a:cubicBezTo>
                  <a:cubicBezTo>
                    <a:pt x="508944" y="784501"/>
                    <a:pt x="563381" y="765920"/>
                    <a:pt x="611515" y="735814"/>
                  </a:cubicBezTo>
                  <a:lnTo>
                    <a:pt x="609610" y="732957"/>
                  </a:lnTo>
                  <a:lnTo>
                    <a:pt x="536268" y="659614"/>
                  </a:lnTo>
                  <a:cubicBezTo>
                    <a:pt x="533410" y="656757"/>
                    <a:pt x="531505" y="657709"/>
                    <a:pt x="528648" y="658662"/>
                  </a:cubicBezTo>
                  <a:cubicBezTo>
                    <a:pt x="499102" y="676023"/>
                    <a:pt x="465733" y="685837"/>
                    <a:pt x="431493" y="687237"/>
                  </a:cubicBezTo>
                  <a:cubicBezTo>
                    <a:pt x="424825" y="687237"/>
                    <a:pt x="422920" y="689142"/>
                    <a:pt x="423873" y="694857"/>
                  </a:cubicBezTo>
                  <a:cubicBezTo>
                    <a:pt x="424464" y="706883"/>
                    <a:pt x="421482" y="718814"/>
                    <a:pt x="415300" y="729147"/>
                  </a:cubicBezTo>
                  <a:cubicBezTo>
                    <a:pt x="404550" y="744716"/>
                    <a:pt x="386581" y="753701"/>
                    <a:pt x="367675" y="752959"/>
                  </a:cubicBezTo>
                  <a:lnTo>
                    <a:pt x="244803" y="752959"/>
                  </a:lnTo>
                  <a:close/>
                  <a:moveTo>
                    <a:pt x="448638" y="293854"/>
                  </a:moveTo>
                  <a:cubicBezTo>
                    <a:pt x="373130" y="282141"/>
                    <a:pt x="298298" y="318607"/>
                    <a:pt x="260995" y="385294"/>
                  </a:cubicBezTo>
                  <a:cubicBezTo>
                    <a:pt x="211480" y="475132"/>
                    <a:pt x="244167" y="588101"/>
                    <a:pt x="334005" y="637617"/>
                  </a:cubicBezTo>
                  <a:cubicBezTo>
                    <a:pt x="388506" y="667656"/>
                    <a:pt x="454429" y="668405"/>
                    <a:pt x="509598" y="639612"/>
                  </a:cubicBezTo>
                  <a:cubicBezTo>
                    <a:pt x="576273" y="603417"/>
                    <a:pt x="606753" y="534837"/>
                    <a:pt x="605800" y="489117"/>
                  </a:cubicBezTo>
                  <a:lnTo>
                    <a:pt x="592465" y="489117"/>
                  </a:lnTo>
                  <a:cubicBezTo>
                    <a:pt x="578178" y="489117"/>
                    <a:pt x="581035" y="487212"/>
                    <a:pt x="579130" y="500547"/>
                  </a:cubicBezTo>
                  <a:cubicBezTo>
                    <a:pt x="567700" y="587224"/>
                    <a:pt x="479118" y="649137"/>
                    <a:pt x="392440" y="631039"/>
                  </a:cubicBezTo>
                  <a:cubicBezTo>
                    <a:pt x="306686" y="614556"/>
                    <a:pt x="250531" y="531675"/>
                    <a:pt x="267015" y="445920"/>
                  </a:cubicBezTo>
                  <a:cubicBezTo>
                    <a:pt x="280094" y="377875"/>
                    <a:pt x="335955" y="326273"/>
                    <a:pt x="404823" y="318619"/>
                  </a:cubicBezTo>
                  <a:lnTo>
                    <a:pt x="448638" y="318619"/>
                  </a:lnTo>
                  <a:close/>
                  <a:moveTo>
                    <a:pt x="80020" y="357672"/>
                  </a:moveTo>
                  <a:cubicBezTo>
                    <a:pt x="79960" y="358406"/>
                    <a:pt x="79619" y="359088"/>
                    <a:pt x="79068" y="359577"/>
                  </a:cubicBezTo>
                  <a:lnTo>
                    <a:pt x="79068" y="484354"/>
                  </a:lnTo>
                  <a:cubicBezTo>
                    <a:pt x="79068" y="488164"/>
                    <a:pt x="80973" y="489117"/>
                    <a:pt x="84783" y="489117"/>
                  </a:cubicBezTo>
                  <a:lnTo>
                    <a:pt x="205750" y="489117"/>
                  </a:lnTo>
                  <a:cubicBezTo>
                    <a:pt x="210513" y="489117"/>
                    <a:pt x="211465" y="488164"/>
                    <a:pt x="211465" y="483402"/>
                  </a:cubicBezTo>
                  <a:cubicBezTo>
                    <a:pt x="210450" y="450206"/>
                    <a:pt x="217305" y="417240"/>
                    <a:pt x="231468" y="387199"/>
                  </a:cubicBezTo>
                  <a:cubicBezTo>
                    <a:pt x="236230" y="377674"/>
                    <a:pt x="240993" y="367197"/>
                    <a:pt x="246708" y="357672"/>
                  </a:cubicBezTo>
                  <a:close/>
                  <a:moveTo>
                    <a:pt x="556270" y="643422"/>
                  </a:moveTo>
                  <a:lnTo>
                    <a:pt x="559128" y="646279"/>
                  </a:lnTo>
                  <a:lnTo>
                    <a:pt x="683905" y="771057"/>
                  </a:lnTo>
                  <a:cubicBezTo>
                    <a:pt x="689620" y="775820"/>
                    <a:pt x="694383" y="782487"/>
                    <a:pt x="700098" y="787249"/>
                  </a:cubicBezTo>
                  <a:cubicBezTo>
                    <a:pt x="710070" y="795824"/>
                    <a:pt x="725104" y="794691"/>
                    <a:pt x="733679" y="784720"/>
                  </a:cubicBezTo>
                  <a:cubicBezTo>
                    <a:pt x="735684" y="782387"/>
                    <a:pt x="737219" y="779688"/>
                    <a:pt x="738198" y="776772"/>
                  </a:cubicBezTo>
                  <a:cubicBezTo>
                    <a:pt x="741498" y="766871"/>
                    <a:pt x="738487" y="755958"/>
                    <a:pt x="730578" y="749149"/>
                  </a:cubicBezTo>
                  <a:lnTo>
                    <a:pt x="607705" y="626277"/>
                  </a:lnTo>
                  <a:lnTo>
                    <a:pt x="590560" y="609132"/>
                  </a:lnTo>
                  <a:close/>
                  <a:moveTo>
                    <a:pt x="476260" y="461494"/>
                  </a:moveTo>
                  <a:lnTo>
                    <a:pt x="501978" y="461494"/>
                  </a:lnTo>
                  <a:lnTo>
                    <a:pt x="501978" y="277662"/>
                  </a:lnTo>
                  <a:lnTo>
                    <a:pt x="476260" y="277662"/>
                  </a:lnTo>
                  <a:close/>
                  <a:moveTo>
                    <a:pt x="686763" y="462447"/>
                  </a:moveTo>
                  <a:lnTo>
                    <a:pt x="713433" y="462447"/>
                  </a:lnTo>
                  <a:lnTo>
                    <a:pt x="713433" y="277662"/>
                  </a:lnTo>
                  <a:lnTo>
                    <a:pt x="694383" y="277662"/>
                  </a:lnTo>
                  <a:cubicBezTo>
                    <a:pt x="688668" y="276709"/>
                    <a:pt x="686763" y="278614"/>
                    <a:pt x="686763" y="285282"/>
                  </a:cubicBezTo>
                  <a:cubicBezTo>
                    <a:pt x="687715" y="341479"/>
                    <a:pt x="686763" y="397677"/>
                    <a:pt x="686763" y="454827"/>
                  </a:cubicBezTo>
                  <a:close/>
                  <a:moveTo>
                    <a:pt x="581988" y="357672"/>
                  </a:moveTo>
                  <a:lnTo>
                    <a:pt x="581988" y="462447"/>
                  </a:lnTo>
                  <a:lnTo>
                    <a:pt x="607705" y="462447"/>
                  </a:lnTo>
                  <a:lnTo>
                    <a:pt x="607705" y="357672"/>
                  </a:lnTo>
                  <a:close/>
                  <a:moveTo>
                    <a:pt x="766773" y="66207"/>
                  </a:moveTo>
                  <a:cubicBezTo>
                    <a:pt x="766271" y="58690"/>
                    <a:pt x="760019" y="52855"/>
                    <a:pt x="752485" y="52872"/>
                  </a:cubicBezTo>
                  <a:cubicBezTo>
                    <a:pt x="745695" y="53774"/>
                    <a:pt x="740500" y="59368"/>
                    <a:pt x="740103" y="66207"/>
                  </a:cubicBezTo>
                  <a:cubicBezTo>
                    <a:pt x="740103" y="73572"/>
                    <a:pt x="746073" y="79542"/>
                    <a:pt x="753438" y="79542"/>
                  </a:cubicBezTo>
                  <a:cubicBezTo>
                    <a:pt x="760602" y="79078"/>
                    <a:pt x="766309" y="73371"/>
                    <a:pt x="766773" y="66207"/>
                  </a:cubicBezTo>
                  <a:close/>
                  <a:moveTo>
                    <a:pt x="488643" y="118594"/>
                  </a:moveTo>
                  <a:cubicBezTo>
                    <a:pt x="496008" y="118594"/>
                    <a:pt x="501978" y="112624"/>
                    <a:pt x="501978" y="105259"/>
                  </a:cubicBezTo>
                  <a:cubicBezTo>
                    <a:pt x="501978" y="98421"/>
                    <a:pt x="496434" y="92877"/>
                    <a:pt x="489595" y="92877"/>
                  </a:cubicBezTo>
                  <a:cubicBezTo>
                    <a:pt x="482062" y="92860"/>
                    <a:pt x="475810" y="98695"/>
                    <a:pt x="475308" y="106212"/>
                  </a:cubicBezTo>
                  <a:cubicBezTo>
                    <a:pt x="475288" y="113051"/>
                    <a:pt x="480815" y="118611"/>
                    <a:pt x="487654" y="118631"/>
                  </a:cubicBezTo>
                  <a:cubicBezTo>
                    <a:pt x="487984" y="118632"/>
                    <a:pt x="488314" y="118620"/>
                    <a:pt x="488643" y="118594"/>
                  </a:cubicBezTo>
                  <a:close/>
                  <a:moveTo>
                    <a:pt x="621040" y="210987"/>
                  </a:moveTo>
                  <a:cubicBezTo>
                    <a:pt x="627859" y="211513"/>
                    <a:pt x="633813" y="206412"/>
                    <a:pt x="634339" y="199594"/>
                  </a:cubicBezTo>
                  <a:cubicBezTo>
                    <a:pt x="634364" y="199265"/>
                    <a:pt x="634376" y="198935"/>
                    <a:pt x="634375" y="198604"/>
                  </a:cubicBezTo>
                  <a:cubicBezTo>
                    <a:pt x="634375" y="191240"/>
                    <a:pt x="628405" y="185269"/>
                    <a:pt x="621040" y="185269"/>
                  </a:cubicBezTo>
                  <a:cubicBezTo>
                    <a:pt x="613676" y="185269"/>
                    <a:pt x="607705" y="191240"/>
                    <a:pt x="607705" y="198604"/>
                  </a:cubicBezTo>
                  <a:cubicBezTo>
                    <a:pt x="607086" y="204887"/>
                    <a:pt x="611676" y="210482"/>
                    <a:pt x="617958" y="211101"/>
                  </a:cubicBezTo>
                  <a:cubicBezTo>
                    <a:pt x="618986" y="211202"/>
                    <a:pt x="620023" y="211164"/>
                    <a:pt x="621040" y="210987"/>
                  </a:cubicBezTo>
                  <a:close/>
                </a:path>
              </a:pathLst>
            </a:custGeom>
            <a:grpFill/>
            <a:ln w="9525" cap="flat">
              <a:noFill/>
              <a:prstDash val="solid"/>
              <a:miter/>
            </a:ln>
          </p:spPr>
          <p:txBody>
            <a:bodyPr rtlCol="0" anchor="ctr"/>
            <a:lstStyle/>
            <a:p>
              <a:endParaRPr lang="en-US" dirty="0"/>
            </a:p>
          </p:txBody>
        </p:sp>
        <p:sp>
          <p:nvSpPr>
            <p:cNvPr id="57" name="Freeform: Shape 30">
              <a:extLst>
                <a:ext uri="{FF2B5EF4-FFF2-40B4-BE49-F238E27FC236}">
                  <a16:creationId xmlns:a16="http://schemas.microsoft.com/office/drawing/2014/main" id="{E622F765-07C4-4000-A3EF-749D7B73CA90}"/>
                </a:ext>
              </a:extLst>
            </p:cNvPr>
            <p:cNvSpPr/>
            <p:nvPr/>
          </p:nvSpPr>
          <p:spPr>
            <a:xfrm>
              <a:off x="2707805" y="2389846"/>
              <a:ext cx="158344" cy="26747"/>
            </a:xfrm>
            <a:custGeom>
              <a:avLst/>
              <a:gdLst>
                <a:gd name="connsiteX0" fmla="*/ 0 w 158344"/>
                <a:gd name="connsiteY0" fmla="*/ 25795 h 26747"/>
                <a:gd name="connsiteX1" fmla="*/ 0 w 158344"/>
                <a:gd name="connsiteY1" fmla="*/ 3888 h 26747"/>
                <a:gd name="connsiteX2" fmla="*/ 5715 w 158344"/>
                <a:gd name="connsiteY2" fmla="*/ 78 h 26747"/>
                <a:gd name="connsiteX3" fmla="*/ 150495 w 158344"/>
                <a:gd name="connsiteY3" fmla="*/ 78 h 26747"/>
                <a:gd name="connsiteX4" fmla="*/ 158115 w 158344"/>
                <a:gd name="connsiteY4" fmla="*/ 8650 h 26747"/>
                <a:gd name="connsiteX5" fmla="*/ 158115 w 158344"/>
                <a:gd name="connsiteY5" fmla="*/ 26748 h 2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44" h="26747">
                  <a:moveTo>
                    <a:pt x="0" y="25795"/>
                  </a:moveTo>
                  <a:lnTo>
                    <a:pt x="0" y="3888"/>
                  </a:lnTo>
                  <a:cubicBezTo>
                    <a:pt x="0" y="-875"/>
                    <a:pt x="2857" y="78"/>
                    <a:pt x="5715" y="78"/>
                  </a:cubicBezTo>
                  <a:lnTo>
                    <a:pt x="150495" y="78"/>
                  </a:lnTo>
                  <a:cubicBezTo>
                    <a:pt x="157163" y="78"/>
                    <a:pt x="159068" y="1983"/>
                    <a:pt x="158115" y="8650"/>
                  </a:cubicBezTo>
                  <a:lnTo>
                    <a:pt x="158115" y="26748"/>
                  </a:lnTo>
                  <a:close/>
                </a:path>
              </a:pathLst>
            </a:custGeom>
            <a:grpFill/>
            <a:ln w="9525" cap="flat">
              <a:noFill/>
              <a:prstDash val="solid"/>
              <a:miter/>
            </a:ln>
          </p:spPr>
          <p:txBody>
            <a:bodyPr rtlCol="0" anchor="ctr"/>
            <a:lstStyle/>
            <a:p>
              <a:endParaRPr lang="en-US" dirty="0"/>
            </a:p>
          </p:txBody>
        </p:sp>
        <p:sp>
          <p:nvSpPr>
            <p:cNvPr id="58" name="Freeform: Shape 31">
              <a:extLst>
                <a:ext uri="{FF2B5EF4-FFF2-40B4-BE49-F238E27FC236}">
                  <a16:creationId xmlns:a16="http://schemas.microsoft.com/office/drawing/2014/main" id="{BC136F3E-1FF3-4BA5-B2DC-777023F5CA71}"/>
                </a:ext>
              </a:extLst>
            </p:cNvPr>
            <p:cNvSpPr/>
            <p:nvPr/>
          </p:nvSpPr>
          <p:spPr>
            <a:xfrm>
              <a:off x="2548737" y="2442312"/>
              <a:ext cx="159106" cy="26669"/>
            </a:xfrm>
            <a:custGeom>
              <a:avLst/>
              <a:gdLst>
                <a:gd name="connsiteX0" fmla="*/ 159068 w 159106"/>
                <a:gd name="connsiteY0" fmla="*/ 0 h 26669"/>
                <a:gd name="connsiteX1" fmla="*/ 158115 w 159106"/>
                <a:gd name="connsiteY1" fmla="*/ 22860 h 26669"/>
                <a:gd name="connsiteX2" fmla="*/ 153353 w 159106"/>
                <a:gd name="connsiteY2" fmla="*/ 26670 h 26669"/>
                <a:gd name="connsiteX3" fmla="*/ 9525 w 159106"/>
                <a:gd name="connsiteY3" fmla="*/ 26670 h 26669"/>
                <a:gd name="connsiteX4" fmla="*/ 0 w 159106"/>
                <a:gd name="connsiteY4" fmla="*/ 17145 h 26669"/>
                <a:gd name="connsiteX5" fmla="*/ 0 w 159106"/>
                <a:gd name="connsiteY5" fmla="*/ 1905 h 26669"/>
                <a:gd name="connsiteX6" fmla="*/ 953 w 159106"/>
                <a:gd name="connsiteY6" fmla="*/ 0 h 2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06" h="26669">
                  <a:moveTo>
                    <a:pt x="159068" y="0"/>
                  </a:moveTo>
                  <a:cubicBezTo>
                    <a:pt x="159225" y="7632"/>
                    <a:pt x="158907" y="15267"/>
                    <a:pt x="158115" y="22860"/>
                  </a:cubicBezTo>
                  <a:cubicBezTo>
                    <a:pt x="158115" y="23813"/>
                    <a:pt x="155258" y="25718"/>
                    <a:pt x="153353" y="26670"/>
                  </a:cubicBezTo>
                  <a:lnTo>
                    <a:pt x="9525" y="26670"/>
                  </a:lnTo>
                  <a:cubicBezTo>
                    <a:pt x="0" y="26670"/>
                    <a:pt x="0" y="26670"/>
                    <a:pt x="0" y="17145"/>
                  </a:cubicBezTo>
                  <a:lnTo>
                    <a:pt x="0" y="1905"/>
                  </a:lnTo>
                  <a:cubicBezTo>
                    <a:pt x="551" y="1416"/>
                    <a:pt x="892" y="734"/>
                    <a:pt x="953" y="0"/>
                  </a:cubicBezTo>
                  <a:close/>
                </a:path>
              </a:pathLst>
            </a:custGeom>
            <a:grpFill/>
            <a:ln w="9525" cap="flat">
              <a:noFill/>
              <a:prstDash val="solid"/>
              <a:miter/>
            </a:ln>
          </p:spPr>
          <p:txBody>
            <a:bodyPr rtlCol="0" anchor="ctr"/>
            <a:lstStyle/>
            <a:p>
              <a:endParaRPr lang="en-US" dirty="0"/>
            </a:p>
          </p:txBody>
        </p:sp>
        <p:sp>
          <p:nvSpPr>
            <p:cNvPr id="59" name="Freeform: Shape 32">
              <a:extLst>
                <a:ext uri="{FF2B5EF4-FFF2-40B4-BE49-F238E27FC236}">
                  <a16:creationId xmlns:a16="http://schemas.microsoft.com/office/drawing/2014/main" id="{93EF0CB3-1CF0-4E0D-A890-A695CDCF8FE3}"/>
                </a:ext>
              </a:extLst>
            </p:cNvPr>
            <p:cNvSpPr/>
            <p:nvPr/>
          </p:nvSpPr>
          <p:spPr>
            <a:xfrm>
              <a:off x="2548737" y="2389209"/>
              <a:ext cx="26670" cy="26432"/>
            </a:xfrm>
            <a:custGeom>
              <a:avLst/>
              <a:gdLst>
                <a:gd name="connsiteX0" fmla="*/ 0 w 26670"/>
                <a:gd name="connsiteY0" fmla="*/ 26432 h 26432"/>
                <a:gd name="connsiteX1" fmla="*/ 0 w 26670"/>
                <a:gd name="connsiteY1" fmla="*/ 3572 h 26432"/>
                <a:gd name="connsiteX2" fmla="*/ 3810 w 26670"/>
                <a:gd name="connsiteY2" fmla="*/ 715 h 26432"/>
                <a:gd name="connsiteX3" fmla="*/ 22860 w 26670"/>
                <a:gd name="connsiteY3" fmla="*/ 715 h 26432"/>
                <a:gd name="connsiteX4" fmla="*/ 26670 w 26670"/>
                <a:gd name="connsiteY4" fmla="*/ 4525 h 26432"/>
                <a:gd name="connsiteX5" fmla="*/ 26670 w 26670"/>
                <a:gd name="connsiteY5" fmla="*/ 22622 h 26432"/>
                <a:gd name="connsiteX6" fmla="*/ 22860 w 26670"/>
                <a:gd name="connsiteY6" fmla="*/ 26432 h 2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 h="26432">
                  <a:moveTo>
                    <a:pt x="0" y="26432"/>
                  </a:moveTo>
                  <a:lnTo>
                    <a:pt x="0" y="3572"/>
                  </a:lnTo>
                  <a:lnTo>
                    <a:pt x="3810" y="715"/>
                  </a:lnTo>
                  <a:cubicBezTo>
                    <a:pt x="10124" y="-238"/>
                    <a:pt x="16546" y="-238"/>
                    <a:pt x="22860" y="715"/>
                  </a:cubicBezTo>
                  <a:cubicBezTo>
                    <a:pt x="24552" y="1478"/>
                    <a:pt x="25906" y="2833"/>
                    <a:pt x="26670" y="4525"/>
                  </a:cubicBezTo>
                  <a:lnTo>
                    <a:pt x="26670" y="22622"/>
                  </a:lnTo>
                  <a:cubicBezTo>
                    <a:pt x="25906" y="24314"/>
                    <a:pt x="24552" y="25669"/>
                    <a:pt x="22860" y="26432"/>
                  </a:cubicBezTo>
                  <a:close/>
                </a:path>
              </a:pathLst>
            </a:custGeom>
            <a:grpFill/>
            <a:ln w="9525" cap="flat">
              <a:noFill/>
              <a:prstDash val="solid"/>
              <a:miter/>
            </a:ln>
          </p:spPr>
          <p:txBody>
            <a:bodyPr rtlCol="0" anchor="ctr"/>
            <a:lstStyle/>
            <a:p>
              <a:endParaRPr lang="en-US" dirty="0"/>
            </a:p>
          </p:txBody>
        </p:sp>
        <p:sp>
          <p:nvSpPr>
            <p:cNvPr id="60" name="Freeform: Shape 33">
              <a:extLst>
                <a:ext uri="{FF2B5EF4-FFF2-40B4-BE49-F238E27FC236}">
                  <a16:creationId xmlns:a16="http://schemas.microsoft.com/office/drawing/2014/main" id="{BAC907BB-B11F-4E8C-A426-56C169332978}"/>
                </a:ext>
              </a:extLst>
            </p:cNvPr>
            <p:cNvSpPr/>
            <p:nvPr/>
          </p:nvSpPr>
          <p:spPr>
            <a:xfrm>
              <a:off x="2654465" y="2389566"/>
              <a:ext cx="26853" cy="27242"/>
            </a:xfrm>
            <a:custGeom>
              <a:avLst/>
              <a:gdLst>
                <a:gd name="connsiteX0" fmla="*/ 0 w 26853"/>
                <a:gd name="connsiteY0" fmla="*/ 358 h 27242"/>
                <a:gd name="connsiteX1" fmla="*/ 23813 w 26853"/>
                <a:gd name="connsiteY1" fmla="*/ 358 h 27242"/>
                <a:gd name="connsiteX2" fmla="*/ 26670 w 26853"/>
                <a:gd name="connsiteY2" fmla="*/ 3216 h 27242"/>
                <a:gd name="connsiteX3" fmla="*/ 26670 w 26853"/>
                <a:gd name="connsiteY3" fmla="*/ 5121 h 27242"/>
                <a:gd name="connsiteX4" fmla="*/ 0 w 26853"/>
                <a:gd name="connsiteY4" fmla="*/ 25123 h 27242"/>
                <a:gd name="connsiteX5" fmla="*/ 0 w 26853"/>
                <a:gd name="connsiteY5" fmla="*/ 358 h 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53" h="27242">
                  <a:moveTo>
                    <a:pt x="0" y="358"/>
                  </a:moveTo>
                  <a:cubicBezTo>
                    <a:pt x="7930" y="-119"/>
                    <a:pt x="15882" y="-119"/>
                    <a:pt x="23813" y="358"/>
                  </a:cubicBezTo>
                  <a:cubicBezTo>
                    <a:pt x="24765" y="358"/>
                    <a:pt x="25717" y="2263"/>
                    <a:pt x="26670" y="3216"/>
                  </a:cubicBezTo>
                  <a:lnTo>
                    <a:pt x="26670" y="5121"/>
                  </a:lnTo>
                  <a:cubicBezTo>
                    <a:pt x="27622" y="27981"/>
                    <a:pt x="25717" y="29886"/>
                    <a:pt x="0" y="25123"/>
                  </a:cubicBezTo>
                  <a:lnTo>
                    <a:pt x="0" y="358"/>
                  </a:lnTo>
                  <a:close/>
                </a:path>
              </a:pathLst>
            </a:custGeom>
            <a:grpFill/>
            <a:ln w="9525" cap="flat">
              <a:noFill/>
              <a:prstDash val="solid"/>
              <a:miter/>
            </a:ln>
          </p:spPr>
          <p:txBody>
            <a:bodyPr rtlCol="0" anchor="ctr"/>
            <a:lstStyle/>
            <a:p>
              <a:endParaRPr lang="en-US" dirty="0"/>
            </a:p>
          </p:txBody>
        </p:sp>
        <p:sp>
          <p:nvSpPr>
            <p:cNvPr id="61" name="Freeform: Shape 34">
              <a:extLst>
                <a:ext uri="{FF2B5EF4-FFF2-40B4-BE49-F238E27FC236}">
                  <a16:creationId xmlns:a16="http://schemas.microsoft.com/office/drawing/2014/main" id="{56C17F06-700F-4715-9326-F5F36F705FD6}"/>
                </a:ext>
              </a:extLst>
            </p:cNvPr>
            <p:cNvSpPr/>
            <p:nvPr/>
          </p:nvSpPr>
          <p:spPr>
            <a:xfrm>
              <a:off x="2734116" y="2442311"/>
              <a:ext cx="26791" cy="26670"/>
            </a:xfrm>
            <a:custGeom>
              <a:avLst/>
              <a:gdLst>
                <a:gd name="connsiteX0" fmla="*/ 359 w 26791"/>
                <a:gd name="connsiteY0" fmla="*/ 26670 h 26670"/>
                <a:gd name="connsiteX1" fmla="*/ 359 w 26791"/>
                <a:gd name="connsiteY1" fmla="*/ 3810 h 26670"/>
                <a:gd name="connsiteX2" fmla="*/ 4169 w 26791"/>
                <a:gd name="connsiteY2" fmla="*/ 0 h 26670"/>
                <a:gd name="connsiteX3" fmla="*/ 22267 w 26791"/>
                <a:gd name="connsiteY3" fmla="*/ 0 h 26670"/>
                <a:gd name="connsiteX4" fmla="*/ 26077 w 26791"/>
                <a:gd name="connsiteY4" fmla="*/ 3810 h 26670"/>
                <a:gd name="connsiteX5" fmla="*/ 26077 w 26791"/>
                <a:gd name="connsiteY5" fmla="*/ 22860 h 26670"/>
                <a:gd name="connsiteX6" fmla="*/ 23219 w 26791"/>
                <a:gd name="connsiteY6" fmla="*/ 26670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91" h="26670">
                  <a:moveTo>
                    <a:pt x="359" y="26670"/>
                  </a:moveTo>
                  <a:cubicBezTo>
                    <a:pt x="-120" y="19058"/>
                    <a:pt x="-120" y="11422"/>
                    <a:pt x="359" y="3810"/>
                  </a:cubicBezTo>
                  <a:cubicBezTo>
                    <a:pt x="1123" y="2118"/>
                    <a:pt x="2478" y="764"/>
                    <a:pt x="4169" y="0"/>
                  </a:cubicBezTo>
                  <a:lnTo>
                    <a:pt x="22267" y="0"/>
                  </a:lnTo>
                  <a:cubicBezTo>
                    <a:pt x="24371" y="0"/>
                    <a:pt x="26077" y="1706"/>
                    <a:pt x="26077" y="3810"/>
                  </a:cubicBezTo>
                  <a:cubicBezTo>
                    <a:pt x="27030" y="10124"/>
                    <a:pt x="27030" y="16546"/>
                    <a:pt x="26077" y="22860"/>
                  </a:cubicBezTo>
                  <a:cubicBezTo>
                    <a:pt x="26077" y="23813"/>
                    <a:pt x="24172" y="25718"/>
                    <a:pt x="23219" y="26670"/>
                  </a:cubicBezTo>
                  <a:close/>
                </a:path>
              </a:pathLst>
            </a:custGeom>
            <a:grpFill/>
            <a:ln w="9525" cap="flat">
              <a:noFill/>
              <a:prstDash val="solid"/>
              <a:miter/>
            </a:ln>
          </p:spPr>
          <p:txBody>
            <a:bodyPr rtlCol="0" anchor="ctr"/>
            <a:lstStyle/>
            <a:p>
              <a:endParaRPr lang="en-US" dirty="0"/>
            </a:p>
          </p:txBody>
        </p:sp>
        <p:sp>
          <p:nvSpPr>
            <p:cNvPr id="63" name="Freeform: Shape 35">
              <a:extLst>
                <a:ext uri="{FF2B5EF4-FFF2-40B4-BE49-F238E27FC236}">
                  <a16:creationId xmlns:a16="http://schemas.microsoft.com/office/drawing/2014/main" id="{D2E92569-7D55-49B1-A19B-A201EB72B570}"/>
                </a:ext>
              </a:extLst>
            </p:cNvPr>
            <p:cNvSpPr/>
            <p:nvPr/>
          </p:nvSpPr>
          <p:spPr>
            <a:xfrm>
              <a:off x="2602077" y="2389566"/>
              <a:ext cx="26426" cy="26075"/>
            </a:xfrm>
            <a:custGeom>
              <a:avLst/>
              <a:gdLst>
                <a:gd name="connsiteX0" fmla="*/ 0 w 26426"/>
                <a:gd name="connsiteY0" fmla="*/ 358 h 26075"/>
                <a:gd name="connsiteX1" fmla="*/ 22860 w 26426"/>
                <a:gd name="connsiteY1" fmla="*/ 358 h 26075"/>
                <a:gd name="connsiteX2" fmla="*/ 25717 w 26426"/>
                <a:gd name="connsiteY2" fmla="*/ 4168 h 26075"/>
                <a:gd name="connsiteX3" fmla="*/ 25717 w 26426"/>
                <a:gd name="connsiteY3" fmla="*/ 22265 h 26075"/>
                <a:gd name="connsiteX4" fmla="*/ 21908 w 26426"/>
                <a:gd name="connsiteY4" fmla="*/ 26075 h 26075"/>
                <a:gd name="connsiteX5" fmla="*/ 3810 w 26426"/>
                <a:gd name="connsiteY5" fmla="*/ 26075 h 26075"/>
                <a:gd name="connsiteX6" fmla="*/ 0 w 26426"/>
                <a:gd name="connsiteY6" fmla="*/ 22265 h 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26" h="26075">
                  <a:moveTo>
                    <a:pt x="0" y="358"/>
                  </a:moveTo>
                  <a:cubicBezTo>
                    <a:pt x="7613" y="-119"/>
                    <a:pt x="15247" y="-119"/>
                    <a:pt x="22860" y="358"/>
                  </a:cubicBezTo>
                  <a:cubicBezTo>
                    <a:pt x="23813" y="358"/>
                    <a:pt x="25717" y="3215"/>
                    <a:pt x="25717" y="4168"/>
                  </a:cubicBezTo>
                  <a:cubicBezTo>
                    <a:pt x="26663" y="10163"/>
                    <a:pt x="26663" y="16270"/>
                    <a:pt x="25717" y="22265"/>
                  </a:cubicBezTo>
                  <a:cubicBezTo>
                    <a:pt x="25717" y="23218"/>
                    <a:pt x="23813" y="26075"/>
                    <a:pt x="21908" y="26075"/>
                  </a:cubicBezTo>
                  <a:lnTo>
                    <a:pt x="3810" y="26075"/>
                  </a:lnTo>
                  <a:cubicBezTo>
                    <a:pt x="2858" y="26075"/>
                    <a:pt x="0" y="24170"/>
                    <a:pt x="0" y="22265"/>
                  </a:cubicBezTo>
                  <a:close/>
                </a:path>
              </a:pathLst>
            </a:custGeom>
            <a:grpFill/>
            <a:ln w="9525" cap="flat">
              <a:noFill/>
              <a:prstDash val="solid"/>
              <a:miter/>
            </a:ln>
          </p:spPr>
          <p:txBody>
            <a:bodyPr rtlCol="0" anchor="ctr"/>
            <a:lstStyle/>
            <a:p>
              <a:endParaRPr lang="en-US" dirty="0"/>
            </a:p>
          </p:txBody>
        </p:sp>
        <p:sp>
          <p:nvSpPr>
            <p:cNvPr id="64" name="Freeform: Shape 36">
              <a:extLst>
                <a:ext uri="{FF2B5EF4-FFF2-40B4-BE49-F238E27FC236}">
                  <a16:creationId xmlns:a16="http://schemas.microsoft.com/office/drawing/2014/main" id="{3746E5BF-3019-4CF0-BF45-44B2B525489C}"/>
                </a:ext>
              </a:extLst>
            </p:cNvPr>
            <p:cNvSpPr/>
            <p:nvPr/>
          </p:nvSpPr>
          <p:spPr>
            <a:xfrm>
              <a:off x="2642082" y="2839504"/>
              <a:ext cx="131445" cy="25717"/>
            </a:xfrm>
            <a:custGeom>
              <a:avLst/>
              <a:gdLst>
                <a:gd name="connsiteX0" fmla="*/ 0 w 131445"/>
                <a:gd name="connsiteY0" fmla="*/ 25718 h 25717"/>
                <a:gd name="connsiteX1" fmla="*/ 0 w 131445"/>
                <a:gd name="connsiteY1" fmla="*/ 0 h 25717"/>
                <a:gd name="connsiteX2" fmla="*/ 131445 w 131445"/>
                <a:gd name="connsiteY2" fmla="*/ 0 h 25717"/>
                <a:gd name="connsiteX3" fmla="*/ 131445 w 131445"/>
                <a:gd name="connsiteY3" fmla="*/ 25718 h 25717"/>
              </a:gdLst>
              <a:ahLst/>
              <a:cxnLst>
                <a:cxn ang="0">
                  <a:pos x="connsiteX0" y="connsiteY0"/>
                </a:cxn>
                <a:cxn ang="0">
                  <a:pos x="connsiteX1" y="connsiteY1"/>
                </a:cxn>
                <a:cxn ang="0">
                  <a:pos x="connsiteX2" y="connsiteY2"/>
                </a:cxn>
                <a:cxn ang="0">
                  <a:pos x="connsiteX3" y="connsiteY3"/>
                </a:cxn>
              </a:cxnLst>
              <a:rect l="l" t="t" r="r" b="b"/>
              <a:pathLst>
                <a:path w="131445" h="25717">
                  <a:moveTo>
                    <a:pt x="0" y="25718"/>
                  </a:moveTo>
                  <a:lnTo>
                    <a:pt x="0" y="0"/>
                  </a:lnTo>
                  <a:lnTo>
                    <a:pt x="131445" y="0"/>
                  </a:lnTo>
                  <a:lnTo>
                    <a:pt x="131445" y="25718"/>
                  </a:lnTo>
                  <a:close/>
                </a:path>
              </a:pathLst>
            </a:custGeom>
            <a:grpFill/>
            <a:ln w="9525" cap="flat">
              <a:noFill/>
              <a:prstDash val="solid"/>
              <a:miter/>
            </a:ln>
          </p:spPr>
          <p:txBody>
            <a:bodyPr rtlCol="0" anchor="ctr"/>
            <a:lstStyle/>
            <a:p>
              <a:endParaRPr lang="en-US" dirty="0"/>
            </a:p>
          </p:txBody>
        </p:sp>
      </p:grpSp>
      <p:cxnSp>
        <p:nvCxnSpPr>
          <p:cNvPr id="141" name="Straight Connector 140">
            <a:extLst>
              <a:ext uri="{FF2B5EF4-FFF2-40B4-BE49-F238E27FC236}">
                <a16:creationId xmlns:a16="http://schemas.microsoft.com/office/drawing/2014/main" id="{6429B63F-3BA3-4E51-9CFF-CE2CF5E74AE7}"/>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118EBA57-C41E-4B69-9941-2EB3DD9CAEF9}"/>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D86962BD-DBFA-4623-9FAB-525157316CE6}"/>
              </a:ext>
            </a:extLst>
          </p:cNvPr>
          <p:cNvSpPr/>
          <p:nvPr userDrawn="1"/>
        </p:nvSpPr>
        <p:spPr>
          <a:xfrm>
            <a:off x="6488533" y="2263853"/>
            <a:ext cx="113158" cy="102069"/>
          </a:xfrm>
          <a:prstGeom prst="rect">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TextBox 144">
            <a:extLst>
              <a:ext uri="{FF2B5EF4-FFF2-40B4-BE49-F238E27FC236}">
                <a16:creationId xmlns:a16="http://schemas.microsoft.com/office/drawing/2014/main" id="{BB28FD4C-9C55-4C07-A382-86EE561D0500}"/>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F1E37C"/>
                </a:solidFill>
                <a:cs typeface="+mj-cs"/>
              </a:rPr>
              <a:t>Engineering Manager</a:t>
            </a:r>
          </a:p>
        </p:txBody>
      </p:sp>
      <p:sp>
        <p:nvSpPr>
          <p:cNvPr id="146" name="Rectangle 145">
            <a:extLst>
              <a:ext uri="{FF2B5EF4-FFF2-40B4-BE49-F238E27FC236}">
                <a16:creationId xmlns:a16="http://schemas.microsoft.com/office/drawing/2014/main" id="{BFBC24C0-74DE-4AFC-B2FB-362FB09DCBFE}"/>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TextBox 146">
            <a:extLst>
              <a:ext uri="{FF2B5EF4-FFF2-40B4-BE49-F238E27FC236}">
                <a16:creationId xmlns:a16="http://schemas.microsoft.com/office/drawing/2014/main" id="{027E84BA-EBC1-4A32-8F54-3C8D474346ED}"/>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148" name="TextBox 147">
            <a:extLst>
              <a:ext uri="{FF2B5EF4-FFF2-40B4-BE49-F238E27FC236}">
                <a16:creationId xmlns:a16="http://schemas.microsoft.com/office/drawing/2014/main" id="{F8F73C8D-4E5E-4A9F-A7FF-12D8DF0DAD36}"/>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149" name="TextBox 148">
            <a:extLst>
              <a:ext uri="{FF2B5EF4-FFF2-40B4-BE49-F238E27FC236}">
                <a16:creationId xmlns:a16="http://schemas.microsoft.com/office/drawing/2014/main" id="{B1998D39-F97A-41EE-9320-67BD3D4830A5}"/>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F1E37C"/>
                </a:solidFill>
                <a:cs typeface="+mj-cs"/>
              </a:rPr>
              <a:t>US</a:t>
            </a:r>
          </a:p>
        </p:txBody>
      </p:sp>
      <p:sp>
        <p:nvSpPr>
          <p:cNvPr id="150" name="TextBox 149">
            <a:extLst>
              <a:ext uri="{FF2B5EF4-FFF2-40B4-BE49-F238E27FC236}">
                <a16:creationId xmlns:a16="http://schemas.microsoft.com/office/drawing/2014/main" id="{147AB72B-ACAD-4210-A237-FC3F89A5B3A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F1E37C"/>
                </a:solidFill>
                <a:cs typeface="+mj-cs"/>
              </a:rPr>
              <a:t>54%</a:t>
            </a:r>
          </a:p>
        </p:txBody>
      </p:sp>
      <p:sp>
        <p:nvSpPr>
          <p:cNvPr id="151" name="TextBox 150">
            <a:extLst>
              <a:ext uri="{FF2B5EF4-FFF2-40B4-BE49-F238E27FC236}">
                <a16:creationId xmlns:a16="http://schemas.microsoft.com/office/drawing/2014/main" id="{544F4858-ED53-422C-BF5A-97F1666CDEA3}"/>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152" name="TextBox 151">
            <a:extLst>
              <a:ext uri="{FF2B5EF4-FFF2-40B4-BE49-F238E27FC236}">
                <a16:creationId xmlns:a16="http://schemas.microsoft.com/office/drawing/2014/main" id="{78457CC5-C90E-4860-BBEC-F2B6573FA39C}"/>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sp>
        <p:nvSpPr>
          <p:cNvPr id="153" name="TextBox 152">
            <a:extLst>
              <a:ext uri="{FF2B5EF4-FFF2-40B4-BE49-F238E27FC236}">
                <a16:creationId xmlns:a16="http://schemas.microsoft.com/office/drawing/2014/main" id="{656FCB28-8709-4BDB-8137-0440F24EF67A}"/>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grpSp>
        <p:nvGrpSpPr>
          <p:cNvPr id="154" name="Group 153">
            <a:extLst>
              <a:ext uri="{FF2B5EF4-FFF2-40B4-BE49-F238E27FC236}">
                <a16:creationId xmlns:a16="http://schemas.microsoft.com/office/drawing/2014/main" id="{BDC1191A-9485-43A3-B049-CAC0134F05A7}"/>
              </a:ext>
            </a:extLst>
          </p:cNvPr>
          <p:cNvGrpSpPr/>
          <p:nvPr userDrawn="1"/>
        </p:nvGrpSpPr>
        <p:grpSpPr>
          <a:xfrm>
            <a:off x="6431280" y="4175760"/>
            <a:ext cx="5069840" cy="1653348"/>
            <a:chOff x="6431280" y="4175760"/>
            <a:chExt cx="5069840" cy="1653348"/>
          </a:xfrm>
        </p:grpSpPr>
        <p:cxnSp>
          <p:nvCxnSpPr>
            <p:cNvPr id="155" name="Straight Connector 154">
              <a:extLst>
                <a:ext uri="{FF2B5EF4-FFF2-40B4-BE49-F238E27FC236}">
                  <a16:creationId xmlns:a16="http://schemas.microsoft.com/office/drawing/2014/main" id="{0B393032-E047-4D78-944D-52D63EE2520C}"/>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14984F95-F542-452C-B531-82C99245B79B}"/>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5A7C391F-9E6D-4BB7-84F7-EC51A4AC2B3D}"/>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59" name="TextBox 158">
            <a:extLst>
              <a:ext uri="{FF2B5EF4-FFF2-40B4-BE49-F238E27FC236}">
                <a16:creationId xmlns:a16="http://schemas.microsoft.com/office/drawing/2014/main" id="{106ED9D8-7301-4DD9-954D-E1C9BCF50DF4}"/>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60" name="TextBox 159">
            <a:extLst>
              <a:ext uri="{FF2B5EF4-FFF2-40B4-BE49-F238E27FC236}">
                <a16:creationId xmlns:a16="http://schemas.microsoft.com/office/drawing/2014/main" id="{97FCF318-7A43-4562-9043-270F910FDF58}"/>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61" name="TextBox 160">
            <a:extLst>
              <a:ext uri="{FF2B5EF4-FFF2-40B4-BE49-F238E27FC236}">
                <a16:creationId xmlns:a16="http://schemas.microsoft.com/office/drawing/2014/main" id="{E08B993C-E5A2-492B-A087-9A2D8C994587}"/>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62" name="TextBox 161">
            <a:extLst>
              <a:ext uri="{FF2B5EF4-FFF2-40B4-BE49-F238E27FC236}">
                <a16:creationId xmlns:a16="http://schemas.microsoft.com/office/drawing/2014/main" id="{8ECEA2B5-6B59-4820-94E2-29A909E1A4EB}"/>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63" name="TextBox 162">
            <a:extLst>
              <a:ext uri="{FF2B5EF4-FFF2-40B4-BE49-F238E27FC236}">
                <a16:creationId xmlns:a16="http://schemas.microsoft.com/office/drawing/2014/main" id="{52E57D70-C1AF-4691-A88E-415C679DAA3E}"/>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164" name="TextBox 163">
            <a:extLst>
              <a:ext uri="{FF2B5EF4-FFF2-40B4-BE49-F238E27FC236}">
                <a16:creationId xmlns:a16="http://schemas.microsoft.com/office/drawing/2014/main" id="{990F334B-7BBF-4C61-9838-30950096C5D8}"/>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65" name="TextBox 164">
            <a:extLst>
              <a:ext uri="{FF2B5EF4-FFF2-40B4-BE49-F238E27FC236}">
                <a16:creationId xmlns:a16="http://schemas.microsoft.com/office/drawing/2014/main" id="{11C8BC73-3896-464C-8EE9-4C79886795CB}"/>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66" name="TextBox 165">
            <a:extLst>
              <a:ext uri="{FF2B5EF4-FFF2-40B4-BE49-F238E27FC236}">
                <a16:creationId xmlns:a16="http://schemas.microsoft.com/office/drawing/2014/main" id="{41A0C113-CB96-4BEB-935F-39089B2E7353}"/>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67" name="TextBox 166">
            <a:extLst>
              <a:ext uri="{FF2B5EF4-FFF2-40B4-BE49-F238E27FC236}">
                <a16:creationId xmlns:a16="http://schemas.microsoft.com/office/drawing/2014/main" id="{53FF104A-C354-4FC1-98AD-8A3FB3FB691A}"/>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168" name="TextBox 167">
            <a:extLst>
              <a:ext uri="{FF2B5EF4-FFF2-40B4-BE49-F238E27FC236}">
                <a16:creationId xmlns:a16="http://schemas.microsoft.com/office/drawing/2014/main" id="{D1EAD9F9-670E-42E7-B286-EA67C74C339C}"/>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169" name="TextBox 168">
            <a:extLst>
              <a:ext uri="{FF2B5EF4-FFF2-40B4-BE49-F238E27FC236}">
                <a16:creationId xmlns:a16="http://schemas.microsoft.com/office/drawing/2014/main" id="{DE45938E-9894-44AD-9209-0BE9E6DBB379}"/>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170" name="TextBox 169">
            <a:extLst>
              <a:ext uri="{FF2B5EF4-FFF2-40B4-BE49-F238E27FC236}">
                <a16:creationId xmlns:a16="http://schemas.microsoft.com/office/drawing/2014/main" id="{DB823ACD-CFED-41DE-A32D-E04D22A5EE2B}"/>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71" name="TextBox 170">
            <a:extLst>
              <a:ext uri="{FF2B5EF4-FFF2-40B4-BE49-F238E27FC236}">
                <a16:creationId xmlns:a16="http://schemas.microsoft.com/office/drawing/2014/main" id="{269D27C5-CBAE-4684-81EC-D447DB14564A}"/>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72" name="TextBox 171">
            <a:extLst>
              <a:ext uri="{FF2B5EF4-FFF2-40B4-BE49-F238E27FC236}">
                <a16:creationId xmlns:a16="http://schemas.microsoft.com/office/drawing/2014/main" id="{DBF547DF-387C-4122-9243-89DB5C8DD5D0}"/>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F1E37C"/>
                </a:solidFill>
              </a:rPr>
              <a:t>%25</a:t>
            </a:r>
            <a:endParaRPr lang="en-US" sz="1200" dirty="0">
              <a:solidFill>
                <a:srgbClr val="F1E37C"/>
              </a:solidFill>
            </a:endParaRPr>
          </a:p>
        </p:txBody>
      </p:sp>
      <p:grpSp>
        <p:nvGrpSpPr>
          <p:cNvPr id="173" name="Group 172">
            <a:extLst>
              <a:ext uri="{FF2B5EF4-FFF2-40B4-BE49-F238E27FC236}">
                <a16:creationId xmlns:a16="http://schemas.microsoft.com/office/drawing/2014/main" id="{A388D8AA-B184-427E-BEF8-64115AF7CF34}"/>
              </a:ext>
            </a:extLst>
          </p:cNvPr>
          <p:cNvGrpSpPr/>
          <p:nvPr userDrawn="1"/>
        </p:nvGrpSpPr>
        <p:grpSpPr>
          <a:xfrm>
            <a:off x="6741365" y="4694414"/>
            <a:ext cx="189472" cy="1344100"/>
            <a:chOff x="2844518" y="6975081"/>
            <a:chExt cx="206267" cy="1463239"/>
          </a:xfrm>
          <a:solidFill>
            <a:srgbClr val="2F5598"/>
          </a:solidFill>
        </p:grpSpPr>
        <p:sp>
          <p:nvSpPr>
            <p:cNvPr id="174" name="Oval 173">
              <a:extLst>
                <a:ext uri="{FF2B5EF4-FFF2-40B4-BE49-F238E27FC236}">
                  <a16:creationId xmlns:a16="http://schemas.microsoft.com/office/drawing/2014/main" id="{335CD8E7-7905-473C-8C51-CEA42357458E}"/>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F030D090-B1B6-4F2B-9242-154ABDC36C3B}"/>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Rectangle 175">
              <a:extLst>
                <a:ext uri="{FF2B5EF4-FFF2-40B4-BE49-F238E27FC236}">
                  <a16:creationId xmlns:a16="http://schemas.microsoft.com/office/drawing/2014/main" id="{6EA59161-7FF3-4797-BA6D-1016536BE49E}"/>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7" name="Group 176">
            <a:extLst>
              <a:ext uri="{FF2B5EF4-FFF2-40B4-BE49-F238E27FC236}">
                <a16:creationId xmlns:a16="http://schemas.microsoft.com/office/drawing/2014/main" id="{2E4496D0-CFD9-4069-A36F-60C08A3AD1BC}"/>
              </a:ext>
            </a:extLst>
          </p:cNvPr>
          <p:cNvGrpSpPr/>
          <p:nvPr userDrawn="1"/>
        </p:nvGrpSpPr>
        <p:grpSpPr>
          <a:xfrm>
            <a:off x="7688692" y="4694414"/>
            <a:ext cx="189472" cy="1344100"/>
            <a:chOff x="2844518" y="6975081"/>
            <a:chExt cx="206267" cy="1463239"/>
          </a:xfrm>
          <a:solidFill>
            <a:srgbClr val="2F5598"/>
          </a:solidFill>
        </p:grpSpPr>
        <p:sp>
          <p:nvSpPr>
            <p:cNvPr id="178" name="Oval 177">
              <a:extLst>
                <a:ext uri="{FF2B5EF4-FFF2-40B4-BE49-F238E27FC236}">
                  <a16:creationId xmlns:a16="http://schemas.microsoft.com/office/drawing/2014/main" id="{330F7ADB-C484-4444-91F2-EE82C115A3AA}"/>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Oval 178">
              <a:extLst>
                <a:ext uri="{FF2B5EF4-FFF2-40B4-BE49-F238E27FC236}">
                  <a16:creationId xmlns:a16="http://schemas.microsoft.com/office/drawing/2014/main" id="{1A611F66-B96D-4D69-80AD-EEA42E053DC5}"/>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a:extLst>
                <a:ext uri="{FF2B5EF4-FFF2-40B4-BE49-F238E27FC236}">
                  <a16:creationId xmlns:a16="http://schemas.microsoft.com/office/drawing/2014/main" id="{BE65EEB4-E3BA-4D8F-887F-461B6D72F3A8}"/>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1" name="Group 180">
            <a:extLst>
              <a:ext uri="{FF2B5EF4-FFF2-40B4-BE49-F238E27FC236}">
                <a16:creationId xmlns:a16="http://schemas.microsoft.com/office/drawing/2014/main" id="{6425BA77-7811-43C8-AC63-6F41DC33701E}"/>
              </a:ext>
            </a:extLst>
          </p:cNvPr>
          <p:cNvGrpSpPr/>
          <p:nvPr userDrawn="1"/>
        </p:nvGrpSpPr>
        <p:grpSpPr>
          <a:xfrm>
            <a:off x="8625580" y="5113114"/>
            <a:ext cx="190269" cy="933927"/>
            <a:chOff x="5787914" y="7455489"/>
            <a:chExt cx="190269" cy="933927"/>
          </a:xfrm>
        </p:grpSpPr>
        <p:sp>
          <p:nvSpPr>
            <p:cNvPr id="182" name="Oval 181">
              <a:extLst>
                <a:ext uri="{FF2B5EF4-FFF2-40B4-BE49-F238E27FC236}">
                  <a16:creationId xmlns:a16="http://schemas.microsoft.com/office/drawing/2014/main" id="{67F75916-8CE4-4A44-A2BD-DF02366DD4A2}"/>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a:extLst>
                <a:ext uri="{FF2B5EF4-FFF2-40B4-BE49-F238E27FC236}">
                  <a16:creationId xmlns:a16="http://schemas.microsoft.com/office/drawing/2014/main" id="{D5B8856C-C38C-4116-A7CA-338031FC6535}"/>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Rectangle 183">
              <a:extLst>
                <a:ext uri="{FF2B5EF4-FFF2-40B4-BE49-F238E27FC236}">
                  <a16:creationId xmlns:a16="http://schemas.microsoft.com/office/drawing/2014/main" id="{E74E2CFA-277A-476D-A198-168CBD5F9B43}"/>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5" name="Group 184">
            <a:extLst>
              <a:ext uri="{FF2B5EF4-FFF2-40B4-BE49-F238E27FC236}">
                <a16:creationId xmlns:a16="http://schemas.microsoft.com/office/drawing/2014/main" id="{87FDCEF8-5908-468B-BF19-70E2415530B2}"/>
              </a:ext>
            </a:extLst>
          </p:cNvPr>
          <p:cNvGrpSpPr/>
          <p:nvPr userDrawn="1"/>
        </p:nvGrpSpPr>
        <p:grpSpPr>
          <a:xfrm>
            <a:off x="7948047" y="5113114"/>
            <a:ext cx="190269" cy="933927"/>
            <a:chOff x="5110381" y="7455489"/>
            <a:chExt cx="190269" cy="933927"/>
          </a:xfrm>
          <a:solidFill>
            <a:srgbClr val="F1E37C"/>
          </a:solidFill>
        </p:grpSpPr>
        <p:sp>
          <p:nvSpPr>
            <p:cNvPr id="186" name="Oval 185">
              <a:extLst>
                <a:ext uri="{FF2B5EF4-FFF2-40B4-BE49-F238E27FC236}">
                  <a16:creationId xmlns:a16="http://schemas.microsoft.com/office/drawing/2014/main" id="{3FFE5F5B-6F03-46D9-97EB-6E73E463665C}"/>
                </a:ext>
              </a:extLst>
            </p:cNvPr>
            <p:cNvSpPr/>
            <p:nvPr userDrawn="1"/>
          </p:nvSpPr>
          <p:spPr>
            <a:xfrm>
              <a:off x="5110381" y="7455489"/>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Oval 186">
              <a:extLst>
                <a:ext uri="{FF2B5EF4-FFF2-40B4-BE49-F238E27FC236}">
                  <a16:creationId xmlns:a16="http://schemas.microsoft.com/office/drawing/2014/main" id="{B621A84F-DE01-4F65-9F9D-C69394DF1EDB}"/>
                </a:ext>
              </a:extLst>
            </p:cNvPr>
            <p:cNvSpPr/>
            <p:nvPr userDrawn="1"/>
          </p:nvSpPr>
          <p:spPr>
            <a:xfrm>
              <a:off x="5110860" y="819994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Rectangle 187">
              <a:extLst>
                <a:ext uri="{FF2B5EF4-FFF2-40B4-BE49-F238E27FC236}">
                  <a16:creationId xmlns:a16="http://schemas.microsoft.com/office/drawing/2014/main" id="{EB444780-85A9-412A-9850-497BE41E534A}"/>
                </a:ext>
              </a:extLst>
            </p:cNvPr>
            <p:cNvSpPr/>
            <p:nvPr userDrawn="1"/>
          </p:nvSpPr>
          <p:spPr>
            <a:xfrm>
              <a:off x="5111178" y="7531484"/>
              <a:ext cx="189472" cy="775512"/>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9" name="Group 188">
            <a:extLst>
              <a:ext uri="{FF2B5EF4-FFF2-40B4-BE49-F238E27FC236}">
                <a16:creationId xmlns:a16="http://schemas.microsoft.com/office/drawing/2014/main" id="{FBC2AD00-59BC-4333-B250-13B83C1E50E3}"/>
              </a:ext>
            </a:extLst>
          </p:cNvPr>
          <p:cNvGrpSpPr/>
          <p:nvPr userDrawn="1"/>
        </p:nvGrpSpPr>
        <p:grpSpPr>
          <a:xfrm>
            <a:off x="8905216" y="4819933"/>
            <a:ext cx="190269" cy="1227108"/>
            <a:chOff x="6067550" y="7162308"/>
            <a:chExt cx="190269" cy="1227108"/>
          </a:xfrm>
          <a:solidFill>
            <a:srgbClr val="F1E37C"/>
          </a:solidFill>
        </p:grpSpPr>
        <p:sp>
          <p:nvSpPr>
            <p:cNvPr id="190" name="Oval 189">
              <a:extLst>
                <a:ext uri="{FF2B5EF4-FFF2-40B4-BE49-F238E27FC236}">
                  <a16:creationId xmlns:a16="http://schemas.microsoft.com/office/drawing/2014/main" id="{7F7D22F2-F4C1-4AF8-B4DA-09E4A6E6F273}"/>
                </a:ext>
              </a:extLst>
            </p:cNvPr>
            <p:cNvSpPr/>
            <p:nvPr userDrawn="1"/>
          </p:nvSpPr>
          <p:spPr>
            <a:xfrm>
              <a:off x="6067550" y="7162308"/>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a:extLst>
                <a:ext uri="{FF2B5EF4-FFF2-40B4-BE49-F238E27FC236}">
                  <a16:creationId xmlns:a16="http://schemas.microsoft.com/office/drawing/2014/main" id="{1758FD63-E6D8-4B40-BF86-A64CB935FA47}"/>
                </a:ext>
              </a:extLst>
            </p:cNvPr>
            <p:cNvSpPr/>
            <p:nvPr userDrawn="1"/>
          </p:nvSpPr>
          <p:spPr>
            <a:xfrm>
              <a:off x="6068029" y="819994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a16="http://schemas.microsoft.com/office/drawing/2014/main" id="{1BD48BE5-21D8-4E57-BC71-E9E90AEB668E}"/>
                </a:ext>
              </a:extLst>
            </p:cNvPr>
            <p:cNvSpPr/>
            <p:nvPr userDrawn="1"/>
          </p:nvSpPr>
          <p:spPr>
            <a:xfrm>
              <a:off x="6068347" y="7258050"/>
              <a:ext cx="189472" cy="1048946"/>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3" name="Group 192">
            <a:extLst>
              <a:ext uri="{FF2B5EF4-FFF2-40B4-BE49-F238E27FC236}">
                <a16:creationId xmlns:a16="http://schemas.microsoft.com/office/drawing/2014/main" id="{4A3B6352-EA59-465F-8830-A79A0EB70BF2}"/>
              </a:ext>
            </a:extLst>
          </p:cNvPr>
          <p:cNvGrpSpPr/>
          <p:nvPr userDrawn="1"/>
        </p:nvGrpSpPr>
        <p:grpSpPr>
          <a:xfrm>
            <a:off x="6996119" y="5770511"/>
            <a:ext cx="190079" cy="268003"/>
            <a:chOff x="4158453" y="8112886"/>
            <a:chExt cx="190079" cy="268003"/>
          </a:xfrm>
          <a:solidFill>
            <a:srgbClr val="F1E37C"/>
          </a:solidFill>
        </p:grpSpPr>
        <p:sp>
          <p:nvSpPr>
            <p:cNvPr id="194" name="Oval 193">
              <a:extLst>
                <a:ext uri="{FF2B5EF4-FFF2-40B4-BE49-F238E27FC236}">
                  <a16:creationId xmlns:a16="http://schemas.microsoft.com/office/drawing/2014/main" id="{F86E4D72-DC4E-4F0B-82CC-D52C95ED0C3F}"/>
                </a:ext>
              </a:extLst>
            </p:cNvPr>
            <p:cNvSpPr/>
            <p:nvPr userDrawn="1"/>
          </p:nvSpPr>
          <p:spPr>
            <a:xfrm>
              <a:off x="4159060" y="8112886"/>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Oval 194">
              <a:extLst>
                <a:ext uri="{FF2B5EF4-FFF2-40B4-BE49-F238E27FC236}">
                  <a16:creationId xmlns:a16="http://schemas.microsoft.com/office/drawing/2014/main" id="{84CBDEFB-E70F-4164-BAC7-8F39475EECB9}"/>
                </a:ext>
              </a:extLst>
            </p:cNvPr>
            <p:cNvSpPr/>
            <p:nvPr userDrawn="1"/>
          </p:nvSpPr>
          <p:spPr>
            <a:xfrm>
              <a:off x="4159060" y="8191417"/>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Rectangle 195">
              <a:extLst>
                <a:ext uri="{FF2B5EF4-FFF2-40B4-BE49-F238E27FC236}">
                  <a16:creationId xmlns:a16="http://schemas.microsoft.com/office/drawing/2014/main" id="{05EDBBF5-0333-45A3-9BFD-E026A3B8635A}"/>
                </a:ext>
              </a:extLst>
            </p:cNvPr>
            <p:cNvSpPr/>
            <p:nvPr userDrawn="1"/>
          </p:nvSpPr>
          <p:spPr>
            <a:xfrm>
              <a:off x="4158453" y="8222779"/>
              <a:ext cx="189472" cy="59610"/>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7" name="Group 196">
            <a:extLst>
              <a:ext uri="{FF2B5EF4-FFF2-40B4-BE49-F238E27FC236}">
                <a16:creationId xmlns:a16="http://schemas.microsoft.com/office/drawing/2014/main" id="{5A5526B3-5047-4587-B4F4-69C26D32E6B6}"/>
              </a:ext>
            </a:extLst>
          </p:cNvPr>
          <p:cNvGrpSpPr/>
          <p:nvPr userDrawn="1"/>
        </p:nvGrpSpPr>
        <p:grpSpPr>
          <a:xfrm>
            <a:off x="9848755" y="4957665"/>
            <a:ext cx="190269" cy="1086220"/>
            <a:chOff x="7011089" y="7287848"/>
            <a:chExt cx="190269" cy="1086220"/>
          </a:xfrm>
          <a:solidFill>
            <a:srgbClr val="F1E37C"/>
          </a:solidFill>
        </p:grpSpPr>
        <p:sp>
          <p:nvSpPr>
            <p:cNvPr id="198" name="Oval 197">
              <a:extLst>
                <a:ext uri="{FF2B5EF4-FFF2-40B4-BE49-F238E27FC236}">
                  <a16:creationId xmlns:a16="http://schemas.microsoft.com/office/drawing/2014/main" id="{A3F47DE6-D27F-46E6-BAA9-5F3D1EBFB04A}"/>
                </a:ext>
              </a:extLst>
            </p:cNvPr>
            <p:cNvSpPr/>
            <p:nvPr userDrawn="1"/>
          </p:nvSpPr>
          <p:spPr>
            <a:xfrm>
              <a:off x="7011089" y="7287848"/>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Oval 198">
              <a:extLst>
                <a:ext uri="{FF2B5EF4-FFF2-40B4-BE49-F238E27FC236}">
                  <a16:creationId xmlns:a16="http://schemas.microsoft.com/office/drawing/2014/main" id="{AE1F8549-CF4F-4C77-9BD2-2811E16CA5E1}"/>
                </a:ext>
              </a:extLst>
            </p:cNvPr>
            <p:cNvSpPr/>
            <p:nvPr userDrawn="1"/>
          </p:nvSpPr>
          <p:spPr>
            <a:xfrm>
              <a:off x="7011568" y="8184596"/>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Rectangle 199">
              <a:extLst>
                <a:ext uri="{FF2B5EF4-FFF2-40B4-BE49-F238E27FC236}">
                  <a16:creationId xmlns:a16="http://schemas.microsoft.com/office/drawing/2014/main" id="{76DFE0E0-76BC-43D0-8EA0-AD1344352F66}"/>
                </a:ext>
              </a:extLst>
            </p:cNvPr>
            <p:cNvSpPr/>
            <p:nvPr userDrawn="1"/>
          </p:nvSpPr>
          <p:spPr>
            <a:xfrm>
              <a:off x="7011886" y="7382584"/>
              <a:ext cx="189472" cy="909064"/>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1" name="Group 200">
            <a:extLst>
              <a:ext uri="{FF2B5EF4-FFF2-40B4-BE49-F238E27FC236}">
                <a16:creationId xmlns:a16="http://schemas.microsoft.com/office/drawing/2014/main" id="{38A555E9-FEFE-4461-ACBB-9013CAE7FD18}"/>
              </a:ext>
            </a:extLst>
          </p:cNvPr>
          <p:cNvGrpSpPr/>
          <p:nvPr userDrawn="1"/>
        </p:nvGrpSpPr>
        <p:grpSpPr>
          <a:xfrm>
            <a:off x="9572605" y="5496353"/>
            <a:ext cx="190269" cy="547532"/>
            <a:chOff x="6734939" y="7826536"/>
            <a:chExt cx="190269" cy="547532"/>
          </a:xfrm>
        </p:grpSpPr>
        <p:sp>
          <p:nvSpPr>
            <p:cNvPr id="202" name="Oval 201">
              <a:extLst>
                <a:ext uri="{FF2B5EF4-FFF2-40B4-BE49-F238E27FC236}">
                  <a16:creationId xmlns:a16="http://schemas.microsoft.com/office/drawing/2014/main" id="{5E0AB95E-48AC-443D-8E0D-712CA31B8291}"/>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02D6CB2E-2FD4-4E4F-803B-A26D7BB53BBB}"/>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Rectangle 203">
              <a:extLst>
                <a:ext uri="{FF2B5EF4-FFF2-40B4-BE49-F238E27FC236}">
                  <a16:creationId xmlns:a16="http://schemas.microsoft.com/office/drawing/2014/main" id="{3BC05F23-FEE4-41AE-B34D-AE11CA9E780B}"/>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5" name="Group 204">
            <a:extLst>
              <a:ext uri="{FF2B5EF4-FFF2-40B4-BE49-F238E27FC236}">
                <a16:creationId xmlns:a16="http://schemas.microsoft.com/office/drawing/2014/main" id="{7FA60B28-A1E0-491F-889F-AF0FB637F621}"/>
              </a:ext>
            </a:extLst>
          </p:cNvPr>
          <p:cNvGrpSpPr/>
          <p:nvPr userDrawn="1"/>
        </p:nvGrpSpPr>
        <p:grpSpPr>
          <a:xfrm>
            <a:off x="10522960" y="5542852"/>
            <a:ext cx="190269" cy="499552"/>
            <a:chOff x="7685294" y="7885227"/>
            <a:chExt cx="190269" cy="499552"/>
          </a:xfrm>
        </p:grpSpPr>
        <p:sp>
          <p:nvSpPr>
            <p:cNvPr id="206" name="Oval 205">
              <a:extLst>
                <a:ext uri="{FF2B5EF4-FFF2-40B4-BE49-F238E27FC236}">
                  <a16:creationId xmlns:a16="http://schemas.microsoft.com/office/drawing/2014/main" id="{129D8DF7-F4F9-4253-8E4C-7B12C28E882E}"/>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Oval 206">
              <a:extLst>
                <a:ext uri="{FF2B5EF4-FFF2-40B4-BE49-F238E27FC236}">
                  <a16:creationId xmlns:a16="http://schemas.microsoft.com/office/drawing/2014/main" id="{88069651-5F2A-45B0-9626-9826E9CB9B92}"/>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ectangle 207">
              <a:extLst>
                <a:ext uri="{FF2B5EF4-FFF2-40B4-BE49-F238E27FC236}">
                  <a16:creationId xmlns:a16="http://schemas.microsoft.com/office/drawing/2014/main" id="{BF4F5C5F-277E-4194-AF84-E67CE52115C6}"/>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9" name="Group 208">
            <a:extLst>
              <a:ext uri="{FF2B5EF4-FFF2-40B4-BE49-F238E27FC236}">
                <a16:creationId xmlns:a16="http://schemas.microsoft.com/office/drawing/2014/main" id="{3CB1E2AC-0087-4FA2-843F-AB9D3CAB38FF}"/>
              </a:ext>
            </a:extLst>
          </p:cNvPr>
          <p:cNvGrpSpPr/>
          <p:nvPr userDrawn="1"/>
        </p:nvGrpSpPr>
        <p:grpSpPr>
          <a:xfrm>
            <a:off x="10806104" y="4885487"/>
            <a:ext cx="190269" cy="1160072"/>
            <a:chOff x="7968438" y="7209574"/>
            <a:chExt cx="190269" cy="1160072"/>
          </a:xfrm>
          <a:solidFill>
            <a:srgbClr val="F1E37C"/>
          </a:solidFill>
        </p:grpSpPr>
        <p:sp>
          <p:nvSpPr>
            <p:cNvPr id="210" name="Oval 209">
              <a:extLst>
                <a:ext uri="{FF2B5EF4-FFF2-40B4-BE49-F238E27FC236}">
                  <a16:creationId xmlns:a16="http://schemas.microsoft.com/office/drawing/2014/main" id="{1269F612-8551-4449-861C-0AC7C19FA4C6}"/>
                </a:ext>
              </a:extLst>
            </p:cNvPr>
            <p:cNvSpPr/>
            <p:nvPr userDrawn="1"/>
          </p:nvSpPr>
          <p:spPr>
            <a:xfrm>
              <a:off x="7968438" y="720957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Oval 210">
              <a:extLst>
                <a:ext uri="{FF2B5EF4-FFF2-40B4-BE49-F238E27FC236}">
                  <a16:creationId xmlns:a16="http://schemas.microsoft.com/office/drawing/2014/main" id="{ADC8E7EA-093F-4358-B473-92979F2AFE33}"/>
                </a:ext>
              </a:extLst>
            </p:cNvPr>
            <p:cNvSpPr/>
            <p:nvPr userDrawn="1"/>
          </p:nvSpPr>
          <p:spPr>
            <a:xfrm>
              <a:off x="7968917" y="8180174"/>
              <a:ext cx="189472" cy="189472"/>
            </a:xfrm>
            <a:prstGeom prst="ellipse">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ectangle 211">
              <a:extLst>
                <a:ext uri="{FF2B5EF4-FFF2-40B4-BE49-F238E27FC236}">
                  <a16:creationId xmlns:a16="http://schemas.microsoft.com/office/drawing/2014/main" id="{94CBEEA9-FCAB-4CE2-ACCC-D4509BBD4F1F}"/>
                </a:ext>
              </a:extLst>
            </p:cNvPr>
            <p:cNvSpPr/>
            <p:nvPr userDrawn="1"/>
          </p:nvSpPr>
          <p:spPr>
            <a:xfrm>
              <a:off x="7969235" y="7287848"/>
              <a:ext cx="189472" cy="999378"/>
            </a:xfrm>
            <a:prstGeom prst="rect">
              <a:avLst/>
            </a:prstGeom>
            <a:grp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13" name="Straight Connector 212">
            <a:extLst>
              <a:ext uri="{FF2B5EF4-FFF2-40B4-BE49-F238E27FC236}">
                <a16:creationId xmlns:a16="http://schemas.microsoft.com/office/drawing/2014/main" id="{7987077B-F02D-4623-B3AC-1896C1FEAAE4}"/>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214" name="Oval 213">
            <a:extLst>
              <a:ext uri="{FF2B5EF4-FFF2-40B4-BE49-F238E27FC236}">
                <a16:creationId xmlns:a16="http://schemas.microsoft.com/office/drawing/2014/main" id="{60DF9AAA-0E48-4FB5-AE79-543307499D21}"/>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TextBox 214">
            <a:extLst>
              <a:ext uri="{FF2B5EF4-FFF2-40B4-BE49-F238E27FC236}">
                <a16:creationId xmlns:a16="http://schemas.microsoft.com/office/drawing/2014/main" id="{09D2C0E8-02DA-4EBE-8E4F-CE305B81553C}"/>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F1E37C"/>
                </a:solidFill>
              </a:rPr>
              <a:t>%6</a:t>
            </a:r>
            <a:endParaRPr lang="en-US" sz="1200" dirty="0">
              <a:solidFill>
                <a:srgbClr val="F1E37C"/>
              </a:solidFill>
            </a:endParaRPr>
          </a:p>
        </p:txBody>
      </p:sp>
      <p:sp>
        <p:nvSpPr>
          <p:cNvPr id="216" name="TextBox 215">
            <a:extLst>
              <a:ext uri="{FF2B5EF4-FFF2-40B4-BE49-F238E27FC236}">
                <a16:creationId xmlns:a16="http://schemas.microsoft.com/office/drawing/2014/main" id="{0468491E-362E-4331-A7A5-B0F84F7FCDF2}"/>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F1E37C"/>
                </a:solidFill>
              </a:rPr>
              <a:t>%19</a:t>
            </a:r>
            <a:endParaRPr lang="en-US" sz="1200" dirty="0">
              <a:solidFill>
                <a:srgbClr val="F1E37C"/>
              </a:solidFill>
            </a:endParaRPr>
          </a:p>
        </p:txBody>
      </p:sp>
      <p:sp>
        <p:nvSpPr>
          <p:cNvPr id="217" name="TextBox 216">
            <a:extLst>
              <a:ext uri="{FF2B5EF4-FFF2-40B4-BE49-F238E27FC236}">
                <a16:creationId xmlns:a16="http://schemas.microsoft.com/office/drawing/2014/main" id="{69D3726A-76C4-45DA-AB25-71AA52FD085A}"/>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F1E37C"/>
                </a:solidFill>
              </a:rPr>
              <a:t>%26</a:t>
            </a:r>
            <a:endParaRPr lang="en-US" sz="1200" dirty="0">
              <a:solidFill>
                <a:srgbClr val="F1E37C"/>
              </a:solidFill>
            </a:endParaRPr>
          </a:p>
        </p:txBody>
      </p:sp>
      <p:sp>
        <p:nvSpPr>
          <p:cNvPr id="218" name="TextBox 217">
            <a:extLst>
              <a:ext uri="{FF2B5EF4-FFF2-40B4-BE49-F238E27FC236}">
                <a16:creationId xmlns:a16="http://schemas.microsoft.com/office/drawing/2014/main" id="{C1678405-4322-4134-960A-D48275730865}"/>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219" name="TextBox 218">
            <a:extLst>
              <a:ext uri="{FF2B5EF4-FFF2-40B4-BE49-F238E27FC236}">
                <a16:creationId xmlns:a16="http://schemas.microsoft.com/office/drawing/2014/main" id="{42FC0C81-2DAB-4C5F-ACFB-4686A18DB47A}"/>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F1E37C"/>
                </a:solidFill>
              </a:rPr>
              <a:t>%23</a:t>
            </a:r>
            <a:endParaRPr lang="en-US" sz="1200" dirty="0">
              <a:solidFill>
                <a:srgbClr val="F1E37C"/>
              </a:solidFill>
            </a:endParaRPr>
          </a:p>
        </p:txBody>
      </p:sp>
      <p:sp>
        <p:nvSpPr>
          <p:cNvPr id="220" name="TextBox 219">
            <a:extLst>
              <a:ext uri="{FF2B5EF4-FFF2-40B4-BE49-F238E27FC236}">
                <a16:creationId xmlns:a16="http://schemas.microsoft.com/office/drawing/2014/main" id="{0EC570A0-6511-4B8E-9762-AC8B92602C1F}"/>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grpSp>
        <p:nvGrpSpPr>
          <p:cNvPr id="221" name="Group 220">
            <a:extLst>
              <a:ext uri="{FF2B5EF4-FFF2-40B4-BE49-F238E27FC236}">
                <a16:creationId xmlns:a16="http://schemas.microsoft.com/office/drawing/2014/main" id="{C70A5EB6-5D1B-476F-9B02-8ED06D501A59}"/>
              </a:ext>
            </a:extLst>
          </p:cNvPr>
          <p:cNvGrpSpPr/>
          <p:nvPr userDrawn="1"/>
        </p:nvGrpSpPr>
        <p:grpSpPr>
          <a:xfrm>
            <a:off x="9303357" y="1660756"/>
            <a:ext cx="1486114" cy="1644498"/>
            <a:chOff x="9407935" y="1823656"/>
            <a:chExt cx="1486114" cy="1644498"/>
          </a:xfrm>
        </p:grpSpPr>
        <p:sp>
          <p:nvSpPr>
            <p:cNvPr id="222" name="Arc 221">
              <a:extLst>
                <a:ext uri="{FF2B5EF4-FFF2-40B4-BE49-F238E27FC236}">
                  <a16:creationId xmlns:a16="http://schemas.microsoft.com/office/drawing/2014/main" id="{DFE37276-50CF-4F63-A660-57598CF3691C}"/>
                </a:ext>
              </a:extLst>
            </p:cNvPr>
            <p:cNvSpPr/>
            <p:nvPr userDrawn="1"/>
          </p:nvSpPr>
          <p:spPr>
            <a:xfrm>
              <a:off x="9407935" y="1893520"/>
              <a:ext cx="1486114" cy="1498937"/>
            </a:xfrm>
            <a:prstGeom prst="arc">
              <a:avLst>
                <a:gd name="adj1" fmla="val 16200000"/>
                <a:gd name="adj2" fmla="val 5806717"/>
              </a:avLst>
            </a:prstGeom>
            <a:noFill/>
            <a:ln w="165100">
              <a:solidFill>
                <a:srgbClr val="F1E3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3" name="Oval 222">
              <a:extLst>
                <a:ext uri="{FF2B5EF4-FFF2-40B4-BE49-F238E27FC236}">
                  <a16:creationId xmlns:a16="http://schemas.microsoft.com/office/drawing/2014/main" id="{AC2DE800-99A4-4B04-9657-40E27277E73F}"/>
                </a:ext>
              </a:extLst>
            </p:cNvPr>
            <p:cNvSpPr/>
            <p:nvPr userDrawn="1"/>
          </p:nvSpPr>
          <p:spPr>
            <a:xfrm>
              <a:off x="10082467" y="1823656"/>
              <a:ext cx="152210" cy="152210"/>
            </a:xfrm>
            <a:prstGeom prst="ellipse">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Oval 223">
              <a:extLst>
                <a:ext uri="{FF2B5EF4-FFF2-40B4-BE49-F238E27FC236}">
                  <a16:creationId xmlns:a16="http://schemas.microsoft.com/office/drawing/2014/main" id="{C9DA6ED7-2172-4804-AC09-5EED84BA448F}"/>
                </a:ext>
              </a:extLst>
            </p:cNvPr>
            <p:cNvSpPr/>
            <p:nvPr userDrawn="1"/>
          </p:nvSpPr>
          <p:spPr>
            <a:xfrm>
              <a:off x="9991992" y="3315944"/>
              <a:ext cx="152210" cy="152210"/>
            </a:xfrm>
            <a:prstGeom prst="ellipse">
              <a:avLst/>
            </a:prstGeom>
            <a:solidFill>
              <a:srgbClr val="F1E37C"/>
            </a:solidFill>
            <a:ln>
              <a:solidFill>
                <a:srgbClr val="F1E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598288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Vertical Title and Text">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E5877E7-D53A-4D73-806C-BB1ADBEC0445}"/>
              </a:ext>
            </a:extLst>
          </p:cNvPr>
          <p:cNvCxnSpPr>
            <a:cxnSpLocks/>
          </p:cNvCxnSpPr>
          <p:nvPr userDrawn="1"/>
        </p:nvCxnSpPr>
        <p:spPr>
          <a:xfrm>
            <a:off x="1231155" y="996958"/>
            <a:ext cx="0" cy="5861042"/>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D0066A"/>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515277"/>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D0066A"/>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33" name="Rectangle 32">
            <a:extLst>
              <a:ext uri="{FF2B5EF4-FFF2-40B4-BE49-F238E27FC236}">
                <a16:creationId xmlns:a16="http://schemas.microsoft.com/office/drawing/2014/main" id="{5EC14B31-B7B2-46D1-8853-CA2E40838ED0}"/>
              </a:ext>
            </a:extLst>
          </p:cNvPr>
          <p:cNvSpPr/>
          <p:nvPr userDrawn="1"/>
        </p:nvSpPr>
        <p:spPr>
          <a:xfrm>
            <a:off x="6488533" y="2263853"/>
            <a:ext cx="113158"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82815A1E-FC4D-443D-9720-D8FFBE9B14AD}"/>
              </a:ext>
            </a:extLst>
          </p:cNvPr>
          <p:cNvSpPr txBox="1"/>
          <p:nvPr userDrawn="1"/>
        </p:nvSpPr>
        <p:spPr>
          <a:xfrm>
            <a:off x="6611748" y="2160998"/>
            <a:ext cx="1274392" cy="307777"/>
          </a:xfrm>
          <a:prstGeom prst="rect">
            <a:avLst/>
          </a:prstGeom>
          <a:noFill/>
        </p:spPr>
        <p:txBody>
          <a:bodyPr wrap="square" rtlCol="0">
            <a:spAutoFit/>
          </a:bodyPr>
          <a:lstStyle/>
          <a:p>
            <a:r>
              <a:rPr lang="en-US" sz="1400" dirty="0">
                <a:solidFill>
                  <a:srgbClr val="D0066A"/>
                </a:solidFill>
                <a:latin typeface="+mj-lt"/>
              </a:rPr>
              <a:t>Data Scientist</a:t>
            </a:r>
          </a:p>
        </p:txBody>
      </p:sp>
      <p:sp>
        <p:nvSpPr>
          <p:cNvPr id="35" name="Rectangle 34">
            <a:extLst>
              <a:ext uri="{FF2B5EF4-FFF2-40B4-BE49-F238E27FC236}">
                <a16:creationId xmlns:a16="http://schemas.microsoft.com/office/drawing/2014/main" id="{FA48AC25-79DF-4DD6-ADE0-67BFB2EE0AC8}"/>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6BF7BEAD-5708-4A7B-8131-FC64F58FB4DD}"/>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cxnSp>
        <p:nvCxnSpPr>
          <p:cNvPr id="37" name="Straight Connector 36">
            <a:extLst>
              <a:ext uri="{FF2B5EF4-FFF2-40B4-BE49-F238E27FC236}">
                <a16:creationId xmlns:a16="http://schemas.microsoft.com/office/drawing/2014/main" id="{A8F5BC00-1C6A-45B8-BAA0-C60C611392AA}"/>
              </a:ext>
            </a:extLst>
          </p:cNvPr>
          <p:cNvCxnSpPr>
            <a:cxnSpLocks/>
          </p:cNvCxnSpPr>
          <p:nvPr userDrawn="1"/>
        </p:nvCxnSpPr>
        <p:spPr>
          <a:xfrm>
            <a:off x="5867400" y="996958"/>
            <a:ext cx="1297554" cy="0"/>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841F3F6-6FAB-4AC4-8230-F2177A182503}"/>
              </a:ext>
            </a:extLst>
          </p:cNvPr>
          <p:cNvCxnSpPr>
            <a:cxnSpLocks/>
          </p:cNvCxnSpPr>
          <p:nvPr userDrawn="1"/>
        </p:nvCxnSpPr>
        <p:spPr>
          <a:xfrm>
            <a:off x="5867400" y="1662545"/>
            <a:ext cx="1295400" cy="0"/>
          </a:xfrm>
          <a:prstGeom prst="line">
            <a:avLst/>
          </a:prstGeom>
          <a:ln>
            <a:solidFill>
              <a:srgbClr val="D0066A"/>
            </a:solidFill>
          </a:ln>
        </p:spPr>
        <p:style>
          <a:lnRef idx="1">
            <a:schemeClr val="accent1"/>
          </a:lnRef>
          <a:fillRef idx="0">
            <a:schemeClr val="accent1"/>
          </a:fillRef>
          <a:effectRef idx="0">
            <a:schemeClr val="accent1"/>
          </a:effectRef>
          <a:fontRef idx="minor">
            <a:schemeClr val="tx1"/>
          </a:fontRef>
        </p:style>
      </p:cxnSp>
      <p:grpSp>
        <p:nvGrpSpPr>
          <p:cNvPr id="40" name="Graphic 26">
            <a:extLst>
              <a:ext uri="{FF2B5EF4-FFF2-40B4-BE49-F238E27FC236}">
                <a16:creationId xmlns:a16="http://schemas.microsoft.com/office/drawing/2014/main" id="{C7BC0E34-51EE-498C-B9B9-3487485D3BFE}"/>
              </a:ext>
            </a:extLst>
          </p:cNvPr>
          <p:cNvGrpSpPr/>
          <p:nvPr userDrawn="1"/>
        </p:nvGrpSpPr>
        <p:grpSpPr>
          <a:xfrm>
            <a:off x="394028" y="1060450"/>
            <a:ext cx="709018" cy="710961"/>
            <a:chOff x="5741037" y="3142729"/>
            <a:chExt cx="570941" cy="572507"/>
          </a:xfrm>
          <a:solidFill>
            <a:srgbClr val="D0066A"/>
          </a:solidFill>
        </p:grpSpPr>
        <p:sp>
          <p:nvSpPr>
            <p:cNvPr id="41" name="Freeform: Shape 28">
              <a:extLst>
                <a:ext uri="{FF2B5EF4-FFF2-40B4-BE49-F238E27FC236}">
                  <a16:creationId xmlns:a16="http://schemas.microsoft.com/office/drawing/2014/main" id="{64902BF2-2EB9-4937-93DD-63D4EBC11B33}"/>
                </a:ext>
              </a:extLst>
            </p:cNvPr>
            <p:cNvSpPr/>
            <p:nvPr/>
          </p:nvSpPr>
          <p:spPr>
            <a:xfrm>
              <a:off x="5741037" y="3142729"/>
              <a:ext cx="570941" cy="572507"/>
            </a:xfrm>
            <a:custGeom>
              <a:avLst/>
              <a:gdLst>
                <a:gd name="connsiteX0" fmla="*/ 303527 w 570941"/>
                <a:gd name="connsiteY0" fmla="*/ 349135 h 572507"/>
                <a:gd name="connsiteX1" fmla="*/ 303527 w 570941"/>
                <a:gd name="connsiteY1" fmla="*/ 313893 h 572507"/>
                <a:gd name="connsiteX2" fmla="*/ 292097 w 570941"/>
                <a:gd name="connsiteY2" fmla="*/ 311035 h 572507"/>
                <a:gd name="connsiteX3" fmla="*/ 289239 w 570941"/>
                <a:gd name="connsiteY3" fmla="*/ 312940 h 572507"/>
                <a:gd name="connsiteX4" fmla="*/ 257807 w 570941"/>
                <a:gd name="connsiteY4" fmla="*/ 349135 h 572507"/>
                <a:gd name="connsiteX5" fmla="*/ 197799 w 570941"/>
                <a:gd name="connsiteY5" fmla="*/ 380568 h 572507"/>
                <a:gd name="connsiteX6" fmla="*/ 193037 w 570941"/>
                <a:gd name="connsiteY6" fmla="*/ 387235 h 572507"/>
                <a:gd name="connsiteX7" fmla="*/ 190179 w 570941"/>
                <a:gd name="connsiteY7" fmla="*/ 407238 h 572507"/>
                <a:gd name="connsiteX8" fmla="*/ 192084 w 570941"/>
                <a:gd name="connsiteY8" fmla="*/ 411048 h 572507"/>
                <a:gd name="connsiteX9" fmla="*/ 202562 w 570941"/>
                <a:gd name="connsiteY9" fmla="*/ 435813 h 572507"/>
                <a:gd name="connsiteX10" fmla="*/ 202562 w 570941"/>
                <a:gd name="connsiteY10" fmla="*/ 524395 h 572507"/>
                <a:gd name="connsiteX11" fmla="*/ 159296 w 570941"/>
                <a:gd name="connsiteY11" fmla="*/ 572444 h 572507"/>
                <a:gd name="connsiteX12" fmla="*/ 113027 w 570941"/>
                <a:gd name="connsiteY12" fmla="*/ 539635 h 572507"/>
                <a:gd name="connsiteX13" fmla="*/ 110169 w 570941"/>
                <a:gd name="connsiteY13" fmla="*/ 525348 h 572507"/>
                <a:gd name="connsiteX14" fmla="*/ 110169 w 570941"/>
                <a:gd name="connsiteY14" fmla="*/ 432003 h 572507"/>
                <a:gd name="connsiteX15" fmla="*/ 120647 w 570941"/>
                <a:gd name="connsiteY15" fmla="*/ 411048 h 572507"/>
                <a:gd name="connsiteX16" fmla="*/ 121599 w 570941"/>
                <a:gd name="connsiteY16" fmla="*/ 406285 h 572507"/>
                <a:gd name="connsiteX17" fmla="*/ 119694 w 570941"/>
                <a:gd name="connsiteY17" fmla="*/ 386283 h 572507"/>
                <a:gd name="connsiteX18" fmla="*/ 115884 w 570941"/>
                <a:gd name="connsiteY18" fmla="*/ 380568 h 572507"/>
                <a:gd name="connsiteX19" fmla="*/ 1584 w 570941"/>
                <a:gd name="connsiteY19" fmla="*/ 251980 h 572507"/>
                <a:gd name="connsiteX20" fmla="*/ 134179 w 570941"/>
                <a:gd name="connsiteY20" fmla="*/ 75283 h 572507"/>
                <a:gd name="connsiteX21" fmla="*/ 219707 w 570941"/>
                <a:gd name="connsiteY21" fmla="*/ 87198 h 572507"/>
                <a:gd name="connsiteX22" fmla="*/ 223517 w 570941"/>
                <a:gd name="connsiteY22" fmla="*/ 89103 h 572507"/>
                <a:gd name="connsiteX23" fmla="*/ 221612 w 570941"/>
                <a:gd name="connsiteY23" fmla="*/ 76720 h 572507"/>
                <a:gd name="connsiteX24" fmla="*/ 221612 w 570941"/>
                <a:gd name="connsiteY24" fmla="*/ 56718 h 572507"/>
                <a:gd name="connsiteX25" fmla="*/ 256854 w 570941"/>
                <a:gd name="connsiteY25" fmla="*/ 27190 h 572507"/>
                <a:gd name="connsiteX26" fmla="*/ 303527 w 570941"/>
                <a:gd name="connsiteY26" fmla="*/ 38620 h 572507"/>
                <a:gd name="connsiteX27" fmla="*/ 310194 w 570941"/>
                <a:gd name="connsiteY27" fmla="*/ 42430 h 572507"/>
                <a:gd name="connsiteX28" fmla="*/ 313052 w 570941"/>
                <a:gd name="connsiteY28" fmla="*/ 36715 h 572507"/>
                <a:gd name="connsiteX29" fmla="*/ 327339 w 570941"/>
                <a:gd name="connsiteY29" fmla="*/ 11950 h 572507"/>
                <a:gd name="connsiteX30" fmla="*/ 364300 w 570941"/>
                <a:gd name="connsiteY30" fmla="*/ 4435 h 572507"/>
                <a:gd name="connsiteX31" fmla="*/ 371154 w 570941"/>
                <a:gd name="connsiteY31" fmla="*/ 10998 h 572507"/>
                <a:gd name="connsiteX32" fmla="*/ 386394 w 570941"/>
                <a:gd name="connsiteY32" fmla="*/ 36715 h 572507"/>
                <a:gd name="connsiteX33" fmla="*/ 388299 w 570941"/>
                <a:gd name="connsiteY33" fmla="*/ 42430 h 572507"/>
                <a:gd name="connsiteX34" fmla="*/ 410207 w 570941"/>
                <a:gd name="connsiteY34" fmla="*/ 32905 h 572507"/>
                <a:gd name="connsiteX35" fmla="*/ 450212 w 570941"/>
                <a:gd name="connsiteY35" fmla="*/ 28143 h 572507"/>
                <a:gd name="connsiteX36" fmla="*/ 478787 w 570941"/>
                <a:gd name="connsiteY36" fmla="*/ 62433 h 572507"/>
                <a:gd name="connsiteX37" fmla="*/ 464499 w 570941"/>
                <a:gd name="connsiteY37" fmla="*/ 114820 h 572507"/>
                <a:gd name="connsiteX38" fmla="*/ 442592 w 570941"/>
                <a:gd name="connsiteY38" fmla="*/ 151968 h 572507"/>
                <a:gd name="connsiteX39" fmla="*/ 442085 w 570941"/>
                <a:gd name="connsiteY39" fmla="*/ 160034 h 572507"/>
                <a:gd name="connsiteX40" fmla="*/ 442592 w 570941"/>
                <a:gd name="connsiteY40" fmla="*/ 160540 h 572507"/>
                <a:gd name="connsiteX41" fmla="*/ 473072 w 570941"/>
                <a:gd name="connsiteY41" fmla="*/ 217690 h 572507"/>
                <a:gd name="connsiteX42" fmla="*/ 478787 w 570941"/>
                <a:gd name="connsiteY42" fmla="*/ 220548 h 572507"/>
                <a:gd name="connsiteX43" fmla="*/ 540699 w 570941"/>
                <a:gd name="connsiteY43" fmla="*/ 220548 h 572507"/>
                <a:gd name="connsiteX44" fmla="*/ 570227 w 570941"/>
                <a:gd name="connsiteY44" fmla="*/ 246123 h 572507"/>
                <a:gd name="connsiteX45" fmla="*/ 570227 w 570941"/>
                <a:gd name="connsiteY45" fmla="*/ 250075 h 572507"/>
                <a:gd name="connsiteX46" fmla="*/ 570227 w 570941"/>
                <a:gd name="connsiteY46" fmla="*/ 282460 h 572507"/>
                <a:gd name="connsiteX47" fmla="*/ 545756 w 570941"/>
                <a:gd name="connsiteY47" fmla="*/ 312910 h 572507"/>
                <a:gd name="connsiteX48" fmla="*/ 545462 w 570941"/>
                <a:gd name="connsiteY48" fmla="*/ 312940 h 572507"/>
                <a:gd name="connsiteX49" fmla="*/ 543557 w 570941"/>
                <a:gd name="connsiteY49" fmla="*/ 312940 h 572507"/>
                <a:gd name="connsiteX50" fmla="*/ 543557 w 570941"/>
                <a:gd name="connsiteY50" fmla="*/ 349135 h 572507"/>
                <a:gd name="connsiteX51" fmla="*/ 549272 w 570941"/>
                <a:gd name="connsiteY51" fmla="*/ 349135 h 572507"/>
                <a:gd name="connsiteX52" fmla="*/ 570227 w 570941"/>
                <a:gd name="connsiteY52" fmla="*/ 375805 h 572507"/>
                <a:gd name="connsiteX53" fmla="*/ 570227 w 570941"/>
                <a:gd name="connsiteY53" fmla="*/ 413905 h 572507"/>
                <a:gd name="connsiteX54" fmla="*/ 543557 w 570941"/>
                <a:gd name="connsiteY54" fmla="*/ 440575 h 572507"/>
                <a:gd name="connsiteX55" fmla="*/ 543557 w 570941"/>
                <a:gd name="connsiteY55" fmla="*/ 476770 h 572507"/>
                <a:gd name="connsiteX56" fmla="*/ 562607 w 570941"/>
                <a:gd name="connsiteY56" fmla="*/ 485343 h 572507"/>
                <a:gd name="connsiteX57" fmla="*/ 570227 w 570941"/>
                <a:gd name="connsiteY57" fmla="*/ 504393 h 572507"/>
                <a:gd name="connsiteX58" fmla="*/ 570227 w 570941"/>
                <a:gd name="connsiteY58" fmla="*/ 541540 h 572507"/>
                <a:gd name="connsiteX59" fmla="*/ 544526 w 570941"/>
                <a:gd name="connsiteY59" fmla="*/ 569146 h 572507"/>
                <a:gd name="connsiteX60" fmla="*/ 543557 w 570941"/>
                <a:gd name="connsiteY60" fmla="*/ 569163 h 572507"/>
                <a:gd name="connsiteX61" fmla="*/ 306384 w 570941"/>
                <a:gd name="connsiteY61" fmla="*/ 569163 h 572507"/>
                <a:gd name="connsiteX62" fmla="*/ 275904 w 570941"/>
                <a:gd name="connsiteY62" fmla="*/ 544729 h 572507"/>
                <a:gd name="connsiteX63" fmla="*/ 275904 w 570941"/>
                <a:gd name="connsiteY63" fmla="*/ 538683 h 572507"/>
                <a:gd name="connsiteX64" fmla="*/ 275904 w 570941"/>
                <a:gd name="connsiteY64" fmla="*/ 506298 h 572507"/>
                <a:gd name="connsiteX65" fmla="*/ 301622 w 570941"/>
                <a:gd name="connsiteY65" fmla="*/ 478675 h 572507"/>
                <a:gd name="connsiteX66" fmla="*/ 303527 w 570941"/>
                <a:gd name="connsiteY66" fmla="*/ 478675 h 572507"/>
                <a:gd name="connsiteX67" fmla="*/ 303527 w 570941"/>
                <a:gd name="connsiteY67" fmla="*/ 441528 h 572507"/>
                <a:gd name="connsiteX68" fmla="*/ 283524 w 570941"/>
                <a:gd name="connsiteY68" fmla="*/ 432955 h 572507"/>
                <a:gd name="connsiteX69" fmla="*/ 275904 w 570941"/>
                <a:gd name="connsiteY69" fmla="*/ 414858 h 572507"/>
                <a:gd name="connsiteX70" fmla="*/ 275904 w 570941"/>
                <a:gd name="connsiteY70" fmla="*/ 376758 h 572507"/>
                <a:gd name="connsiteX71" fmla="*/ 298764 w 570941"/>
                <a:gd name="connsiteY71" fmla="*/ 350088 h 572507"/>
                <a:gd name="connsiteX72" fmla="*/ 242567 w 570941"/>
                <a:gd name="connsiteY72" fmla="*/ 282460 h 572507"/>
                <a:gd name="connsiteX73" fmla="*/ 221612 w 570941"/>
                <a:gd name="connsiteY73" fmla="*/ 252933 h 572507"/>
                <a:gd name="connsiteX74" fmla="*/ 222564 w 570941"/>
                <a:gd name="connsiteY74" fmla="*/ 230073 h 572507"/>
                <a:gd name="connsiteX75" fmla="*/ 241614 w 570941"/>
                <a:gd name="connsiteY75" fmla="*/ 183400 h 572507"/>
                <a:gd name="connsiteX76" fmla="*/ 241614 w 570941"/>
                <a:gd name="connsiteY76" fmla="*/ 175780 h 572507"/>
                <a:gd name="connsiteX77" fmla="*/ 102794 w 570941"/>
                <a:gd name="connsiteY77" fmla="*/ 142361 h 572507"/>
                <a:gd name="connsiteX78" fmla="*/ 63497 w 570941"/>
                <a:gd name="connsiteY78" fmla="*/ 270077 h 572507"/>
                <a:gd name="connsiteX79" fmla="*/ 178749 w 570941"/>
                <a:gd name="connsiteY79" fmla="*/ 328180 h 572507"/>
                <a:gd name="connsiteX80" fmla="*/ 242567 w 570941"/>
                <a:gd name="connsiteY80" fmla="*/ 282460 h 572507"/>
                <a:gd name="connsiteX81" fmla="*/ 422589 w 570941"/>
                <a:gd name="connsiteY81" fmla="*/ 496773 h 572507"/>
                <a:gd name="connsiteX82" fmla="*/ 307337 w 570941"/>
                <a:gd name="connsiteY82" fmla="*/ 496773 h 572507"/>
                <a:gd name="connsiteX83" fmla="*/ 294002 w 570941"/>
                <a:gd name="connsiteY83" fmla="*/ 509155 h 572507"/>
                <a:gd name="connsiteX84" fmla="*/ 294954 w 570941"/>
                <a:gd name="connsiteY84" fmla="*/ 541540 h 572507"/>
                <a:gd name="connsiteX85" fmla="*/ 304479 w 570941"/>
                <a:gd name="connsiteY85" fmla="*/ 552018 h 572507"/>
                <a:gd name="connsiteX86" fmla="*/ 541652 w 570941"/>
                <a:gd name="connsiteY86" fmla="*/ 552018 h 572507"/>
                <a:gd name="connsiteX87" fmla="*/ 552129 w 570941"/>
                <a:gd name="connsiteY87" fmla="*/ 543552 h 572507"/>
                <a:gd name="connsiteX88" fmla="*/ 552129 w 570941"/>
                <a:gd name="connsiteY88" fmla="*/ 541540 h 572507"/>
                <a:gd name="connsiteX89" fmla="*/ 552129 w 570941"/>
                <a:gd name="connsiteY89" fmla="*/ 510108 h 572507"/>
                <a:gd name="connsiteX90" fmla="*/ 539747 w 570941"/>
                <a:gd name="connsiteY90" fmla="*/ 496773 h 572507"/>
                <a:gd name="connsiteX91" fmla="*/ 422589 w 570941"/>
                <a:gd name="connsiteY91" fmla="*/ 423430 h 572507"/>
                <a:gd name="connsiteX92" fmla="*/ 540699 w 570941"/>
                <a:gd name="connsiteY92" fmla="*/ 423430 h 572507"/>
                <a:gd name="connsiteX93" fmla="*/ 552129 w 570941"/>
                <a:gd name="connsiteY93" fmla="*/ 412000 h 572507"/>
                <a:gd name="connsiteX94" fmla="*/ 552129 w 570941"/>
                <a:gd name="connsiteY94" fmla="*/ 378663 h 572507"/>
                <a:gd name="connsiteX95" fmla="*/ 541652 w 570941"/>
                <a:gd name="connsiteY95" fmla="*/ 368185 h 572507"/>
                <a:gd name="connsiteX96" fmla="*/ 305432 w 570941"/>
                <a:gd name="connsiteY96" fmla="*/ 368185 h 572507"/>
                <a:gd name="connsiteX97" fmla="*/ 294954 w 570941"/>
                <a:gd name="connsiteY97" fmla="*/ 378663 h 572507"/>
                <a:gd name="connsiteX98" fmla="*/ 294002 w 570941"/>
                <a:gd name="connsiteY98" fmla="*/ 411048 h 572507"/>
                <a:gd name="connsiteX99" fmla="*/ 306384 w 570941"/>
                <a:gd name="connsiteY99" fmla="*/ 423430 h 572507"/>
                <a:gd name="connsiteX100" fmla="*/ 255902 w 570941"/>
                <a:gd name="connsiteY100" fmla="*/ 161493 h 572507"/>
                <a:gd name="connsiteX101" fmla="*/ 256854 w 570941"/>
                <a:gd name="connsiteY101" fmla="*/ 151968 h 572507"/>
                <a:gd name="connsiteX102" fmla="*/ 237804 w 570941"/>
                <a:gd name="connsiteY102" fmla="*/ 120535 h 572507"/>
                <a:gd name="connsiteX103" fmla="*/ 232089 w 570941"/>
                <a:gd name="connsiteY103" fmla="*/ 114820 h 572507"/>
                <a:gd name="connsiteX104" fmla="*/ 129219 w 570941"/>
                <a:gd name="connsiteY104" fmla="*/ 94818 h 572507"/>
                <a:gd name="connsiteX105" fmla="*/ 18073 w 570941"/>
                <a:gd name="connsiteY105" fmla="*/ 253790 h 572507"/>
                <a:gd name="connsiteX106" fmla="*/ 138744 w 570941"/>
                <a:gd name="connsiteY106" fmla="*/ 366280 h 572507"/>
                <a:gd name="connsiteX107" fmla="*/ 273047 w 570941"/>
                <a:gd name="connsiteY107" fmla="*/ 303415 h 572507"/>
                <a:gd name="connsiteX108" fmla="*/ 285429 w 570941"/>
                <a:gd name="connsiteY108" fmla="*/ 281508 h 572507"/>
                <a:gd name="connsiteX109" fmla="*/ 268284 w 570941"/>
                <a:gd name="connsiteY109" fmla="*/ 284365 h 572507"/>
                <a:gd name="connsiteX110" fmla="*/ 259712 w 570941"/>
                <a:gd name="connsiteY110" fmla="*/ 291033 h 572507"/>
                <a:gd name="connsiteX111" fmla="*/ 121599 w 570941"/>
                <a:gd name="connsiteY111" fmla="*/ 344373 h 572507"/>
                <a:gd name="connsiteX112" fmla="*/ 37779 w 570941"/>
                <a:gd name="connsiteY112" fmla="*/ 241503 h 572507"/>
                <a:gd name="connsiteX113" fmla="*/ 94929 w 570941"/>
                <a:gd name="connsiteY113" fmla="*/ 128155 h 572507"/>
                <a:gd name="connsiteX114" fmla="*/ 227327 w 570941"/>
                <a:gd name="connsiteY114" fmla="*/ 133870 h 572507"/>
                <a:gd name="connsiteX115" fmla="*/ 255902 w 570941"/>
                <a:gd name="connsiteY115" fmla="*/ 161493 h 572507"/>
                <a:gd name="connsiteX116" fmla="*/ 524507 w 570941"/>
                <a:gd name="connsiteY116" fmla="*/ 312940 h 572507"/>
                <a:gd name="connsiteX117" fmla="*/ 322577 w 570941"/>
                <a:gd name="connsiteY117" fmla="*/ 312940 h 572507"/>
                <a:gd name="connsiteX118" fmla="*/ 322577 w 570941"/>
                <a:gd name="connsiteY118" fmla="*/ 349135 h 572507"/>
                <a:gd name="connsiteX119" fmla="*/ 524507 w 570941"/>
                <a:gd name="connsiteY119" fmla="*/ 349135 h 572507"/>
                <a:gd name="connsiteX120" fmla="*/ 524507 w 570941"/>
                <a:gd name="connsiteY120" fmla="*/ 442480 h 572507"/>
                <a:gd name="connsiteX121" fmla="*/ 322577 w 570941"/>
                <a:gd name="connsiteY121" fmla="*/ 442480 h 572507"/>
                <a:gd name="connsiteX122" fmla="*/ 322577 w 570941"/>
                <a:gd name="connsiteY122" fmla="*/ 477723 h 572507"/>
                <a:gd name="connsiteX123" fmla="*/ 524507 w 570941"/>
                <a:gd name="connsiteY123" fmla="*/ 477723 h 572507"/>
                <a:gd name="connsiteX124" fmla="*/ 128267 w 570941"/>
                <a:gd name="connsiteY124" fmla="*/ 479628 h 572507"/>
                <a:gd name="connsiteX125" fmla="*/ 128267 w 570941"/>
                <a:gd name="connsiteY125" fmla="*/ 479628 h 572507"/>
                <a:gd name="connsiteX126" fmla="*/ 129219 w 570941"/>
                <a:gd name="connsiteY126" fmla="*/ 525348 h 572507"/>
                <a:gd name="connsiteX127" fmla="*/ 155872 w 570941"/>
                <a:gd name="connsiteY127" fmla="*/ 552035 h 572507"/>
                <a:gd name="connsiteX128" fmla="*/ 156842 w 570941"/>
                <a:gd name="connsiteY128" fmla="*/ 552018 h 572507"/>
                <a:gd name="connsiteX129" fmla="*/ 183512 w 570941"/>
                <a:gd name="connsiteY129" fmla="*/ 525348 h 572507"/>
                <a:gd name="connsiteX130" fmla="*/ 183512 w 570941"/>
                <a:gd name="connsiteY130" fmla="*/ 432955 h 572507"/>
                <a:gd name="connsiteX131" fmla="*/ 176012 w 570941"/>
                <a:gd name="connsiteY131" fmla="*/ 423430 h 572507"/>
                <a:gd name="connsiteX132" fmla="*/ 173987 w 570941"/>
                <a:gd name="connsiteY132" fmla="*/ 423430 h 572507"/>
                <a:gd name="connsiteX133" fmla="*/ 139697 w 570941"/>
                <a:gd name="connsiteY133" fmla="*/ 423430 h 572507"/>
                <a:gd name="connsiteX134" fmla="*/ 128267 w 570941"/>
                <a:gd name="connsiteY134" fmla="*/ 434860 h 572507"/>
                <a:gd name="connsiteX135" fmla="*/ 350199 w 570941"/>
                <a:gd name="connsiteY135" fmla="*/ 89103 h 572507"/>
                <a:gd name="connsiteX136" fmla="*/ 282572 w 570941"/>
                <a:gd name="connsiteY136" fmla="*/ 156730 h 572507"/>
                <a:gd name="connsiteX137" fmla="*/ 350199 w 570941"/>
                <a:gd name="connsiteY137" fmla="*/ 223405 h 572507"/>
                <a:gd name="connsiteX138" fmla="*/ 383537 w 570941"/>
                <a:gd name="connsiteY138" fmla="*/ 193878 h 572507"/>
                <a:gd name="connsiteX139" fmla="*/ 385442 w 570941"/>
                <a:gd name="connsiteY139" fmla="*/ 189115 h 572507"/>
                <a:gd name="connsiteX140" fmla="*/ 385442 w 570941"/>
                <a:gd name="connsiteY140" fmla="*/ 124345 h 572507"/>
                <a:gd name="connsiteX141" fmla="*/ 383537 w 570941"/>
                <a:gd name="connsiteY141" fmla="*/ 119583 h 572507"/>
                <a:gd name="connsiteX142" fmla="*/ 478787 w 570941"/>
                <a:gd name="connsiteY142" fmla="*/ 239598 h 572507"/>
                <a:gd name="connsiteX143" fmla="*/ 478787 w 570941"/>
                <a:gd name="connsiteY143" fmla="*/ 245313 h 572507"/>
                <a:gd name="connsiteX144" fmla="*/ 446853 w 570941"/>
                <a:gd name="connsiteY144" fmla="*/ 285318 h 572507"/>
                <a:gd name="connsiteX145" fmla="*/ 438782 w 570941"/>
                <a:gd name="connsiteY145" fmla="*/ 285318 h 572507"/>
                <a:gd name="connsiteX146" fmla="*/ 399729 w 570941"/>
                <a:gd name="connsiteY146" fmla="*/ 275793 h 572507"/>
                <a:gd name="connsiteX147" fmla="*/ 389252 w 570941"/>
                <a:gd name="connsiteY147" fmla="*/ 271030 h 572507"/>
                <a:gd name="connsiteX148" fmla="*/ 377822 w 570941"/>
                <a:gd name="connsiteY148" fmla="*/ 293890 h 572507"/>
                <a:gd name="connsiteX149" fmla="*/ 541652 w 570941"/>
                <a:gd name="connsiteY149" fmla="*/ 293890 h 572507"/>
                <a:gd name="connsiteX150" fmla="*/ 552129 w 570941"/>
                <a:gd name="connsiteY150" fmla="*/ 285424 h 572507"/>
                <a:gd name="connsiteX151" fmla="*/ 552129 w 570941"/>
                <a:gd name="connsiteY151" fmla="*/ 283413 h 572507"/>
                <a:gd name="connsiteX152" fmla="*/ 552129 w 570941"/>
                <a:gd name="connsiteY152" fmla="*/ 250075 h 572507"/>
                <a:gd name="connsiteX153" fmla="*/ 541652 w 570941"/>
                <a:gd name="connsiteY153" fmla="*/ 239598 h 572507"/>
                <a:gd name="connsiteX154" fmla="*/ 478787 w 570941"/>
                <a:gd name="connsiteY154" fmla="*/ 239598 h 572507"/>
                <a:gd name="connsiteX155" fmla="*/ 333054 w 570941"/>
                <a:gd name="connsiteY155" fmla="*/ 76720 h 572507"/>
                <a:gd name="connsiteX156" fmla="*/ 332102 w 570941"/>
                <a:gd name="connsiteY156" fmla="*/ 76720 h 572507"/>
                <a:gd name="connsiteX157" fmla="*/ 288287 w 570941"/>
                <a:gd name="connsiteY157" fmla="*/ 52908 h 572507"/>
                <a:gd name="connsiteX158" fmla="*/ 257807 w 570941"/>
                <a:gd name="connsiteY158" fmla="*/ 46240 h 572507"/>
                <a:gd name="connsiteX159" fmla="*/ 239802 w 570941"/>
                <a:gd name="connsiteY159" fmla="*/ 60391 h 572507"/>
                <a:gd name="connsiteX160" fmla="*/ 239709 w 570941"/>
                <a:gd name="connsiteY160" fmla="*/ 61480 h 572507"/>
                <a:gd name="connsiteX161" fmla="*/ 239709 w 570941"/>
                <a:gd name="connsiteY161" fmla="*/ 73863 h 572507"/>
                <a:gd name="connsiteX162" fmla="*/ 263522 w 570941"/>
                <a:gd name="connsiteY162" fmla="*/ 129108 h 572507"/>
                <a:gd name="connsiteX163" fmla="*/ 270189 w 570941"/>
                <a:gd name="connsiteY163" fmla="*/ 139585 h 572507"/>
                <a:gd name="connsiteX164" fmla="*/ 270189 w 570941"/>
                <a:gd name="connsiteY164" fmla="*/ 172923 h 572507"/>
                <a:gd name="connsiteX165" fmla="*/ 242567 w 570941"/>
                <a:gd name="connsiteY165" fmla="*/ 227215 h 572507"/>
                <a:gd name="connsiteX166" fmla="*/ 239709 w 570941"/>
                <a:gd name="connsiteY166" fmla="*/ 249123 h 572507"/>
                <a:gd name="connsiteX167" fmla="*/ 252924 w 570941"/>
                <a:gd name="connsiteY167" fmla="*/ 266148 h 572507"/>
                <a:gd name="connsiteX168" fmla="*/ 254949 w 570941"/>
                <a:gd name="connsiteY168" fmla="*/ 266268 h 572507"/>
                <a:gd name="connsiteX169" fmla="*/ 267332 w 570941"/>
                <a:gd name="connsiteY169" fmla="*/ 266268 h 572507"/>
                <a:gd name="connsiteX170" fmla="*/ 304479 w 570941"/>
                <a:gd name="connsiteY170" fmla="*/ 252932 h 572507"/>
                <a:gd name="connsiteX171" fmla="*/ 333054 w 570941"/>
                <a:gd name="connsiteY171" fmla="*/ 235788 h 572507"/>
                <a:gd name="connsiteX172" fmla="*/ 428304 w 570941"/>
                <a:gd name="connsiteY172" fmla="*/ 140538 h 572507"/>
                <a:gd name="connsiteX173" fmla="*/ 438782 w 570941"/>
                <a:gd name="connsiteY173" fmla="*/ 125298 h 572507"/>
                <a:gd name="connsiteX174" fmla="*/ 459737 w 570941"/>
                <a:gd name="connsiteY174" fmla="*/ 73862 h 572507"/>
                <a:gd name="connsiteX175" fmla="*/ 434019 w 570941"/>
                <a:gd name="connsiteY175" fmla="*/ 46240 h 572507"/>
                <a:gd name="connsiteX176" fmla="*/ 396872 w 570941"/>
                <a:gd name="connsiteY176" fmla="*/ 58623 h 572507"/>
                <a:gd name="connsiteX177" fmla="*/ 394967 w 570941"/>
                <a:gd name="connsiteY177" fmla="*/ 64337 h 572507"/>
                <a:gd name="connsiteX178" fmla="*/ 402587 w 570941"/>
                <a:gd name="connsiteY178" fmla="*/ 109105 h 572507"/>
                <a:gd name="connsiteX179" fmla="*/ 404492 w 570941"/>
                <a:gd name="connsiteY179" fmla="*/ 113868 h 572507"/>
                <a:gd name="connsiteX180" fmla="*/ 428304 w 570941"/>
                <a:gd name="connsiteY180" fmla="*/ 171970 h 572507"/>
                <a:gd name="connsiteX181" fmla="*/ 404492 w 570941"/>
                <a:gd name="connsiteY181" fmla="*/ 198640 h 572507"/>
                <a:gd name="connsiteX182" fmla="*/ 402587 w 570941"/>
                <a:gd name="connsiteY182" fmla="*/ 203403 h 572507"/>
                <a:gd name="connsiteX183" fmla="*/ 396872 w 570941"/>
                <a:gd name="connsiteY183" fmla="*/ 240550 h 572507"/>
                <a:gd name="connsiteX184" fmla="*/ 407349 w 570941"/>
                <a:gd name="connsiteY184" fmla="*/ 258648 h 572507"/>
                <a:gd name="connsiteX185" fmla="*/ 442592 w 570941"/>
                <a:gd name="connsiteY185" fmla="*/ 267220 h 572507"/>
                <a:gd name="connsiteX186" fmla="*/ 459737 w 570941"/>
                <a:gd name="connsiteY186" fmla="*/ 251028 h 572507"/>
                <a:gd name="connsiteX187" fmla="*/ 459737 w 570941"/>
                <a:gd name="connsiteY187" fmla="*/ 239598 h 572507"/>
                <a:gd name="connsiteX188" fmla="*/ 428304 w 570941"/>
                <a:gd name="connsiteY188" fmla="*/ 171970 h 572507"/>
                <a:gd name="connsiteX189" fmla="*/ 350199 w 570941"/>
                <a:gd name="connsiteY189" fmla="*/ 17665 h 572507"/>
                <a:gd name="connsiteX190" fmla="*/ 343532 w 570941"/>
                <a:gd name="connsiteY190" fmla="*/ 21475 h 572507"/>
                <a:gd name="connsiteX191" fmla="*/ 328292 w 570941"/>
                <a:gd name="connsiteY191" fmla="*/ 49098 h 572507"/>
                <a:gd name="connsiteX192" fmla="*/ 329244 w 570941"/>
                <a:gd name="connsiteY192" fmla="*/ 52908 h 572507"/>
                <a:gd name="connsiteX193" fmla="*/ 347342 w 570941"/>
                <a:gd name="connsiteY193" fmla="*/ 65290 h 572507"/>
                <a:gd name="connsiteX194" fmla="*/ 352104 w 570941"/>
                <a:gd name="connsiteY194" fmla="*/ 65290 h 572507"/>
                <a:gd name="connsiteX195" fmla="*/ 370202 w 570941"/>
                <a:gd name="connsiteY195" fmla="*/ 52908 h 572507"/>
                <a:gd name="connsiteX196" fmla="*/ 371154 w 570941"/>
                <a:gd name="connsiteY196" fmla="*/ 49098 h 572507"/>
                <a:gd name="connsiteX197" fmla="*/ 356867 w 570941"/>
                <a:gd name="connsiteY197" fmla="*/ 21475 h 572507"/>
                <a:gd name="connsiteX198" fmla="*/ 350199 w 570941"/>
                <a:gd name="connsiteY198" fmla="*/ 294843 h 572507"/>
                <a:gd name="connsiteX199" fmla="*/ 357819 w 570941"/>
                <a:gd name="connsiteY199" fmla="*/ 289128 h 572507"/>
                <a:gd name="connsiteX200" fmla="*/ 371154 w 570941"/>
                <a:gd name="connsiteY200" fmla="*/ 263410 h 572507"/>
                <a:gd name="connsiteX201" fmla="*/ 369249 w 570941"/>
                <a:gd name="connsiteY201" fmla="*/ 259600 h 572507"/>
                <a:gd name="connsiteX202" fmla="*/ 352104 w 570941"/>
                <a:gd name="connsiteY202" fmla="*/ 248170 h 572507"/>
                <a:gd name="connsiteX203" fmla="*/ 347342 w 570941"/>
                <a:gd name="connsiteY203" fmla="*/ 248170 h 572507"/>
                <a:gd name="connsiteX204" fmla="*/ 330197 w 570941"/>
                <a:gd name="connsiteY204" fmla="*/ 259600 h 572507"/>
                <a:gd name="connsiteX205" fmla="*/ 328292 w 570941"/>
                <a:gd name="connsiteY205" fmla="*/ 263410 h 572507"/>
                <a:gd name="connsiteX206" fmla="*/ 343532 w 570941"/>
                <a:gd name="connsiteY206" fmla="*/ 291033 h 572507"/>
                <a:gd name="connsiteX207" fmla="*/ 137792 w 570941"/>
                <a:gd name="connsiteY207" fmla="*/ 386283 h 572507"/>
                <a:gd name="connsiteX208" fmla="*/ 137792 w 570941"/>
                <a:gd name="connsiteY208" fmla="*/ 395808 h 572507"/>
                <a:gd name="connsiteX209" fmla="*/ 146311 w 570941"/>
                <a:gd name="connsiteY209" fmla="*/ 404433 h 572507"/>
                <a:gd name="connsiteX210" fmla="*/ 147317 w 570941"/>
                <a:gd name="connsiteY210" fmla="*/ 404380 h 572507"/>
                <a:gd name="connsiteX211" fmla="*/ 166367 w 570941"/>
                <a:gd name="connsiteY211" fmla="*/ 404380 h 572507"/>
                <a:gd name="connsiteX212" fmla="*/ 173987 w 570941"/>
                <a:gd name="connsiteY212" fmla="*/ 397713 h 572507"/>
                <a:gd name="connsiteX213" fmla="*/ 174939 w 570941"/>
                <a:gd name="connsiteY213" fmla="*/ 386283 h 572507"/>
                <a:gd name="connsiteX214" fmla="*/ 310194 w 570941"/>
                <a:gd name="connsiteY214" fmla="*/ 270078 h 572507"/>
                <a:gd name="connsiteX215" fmla="*/ 306384 w 570941"/>
                <a:gd name="connsiteY215" fmla="*/ 273888 h 572507"/>
                <a:gd name="connsiteX216" fmla="*/ 300669 w 570941"/>
                <a:gd name="connsiteY216" fmla="*/ 291033 h 572507"/>
                <a:gd name="connsiteX217" fmla="*/ 302574 w 570941"/>
                <a:gd name="connsiteY217" fmla="*/ 293890 h 572507"/>
                <a:gd name="connsiteX218" fmla="*/ 321624 w 570941"/>
                <a:gd name="connsiteY218" fmla="*/ 293890 h 572507"/>
                <a:gd name="connsiteX219" fmla="*/ 416874 w 570941"/>
                <a:gd name="connsiteY219" fmla="*/ 156730 h 572507"/>
                <a:gd name="connsiteX220" fmla="*/ 405444 w 570941"/>
                <a:gd name="connsiteY220" fmla="*/ 142443 h 572507"/>
                <a:gd name="connsiteX221" fmla="*/ 405444 w 570941"/>
                <a:gd name="connsiteY221" fmla="*/ 171018 h 572507"/>
                <a:gd name="connsiteX222" fmla="*/ 381632 w 570941"/>
                <a:gd name="connsiteY222" fmla="*/ 222453 h 572507"/>
                <a:gd name="connsiteX223" fmla="*/ 380679 w 570941"/>
                <a:gd name="connsiteY223" fmla="*/ 222453 h 572507"/>
                <a:gd name="connsiteX224" fmla="*/ 365439 w 570941"/>
                <a:gd name="connsiteY224" fmla="*/ 235788 h 572507"/>
                <a:gd name="connsiteX225" fmla="*/ 377822 w 570941"/>
                <a:gd name="connsiteY225" fmla="*/ 244360 h 572507"/>
                <a:gd name="connsiteX226" fmla="*/ 377822 w 570941"/>
                <a:gd name="connsiteY226" fmla="*/ 69100 h 572507"/>
                <a:gd name="connsiteX227" fmla="*/ 365439 w 570941"/>
                <a:gd name="connsiteY227" fmla="*/ 77673 h 572507"/>
                <a:gd name="connsiteX228" fmla="*/ 380679 w 570941"/>
                <a:gd name="connsiteY228" fmla="*/ 91008 h 572507"/>
                <a:gd name="connsiteX229" fmla="*/ 381632 w 570941"/>
                <a:gd name="connsiteY229" fmla="*/ 91008 h 57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570941" h="572507">
                  <a:moveTo>
                    <a:pt x="303527" y="349135"/>
                  </a:moveTo>
                  <a:lnTo>
                    <a:pt x="303527" y="313893"/>
                  </a:lnTo>
                  <a:cubicBezTo>
                    <a:pt x="299841" y="312497"/>
                    <a:pt x="296005" y="311538"/>
                    <a:pt x="292097" y="311035"/>
                  </a:cubicBezTo>
                  <a:cubicBezTo>
                    <a:pt x="291144" y="310083"/>
                    <a:pt x="289239" y="311988"/>
                    <a:pt x="289239" y="312940"/>
                  </a:cubicBezTo>
                  <a:cubicBezTo>
                    <a:pt x="280615" y="326498"/>
                    <a:pt x="270022" y="338696"/>
                    <a:pt x="257807" y="349135"/>
                  </a:cubicBezTo>
                  <a:cubicBezTo>
                    <a:pt x="240434" y="364009"/>
                    <a:pt x="219918" y="374755"/>
                    <a:pt x="197799" y="380568"/>
                  </a:cubicBezTo>
                  <a:cubicBezTo>
                    <a:pt x="193989" y="381520"/>
                    <a:pt x="193037" y="383425"/>
                    <a:pt x="193037" y="387235"/>
                  </a:cubicBezTo>
                  <a:cubicBezTo>
                    <a:pt x="192551" y="393961"/>
                    <a:pt x="191596" y="400645"/>
                    <a:pt x="190179" y="407238"/>
                  </a:cubicBezTo>
                  <a:cubicBezTo>
                    <a:pt x="190439" y="408663"/>
                    <a:pt x="191100" y="409984"/>
                    <a:pt x="192084" y="411048"/>
                  </a:cubicBezTo>
                  <a:cubicBezTo>
                    <a:pt x="199351" y="417141"/>
                    <a:pt x="203249" y="426354"/>
                    <a:pt x="202562" y="435813"/>
                  </a:cubicBezTo>
                  <a:lnTo>
                    <a:pt x="202562" y="524395"/>
                  </a:lnTo>
                  <a:cubicBezTo>
                    <a:pt x="203883" y="549611"/>
                    <a:pt x="184512" y="571123"/>
                    <a:pt x="159296" y="572444"/>
                  </a:cubicBezTo>
                  <a:cubicBezTo>
                    <a:pt x="138133" y="573553"/>
                    <a:pt x="118982" y="559973"/>
                    <a:pt x="113027" y="539635"/>
                  </a:cubicBezTo>
                  <a:cubicBezTo>
                    <a:pt x="111089" y="535124"/>
                    <a:pt x="110116" y="530257"/>
                    <a:pt x="110169" y="525348"/>
                  </a:cubicBezTo>
                  <a:lnTo>
                    <a:pt x="110169" y="432003"/>
                  </a:lnTo>
                  <a:cubicBezTo>
                    <a:pt x="110242" y="423775"/>
                    <a:pt x="114109" y="416042"/>
                    <a:pt x="120647" y="411048"/>
                  </a:cubicBezTo>
                  <a:cubicBezTo>
                    <a:pt x="122552" y="410095"/>
                    <a:pt x="122552" y="408190"/>
                    <a:pt x="121599" y="406285"/>
                  </a:cubicBezTo>
                  <a:cubicBezTo>
                    <a:pt x="120492" y="399671"/>
                    <a:pt x="119856" y="392987"/>
                    <a:pt x="119694" y="386283"/>
                  </a:cubicBezTo>
                  <a:cubicBezTo>
                    <a:pt x="119694" y="382473"/>
                    <a:pt x="118742" y="381520"/>
                    <a:pt x="115884" y="380568"/>
                  </a:cubicBezTo>
                  <a:cubicBezTo>
                    <a:pt x="51114" y="360565"/>
                    <a:pt x="13014" y="318655"/>
                    <a:pt x="1584" y="251980"/>
                  </a:cubicBezTo>
                  <a:cubicBezTo>
                    <a:pt x="-10594" y="166572"/>
                    <a:pt x="48770" y="87462"/>
                    <a:pt x="134179" y="75283"/>
                  </a:cubicBezTo>
                  <a:cubicBezTo>
                    <a:pt x="163241" y="71139"/>
                    <a:pt x="192883" y="75268"/>
                    <a:pt x="219707" y="87198"/>
                  </a:cubicBezTo>
                  <a:lnTo>
                    <a:pt x="223517" y="89103"/>
                  </a:lnTo>
                  <a:cubicBezTo>
                    <a:pt x="222489" y="85045"/>
                    <a:pt x="221851" y="80899"/>
                    <a:pt x="221612" y="76720"/>
                  </a:cubicBezTo>
                  <a:cubicBezTo>
                    <a:pt x="221135" y="70061"/>
                    <a:pt x="221135" y="63377"/>
                    <a:pt x="221612" y="56718"/>
                  </a:cubicBezTo>
                  <a:cubicBezTo>
                    <a:pt x="224797" y="39720"/>
                    <a:pt x="239561" y="27349"/>
                    <a:pt x="256854" y="27190"/>
                  </a:cubicBezTo>
                  <a:cubicBezTo>
                    <a:pt x="273038" y="27707"/>
                    <a:pt x="288935" y="31600"/>
                    <a:pt x="303527" y="38620"/>
                  </a:cubicBezTo>
                  <a:lnTo>
                    <a:pt x="310194" y="42430"/>
                  </a:lnTo>
                  <a:lnTo>
                    <a:pt x="313052" y="36715"/>
                  </a:lnTo>
                  <a:cubicBezTo>
                    <a:pt x="317245" y="28144"/>
                    <a:pt x="322018" y="19870"/>
                    <a:pt x="327339" y="11950"/>
                  </a:cubicBezTo>
                  <a:cubicBezTo>
                    <a:pt x="335470" y="-332"/>
                    <a:pt x="352018" y="-3696"/>
                    <a:pt x="364300" y="4435"/>
                  </a:cubicBezTo>
                  <a:cubicBezTo>
                    <a:pt x="366959" y="6195"/>
                    <a:pt x="369280" y="8418"/>
                    <a:pt x="371154" y="10998"/>
                  </a:cubicBezTo>
                  <a:cubicBezTo>
                    <a:pt x="377131" y="19006"/>
                    <a:pt x="382240" y="27627"/>
                    <a:pt x="386394" y="36715"/>
                  </a:cubicBezTo>
                  <a:cubicBezTo>
                    <a:pt x="387347" y="38620"/>
                    <a:pt x="387347" y="40525"/>
                    <a:pt x="388299" y="42430"/>
                  </a:cubicBezTo>
                  <a:lnTo>
                    <a:pt x="410207" y="32905"/>
                  </a:lnTo>
                  <a:cubicBezTo>
                    <a:pt x="422937" y="28012"/>
                    <a:pt x="436688" y="26375"/>
                    <a:pt x="450212" y="28143"/>
                  </a:cubicBezTo>
                  <a:cubicBezTo>
                    <a:pt x="466683" y="31315"/>
                    <a:pt x="478636" y="45659"/>
                    <a:pt x="478787" y="62433"/>
                  </a:cubicBezTo>
                  <a:cubicBezTo>
                    <a:pt x="478897" y="80872"/>
                    <a:pt x="473956" y="98990"/>
                    <a:pt x="464499" y="114820"/>
                  </a:cubicBezTo>
                  <a:cubicBezTo>
                    <a:pt x="457832" y="127203"/>
                    <a:pt x="450212" y="139585"/>
                    <a:pt x="442592" y="151968"/>
                  </a:cubicBezTo>
                  <a:cubicBezTo>
                    <a:pt x="440224" y="154055"/>
                    <a:pt x="439998" y="157667"/>
                    <a:pt x="442085" y="160034"/>
                  </a:cubicBezTo>
                  <a:cubicBezTo>
                    <a:pt x="442243" y="160213"/>
                    <a:pt x="442412" y="160382"/>
                    <a:pt x="442592" y="160540"/>
                  </a:cubicBezTo>
                  <a:cubicBezTo>
                    <a:pt x="455705" y="177861"/>
                    <a:pt x="465993" y="197150"/>
                    <a:pt x="473072" y="217690"/>
                  </a:cubicBezTo>
                  <a:cubicBezTo>
                    <a:pt x="474024" y="220548"/>
                    <a:pt x="475929" y="220548"/>
                    <a:pt x="478787" y="220548"/>
                  </a:cubicBezTo>
                  <a:lnTo>
                    <a:pt x="540699" y="220548"/>
                  </a:lnTo>
                  <a:cubicBezTo>
                    <a:pt x="555916" y="219456"/>
                    <a:pt x="569135" y="230907"/>
                    <a:pt x="570227" y="246123"/>
                  </a:cubicBezTo>
                  <a:cubicBezTo>
                    <a:pt x="570321" y="247439"/>
                    <a:pt x="570321" y="248760"/>
                    <a:pt x="570227" y="250075"/>
                  </a:cubicBezTo>
                  <a:cubicBezTo>
                    <a:pt x="571179" y="260849"/>
                    <a:pt x="571179" y="271686"/>
                    <a:pt x="570227" y="282460"/>
                  </a:cubicBezTo>
                  <a:cubicBezTo>
                    <a:pt x="571878" y="297626"/>
                    <a:pt x="560921" y="311259"/>
                    <a:pt x="545756" y="312910"/>
                  </a:cubicBezTo>
                  <a:cubicBezTo>
                    <a:pt x="545658" y="312920"/>
                    <a:pt x="545560" y="312930"/>
                    <a:pt x="545462" y="312940"/>
                  </a:cubicBezTo>
                  <a:lnTo>
                    <a:pt x="543557" y="312940"/>
                  </a:lnTo>
                  <a:lnTo>
                    <a:pt x="543557" y="349135"/>
                  </a:lnTo>
                  <a:lnTo>
                    <a:pt x="549272" y="349135"/>
                  </a:lnTo>
                  <a:cubicBezTo>
                    <a:pt x="561535" y="352185"/>
                    <a:pt x="570164" y="363168"/>
                    <a:pt x="570227" y="375805"/>
                  </a:cubicBezTo>
                  <a:cubicBezTo>
                    <a:pt x="571179" y="388487"/>
                    <a:pt x="571179" y="401223"/>
                    <a:pt x="570227" y="413905"/>
                  </a:cubicBezTo>
                  <a:cubicBezTo>
                    <a:pt x="570227" y="428634"/>
                    <a:pt x="558286" y="440575"/>
                    <a:pt x="543557" y="440575"/>
                  </a:cubicBezTo>
                  <a:lnTo>
                    <a:pt x="543557" y="476770"/>
                  </a:lnTo>
                  <a:cubicBezTo>
                    <a:pt x="550698" y="477372"/>
                    <a:pt x="557420" y="480397"/>
                    <a:pt x="562607" y="485343"/>
                  </a:cubicBezTo>
                  <a:cubicBezTo>
                    <a:pt x="567417" y="490530"/>
                    <a:pt x="570133" y="497318"/>
                    <a:pt x="570227" y="504393"/>
                  </a:cubicBezTo>
                  <a:cubicBezTo>
                    <a:pt x="571179" y="516757"/>
                    <a:pt x="571179" y="529176"/>
                    <a:pt x="570227" y="541540"/>
                  </a:cubicBezTo>
                  <a:cubicBezTo>
                    <a:pt x="570753" y="556260"/>
                    <a:pt x="559246" y="568620"/>
                    <a:pt x="544526" y="569146"/>
                  </a:cubicBezTo>
                  <a:cubicBezTo>
                    <a:pt x="544203" y="569157"/>
                    <a:pt x="543880" y="569163"/>
                    <a:pt x="543557" y="569163"/>
                  </a:cubicBezTo>
                  <a:lnTo>
                    <a:pt x="306384" y="569163"/>
                  </a:lnTo>
                  <a:cubicBezTo>
                    <a:pt x="291220" y="570832"/>
                    <a:pt x="277574" y="559893"/>
                    <a:pt x="275904" y="544729"/>
                  </a:cubicBezTo>
                  <a:cubicBezTo>
                    <a:pt x="275683" y="542720"/>
                    <a:pt x="275683" y="540692"/>
                    <a:pt x="275904" y="538683"/>
                  </a:cubicBezTo>
                  <a:lnTo>
                    <a:pt x="275904" y="506298"/>
                  </a:lnTo>
                  <a:cubicBezTo>
                    <a:pt x="275869" y="491756"/>
                    <a:pt x="287115" y="479678"/>
                    <a:pt x="301622" y="478675"/>
                  </a:cubicBezTo>
                  <a:lnTo>
                    <a:pt x="303527" y="478675"/>
                  </a:lnTo>
                  <a:lnTo>
                    <a:pt x="303527" y="441528"/>
                  </a:lnTo>
                  <a:cubicBezTo>
                    <a:pt x="296051" y="441143"/>
                    <a:pt x="288958" y="438103"/>
                    <a:pt x="283524" y="432955"/>
                  </a:cubicBezTo>
                  <a:cubicBezTo>
                    <a:pt x="278599" y="428230"/>
                    <a:pt x="275842" y="421682"/>
                    <a:pt x="275904" y="414858"/>
                  </a:cubicBezTo>
                  <a:lnTo>
                    <a:pt x="275904" y="376758"/>
                  </a:lnTo>
                  <a:cubicBezTo>
                    <a:pt x="276515" y="363681"/>
                    <a:pt x="285935" y="352691"/>
                    <a:pt x="298764" y="350088"/>
                  </a:cubicBezTo>
                  <a:close/>
                  <a:moveTo>
                    <a:pt x="242567" y="282460"/>
                  </a:moveTo>
                  <a:cubicBezTo>
                    <a:pt x="230380" y="277599"/>
                    <a:pt x="222177" y="266041"/>
                    <a:pt x="221612" y="252933"/>
                  </a:cubicBezTo>
                  <a:cubicBezTo>
                    <a:pt x="220981" y="245303"/>
                    <a:pt x="221301" y="237624"/>
                    <a:pt x="222564" y="230073"/>
                  </a:cubicBezTo>
                  <a:cubicBezTo>
                    <a:pt x="226497" y="213635"/>
                    <a:pt x="232921" y="197895"/>
                    <a:pt x="241614" y="183400"/>
                  </a:cubicBezTo>
                  <a:cubicBezTo>
                    <a:pt x="243554" y="181231"/>
                    <a:pt x="243554" y="177949"/>
                    <a:pt x="241614" y="175780"/>
                  </a:cubicBezTo>
                  <a:cubicBezTo>
                    <a:pt x="212508" y="128218"/>
                    <a:pt x="150356" y="113256"/>
                    <a:pt x="102794" y="142361"/>
                  </a:cubicBezTo>
                  <a:cubicBezTo>
                    <a:pt x="59367" y="168936"/>
                    <a:pt x="42521" y="223687"/>
                    <a:pt x="63497" y="270077"/>
                  </a:cubicBezTo>
                  <a:cubicBezTo>
                    <a:pt x="82604" y="314960"/>
                    <a:pt x="131303" y="339511"/>
                    <a:pt x="178749" y="328180"/>
                  </a:cubicBezTo>
                  <a:cubicBezTo>
                    <a:pt x="205656" y="322940"/>
                    <a:pt x="228951" y="306251"/>
                    <a:pt x="242567" y="282460"/>
                  </a:cubicBezTo>
                  <a:close/>
                  <a:moveTo>
                    <a:pt x="422589" y="496773"/>
                  </a:moveTo>
                  <a:lnTo>
                    <a:pt x="307337" y="496773"/>
                  </a:lnTo>
                  <a:cubicBezTo>
                    <a:pt x="297812" y="496773"/>
                    <a:pt x="294002" y="499630"/>
                    <a:pt x="294002" y="509155"/>
                  </a:cubicBezTo>
                  <a:cubicBezTo>
                    <a:pt x="294002" y="518680"/>
                    <a:pt x="294002" y="531063"/>
                    <a:pt x="294954" y="541540"/>
                  </a:cubicBezTo>
                  <a:cubicBezTo>
                    <a:pt x="295907" y="552018"/>
                    <a:pt x="297812" y="552018"/>
                    <a:pt x="304479" y="552018"/>
                  </a:cubicBezTo>
                  <a:lnTo>
                    <a:pt x="541652" y="552018"/>
                  </a:lnTo>
                  <a:cubicBezTo>
                    <a:pt x="546883" y="552573"/>
                    <a:pt x="551574" y="548783"/>
                    <a:pt x="552129" y="543552"/>
                  </a:cubicBezTo>
                  <a:cubicBezTo>
                    <a:pt x="552200" y="542883"/>
                    <a:pt x="552200" y="542209"/>
                    <a:pt x="552129" y="541540"/>
                  </a:cubicBezTo>
                  <a:lnTo>
                    <a:pt x="552129" y="510108"/>
                  </a:lnTo>
                  <a:cubicBezTo>
                    <a:pt x="552129" y="499630"/>
                    <a:pt x="549272" y="496773"/>
                    <a:pt x="539747" y="496773"/>
                  </a:cubicBezTo>
                  <a:close/>
                  <a:moveTo>
                    <a:pt x="422589" y="423430"/>
                  </a:moveTo>
                  <a:lnTo>
                    <a:pt x="540699" y="423430"/>
                  </a:lnTo>
                  <a:cubicBezTo>
                    <a:pt x="549272" y="423430"/>
                    <a:pt x="552129" y="419620"/>
                    <a:pt x="552129" y="412000"/>
                  </a:cubicBezTo>
                  <a:lnTo>
                    <a:pt x="552129" y="378663"/>
                  </a:lnTo>
                  <a:cubicBezTo>
                    <a:pt x="552129" y="371043"/>
                    <a:pt x="549272" y="368185"/>
                    <a:pt x="541652" y="368185"/>
                  </a:cubicBezTo>
                  <a:lnTo>
                    <a:pt x="305432" y="368185"/>
                  </a:lnTo>
                  <a:cubicBezTo>
                    <a:pt x="297812" y="368185"/>
                    <a:pt x="294954" y="371043"/>
                    <a:pt x="294954" y="378663"/>
                  </a:cubicBezTo>
                  <a:cubicBezTo>
                    <a:pt x="294954" y="386283"/>
                    <a:pt x="294002" y="400570"/>
                    <a:pt x="294002" y="411048"/>
                  </a:cubicBezTo>
                  <a:cubicBezTo>
                    <a:pt x="294002" y="421525"/>
                    <a:pt x="297812" y="423430"/>
                    <a:pt x="306384" y="423430"/>
                  </a:cubicBezTo>
                  <a:close/>
                  <a:moveTo>
                    <a:pt x="255902" y="161493"/>
                  </a:moveTo>
                  <a:cubicBezTo>
                    <a:pt x="259712" y="158635"/>
                    <a:pt x="259712" y="155778"/>
                    <a:pt x="256854" y="151968"/>
                  </a:cubicBezTo>
                  <a:cubicBezTo>
                    <a:pt x="253997" y="148158"/>
                    <a:pt x="243519" y="131013"/>
                    <a:pt x="237804" y="120535"/>
                  </a:cubicBezTo>
                  <a:lnTo>
                    <a:pt x="232089" y="114820"/>
                  </a:lnTo>
                  <a:cubicBezTo>
                    <a:pt x="202054" y="94181"/>
                    <a:pt x="164799" y="86937"/>
                    <a:pt x="129219" y="94818"/>
                  </a:cubicBezTo>
                  <a:cubicBezTo>
                    <a:pt x="54628" y="108025"/>
                    <a:pt x="4866" y="179199"/>
                    <a:pt x="18073" y="253790"/>
                  </a:cubicBezTo>
                  <a:cubicBezTo>
                    <a:pt x="28732" y="313990"/>
                    <a:pt x="77946" y="359867"/>
                    <a:pt x="138744" y="366280"/>
                  </a:cubicBezTo>
                  <a:cubicBezTo>
                    <a:pt x="195894" y="372948"/>
                    <a:pt x="240662" y="351040"/>
                    <a:pt x="273047" y="303415"/>
                  </a:cubicBezTo>
                  <a:cubicBezTo>
                    <a:pt x="277809" y="296748"/>
                    <a:pt x="280667" y="289128"/>
                    <a:pt x="285429" y="281508"/>
                  </a:cubicBezTo>
                  <a:lnTo>
                    <a:pt x="268284" y="284365"/>
                  </a:lnTo>
                  <a:cubicBezTo>
                    <a:pt x="263522" y="284365"/>
                    <a:pt x="261617" y="286270"/>
                    <a:pt x="259712" y="291033"/>
                  </a:cubicBezTo>
                  <a:cubicBezTo>
                    <a:pt x="231432" y="338474"/>
                    <a:pt x="174426" y="360490"/>
                    <a:pt x="121599" y="344373"/>
                  </a:cubicBezTo>
                  <a:cubicBezTo>
                    <a:pt x="72069" y="328180"/>
                    <a:pt x="42542" y="293890"/>
                    <a:pt x="37779" y="241503"/>
                  </a:cubicBezTo>
                  <a:cubicBezTo>
                    <a:pt x="33017" y="189115"/>
                    <a:pt x="53019" y="153873"/>
                    <a:pt x="94929" y="128155"/>
                  </a:cubicBezTo>
                  <a:cubicBezTo>
                    <a:pt x="135930" y="102243"/>
                    <a:pt x="188711" y="104521"/>
                    <a:pt x="227327" y="133870"/>
                  </a:cubicBezTo>
                  <a:cubicBezTo>
                    <a:pt x="237313" y="142588"/>
                    <a:pt x="246850" y="151807"/>
                    <a:pt x="255902" y="161493"/>
                  </a:cubicBezTo>
                  <a:close/>
                  <a:moveTo>
                    <a:pt x="524507" y="312940"/>
                  </a:moveTo>
                  <a:lnTo>
                    <a:pt x="322577" y="312940"/>
                  </a:lnTo>
                  <a:lnTo>
                    <a:pt x="322577" y="349135"/>
                  </a:lnTo>
                  <a:lnTo>
                    <a:pt x="524507" y="349135"/>
                  </a:lnTo>
                  <a:close/>
                  <a:moveTo>
                    <a:pt x="524507" y="442480"/>
                  </a:moveTo>
                  <a:lnTo>
                    <a:pt x="322577" y="442480"/>
                  </a:lnTo>
                  <a:lnTo>
                    <a:pt x="322577" y="477723"/>
                  </a:lnTo>
                  <a:lnTo>
                    <a:pt x="524507" y="477723"/>
                  </a:lnTo>
                  <a:close/>
                  <a:moveTo>
                    <a:pt x="128267" y="479628"/>
                  </a:moveTo>
                  <a:lnTo>
                    <a:pt x="128267" y="479628"/>
                  </a:lnTo>
                  <a:cubicBezTo>
                    <a:pt x="128267" y="494868"/>
                    <a:pt x="128267" y="510108"/>
                    <a:pt x="129219" y="525348"/>
                  </a:cubicBezTo>
                  <a:cubicBezTo>
                    <a:pt x="129210" y="540077"/>
                    <a:pt x="141143" y="552025"/>
                    <a:pt x="155872" y="552035"/>
                  </a:cubicBezTo>
                  <a:cubicBezTo>
                    <a:pt x="156195" y="552035"/>
                    <a:pt x="156519" y="552029"/>
                    <a:pt x="156842" y="552018"/>
                  </a:cubicBezTo>
                  <a:cubicBezTo>
                    <a:pt x="171362" y="551525"/>
                    <a:pt x="183019" y="539868"/>
                    <a:pt x="183512" y="525348"/>
                  </a:cubicBezTo>
                  <a:cubicBezTo>
                    <a:pt x="184464" y="494868"/>
                    <a:pt x="183512" y="463435"/>
                    <a:pt x="183512" y="432955"/>
                  </a:cubicBezTo>
                  <a:cubicBezTo>
                    <a:pt x="184071" y="428254"/>
                    <a:pt x="180713" y="423989"/>
                    <a:pt x="176012" y="423430"/>
                  </a:cubicBezTo>
                  <a:cubicBezTo>
                    <a:pt x="175339" y="423350"/>
                    <a:pt x="174659" y="423350"/>
                    <a:pt x="173987" y="423430"/>
                  </a:cubicBezTo>
                  <a:lnTo>
                    <a:pt x="139697" y="423430"/>
                  </a:lnTo>
                  <a:cubicBezTo>
                    <a:pt x="132077" y="423430"/>
                    <a:pt x="129219" y="426288"/>
                    <a:pt x="128267" y="434860"/>
                  </a:cubicBezTo>
                  <a:close/>
                  <a:moveTo>
                    <a:pt x="350199" y="89103"/>
                  </a:moveTo>
                  <a:cubicBezTo>
                    <a:pt x="325116" y="108953"/>
                    <a:pt x="302422" y="131647"/>
                    <a:pt x="282572" y="156730"/>
                  </a:cubicBezTo>
                  <a:cubicBezTo>
                    <a:pt x="302440" y="181514"/>
                    <a:pt x="325136" y="203891"/>
                    <a:pt x="350199" y="223405"/>
                  </a:cubicBezTo>
                  <a:lnTo>
                    <a:pt x="383537" y="193878"/>
                  </a:lnTo>
                  <a:cubicBezTo>
                    <a:pt x="384556" y="192472"/>
                    <a:pt x="385211" y="190836"/>
                    <a:pt x="385442" y="189115"/>
                  </a:cubicBezTo>
                  <a:lnTo>
                    <a:pt x="385442" y="124345"/>
                  </a:lnTo>
                  <a:cubicBezTo>
                    <a:pt x="385376" y="122585"/>
                    <a:pt x="384703" y="120902"/>
                    <a:pt x="383537" y="119583"/>
                  </a:cubicBezTo>
                  <a:close/>
                  <a:moveTo>
                    <a:pt x="478787" y="239598"/>
                  </a:moveTo>
                  <a:lnTo>
                    <a:pt x="478787" y="245313"/>
                  </a:lnTo>
                  <a:cubicBezTo>
                    <a:pt x="481015" y="265178"/>
                    <a:pt x="466718" y="283089"/>
                    <a:pt x="446853" y="285318"/>
                  </a:cubicBezTo>
                  <a:cubicBezTo>
                    <a:pt x="444171" y="285618"/>
                    <a:pt x="441464" y="285618"/>
                    <a:pt x="438782" y="285318"/>
                  </a:cubicBezTo>
                  <a:cubicBezTo>
                    <a:pt x="425294" y="284536"/>
                    <a:pt x="412062" y="281308"/>
                    <a:pt x="399729" y="275793"/>
                  </a:cubicBezTo>
                  <a:lnTo>
                    <a:pt x="389252" y="271030"/>
                  </a:lnTo>
                  <a:lnTo>
                    <a:pt x="377822" y="293890"/>
                  </a:lnTo>
                  <a:lnTo>
                    <a:pt x="541652" y="293890"/>
                  </a:lnTo>
                  <a:cubicBezTo>
                    <a:pt x="546883" y="294445"/>
                    <a:pt x="551574" y="290655"/>
                    <a:pt x="552129" y="285424"/>
                  </a:cubicBezTo>
                  <a:cubicBezTo>
                    <a:pt x="552200" y="284755"/>
                    <a:pt x="552200" y="284081"/>
                    <a:pt x="552129" y="283413"/>
                  </a:cubicBezTo>
                  <a:lnTo>
                    <a:pt x="552129" y="250075"/>
                  </a:lnTo>
                  <a:cubicBezTo>
                    <a:pt x="552129" y="242455"/>
                    <a:pt x="549272" y="239598"/>
                    <a:pt x="541652" y="239598"/>
                  </a:cubicBezTo>
                  <a:lnTo>
                    <a:pt x="478787" y="239598"/>
                  </a:lnTo>
                  <a:close/>
                  <a:moveTo>
                    <a:pt x="333054" y="76720"/>
                  </a:moveTo>
                  <a:lnTo>
                    <a:pt x="332102" y="76720"/>
                  </a:lnTo>
                  <a:cubicBezTo>
                    <a:pt x="318020" y="67855"/>
                    <a:pt x="303385" y="59901"/>
                    <a:pt x="288287" y="52908"/>
                  </a:cubicBezTo>
                  <a:cubicBezTo>
                    <a:pt x="278942" y="47901"/>
                    <a:pt x="268388" y="45592"/>
                    <a:pt x="257807" y="46240"/>
                  </a:cubicBezTo>
                  <a:cubicBezTo>
                    <a:pt x="248927" y="45176"/>
                    <a:pt x="240867" y="51511"/>
                    <a:pt x="239802" y="60391"/>
                  </a:cubicBezTo>
                  <a:cubicBezTo>
                    <a:pt x="239759" y="60753"/>
                    <a:pt x="239728" y="61116"/>
                    <a:pt x="239709" y="61480"/>
                  </a:cubicBezTo>
                  <a:cubicBezTo>
                    <a:pt x="238772" y="65554"/>
                    <a:pt x="238772" y="69788"/>
                    <a:pt x="239709" y="73863"/>
                  </a:cubicBezTo>
                  <a:cubicBezTo>
                    <a:pt x="243822" y="93700"/>
                    <a:pt x="251924" y="112496"/>
                    <a:pt x="263522" y="129108"/>
                  </a:cubicBezTo>
                  <a:lnTo>
                    <a:pt x="270189" y="139585"/>
                  </a:lnTo>
                  <a:close/>
                  <a:moveTo>
                    <a:pt x="270189" y="172923"/>
                  </a:moveTo>
                  <a:cubicBezTo>
                    <a:pt x="258011" y="189349"/>
                    <a:pt x="248674" y="207701"/>
                    <a:pt x="242567" y="227215"/>
                  </a:cubicBezTo>
                  <a:cubicBezTo>
                    <a:pt x="240618" y="234353"/>
                    <a:pt x="239656" y="241724"/>
                    <a:pt x="239709" y="249123"/>
                  </a:cubicBezTo>
                  <a:cubicBezTo>
                    <a:pt x="238657" y="257473"/>
                    <a:pt x="244573" y="265096"/>
                    <a:pt x="252924" y="266148"/>
                  </a:cubicBezTo>
                  <a:cubicBezTo>
                    <a:pt x="253596" y="266233"/>
                    <a:pt x="254272" y="266273"/>
                    <a:pt x="254949" y="266268"/>
                  </a:cubicBezTo>
                  <a:cubicBezTo>
                    <a:pt x="259019" y="267239"/>
                    <a:pt x="263261" y="267239"/>
                    <a:pt x="267332" y="266268"/>
                  </a:cubicBezTo>
                  <a:cubicBezTo>
                    <a:pt x="280347" y="263837"/>
                    <a:pt x="292889" y="259335"/>
                    <a:pt x="304479" y="252932"/>
                  </a:cubicBezTo>
                  <a:lnTo>
                    <a:pt x="333054" y="235788"/>
                  </a:lnTo>
                  <a:close/>
                  <a:moveTo>
                    <a:pt x="428304" y="140538"/>
                  </a:moveTo>
                  <a:lnTo>
                    <a:pt x="438782" y="125298"/>
                  </a:lnTo>
                  <a:cubicBezTo>
                    <a:pt x="449064" y="109688"/>
                    <a:pt x="456183" y="92213"/>
                    <a:pt x="459737" y="73862"/>
                  </a:cubicBezTo>
                  <a:cubicBezTo>
                    <a:pt x="463547" y="53860"/>
                    <a:pt x="454022" y="43383"/>
                    <a:pt x="434019" y="46240"/>
                  </a:cubicBezTo>
                  <a:cubicBezTo>
                    <a:pt x="421050" y="48339"/>
                    <a:pt x="408506" y="52521"/>
                    <a:pt x="396872" y="58623"/>
                  </a:cubicBezTo>
                  <a:cubicBezTo>
                    <a:pt x="395691" y="60300"/>
                    <a:pt x="395028" y="62287"/>
                    <a:pt x="394967" y="64337"/>
                  </a:cubicBezTo>
                  <a:cubicBezTo>
                    <a:pt x="397824" y="79578"/>
                    <a:pt x="399729" y="93865"/>
                    <a:pt x="402587" y="109105"/>
                  </a:cubicBezTo>
                  <a:cubicBezTo>
                    <a:pt x="402652" y="110865"/>
                    <a:pt x="403325" y="112548"/>
                    <a:pt x="404492" y="113868"/>
                  </a:cubicBezTo>
                  <a:close/>
                  <a:moveTo>
                    <a:pt x="428304" y="171970"/>
                  </a:moveTo>
                  <a:lnTo>
                    <a:pt x="404492" y="198640"/>
                  </a:lnTo>
                  <a:cubicBezTo>
                    <a:pt x="403539" y="200545"/>
                    <a:pt x="402587" y="201498"/>
                    <a:pt x="402587" y="203403"/>
                  </a:cubicBezTo>
                  <a:lnTo>
                    <a:pt x="396872" y="240550"/>
                  </a:lnTo>
                  <a:cubicBezTo>
                    <a:pt x="394967" y="253885"/>
                    <a:pt x="394014" y="253885"/>
                    <a:pt x="407349" y="258648"/>
                  </a:cubicBezTo>
                  <a:cubicBezTo>
                    <a:pt x="418406" y="263830"/>
                    <a:pt x="430390" y="266744"/>
                    <a:pt x="442592" y="267220"/>
                  </a:cubicBezTo>
                  <a:cubicBezTo>
                    <a:pt x="451701" y="267234"/>
                    <a:pt x="459231" y="260123"/>
                    <a:pt x="459737" y="251028"/>
                  </a:cubicBezTo>
                  <a:cubicBezTo>
                    <a:pt x="460704" y="247279"/>
                    <a:pt x="460704" y="243346"/>
                    <a:pt x="459737" y="239598"/>
                  </a:cubicBezTo>
                  <a:cubicBezTo>
                    <a:pt x="455927" y="213880"/>
                    <a:pt x="442592" y="192925"/>
                    <a:pt x="428304" y="171970"/>
                  </a:cubicBezTo>
                  <a:close/>
                  <a:moveTo>
                    <a:pt x="350199" y="17665"/>
                  </a:moveTo>
                  <a:lnTo>
                    <a:pt x="343532" y="21475"/>
                  </a:lnTo>
                  <a:cubicBezTo>
                    <a:pt x="336647" y="29565"/>
                    <a:pt x="331464" y="38960"/>
                    <a:pt x="328292" y="49098"/>
                  </a:cubicBezTo>
                  <a:cubicBezTo>
                    <a:pt x="327339" y="50050"/>
                    <a:pt x="328292" y="51955"/>
                    <a:pt x="329244" y="52908"/>
                  </a:cubicBezTo>
                  <a:lnTo>
                    <a:pt x="347342" y="65290"/>
                  </a:lnTo>
                  <a:lnTo>
                    <a:pt x="352104" y="65290"/>
                  </a:lnTo>
                  <a:lnTo>
                    <a:pt x="370202" y="52908"/>
                  </a:lnTo>
                  <a:cubicBezTo>
                    <a:pt x="371154" y="51955"/>
                    <a:pt x="372107" y="50050"/>
                    <a:pt x="371154" y="49098"/>
                  </a:cubicBezTo>
                  <a:cubicBezTo>
                    <a:pt x="368742" y="38853"/>
                    <a:pt x="363834" y="29363"/>
                    <a:pt x="356867" y="21475"/>
                  </a:cubicBezTo>
                  <a:close/>
                  <a:moveTo>
                    <a:pt x="350199" y="294843"/>
                  </a:moveTo>
                  <a:cubicBezTo>
                    <a:pt x="353057" y="292938"/>
                    <a:pt x="356867" y="291985"/>
                    <a:pt x="357819" y="289128"/>
                  </a:cubicBezTo>
                  <a:cubicBezTo>
                    <a:pt x="358772" y="286270"/>
                    <a:pt x="367344" y="271983"/>
                    <a:pt x="371154" y="263410"/>
                  </a:cubicBezTo>
                  <a:cubicBezTo>
                    <a:pt x="374964" y="254838"/>
                    <a:pt x="370202" y="260553"/>
                    <a:pt x="369249" y="259600"/>
                  </a:cubicBezTo>
                  <a:lnTo>
                    <a:pt x="352104" y="248170"/>
                  </a:lnTo>
                  <a:cubicBezTo>
                    <a:pt x="350631" y="247319"/>
                    <a:pt x="348815" y="247319"/>
                    <a:pt x="347342" y="248170"/>
                  </a:cubicBezTo>
                  <a:lnTo>
                    <a:pt x="330197" y="259600"/>
                  </a:lnTo>
                  <a:cubicBezTo>
                    <a:pt x="329244" y="260553"/>
                    <a:pt x="327339" y="262458"/>
                    <a:pt x="328292" y="263410"/>
                  </a:cubicBezTo>
                  <a:cubicBezTo>
                    <a:pt x="331464" y="273548"/>
                    <a:pt x="336647" y="282942"/>
                    <a:pt x="343532" y="291033"/>
                  </a:cubicBezTo>
                  <a:close/>
                  <a:moveTo>
                    <a:pt x="137792" y="386283"/>
                  </a:moveTo>
                  <a:lnTo>
                    <a:pt x="137792" y="395808"/>
                  </a:lnTo>
                  <a:cubicBezTo>
                    <a:pt x="137762" y="400542"/>
                    <a:pt x="141576" y="404404"/>
                    <a:pt x="146311" y="404433"/>
                  </a:cubicBezTo>
                  <a:cubicBezTo>
                    <a:pt x="146647" y="404435"/>
                    <a:pt x="146983" y="404417"/>
                    <a:pt x="147317" y="404380"/>
                  </a:cubicBezTo>
                  <a:lnTo>
                    <a:pt x="166367" y="404380"/>
                  </a:lnTo>
                  <a:cubicBezTo>
                    <a:pt x="170229" y="404410"/>
                    <a:pt x="173504" y="401545"/>
                    <a:pt x="173987" y="397713"/>
                  </a:cubicBezTo>
                  <a:cubicBezTo>
                    <a:pt x="174773" y="393956"/>
                    <a:pt x="175093" y="390117"/>
                    <a:pt x="174939" y="386283"/>
                  </a:cubicBezTo>
                  <a:close/>
                  <a:moveTo>
                    <a:pt x="310194" y="270078"/>
                  </a:moveTo>
                  <a:cubicBezTo>
                    <a:pt x="309242" y="271983"/>
                    <a:pt x="307337" y="271983"/>
                    <a:pt x="306384" y="273888"/>
                  </a:cubicBezTo>
                  <a:lnTo>
                    <a:pt x="300669" y="291033"/>
                  </a:lnTo>
                  <a:cubicBezTo>
                    <a:pt x="300669" y="291985"/>
                    <a:pt x="301622" y="293890"/>
                    <a:pt x="302574" y="293890"/>
                  </a:cubicBezTo>
                  <a:lnTo>
                    <a:pt x="321624" y="293890"/>
                  </a:lnTo>
                  <a:close/>
                  <a:moveTo>
                    <a:pt x="416874" y="156730"/>
                  </a:moveTo>
                  <a:lnTo>
                    <a:pt x="405444" y="142443"/>
                  </a:lnTo>
                  <a:lnTo>
                    <a:pt x="405444" y="171018"/>
                  </a:lnTo>
                  <a:close/>
                  <a:moveTo>
                    <a:pt x="381632" y="222453"/>
                  </a:moveTo>
                  <a:lnTo>
                    <a:pt x="380679" y="222453"/>
                  </a:lnTo>
                  <a:lnTo>
                    <a:pt x="365439" y="235788"/>
                  </a:lnTo>
                  <a:lnTo>
                    <a:pt x="377822" y="244360"/>
                  </a:lnTo>
                  <a:close/>
                  <a:moveTo>
                    <a:pt x="377822" y="69100"/>
                  </a:moveTo>
                  <a:lnTo>
                    <a:pt x="365439" y="77673"/>
                  </a:lnTo>
                  <a:lnTo>
                    <a:pt x="380679" y="91008"/>
                  </a:lnTo>
                  <a:lnTo>
                    <a:pt x="381632" y="91008"/>
                  </a:lnTo>
                  <a:close/>
                </a:path>
              </a:pathLst>
            </a:custGeom>
            <a:grpFill/>
            <a:ln w="9525" cap="flat">
              <a:noFill/>
              <a:prstDash val="solid"/>
              <a:miter/>
            </a:ln>
          </p:spPr>
          <p:txBody>
            <a:bodyPr rtlCol="0" anchor="ctr"/>
            <a:lstStyle/>
            <a:p>
              <a:endParaRPr lang="en-US" dirty="0"/>
            </a:p>
          </p:txBody>
        </p:sp>
        <p:sp>
          <p:nvSpPr>
            <p:cNvPr id="42" name="Freeform: Shape 29">
              <a:extLst>
                <a:ext uri="{FF2B5EF4-FFF2-40B4-BE49-F238E27FC236}">
                  <a16:creationId xmlns:a16="http://schemas.microsoft.com/office/drawing/2014/main" id="{DD8F3C8A-E973-4357-B54B-B104E38A6357}"/>
                </a:ext>
              </a:extLst>
            </p:cNvPr>
            <p:cNvSpPr/>
            <p:nvPr/>
          </p:nvSpPr>
          <p:spPr>
            <a:xfrm>
              <a:off x="5925501" y="3363277"/>
              <a:ext cx="17145" cy="18097"/>
            </a:xfrm>
            <a:custGeom>
              <a:avLst/>
              <a:gdLst>
                <a:gd name="connsiteX0" fmla="*/ 17145 w 17145"/>
                <a:gd name="connsiteY0" fmla="*/ 18098 h 18097"/>
                <a:gd name="connsiteX1" fmla="*/ 0 w 17145"/>
                <a:gd name="connsiteY1" fmla="*/ 18098 h 18097"/>
                <a:gd name="connsiteX2" fmla="*/ 0 w 17145"/>
                <a:gd name="connsiteY2" fmla="*/ 0 h 18097"/>
                <a:gd name="connsiteX3" fmla="*/ 17145 w 17145"/>
                <a:gd name="connsiteY3" fmla="*/ 0 h 18097"/>
              </a:gdLst>
              <a:ahLst/>
              <a:cxnLst>
                <a:cxn ang="0">
                  <a:pos x="connsiteX0" y="connsiteY0"/>
                </a:cxn>
                <a:cxn ang="0">
                  <a:pos x="connsiteX1" y="connsiteY1"/>
                </a:cxn>
                <a:cxn ang="0">
                  <a:pos x="connsiteX2" y="connsiteY2"/>
                </a:cxn>
                <a:cxn ang="0">
                  <a:pos x="connsiteX3" y="connsiteY3"/>
                </a:cxn>
              </a:cxnLst>
              <a:rect l="l" t="t" r="r" b="b"/>
              <a:pathLst>
                <a:path w="17145" h="18097">
                  <a:moveTo>
                    <a:pt x="17145" y="18098"/>
                  </a:moveTo>
                  <a:lnTo>
                    <a:pt x="0" y="18098"/>
                  </a:lnTo>
                  <a:lnTo>
                    <a:pt x="0" y="0"/>
                  </a:lnTo>
                  <a:lnTo>
                    <a:pt x="17145" y="0"/>
                  </a:lnTo>
                  <a:close/>
                </a:path>
              </a:pathLst>
            </a:custGeom>
            <a:grpFill/>
            <a:ln w="9525" cap="flat">
              <a:noFill/>
              <a:prstDash val="solid"/>
              <a:miter/>
            </a:ln>
          </p:spPr>
          <p:txBody>
            <a:bodyPr rtlCol="0" anchor="ctr"/>
            <a:lstStyle/>
            <a:p>
              <a:endParaRPr lang="en-US" dirty="0"/>
            </a:p>
          </p:txBody>
        </p:sp>
        <p:sp>
          <p:nvSpPr>
            <p:cNvPr id="62" name="Freeform: Shape 30">
              <a:extLst>
                <a:ext uri="{FF2B5EF4-FFF2-40B4-BE49-F238E27FC236}">
                  <a16:creationId xmlns:a16="http://schemas.microsoft.com/office/drawing/2014/main" id="{7ACB1BEB-BB50-4ACA-8187-238B8870BE23}"/>
                </a:ext>
              </a:extLst>
            </p:cNvPr>
            <p:cNvSpPr/>
            <p:nvPr/>
          </p:nvSpPr>
          <p:spPr>
            <a:xfrm>
              <a:off x="5888354" y="3364230"/>
              <a:ext cx="18097" cy="17144"/>
            </a:xfrm>
            <a:custGeom>
              <a:avLst/>
              <a:gdLst>
                <a:gd name="connsiteX0" fmla="*/ 18097 w 18097"/>
                <a:gd name="connsiteY0" fmla="*/ 0 h 17144"/>
                <a:gd name="connsiteX1" fmla="*/ 18097 w 18097"/>
                <a:gd name="connsiteY1" fmla="*/ 17145 h 17144"/>
                <a:gd name="connsiteX2" fmla="*/ 0 w 18097"/>
                <a:gd name="connsiteY2" fmla="*/ 17145 h 17144"/>
                <a:gd name="connsiteX3" fmla="*/ 0 w 18097"/>
                <a:gd name="connsiteY3" fmla="*/ 0 h 17144"/>
              </a:gdLst>
              <a:ahLst/>
              <a:cxnLst>
                <a:cxn ang="0">
                  <a:pos x="connsiteX0" y="connsiteY0"/>
                </a:cxn>
                <a:cxn ang="0">
                  <a:pos x="connsiteX1" y="connsiteY1"/>
                </a:cxn>
                <a:cxn ang="0">
                  <a:pos x="connsiteX2" y="connsiteY2"/>
                </a:cxn>
                <a:cxn ang="0">
                  <a:pos x="connsiteX3" y="connsiteY3"/>
                </a:cxn>
              </a:cxnLst>
              <a:rect l="l" t="t" r="r" b="b"/>
              <a:pathLst>
                <a:path w="18097" h="17144">
                  <a:moveTo>
                    <a:pt x="18097" y="0"/>
                  </a:moveTo>
                  <a:lnTo>
                    <a:pt x="18097" y="17145"/>
                  </a:lnTo>
                  <a:lnTo>
                    <a:pt x="0" y="17145"/>
                  </a:lnTo>
                  <a:lnTo>
                    <a:pt x="0" y="0"/>
                  </a:lnTo>
                  <a:close/>
                </a:path>
              </a:pathLst>
            </a:custGeom>
            <a:grpFill/>
            <a:ln w="9525" cap="flat">
              <a:noFill/>
              <a:prstDash val="solid"/>
              <a:miter/>
            </a:ln>
          </p:spPr>
          <p:txBody>
            <a:bodyPr rtlCol="0" anchor="ctr"/>
            <a:lstStyle/>
            <a:p>
              <a:endParaRPr lang="en-US" dirty="0"/>
            </a:p>
          </p:txBody>
        </p:sp>
        <p:sp>
          <p:nvSpPr>
            <p:cNvPr id="71" name="Freeform: Shape 31">
              <a:extLst>
                <a:ext uri="{FF2B5EF4-FFF2-40B4-BE49-F238E27FC236}">
                  <a16:creationId xmlns:a16="http://schemas.microsoft.com/office/drawing/2014/main" id="{0E14DBAD-ECBF-44ED-9574-8C27133E86E6}"/>
                </a:ext>
              </a:extLst>
            </p:cNvPr>
            <p:cNvSpPr/>
            <p:nvPr/>
          </p:nvSpPr>
          <p:spPr>
            <a:xfrm>
              <a:off x="5851206" y="3363277"/>
              <a:ext cx="18097" cy="18097"/>
            </a:xfrm>
            <a:custGeom>
              <a:avLst/>
              <a:gdLst>
                <a:gd name="connsiteX0" fmla="*/ 0 w 18097"/>
                <a:gd name="connsiteY0" fmla="*/ 0 h 18097"/>
                <a:gd name="connsiteX1" fmla="*/ 18098 w 18097"/>
                <a:gd name="connsiteY1" fmla="*/ 0 h 18097"/>
                <a:gd name="connsiteX2" fmla="*/ 18098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8" y="0"/>
                  </a:lnTo>
                  <a:lnTo>
                    <a:pt x="18098" y="18098"/>
                  </a:lnTo>
                  <a:lnTo>
                    <a:pt x="0" y="18098"/>
                  </a:lnTo>
                  <a:close/>
                </a:path>
              </a:pathLst>
            </a:custGeom>
            <a:grpFill/>
            <a:ln w="9525" cap="flat">
              <a:noFill/>
              <a:prstDash val="solid"/>
              <a:miter/>
            </a:ln>
          </p:spPr>
          <p:txBody>
            <a:bodyPr rtlCol="0" anchor="ctr"/>
            <a:lstStyle/>
            <a:p>
              <a:endParaRPr lang="en-US" dirty="0"/>
            </a:p>
          </p:txBody>
        </p:sp>
        <p:sp>
          <p:nvSpPr>
            <p:cNvPr id="72" name="Freeform: Shape 32">
              <a:extLst>
                <a:ext uri="{FF2B5EF4-FFF2-40B4-BE49-F238E27FC236}">
                  <a16:creationId xmlns:a16="http://schemas.microsoft.com/office/drawing/2014/main" id="{BE22777F-F3D5-425A-AF75-14AF1AACF99A}"/>
                </a:ext>
              </a:extLst>
            </p:cNvPr>
            <p:cNvSpPr/>
            <p:nvPr/>
          </p:nvSpPr>
          <p:spPr>
            <a:xfrm>
              <a:off x="5815012" y="3363277"/>
              <a:ext cx="18097" cy="18097"/>
            </a:xfrm>
            <a:custGeom>
              <a:avLst/>
              <a:gdLst>
                <a:gd name="connsiteX0" fmla="*/ 0 w 18097"/>
                <a:gd name="connsiteY0" fmla="*/ 0 h 18097"/>
                <a:gd name="connsiteX1" fmla="*/ 18097 w 18097"/>
                <a:gd name="connsiteY1" fmla="*/ 0 h 18097"/>
                <a:gd name="connsiteX2" fmla="*/ 18097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7" y="0"/>
                  </a:lnTo>
                  <a:lnTo>
                    <a:pt x="18097" y="18098"/>
                  </a:lnTo>
                  <a:lnTo>
                    <a:pt x="0" y="18098"/>
                  </a:lnTo>
                  <a:close/>
                </a:path>
              </a:pathLst>
            </a:custGeom>
            <a:grpFill/>
            <a:ln w="9525" cap="flat">
              <a:noFill/>
              <a:prstDash val="solid"/>
              <a:miter/>
            </a:ln>
          </p:spPr>
          <p:txBody>
            <a:bodyPr rtlCol="0" anchor="ctr"/>
            <a:lstStyle/>
            <a:p>
              <a:endParaRPr lang="en-US" dirty="0"/>
            </a:p>
          </p:txBody>
        </p:sp>
        <p:sp>
          <p:nvSpPr>
            <p:cNvPr id="73" name="Freeform: Shape 33">
              <a:extLst>
                <a:ext uri="{FF2B5EF4-FFF2-40B4-BE49-F238E27FC236}">
                  <a16:creationId xmlns:a16="http://schemas.microsoft.com/office/drawing/2014/main" id="{3004EE92-D799-42A9-A197-5B089C88F828}"/>
                </a:ext>
              </a:extLst>
            </p:cNvPr>
            <p:cNvSpPr/>
            <p:nvPr/>
          </p:nvSpPr>
          <p:spPr>
            <a:xfrm>
              <a:off x="6183629" y="3658552"/>
              <a:ext cx="17145" cy="17145"/>
            </a:xfrm>
            <a:custGeom>
              <a:avLst/>
              <a:gdLst>
                <a:gd name="connsiteX0" fmla="*/ 0 w 17145"/>
                <a:gd name="connsiteY0" fmla="*/ 0 h 17145"/>
                <a:gd name="connsiteX1" fmla="*/ 17145 w 17145"/>
                <a:gd name="connsiteY1" fmla="*/ 0 h 17145"/>
                <a:gd name="connsiteX2" fmla="*/ 17145 w 17145"/>
                <a:gd name="connsiteY2" fmla="*/ 17145 h 17145"/>
                <a:gd name="connsiteX3" fmla="*/ 0 w 17145"/>
                <a:gd name="connsiteY3" fmla="*/ 17145 h 17145"/>
              </a:gdLst>
              <a:ahLst/>
              <a:cxnLst>
                <a:cxn ang="0">
                  <a:pos x="connsiteX0" y="connsiteY0"/>
                </a:cxn>
                <a:cxn ang="0">
                  <a:pos x="connsiteX1" y="connsiteY1"/>
                </a:cxn>
                <a:cxn ang="0">
                  <a:pos x="connsiteX2" y="connsiteY2"/>
                </a:cxn>
                <a:cxn ang="0">
                  <a:pos x="connsiteX3" y="connsiteY3"/>
                </a:cxn>
              </a:cxnLst>
              <a:rect l="l" t="t" r="r" b="b"/>
              <a:pathLst>
                <a:path w="17145" h="17145">
                  <a:moveTo>
                    <a:pt x="0" y="0"/>
                  </a:moveTo>
                  <a:lnTo>
                    <a:pt x="17145" y="0"/>
                  </a:lnTo>
                  <a:lnTo>
                    <a:pt x="17145" y="17145"/>
                  </a:lnTo>
                  <a:lnTo>
                    <a:pt x="0" y="17145"/>
                  </a:lnTo>
                  <a:close/>
                </a:path>
              </a:pathLst>
            </a:custGeom>
            <a:grpFill/>
            <a:ln w="9525" cap="flat">
              <a:noFill/>
              <a:prstDash val="solid"/>
              <a:miter/>
            </a:ln>
          </p:spPr>
          <p:txBody>
            <a:bodyPr rtlCol="0" anchor="ctr"/>
            <a:lstStyle/>
            <a:p>
              <a:endParaRPr lang="en-US" dirty="0"/>
            </a:p>
          </p:txBody>
        </p:sp>
        <p:sp>
          <p:nvSpPr>
            <p:cNvPr id="74" name="Freeform: Shape 34">
              <a:extLst>
                <a:ext uri="{FF2B5EF4-FFF2-40B4-BE49-F238E27FC236}">
                  <a16:creationId xmlns:a16="http://schemas.microsoft.com/office/drawing/2014/main" id="{B0A30A03-7F17-431C-BDF3-0B12AFAC3FD0}"/>
                </a:ext>
              </a:extLst>
            </p:cNvPr>
            <p:cNvSpPr/>
            <p:nvPr/>
          </p:nvSpPr>
          <p:spPr>
            <a:xfrm>
              <a:off x="6219824" y="3658552"/>
              <a:ext cx="18097" cy="17145"/>
            </a:xfrm>
            <a:custGeom>
              <a:avLst/>
              <a:gdLst>
                <a:gd name="connsiteX0" fmla="*/ 18098 w 18097"/>
                <a:gd name="connsiteY0" fmla="*/ 17145 h 17145"/>
                <a:gd name="connsiteX1" fmla="*/ 0 w 18097"/>
                <a:gd name="connsiteY1" fmla="*/ 17145 h 17145"/>
                <a:gd name="connsiteX2" fmla="*/ 0 w 18097"/>
                <a:gd name="connsiteY2" fmla="*/ 0 h 17145"/>
                <a:gd name="connsiteX3" fmla="*/ 18098 w 18097"/>
                <a:gd name="connsiteY3" fmla="*/ 0 h 17145"/>
              </a:gdLst>
              <a:ahLst/>
              <a:cxnLst>
                <a:cxn ang="0">
                  <a:pos x="connsiteX0" y="connsiteY0"/>
                </a:cxn>
                <a:cxn ang="0">
                  <a:pos x="connsiteX1" y="connsiteY1"/>
                </a:cxn>
                <a:cxn ang="0">
                  <a:pos x="connsiteX2" y="connsiteY2"/>
                </a:cxn>
                <a:cxn ang="0">
                  <a:pos x="connsiteX3" y="connsiteY3"/>
                </a:cxn>
              </a:cxnLst>
              <a:rect l="l" t="t" r="r" b="b"/>
              <a:pathLst>
                <a:path w="18097" h="17145">
                  <a:moveTo>
                    <a:pt x="18098" y="17145"/>
                  </a:moveTo>
                  <a:lnTo>
                    <a:pt x="0" y="17145"/>
                  </a:lnTo>
                  <a:lnTo>
                    <a:pt x="0" y="0"/>
                  </a:lnTo>
                  <a:lnTo>
                    <a:pt x="18098" y="0"/>
                  </a:lnTo>
                  <a:close/>
                </a:path>
              </a:pathLst>
            </a:custGeom>
            <a:grpFill/>
            <a:ln w="9525" cap="flat">
              <a:noFill/>
              <a:prstDash val="solid"/>
              <a:miter/>
            </a:ln>
          </p:spPr>
          <p:txBody>
            <a:bodyPr rtlCol="0" anchor="ctr"/>
            <a:lstStyle/>
            <a:p>
              <a:endParaRPr lang="en-US" dirty="0"/>
            </a:p>
          </p:txBody>
        </p:sp>
        <p:sp>
          <p:nvSpPr>
            <p:cNvPr id="75" name="Freeform: Shape 35">
              <a:extLst>
                <a:ext uri="{FF2B5EF4-FFF2-40B4-BE49-F238E27FC236}">
                  <a16:creationId xmlns:a16="http://schemas.microsoft.com/office/drawing/2014/main" id="{6A416E33-8BFF-47FD-AE37-74447B59BC1D}"/>
                </a:ext>
              </a:extLst>
            </p:cNvPr>
            <p:cNvSpPr/>
            <p:nvPr/>
          </p:nvSpPr>
          <p:spPr>
            <a:xfrm>
              <a:off x="6255951" y="3658552"/>
              <a:ext cx="18165" cy="18097"/>
            </a:xfrm>
            <a:custGeom>
              <a:avLst/>
              <a:gdLst>
                <a:gd name="connsiteX0" fmla="*/ 68 w 18165"/>
                <a:gd name="connsiteY0" fmla="*/ 0 h 18097"/>
                <a:gd name="connsiteX1" fmla="*/ 18165 w 18165"/>
                <a:gd name="connsiteY1" fmla="*/ 0 h 18097"/>
                <a:gd name="connsiteX2" fmla="*/ 18165 w 18165"/>
                <a:gd name="connsiteY2" fmla="*/ 18098 h 18097"/>
                <a:gd name="connsiteX3" fmla="*/ 2925 w 18165"/>
                <a:gd name="connsiteY3" fmla="*/ 18098 h 18097"/>
                <a:gd name="connsiteX4" fmla="*/ 1020 w 18165"/>
                <a:gd name="connsiteY4" fmla="*/ 15240 h 18097"/>
                <a:gd name="connsiteX5" fmla="*/ 68 w 18165"/>
                <a:gd name="connsiteY5" fmla="*/ 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65" h="18097">
                  <a:moveTo>
                    <a:pt x="68" y="0"/>
                  </a:moveTo>
                  <a:lnTo>
                    <a:pt x="18165" y="0"/>
                  </a:lnTo>
                  <a:lnTo>
                    <a:pt x="18165" y="18098"/>
                  </a:lnTo>
                  <a:lnTo>
                    <a:pt x="2925" y="18098"/>
                  </a:lnTo>
                  <a:cubicBezTo>
                    <a:pt x="1973" y="18098"/>
                    <a:pt x="1020" y="17145"/>
                    <a:pt x="1020" y="15240"/>
                  </a:cubicBezTo>
                  <a:cubicBezTo>
                    <a:pt x="166" y="10208"/>
                    <a:pt x="-153" y="5099"/>
                    <a:pt x="68" y="0"/>
                  </a:cubicBezTo>
                  <a:close/>
                </a:path>
              </a:pathLst>
            </a:custGeom>
            <a:grpFill/>
            <a:ln w="9525" cap="flat">
              <a:noFill/>
              <a:prstDash val="solid"/>
              <a:miter/>
            </a:ln>
          </p:spPr>
          <p:txBody>
            <a:bodyPr rtlCol="0" anchor="ctr"/>
            <a:lstStyle/>
            <a:p>
              <a:endParaRPr lang="en-US" dirty="0"/>
            </a:p>
          </p:txBody>
        </p:sp>
        <p:sp>
          <p:nvSpPr>
            <p:cNvPr id="76" name="Freeform: Shape 36">
              <a:extLst>
                <a:ext uri="{FF2B5EF4-FFF2-40B4-BE49-F238E27FC236}">
                  <a16:creationId xmlns:a16="http://schemas.microsoft.com/office/drawing/2014/main" id="{1C04B670-000B-417D-A701-9CEDEC5E877F}"/>
                </a:ext>
              </a:extLst>
            </p:cNvPr>
            <p:cNvSpPr/>
            <p:nvPr/>
          </p:nvSpPr>
          <p:spPr>
            <a:xfrm>
              <a:off x="6054089" y="3529012"/>
              <a:ext cx="18097" cy="18097"/>
            </a:xfrm>
            <a:custGeom>
              <a:avLst/>
              <a:gdLst>
                <a:gd name="connsiteX0" fmla="*/ 0 w 18097"/>
                <a:gd name="connsiteY0" fmla="*/ 0 h 18097"/>
                <a:gd name="connsiteX1" fmla="*/ 18098 w 18097"/>
                <a:gd name="connsiteY1" fmla="*/ 0 h 18097"/>
                <a:gd name="connsiteX2" fmla="*/ 18098 w 18097"/>
                <a:gd name="connsiteY2" fmla="*/ 18098 h 18097"/>
                <a:gd name="connsiteX3" fmla="*/ 0 w 18097"/>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8097" h="18097">
                  <a:moveTo>
                    <a:pt x="0" y="0"/>
                  </a:moveTo>
                  <a:lnTo>
                    <a:pt x="18098" y="0"/>
                  </a:lnTo>
                  <a:lnTo>
                    <a:pt x="18098" y="18098"/>
                  </a:lnTo>
                  <a:lnTo>
                    <a:pt x="0" y="18098"/>
                  </a:lnTo>
                  <a:close/>
                </a:path>
              </a:pathLst>
            </a:custGeom>
            <a:grpFill/>
            <a:ln w="9525" cap="flat">
              <a:noFill/>
              <a:prstDash val="solid"/>
              <a:miter/>
            </a:ln>
          </p:spPr>
          <p:txBody>
            <a:bodyPr rtlCol="0" anchor="ctr"/>
            <a:lstStyle/>
            <a:p>
              <a:endParaRPr lang="en-US" dirty="0"/>
            </a:p>
          </p:txBody>
        </p:sp>
        <p:sp>
          <p:nvSpPr>
            <p:cNvPr id="77" name="Freeform: Shape 37">
              <a:extLst>
                <a:ext uri="{FF2B5EF4-FFF2-40B4-BE49-F238E27FC236}">
                  <a16:creationId xmlns:a16="http://schemas.microsoft.com/office/drawing/2014/main" id="{81046955-AB7F-4641-9336-DCF38162DD22}"/>
                </a:ext>
              </a:extLst>
            </p:cNvPr>
            <p:cNvSpPr/>
            <p:nvPr/>
          </p:nvSpPr>
          <p:spPr>
            <a:xfrm>
              <a:off x="6091237" y="3529964"/>
              <a:ext cx="18097" cy="17145"/>
            </a:xfrm>
            <a:custGeom>
              <a:avLst/>
              <a:gdLst>
                <a:gd name="connsiteX0" fmla="*/ 18098 w 18097"/>
                <a:gd name="connsiteY0" fmla="*/ 17145 h 17145"/>
                <a:gd name="connsiteX1" fmla="*/ 0 w 18097"/>
                <a:gd name="connsiteY1" fmla="*/ 17145 h 17145"/>
                <a:gd name="connsiteX2" fmla="*/ 0 w 18097"/>
                <a:gd name="connsiteY2" fmla="*/ 0 h 17145"/>
                <a:gd name="connsiteX3" fmla="*/ 18098 w 18097"/>
                <a:gd name="connsiteY3" fmla="*/ 0 h 17145"/>
              </a:gdLst>
              <a:ahLst/>
              <a:cxnLst>
                <a:cxn ang="0">
                  <a:pos x="connsiteX0" y="connsiteY0"/>
                </a:cxn>
                <a:cxn ang="0">
                  <a:pos x="connsiteX1" y="connsiteY1"/>
                </a:cxn>
                <a:cxn ang="0">
                  <a:pos x="connsiteX2" y="connsiteY2"/>
                </a:cxn>
                <a:cxn ang="0">
                  <a:pos x="connsiteX3" y="connsiteY3"/>
                </a:cxn>
              </a:cxnLst>
              <a:rect l="l" t="t" r="r" b="b"/>
              <a:pathLst>
                <a:path w="18097" h="17145">
                  <a:moveTo>
                    <a:pt x="18098" y="17145"/>
                  </a:moveTo>
                  <a:lnTo>
                    <a:pt x="0" y="17145"/>
                  </a:lnTo>
                  <a:lnTo>
                    <a:pt x="0" y="0"/>
                  </a:lnTo>
                  <a:lnTo>
                    <a:pt x="18098" y="0"/>
                  </a:lnTo>
                  <a:close/>
                </a:path>
              </a:pathLst>
            </a:custGeom>
            <a:grpFill/>
            <a:ln w="9525" cap="flat">
              <a:noFill/>
              <a:prstDash val="solid"/>
              <a:miter/>
            </a:ln>
          </p:spPr>
          <p:txBody>
            <a:bodyPr rtlCol="0" anchor="ctr"/>
            <a:lstStyle/>
            <a:p>
              <a:endParaRPr lang="en-US" dirty="0"/>
            </a:p>
          </p:txBody>
        </p:sp>
        <p:sp>
          <p:nvSpPr>
            <p:cNvPr id="78" name="Freeform: Shape 38">
              <a:extLst>
                <a:ext uri="{FF2B5EF4-FFF2-40B4-BE49-F238E27FC236}">
                  <a16:creationId xmlns:a16="http://schemas.microsoft.com/office/drawing/2014/main" id="{7AB6D365-646B-4AB5-9776-F45199BFC86E}"/>
                </a:ext>
              </a:extLst>
            </p:cNvPr>
            <p:cNvSpPr/>
            <p:nvPr/>
          </p:nvSpPr>
          <p:spPr>
            <a:xfrm>
              <a:off x="6128384" y="3529012"/>
              <a:ext cx="17144" cy="18097"/>
            </a:xfrm>
            <a:custGeom>
              <a:avLst/>
              <a:gdLst>
                <a:gd name="connsiteX0" fmla="*/ 0 w 17144"/>
                <a:gd name="connsiteY0" fmla="*/ 0 h 18097"/>
                <a:gd name="connsiteX1" fmla="*/ 17145 w 17144"/>
                <a:gd name="connsiteY1" fmla="*/ 0 h 18097"/>
                <a:gd name="connsiteX2" fmla="*/ 17145 w 17144"/>
                <a:gd name="connsiteY2" fmla="*/ 18098 h 18097"/>
                <a:gd name="connsiteX3" fmla="*/ 0 w 17144"/>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7144" h="18097">
                  <a:moveTo>
                    <a:pt x="0" y="0"/>
                  </a:moveTo>
                  <a:lnTo>
                    <a:pt x="17145" y="0"/>
                  </a:lnTo>
                  <a:lnTo>
                    <a:pt x="17145" y="18098"/>
                  </a:lnTo>
                  <a:lnTo>
                    <a:pt x="0" y="18098"/>
                  </a:lnTo>
                  <a:close/>
                </a:path>
              </a:pathLst>
            </a:custGeom>
            <a:grpFill/>
            <a:ln w="9525" cap="flat">
              <a:noFill/>
              <a:prstDash val="solid"/>
              <a:miter/>
            </a:ln>
          </p:spPr>
          <p:txBody>
            <a:bodyPr rtlCol="0" anchor="ctr"/>
            <a:lstStyle/>
            <a:p>
              <a:endParaRPr lang="en-US" dirty="0"/>
            </a:p>
          </p:txBody>
        </p:sp>
        <p:sp>
          <p:nvSpPr>
            <p:cNvPr id="79" name="Freeform: Shape 39">
              <a:extLst>
                <a:ext uri="{FF2B5EF4-FFF2-40B4-BE49-F238E27FC236}">
                  <a16:creationId xmlns:a16="http://schemas.microsoft.com/office/drawing/2014/main" id="{BC22A771-2A47-4ED7-AAC0-3C42321EE501}"/>
                </a:ext>
              </a:extLst>
            </p:cNvPr>
            <p:cNvSpPr/>
            <p:nvPr/>
          </p:nvSpPr>
          <p:spPr>
            <a:xfrm>
              <a:off x="6062661" y="3271821"/>
              <a:ext cx="55262" cy="55261"/>
            </a:xfrm>
            <a:custGeom>
              <a:avLst/>
              <a:gdLst>
                <a:gd name="connsiteX0" fmla="*/ 27623 w 55262"/>
                <a:gd name="connsiteY0" fmla="*/ 55261 h 55261"/>
                <a:gd name="connsiteX1" fmla="*/ 0 w 55262"/>
                <a:gd name="connsiteY1" fmla="*/ 27639 h 55261"/>
                <a:gd name="connsiteX2" fmla="*/ 27606 w 55262"/>
                <a:gd name="connsiteY2" fmla="*/ 0 h 55261"/>
                <a:gd name="connsiteX3" fmla="*/ 28575 w 55262"/>
                <a:gd name="connsiteY3" fmla="*/ 16 h 55261"/>
                <a:gd name="connsiteX4" fmla="*/ 55262 w 55262"/>
                <a:gd name="connsiteY4" fmla="*/ 26669 h 55261"/>
                <a:gd name="connsiteX5" fmla="*/ 55245 w 55262"/>
                <a:gd name="connsiteY5" fmla="*/ 27639 h 55261"/>
                <a:gd name="connsiteX6" fmla="*/ 27622 w 55262"/>
                <a:gd name="connsiteY6" fmla="*/ 55261 h 55261"/>
                <a:gd name="connsiteX7" fmla="*/ 27623 w 55262"/>
                <a:gd name="connsiteY7" fmla="*/ 36211 h 55261"/>
                <a:gd name="connsiteX8" fmla="*/ 34370 w 55262"/>
                <a:gd name="connsiteY8" fmla="*/ 24553 h 55261"/>
                <a:gd name="connsiteX9" fmla="*/ 28575 w 55262"/>
                <a:gd name="connsiteY9" fmla="*/ 18114 h 55261"/>
                <a:gd name="connsiteX10" fmla="*/ 19050 w 55262"/>
                <a:gd name="connsiteY10" fmla="*/ 26686 h 55261"/>
                <a:gd name="connsiteX11" fmla="*/ 26617 w 55262"/>
                <a:gd name="connsiteY11" fmla="*/ 36159 h 55261"/>
                <a:gd name="connsiteX12" fmla="*/ 27622 w 55262"/>
                <a:gd name="connsiteY12" fmla="*/ 36211 h 5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262" h="55261">
                  <a:moveTo>
                    <a:pt x="27623" y="55261"/>
                  </a:moveTo>
                  <a:cubicBezTo>
                    <a:pt x="12576" y="54768"/>
                    <a:pt x="494" y="42685"/>
                    <a:pt x="0" y="27639"/>
                  </a:cubicBezTo>
                  <a:cubicBezTo>
                    <a:pt x="-9" y="12383"/>
                    <a:pt x="12351" y="9"/>
                    <a:pt x="27606" y="0"/>
                  </a:cubicBezTo>
                  <a:cubicBezTo>
                    <a:pt x="27929" y="0"/>
                    <a:pt x="28252" y="5"/>
                    <a:pt x="28575" y="16"/>
                  </a:cubicBezTo>
                  <a:cubicBezTo>
                    <a:pt x="43304" y="7"/>
                    <a:pt x="55253" y="11940"/>
                    <a:pt x="55262" y="26669"/>
                  </a:cubicBezTo>
                  <a:cubicBezTo>
                    <a:pt x="55262" y="26993"/>
                    <a:pt x="55257" y="27316"/>
                    <a:pt x="55245" y="27639"/>
                  </a:cubicBezTo>
                  <a:cubicBezTo>
                    <a:pt x="55245" y="42894"/>
                    <a:pt x="42878" y="55261"/>
                    <a:pt x="27622" y="55261"/>
                  </a:cubicBezTo>
                  <a:close/>
                  <a:moveTo>
                    <a:pt x="27623" y="36211"/>
                  </a:moveTo>
                  <a:cubicBezTo>
                    <a:pt x="32705" y="34855"/>
                    <a:pt x="35726" y="29636"/>
                    <a:pt x="34370" y="24553"/>
                  </a:cubicBezTo>
                  <a:cubicBezTo>
                    <a:pt x="33583" y="21602"/>
                    <a:pt x="31427" y="19207"/>
                    <a:pt x="28575" y="18114"/>
                  </a:cubicBezTo>
                  <a:cubicBezTo>
                    <a:pt x="23665" y="18089"/>
                    <a:pt x="19541" y="21801"/>
                    <a:pt x="19050" y="26686"/>
                  </a:cubicBezTo>
                  <a:cubicBezTo>
                    <a:pt x="18524" y="31392"/>
                    <a:pt x="21912" y="35632"/>
                    <a:pt x="26617" y="36159"/>
                  </a:cubicBezTo>
                  <a:cubicBezTo>
                    <a:pt x="26951" y="36196"/>
                    <a:pt x="27286" y="36214"/>
                    <a:pt x="27622" y="36211"/>
                  </a:cubicBezTo>
                  <a:close/>
                </a:path>
              </a:pathLst>
            </a:custGeom>
            <a:grpFill/>
            <a:ln w="9525" cap="flat">
              <a:noFill/>
              <a:prstDash val="solid"/>
              <a:miter/>
            </a:ln>
          </p:spPr>
          <p:txBody>
            <a:bodyPr rtlCol="0" anchor="ctr"/>
            <a:lstStyle/>
            <a:p>
              <a:endParaRPr lang="en-US" dirty="0"/>
            </a:p>
          </p:txBody>
        </p:sp>
      </p:grpSp>
      <p:sp>
        <p:nvSpPr>
          <p:cNvPr id="80" name="TextBox 79">
            <a:extLst>
              <a:ext uri="{FF2B5EF4-FFF2-40B4-BE49-F238E27FC236}">
                <a16:creationId xmlns:a16="http://schemas.microsoft.com/office/drawing/2014/main" id="{841714FF-647C-4B35-B15E-3A96624846D6}"/>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sp>
        <p:nvSpPr>
          <p:cNvPr id="81" name="TextBox 80">
            <a:extLst>
              <a:ext uri="{FF2B5EF4-FFF2-40B4-BE49-F238E27FC236}">
                <a16:creationId xmlns:a16="http://schemas.microsoft.com/office/drawing/2014/main" id="{16E652C2-56A3-4129-88E3-A7A88A19E6AF}"/>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
        <p:nvSpPr>
          <p:cNvPr id="82" name="TextBox 81">
            <a:extLst>
              <a:ext uri="{FF2B5EF4-FFF2-40B4-BE49-F238E27FC236}">
                <a16:creationId xmlns:a16="http://schemas.microsoft.com/office/drawing/2014/main" id="{52179A6B-506B-463D-B554-13AF1DAEE7B5}"/>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51%</a:t>
            </a:r>
          </a:p>
        </p:txBody>
      </p:sp>
      <p:sp>
        <p:nvSpPr>
          <p:cNvPr id="83" name="TextBox 82">
            <a:extLst>
              <a:ext uri="{FF2B5EF4-FFF2-40B4-BE49-F238E27FC236}">
                <a16:creationId xmlns:a16="http://schemas.microsoft.com/office/drawing/2014/main" id="{8E89A41B-0F4F-4B1A-9816-8BE930F06618}"/>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84" name="TextBox 83">
            <a:extLst>
              <a:ext uri="{FF2B5EF4-FFF2-40B4-BE49-F238E27FC236}">
                <a16:creationId xmlns:a16="http://schemas.microsoft.com/office/drawing/2014/main" id="{FCB78D1F-C660-4AD1-BA65-EB0D634C8A64}"/>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D0066A"/>
                </a:solidFill>
                <a:cs typeface="+mj-cs"/>
              </a:rPr>
              <a:t>US</a:t>
            </a:r>
          </a:p>
        </p:txBody>
      </p:sp>
      <p:sp>
        <p:nvSpPr>
          <p:cNvPr id="85" name="TextBox 84">
            <a:extLst>
              <a:ext uri="{FF2B5EF4-FFF2-40B4-BE49-F238E27FC236}">
                <a16:creationId xmlns:a16="http://schemas.microsoft.com/office/drawing/2014/main" id="{FD56CD5F-79D3-42BC-9147-72732DA6A9B1}"/>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D0066A"/>
                </a:solidFill>
                <a:cs typeface="+mj-cs"/>
              </a:rPr>
              <a:t>49%</a:t>
            </a:r>
          </a:p>
        </p:txBody>
      </p:sp>
      <p:cxnSp>
        <p:nvCxnSpPr>
          <p:cNvPr id="45" name="Straight Connector 44">
            <a:extLst>
              <a:ext uri="{FF2B5EF4-FFF2-40B4-BE49-F238E27FC236}">
                <a16:creationId xmlns:a16="http://schemas.microsoft.com/office/drawing/2014/main" id="{34448F78-4495-41E5-9964-0B1C60CE82C3}"/>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DC57E981-8D1C-4835-98A8-CDB9F08277EF}"/>
              </a:ext>
            </a:extLst>
          </p:cNvPr>
          <p:cNvGrpSpPr/>
          <p:nvPr userDrawn="1"/>
        </p:nvGrpSpPr>
        <p:grpSpPr>
          <a:xfrm>
            <a:off x="6431280" y="4175760"/>
            <a:ext cx="5071213" cy="1653348"/>
            <a:chOff x="6431280" y="4175760"/>
            <a:chExt cx="5071213" cy="1653348"/>
          </a:xfrm>
        </p:grpSpPr>
        <p:cxnSp>
          <p:nvCxnSpPr>
            <p:cNvPr id="49" name="Straight Connector 48">
              <a:extLst>
                <a:ext uri="{FF2B5EF4-FFF2-40B4-BE49-F238E27FC236}">
                  <a16:creationId xmlns:a16="http://schemas.microsoft.com/office/drawing/2014/main" id="{9394D689-64D8-4634-9A34-FDC44B13C5A5}"/>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90AC987-83AB-4B2D-B080-7E22F7469EEE}"/>
                </a:ext>
              </a:extLst>
            </p:cNvPr>
            <p:cNvCxnSpPr>
              <a:cxnSpLocks/>
            </p:cNvCxnSpPr>
            <p:nvPr userDrawn="1"/>
          </p:nvCxnSpPr>
          <p:spPr>
            <a:xfrm>
              <a:off x="6447893" y="44043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28DAF34-DB00-48FF-A76C-A1AAED58CD7D}"/>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DBE4D6A-8A40-43CA-B64F-06C0439F1085}"/>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4D774B5-0316-400C-AC99-2E43BAF62EE8}"/>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6898D373-1737-455E-A816-EF04B9C43200}"/>
              </a:ext>
            </a:extLst>
          </p:cNvPr>
          <p:cNvGrpSpPr/>
          <p:nvPr userDrawn="1"/>
        </p:nvGrpSpPr>
        <p:grpSpPr>
          <a:xfrm>
            <a:off x="6684858" y="4743888"/>
            <a:ext cx="206267" cy="1256972"/>
            <a:chOff x="6684858" y="4743888"/>
            <a:chExt cx="206267" cy="1256972"/>
          </a:xfrm>
        </p:grpSpPr>
        <p:sp>
          <p:nvSpPr>
            <p:cNvPr id="55" name="Oval 54">
              <a:extLst>
                <a:ext uri="{FF2B5EF4-FFF2-40B4-BE49-F238E27FC236}">
                  <a16:creationId xmlns:a16="http://schemas.microsoft.com/office/drawing/2014/main" id="{94D0D108-7F45-4A9D-95C3-D2FEAE68FB60}"/>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8DF2A52B-6366-4326-9DD7-A74A9FD347D1}"/>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7DA5133A-CBEF-40E1-8CA1-1E03A928FCE9}"/>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Group 57">
            <a:extLst>
              <a:ext uri="{FF2B5EF4-FFF2-40B4-BE49-F238E27FC236}">
                <a16:creationId xmlns:a16="http://schemas.microsoft.com/office/drawing/2014/main" id="{5BA3AB27-872F-434B-8F0E-437D211A9376}"/>
              </a:ext>
            </a:extLst>
          </p:cNvPr>
          <p:cNvGrpSpPr/>
          <p:nvPr userDrawn="1"/>
        </p:nvGrpSpPr>
        <p:grpSpPr>
          <a:xfrm>
            <a:off x="6958687" y="4307708"/>
            <a:ext cx="206267" cy="1712428"/>
            <a:chOff x="6958687" y="4556896"/>
            <a:chExt cx="206267" cy="1463239"/>
          </a:xfrm>
          <a:solidFill>
            <a:srgbClr val="D0066A"/>
          </a:solidFill>
        </p:grpSpPr>
        <p:sp>
          <p:nvSpPr>
            <p:cNvPr id="59" name="Oval 58">
              <a:extLst>
                <a:ext uri="{FF2B5EF4-FFF2-40B4-BE49-F238E27FC236}">
                  <a16:creationId xmlns:a16="http://schemas.microsoft.com/office/drawing/2014/main" id="{9409291E-4AB1-436F-9264-76C93FB5393D}"/>
                </a:ext>
              </a:extLst>
            </p:cNvPr>
            <p:cNvSpPr/>
            <p:nvPr userDrawn="1"/>
          </p:nvSpPr>
          <p:spPr>
            <a:xfrm>
              <a:off x="6958687" y="4556896"/>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B9798BD1-7F44-448A-94D8-C787C84AF479}"/>
                </a:ext>
              </a:extLst>
            </p:cNvPr>
            <p:cNvSpPr/>
            <p:nvPr userDrawn="1"/>
          </p:nvSpPr>
          <p:spPr>
            <a:xfrm>
              <a:off x="6958687" y="5813868"/>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7DBFD4A0-BF0F-4534-A215-0AC0952FAE3B}"/>
                </a:ext>
              </a:extLst>
            </p:cNvPr>
            <p:cNvSpPr/>
            <p:nvPr userDrawn="1"/>
          </p:nvSpPr>
          <p:spPr>
            <a:xfrm>
              <a:off x="6958687" y="4663212"/>
              <a:ext cx="206267" cy="127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89038D3A-3B4E-458F-8ACA-C7D5AD96D739}"/>
              </a:ext>
            </a:extLst>
          </p:cNvPr>
          <p:cNvGrpSpPr/>
          <p:nvPr userDrawn="1"/>
        </p:nvGrpSpPr>
        <p:grpSpPr>
          <a:xfrm>
            <a:off x="7667186" y="4730446"/>
            <a:ext cx="206267" cy="1256972"/>
            <a:chOff x="6684858" y="4743888"/>
            <a:chExt cx="206267" cy="1256972"/>
          </a:xfrm>
        </p:grpSpPr>
        <p:sp>
          <p:nvSpPr>
            <p:cNvPr id="64" name="Oval 63">
              <a:extLst>
                <a:ext uri="{FF2B5EF4-FFF2-40B4-BE49-F238E27FC236}">
                  <a16:creationId xmlns:a16="http://schemas.microsoft.com/office/drawing/2014/main" id="{F4AD5295-64FF-438A-905F-A5CDCE70DC8A}"/>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BE19C8BD-883B-42C8-87C6-4B599BECAEAD}"/>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37DEF860-F9B5-4C64-ACC5-D4A8E16B4087}"/>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F58831AD-0E88-43B4-BB68-9E5EC21570FF}"/>
              </a:ext>
            </a:extLst>
          </p:cNvPr>
          <p:cNvGrpSpPr/>
          <p:nvPr userDrawn="1"/>
        </p:nvGrpSpPr>
        <p:grpSpPr>
          <a:xfrm>
            <a:off x="7945331" y="4742638"/>
            <a:ext cx="206267" cy="1270413"/>
            <a:chOff x="7945331" y="4742638"/>
            <a:chExt cx="206267" cy="1270413"/>
          </a:xfrm>
          <a:solidFill>
            <a:srgbClr val="D0066A"/>
          </a:solidFill>
        </p:grpSpPr>
        <p:sp>
          <p:nvSpPr>
            <p:cNvPr id="68" name="Oval 67">
              <a:extLst>
                <a:ext uri="{FF2B5EF4-FFF2-40B4-BE49-F238E27FC236}">
                  <a16:creationId xmlns:a16="http://schemas.microsoft.com/office/drawing/2014/main" id="{749A8694-1CAE-4BB8-8BC7-4E7CE9795CCD}"/>
                </a:ext>
              </a:extLst>
            </p:cNvPr>
            <p:cNvSpPr/>
            <p:nvPr userDrawn="1"/>
          </p:nvSpPr>
          <p:spPr>
            <a:xfrm>
              <a:off x="7945331" y="4742638"/>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FEBD990A-FD02-49FB-84AE-83DD5CE8B489}"/>
                </a:ext>
              </a:extLst>
            </p:cNvPr>
            <p:cNvSpPr/>
            <p:nvPr userDrawn="1"/>
          </p:nvSpPr>
          <p:spPr>
            <a:xfrm>
              <a:off x="7945331" y="5806784"/>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769FDDCA-5178-4F10-8422-BFD3A1BCA051}"/>
                </a:ext>
              </a:extLst>
            </p:cNvPr>
            <p:cNvSpPr/>
            <p:nvPr userDrawn="1"/>
          </p:nvSpPr>
          <p:spPr>
            <a:xfrm>
              <a:off x="7945331" y="4858700"/>
              <a:ext cx="206267" cy="1073907"/>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6" name="Group 85">
            <a:extLst>
              <a:ext uri="{FF2B5EF4-FFF2-40B4-BE49-F238E27FC236}">
                <a16:creationId xmlns:a16="http://schemas.microsoft.com/office/drawing/2014/main" id="{47F8A5B8-44A5-4135-A915-9DEB3856188B}"/>
              </a:ext>
            </a:extLst>
          </p:cNvPr>
          <p:cNvGrpSpPr/>
          <p:nvPr userDrawn="1"/>
        </p:nvGrpSpPr>
        <p:grpSpPr>
          <a:xfrm>
            <a:off x="8630860" y="5063284"/>
            <a:ext cx="206267" cy="957518"/>
            <a:chOff x="8630860" y="5063284"/>
            <a:chExt cx="206267" cy="957518"/>
          </a:xfrm>
        </p:grpSpPr>
        <p:sp>
          <p:nvSpPr>
            <p:cNvPr id="87" name="Oval 86">
              <a:extLst>
                <a:ext uri="{FF2B5EF4-FFF2-40B4-BE49-F238E27FC236}">
                  <a16:creationId xmlns:a16="http://schemas.microsoft.com/office/drawing/2014/main" id="{5F665E43-177C-4C46-851B-45CD6F7B115B}"/>
                </a:ext>
              </a:extLst>
            </p:cNvPr>
            <p:cNvSpPr/>
            <p:nvPr userDrawn="1"/>
          </p:nvSpPr>
          <p:spPr>
            <a:xfrm>
              <a:off x="8630860" y="5063284"/>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87">
              <a:extLst>
                <a:ext uri="{FF2B5EF4-FFF2-40B4-BE49-F238E27FC236}">
                  <a16:creationId xmlns:a16="http://schemas.microsoft.com/office/drawing/2014/main" id="{16251BC8-8BCC-4E42-915C-547C6F3A1EAF}"/>
                </a:ext>
              </a:extLst>
            </p:cNvPr>
            <p:cNvSpPr/>
            <p:nvPr userDrawn="1"/>
          </p:nvSpPr>
          <p:spPr>
            <a:xfrm>
              <a:off x="8630860" y="5814535"/>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B5201547-0CCA-436D-93B9-C1C7974E05DA}"/>
                </a:ext>
              </a:extLst>
            </p:cNvPr>
            <p:cNvSpPr/>
            <p:nvPr userDrawn="1"/>
          </p:nvSpPr>
          <p:spPr>
            <a:xfrm>
              <a:off x="8630860" y="5181599"/>
              <a:ext cx="206267" cy="758759"/>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0" name="Group 89">
            <a:extLst>
              <a:ext uri="{FF2B5EF4-FFF2-40B4-BE49-F238E27FC236}">
                <a16:creationId xmlns:a16="http://schemas.microsoft.com/office/drawing/2014/main" id="{8A20B8E2-F3BE-42EE-B3FC-3D184B781AEE}"/>
              </a:ext>
            </a:extLst>
          </p:cNvPr>
          <p:cNvGrpSpPr/>
          <p:nvPr userDrawn="1"/>
        </p:nvGrpSpPr>
        <p:grpSpPr>
          <a:xfrm>
            <a:off x="8923419" y="5088964"/>
            <a:ext cx="206267" cy="924086"/>
            <a:chOff x="8923419" y="5088964"/>
            <a:chExt cx="206267" cy="924086"/>
          </a:xfrm>
          <a:solidFill>
            <a:srgbClr val="D0066A"/>
          </a:solidFill>
        </p:grpSpPr>
        <p:sp>
          <p:nvSpPr>
            <p:cNvPr id="91" name="Oval 90">
              <a:extLst>
                <a:ext uri="{FF2B5EF4-FFF2-40B4-BE49-F238E27FC236}">
                  <a16:creationId xmlns:a16="http://schemas.microsoft.com/office/drawing/2014/main" id="{4BA60C55-4C90-4BEB-A3BA-71CB905F8B59}"/>
                </a:ext>
              </a:extLst>
            </p:cNvPr>
            <p:cNvSpPr/>
            <p:nvPr userDrawn="1"/>
          </p:nvSpPr>
          <p:spPr>
            <a:xfrm>
              <a:off x="8923419" y="5088964"/>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4A1C960F-B234-41D0-8016-B65B535B7301}"/>
                </a:ext>
              </a:extLst>
            </p:cNvPr>
            <p:cNvSpPr/>
            <p:nvPr userDrawn="1"/>
          </p:nvSpPr>
          <p:spPr>
            <a:xfrm>
              <a:off x="8923419" y="5806783"/>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a16="http://schemas.microsoft.com/office/drawing/2014/main" id="{537B96AD-8645-416A-8716-7A3C2E85B1DB}"/>
                </a:ext>
              </a:extLst>
            </p:cNvPr>
            <p:cNvSpPr/>
            <p:nvPr userDrawn="1"/>
          </p:nvSpPr>
          <p:spPr>
            <a:xfrm>
              <a:off x="8923419" y="5181599"/>
              <a:ext cx="206267" cy="751008"/>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Oval 93">
            <a:extLst>
              <a:ext uri="{FF2B5EF4-FFF2-40B4-BE49-F238E27FC236}">
                <a16:creationId xmlns:a16="http://schemas.microsoft.com/office/drawing/2014/main" id="{70777F0E-52E0-464A-9C97-526022F3FA84}"/>
              </a:ext>
            </a:extLst>
          </p:cNvPr>
          <p:cNvSpPr/>
          <p:nvPr userDrawn="1"/>
        </p:nvSpPr>
        <p:spPr>
          <a:xfrm>
            <a:off x="9607019" y="5453969"/>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a:extLst>
              <a:ext uri="{FF2B5EF4-FFF2-40B4-BE49-F238E27FC236}">
                <a16:creationId xmlns:a16="http://schemas.microsoft.com/office/drawing/2014/main" id="{5A1BC10D-159D-4D70-86E2-FA4D8AE92FF8}"/>
              </a:ext>
            </a:extLst>
          </p:cNvPr>
          <p:cNvSpPr/>
          <p:nvPr userDrawn="1"/>
        </p:nvSpPr>
        <p:spPr>
          <a:xfrm>
            <a:off x="9608035" y="58006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a:extLst>
              <a:ext uri="{FF2B5EF4-FFF2-40B4-BE49-F238E27FC236}">
                <a16:creationId xmlns:a16="http://schemas.microsoft.com/office/drawing/2014/main" id="{EA1D3137-99A9-4E10-9931-ADF0B48AF5D5}"/>
              </a:ext>
            </a:extLst>
          </p:cNvPr>
          <p:cNvSpPr/>
          <p:nvPr userDrawn="1"/>
        </p:nvSpPr>
        <p:spPr>
          <a:xfrm>
            <a:off x="9608035" y="5590032"/>
            <a:ext cx="206267" cy="33648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Oval 96">
            <a:extLst>
              <a:ext uri="{FF2B5EF4-FFF2-40B4-BE49-F238E27FC236}">
                <a16:creationId xmlns:a16="http://schemas.microsoft.com/office/drawing/2014/main" id="{6799D7F8-01C4-4624-AAD4-DC65BEA1BC27}"/>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a:extLst>
              <a:ext uri="{FF2B5EF4-FFF2-40B4-BE49-F238E27FC236}">
                <a16:creationId xmlns:a16="http://schemas.microsoft.com/office/drawing/2014/main" id="{4DF6971B-6F88-4AB4-9255-16E3EB66EBA1}"/>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a:extLst>
              <a:ext uri="{FF2B5EF4-FFF2-40B4-BE49-F238E27FC236}">
                <a16:creationId xmlns:a16="http://schemas.microsoft.com/office/drawing/2014/main" id="{2732F216-106E-4A7F-8869-60961C08463E}"/>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0" name="Group 99">
            <a:extLst>
              <a:ext uri="{FF2B5EF4-FFF2-40B4-BE49-F238E27FC236}">
                <a16:creationId xmlns:a16="http://schemas.microsoft.com/office/drawing/2014/main" id="{A9FF516D-E1A0-4B66-82F0-E0351FD4E875}"/>
              </a:ext>
            </a:extLst>
          </p:cNvPr>
          <p:cNvGrpSpPr/>
          <p:nvPr userDrawn="1"/>
        </p:nvGrpSpPr>
        <p:grpSpPr>
          <a:xfrm>
            <a:off x="10871268" y="5517111"/>
            <a:ext cx="207283" cy="497366"/>
            <a:chOff x="10871268" y="5517111"/>
            <a:chExt cx="207283" cy="497366"/>
          </a:xfrm>
          <a:solidFill>
            <a:srgbClr val="D0066A"/>
          </a:solidFill>
        </p:grpSpPr>
        <p:sp>
          <p:nvSpPr>
            <p:cNvPr id="101" name="Oval 100">
              <a:extLst>
                <a:ext uri="{FF2B5EF4-FFF2-40B4-BE49-F238E27FC236}">
                  <a16:creationId xmlns:a16="http://schemas.microsoft.com/office/drawing/2014/main" id="{D57E6FDF-4626-46F6-A58E-21F96AB67632}"/>
                </a:ext>
              </a:extLst>
            </p:cNvPr>
            <p:cNvSpPr/>
            <p:nvPr userDrawn="1"/>
          </p:nvSpPr>
          <p:spPr>
            <a:xfrm>
              <a:off x="10871268" y="5517111"/>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D67FE431-F01E-487F-986A-EA1D2430C74E}"/>
                </a:ext>
              </a:extLst>
            </p:cNvPr>
            <p:cNvSpPr/>
            <p:nvPr userDrawn="1"/>
          </p:nvSpPr>
          <p:spPr>
            <a:xfrm>
              <a:off x="10872284" y="5808210"/>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a:extLst>
                <a:ext uri="{FF2B5EF4-FFF2-40B4-BE49-F238E27FC236}">
                  <a16:creationId xmlns:a16="http://schemas.microsoft.com/office/drawing/2014/main" id="{DF18BCD7-B8E2-4FA7-AB4F-601D617A7FF6}"/>
                </a:ext>
              </a:extLst>
            </p:cNvPr>
            <p:cNvSpPr/>
            <p:nvPr userDrawn="1"/>
          </p:nvSpPr>
          <p:spPr>
            <a:xfrm>
              <a:off x="10872284" y="5597554"/>
              <a:ext cx="206267" cy="33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4" name="Group 103">
            <a:extLst>
              <a:ext uri="{FF2B5EF4-FFF2-40B4-BE49-F238E27FC236}">
                <a16:creationId xmlns:a16="http://schemas.microsoft.com/office/drawing/2014/main" id="{649E1EEE-9F43-435E-9F32-F21C48DD0993}"/>
              </a:ext>
            </a:extLst>
          </p:cNvPr>
          <p:cNvGrpSpPr/>
          <p:nvPr userDrawn="1"/>
        </p:nvGrpSpPr>
        <p:grpSpPr>
          <a:xfrm>
            <a:off x="9896457" y="5515684"/>
            <a:ext cx="207283" cy="497366"/>
            <a:chOff x="10871268" y="5517111"/>
            <a:chExt cx="207283" cy="497366"/>
          </a:xfrm>
          <a:solidFill>
            <a:srgbClr val="D0066A"/>
          </a:solidFill>
        </p:grpSpPr>
        <p:sp>
          <p:nvSpPr>
            <p:cNvPr id="105" name="Oval 104">
              <a:extLst>
                <a:ext uri="{FF2B5EF4-FFF2-40B4-BE49-F238E27FC236}">
                  <a16:creationId xmlns:a16="http://schemas.microsoft.com/office/drawing/2014/main" id="{A709218E-4769-4AB4-BAC8-EBE8F0C7AD64}"/>
                </a:ext>
              </a:extLst>
            </p:cNvPr>
            <p:cNvSpPr/>
            <p:nvPr userDrawn="1"/>
          </p:nvSpPr>
          <p:spPr>
            <a:xfrm>
              <a:off x="10871268" y="5517111"/>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Oval 105">
              <a:extLst>
                <a:ext uri="{FF2B5EF4-FFF2-40B4-BE49-F238E27FC236}">
                  <a16:creationId xmlns:a16="http://schemas.microsoft.com/office/drawing/2014/main" id="{DC8075B2-CEC1-4BD9-802A-812689BDEEC5}"/>
                </a:ext>
              </a:extLst>
            </p:cNvPr>
            <p:cNvSpPr/>
            <p:nvPr userDrawn="1"/>
          </p:nvSpPr>
          <p:spPr>
            <a:xfrm>
              <a:off x="10872284" y="5808210"/>
              <a:ext cx="206267" cy="206267"/>
            </a:xfrm>
            <a:prstGeom prst="ellipse">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a16="http://schemas.microsoft.com/office/drawing/2014/main" id="{C1008FA2-C14D-4590-B8E8-5EA28CCD7939}"/>
                </a:ext>
              </a:extLst>
            </p:cNvPr>
            <p:cNvSpPr/>
            <p:nvPr userDrawn="1"/>
          </p:nvSpPr>
          <p:spPr>
            <a:xfrm>
              <a:off x="10872284" y="5597554"/>
              <a:ext cx="206267" cy="336480"/>
            </a:xfrm>
            <a:prstGeom prst="rect">
              <a:avLst/>
            </a:prstGeom>
            <a:grp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8" name="Group 107">
            <a:extLst>
              <a:ext uri="{FF2B5EF4-FFF2-40B4-BE49-F238E27FC236}">
                <a16:creationId xmlns:a16="http://schemas.microsoft.com/office/drawing/2014/main" id="{AF6EFF68-06DD-40C6-B844-9555170192CF}"/>
              </a:ext>
            </a:extLst>
          </p:cNvPr>
          <p:cNvGrpSpPr/>
          <p:nvPr userDrawn="1"/>
        </p:nvGrpSpPr>
        <p:grpSpPr>
          <a:xfrm>
            <a:off x="10585720" y="5513742"/>
            <a:ext cx="207283" cy="497366"/>
            <a:chOff x="10871268" y="5517111"/>
            <a:chExt cx="207283" cy="497366"/>
          </a:xfrm>
          <a:solidFill>
            <a:srgbClr val="2F5598"/>
          </a:solidFill>
        </p:grpSpPr>
        <p:sp>
          <p:nvSpPr>
            <p:cNvPr id="109" name="Oval 108">
              <a:extLst>
                <a:ext uri="{FF2B5EF4-FFF2-40B4-BE49-F238E27FC236}">
                  <a16:creationId xmlns:a16="http://schemas.microsoft.com/office/drawing/2014/main" id="{4CC479C0-A2B8-4C73-ACC3-BE6DDB4AEE4E}"/>
                </a:ext>
              </a:extLst>
            </p:cNvPr>
            <p:cNvSpPr/>
            <p:nvPr userDrawn="1"/>
          </p:nvSpPr>
          <p:spPr>
            <a:xfrm>
              <a:off x="10871268" y="551711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Oval 109">
              <a:extLst>
                <a:ext uri="{FF2B5EF4-FFF2-40B4-BE49-F238E27FC236}">
                  <a16:creationId xmlns:a16="http://schemas.microsoft.com/office/drawing/2014/main" id="{DEAD35D6-14C3-4CC9-ACB9-6A6CD4A29DCA}"/>
                </a:ext>
              </a:extLst>
            </p:cNvPr>
            <p:cNvSpPr/>
            <p:nvPr userDrawn="1"/>
          </p:nvSpPr>
          <p:spPr>
            <a:xfrm>
              <a:off x="10872284" y="5808210"/>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a:extLst>
                <a:ext uri="{FF2B5EF4-FFF2-40B4-BE49-F238E27FC236}">
                  <a16:creationId xmlns:a16="http://schemas.microsoft.com/office/drawing/2014/main" id="{7F71E355-3F3E-4470-8696-299160A0CAFD}"/>
                </a:ext>
              </a:extLst>
            </p:cNvPr>
            <p:cNvSpPr/>
            <p:nvPr userDrawn="1"/>
          </p:nvSpPr>
          <p:spPr>
            <a:xfrm>
              <a:off x="10872284" y="5597554"/>
              <a:ext cx="206267" cy="33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12" name="Straight Connector 111">
            <a:extLst>
              <a:ext uri="{FF2B5EF4-FFF2-40B4-BE49-F238E27FC236}">
                <a16:creationId xmlns:a16="http://schemas.microsoft.com/office/drawing/2014/main" id="{3E964FE5-D753-49B4-B07D-27C90C491CAC}"/>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113" name="TextBox 112">
            <a:extLst>
              <a:ext uri="{FF2B5EF4-FFF2-40B4-BE49-F238E27FC236}">
                <a16:creationId xmlns:a16="http://schemas.microsoft.com/office/drawing/2014/main" id="{3D136EEE-445F-4351-89AC-5F341713285D}"/>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14" name="TextBox 113">
            <a:extLst>
              <a:ext uri="{FF2B5EF4-FFF2-40B4-BE49-F238E27FC236}">
                <a16:creationId xmlns:a16="http://schemas.microsoft.com/office/drawing/2014/main" id="{3049F779-4FC3-493B-89B7-E3E743430D84}"/>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15" name="TextBox 114">
            <a:extLst>
              <a:ext uri="{FF2B5EF4-FFF2-40B4-BE49-F238E27FC236}">
                <a16:creationId xmlns:a16="http://schemas.microsoft.com/office/drawing/2014/main" id="{8884C796-C08A-4DD3-B617-9CC5CD8BC889}"/>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16" name="TextBox 115">
            <a:extLst>
              <a:ext uri="{FF2B5EF4-FFF2-40B4-BE49-F238E27FC236}">
                <a16:creationId xmlns:a16="http://schemas.microsoft.com/office/drawing/2014/main" id="{60DB4D32-FFA1-457B-A7E0-070FF408F765}"/>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7" name="TextBox 116">
            <a:extLst>
              <a:ext uri="{FF2B5EF4-FFF2-40B4-BE49-F238E27FC236}">
                <a16:creationId xmlns:a16="http://schemas.microsoft.com/office/drawing/2014/main" id="{59B09556-2C9A-4E6A-ABC6-F6E68FCA79FA}"/>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8" name="Straight Connector 117">
            <a:extLst>
              <a:ext uri="{FF2B5EF4-FFF2-40B4-BE49-F238E27FC236}">
                <a16:creationId xmlns:a16="http://schemas.microsoft.com/office/drawing/2014/main" id="{D53D0B2A-CEC4-4799-812B-5013FDFBCE05}"/>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BF548DDD-708A-41C6-93F4-7B63289D9BCD}"/>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F3DD03A1-81C1-48D6-9B8A-F4890FFC3D6E}"/>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21" name="TextBox 120">
            <a:extLst>
              <a:ext uri="{FF2B5EF4-FFF2-40B4-BE49-F238E27FC236}">
                <a16:creationId xmlns:a16="http://schemas.microsoft.com/office/drawing/2014/main" id="{C5D3F8FB-BA6B-4972-8BBC-C87A16EB7154}"/>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22" name="TextBox 121">
            <a:extLst>
              <a:ext uri="{FF2B5EF4-FFF2-40B4-BE49-F238E27FC236}">
                <a16:creationId xmlns:a16="http://schemas.microsoft.com/office/drawing/2014/main" id="{6638E38B-2F7F-494F-BD30-76A50C61D2DD}"/>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23" name="TextBox 122">
            <a:extLst>
              <a:ext uri="{FF2B5EF4-FFF2-40B4-BE49-F238E27FC236}">
                <a16:creationId xmlns:a16="http://schemas.microsoft.com/office/drawing/2014/main" id="{5C279C02-0832-4BDF-9173-073124DBCE5C}"/>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24" name="TextBox 123">
            <a:extLst>
              <a:ext uri="{FF2B5EF4-FFF2-40B4-BE49-F238E27FC236}">
                <a16:creationId xmlns:a16="http://schemas.microsoft.com/office/drawing/2014/main" id="{669B8447-AA6F-4B49-B876-E0C2D0B98682}"/>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5" name="TextBox 124">
            <a:extLst>
              <a:ext uri="{FF2B5EF4-FFF2-40B4-BE49-F238E27FC236}">
                <a16:creationId xmlns:a16="http://schemas.microsoft.com/office/drawing/2014/main" id="{48E31E6D-B1D6-4284-8E41-F4F00FD8F48D}"/>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26" name="Oval 125">
            <a:extLst>
              <a:ext uri="{FF2B5EF4-FFF2-40B4-BE49-F238E27FC236}">
                <a16:creationId xmlns:a16="http://schemas.microsoft.com/office/drawing/2014/main" id="{6A26FA6D-22F8-4708-B087-3B7DBF022D30}"/>
              </a:ext>
            </a:extLst>
          </p:cNvPr>
          <p:cNvSpPr/>
          <p:nvPr userDrawn="1"/>
        </p:nvSpPr>
        <p:spPr>
          <a:xfrm>
            <a:off x="9386521" y="18798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TextBox 126">
            <a:extLst>
              <a:ext uri="{FF2B5EF4-FFF2-40B4-BE49-F238E27FC236}">
                <a16:creationId xmlns:a16="http://schemas.microsoft.com/office/drawing/2014/main" id="{E34009DA-65EA-47D0-B65F-442FA1163DE2}"/>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128" name="TextBox 127">
            <a:extLst>
              <a:ext uri="{FF2B5EF4-FFF2-40B4-BE49-F238E27FC236}">
                <a16:creationId xmlns:a16="http://schemas.microsoft.com/office/drawing/2014/main" id="{97B3BBD0-022A-47C4-A89A-B7AAA13ABFC0}"/>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29" name="TextBox 128">
            <a:extLst>
              <a:ext uri="{FF2B5EF4-FFF2-40B4-BE49-F238E27FC236}">
                <a16:creationId xmlns:a16="http://schemas.microsoft.com/office/drawing/2014/main" id="{39773495-DB6A-4035-A244-B6F8123934AE}"/>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30" name="TextBox 129">
            <a:extLst>
              <a:ext uri="{FF2B5EF4-FFF2-40B4-BE49-F238E27FC236}">
                <a16:creationId xmlns:a16="http://schemas.microsoft.com/office/drawing/2014/main" id="{982BB553-1715-46B9-8AB2-0E40C60783C4}"/>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31" name="TextBox 130">
            <a:extLst>
              <a:ext uri="{FF2B5EF4-FFF2-40B4-BE49-F238E27FC236}">
                <a16:creationId xmlns:a16="http://schemas.microsoft.com/office/drawing/2014/main" id="{DEEE5051-5316-44FB-A2A7-3B23D0EB3A9A}"/>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D0066A"/>
                </a:solidFill>
              </a:rPr>
              <a:t>%20</a:t>
            </a:r>
            <a:endParaRPr lang="en-US" sz="1200" dirty="0">
              <a:solidFill>
                <a:srgbClr val="D0066A"/>
              </a:solidFill>
            </a:endParaRPr>
          </a:p>
        </p:txBody>
      </p:sp>
      <p:sp>
        <p:nvSpPr>
          <p:cNvPr id="132" name="TextBox 131">
            <a:extLst>
              <a:ext uri="{FF2B5EF4-FFF2-40B4-BE49-F238E27FC236}">
                <a16:creationId xmlns:a16="http://schemas.microsoft.com/office/drawing/2014/main" id="{C19ADE02-0445-40BD-A327-81BC190505E1}"/>
              </a:ext>
            </a:extLst>
          </p:cNvPr>
          <p:cNvSpPr txBox="1"/>
          <p:nvPr userDrawn="1"/>
        </p:nvSpPr>
        <p:spPr>
          <a:xfrm>
            <a:off x="6838241" y="4067875"/>
            <a:ext cx="588631" cy="276999"/>
          </a:xfrm>
          <a:prstGeom prst="rect">
            <a:avLst/>
          </a:prstGeom>
          <a:noFill/>
        </p:spPr>
        <p:txBody>
          <a:bodyPr wrap="square" rtlCol="0">
            <a:spAutoFit/>
          </a:bodyPr>
          <a:lstStyle/>
          <a:p>
            <a:r>
              <a:rPr lang="fa-IR" sz="1200" dirty="0">
                <a:solidFill>
                  <a:srgbClr val="D0066A"/>
                </a:solidFill>
              </a:rPr>
              <a:t>%37</a:t>
            </a:r>
            <a:endParaRPr lang="en-US" sz="1200" dirty="0">
              <a:solidFill>
                <a:srgbClr val="D0066A"/>
              </a:solidFill>
            </a:endParaRPr>
          </a:p>
        </p:txBody>
      </p:sp>
      <p:sp>
        <p:nvSpPr>
          <p:cNvPr id="133" name="TextBox 132">
            <a:extLst>
              <a:ext uri="{FF2B5EF4-FFF2-40B4-BE49-F238E27FC236}">
                <a16:creationId xmlns:a16="http://schemas.microsoft.com/office/drawing/2014/main" id="{B4E67366-FEC4-401B-ABDA-BC4005AC78FE}"/>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D0066A"/>
                </a:solidFill>
              </a:rPr>
              <a:t>%27</a:t>
            </a:r>
            <a:endParaRPr lang="en-US" sz="1200" dirty="0">
              <a:solidFill>
                <a:srgbClr val="D0066A"/>
              </a:solidFill>
            </a:endParaRPr>
          </a:p>
        </p:txBody>
      </p:sp>
      <p:sp>
        <p:nvSpPr>
          <p:cNvPr id="134" name="TextBox 133">
            <a:extLst>
              <a:ext uri="{FF2B5EF4-FFF2-40B4-BE49-F238E27FC236}">
                <a16:creationId xmlns:a16="http://schemas.microsoft.com/office/drawing/2014/main" id="{F6D78B92-282A-47D9-B188-B8D55900F7AC}"/>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D0066A"/>
                </a:solidFill>
              </a:rPr>
              <a:t>%11</a:t>
            </a:r>
            <a:endParaRPr lang="en-US" sz="1200" dirty="0">
              <a:solidFill>
                <a:srgbClr val="D0066A"/>
              </a:solidFill>
            </a:endParaRPr>
          </a:p>
        </p:txBody>
      </p:sp>
      <p:sp>
        <p:nvSpPr>
          <p:cNvPr id="135" name="TextBox 134">
            <a:extLst>
              <a:ext uri="{FF2B5EF4-FFF2-40B4-BE49-F238E27FC236}">
                <a16:creationId xmlns:a16="http://schemas.microsoft.com/office/drawing/2014/main" id="{EC7BB281-AB27-4CC5-A5A8-688B762691C4}"/>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D0066A"/>
                </a:solidFill>
              </a:rPr>
              <a:t>%11</a:t>
            </a:r>
            <a:endParaRPr lang="en-US" sz="1200" dirty="0">
              <a:solidFill>
                <a:srgbClr val="D0066A"/>
              </a:solidFill>
            </a:endParaRPr>
          </a:p>
        </p:txBody>
      </p:sp>
      <p:grpSp>
        <p:nvGrpSpPr>
          <p:cNvPr id="142" name="Group 141">
            <a:extLst>
              <a:ext uri="{FF2B5EF4-FFF2-40B4-BE49-F238E27FC236}">
                <a16:creationId xmlns:a16="http://schemas.microsoft.com/office/drawing/2014/main" id="{BA37E75D-4485-4884-A712-1C0FAA91DDAF}"/>
              </a:ext>
            </a:extLst>
          </p:cNvPr>
          <p:cNvGrpSpPr/>
          <p:nvPr userDrawn="1"/>
        </p:nvGrpSpPr>
        <p:grpSpPr>
          <a:xfrm>
            <a:off x="9407935" y="1817560"/>
            <a:ext cx="1486114" cy="1601744"/>
            <a:chOff x="9407935" y="1817560"/>
            <a:chExt cx="1486114" cy="1601744"/>
          </a:xfrm>
        </p:grpSpPr>
        <p:sp>
          <p:nvSpPr>
            <p:cNvPr id="143" name="Arc 142">
              <a:extLst>
                <a:ext uri="{FF2B5EF4-FFF2-40B4-BE49-F238E27FC236}">
                  <a16:creationId xmlns:a16="http://schemas.microsoft.com/office/drawing/2014/main" id="{B2B977F6-9F0E-4BCA-A019-7ECE7BFF31E4}"/>
                </a:ext>
              </a:extLst>
            </p:cNvPr>
            <p:cNvSpPr/>
            <p:nvPr userDrawn="1"/>
          </p:nvSpPr>
          <p:spPr>
            <a:xfrm>
              <a:off x="9407935" y="1893520"/>
              <a:ext cx="1486114" cy="1498937"/>
            </a:xfrm>
            <a:prstGeom prst="arc">
              <a:avLst>
                <a:gd name="adj1" fmla="val 16200000"/>
                <a:gd name="adj2" fmla="val 4137908"/>
              </a:avLst>
            </a:prstGeom>
            <a:ln w="165100">
              <a:solidFill>
                <a:srgbClr val="D0066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4" name="Oval 143">
              <a:extLst>
                <a:ext uri="{FF2B5EF4-FFF2-40B4-BE49-F238E27FC236}">
                  <a16:creationId xmlns:a16="http://schemas.microsoft.com/office/drawing/2014/main" id="{4578F8FA-9286-4818-9E56-55279CA2F2DA}"/>
                </a:ext>
              </a:extLst>
            </p:cNvPr>
            <p:cNvSpPr/>
            <p:nvPr userDrawn="1"/>
          </p:nvSpPr>
          <p:spPr>
            <a:xfrm>
              <a:off x="10076371" y="1817560"/>
              <a:ext cx="152210" cy="15221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Oval 144">
              <a:extLst>
                <a:ext uri="{FF2B5EF4-FFF2-40B4-BE49-F238E27FC236}">
                  <a16:creationId xmlns:a16="http://schemas.microsoft.com/office/drawing/2014/main" id="{7E50302E-2B4D-4DDF-AF46-040E59BBF6DE}"/>
                </a:ext>
              </a:extLst>
            </p:cNvPr>
            <p:cNvSpPr/>
            <p:nvPr userDrawn="1"/>
          </p:nvSpPr>
          <p:spPr>
            <a:xfrm>
              <a:off x="10344794" y="3267094"/>
              <a:ext cx="152210" cy="15221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864962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Vertical Title and Text">
    <p:spTree>
      <p:nvGrpSpPr>
        <p:cNvPr id="1" name=""/>
        <p:cNvGrpSpPr/>
        <p:nvPr/>
      </p:nvGrpSpPr>
      <p:grpSpPr>
        <a:xfrm>
          <a:off x="0" y="0"/>
          <a:ext cx="0" cy="0"/>
          <a:chOff x="0" y="0"/>
          <a:chExt cx="0" cy="0"/>
        </a:xfrm>
      </p:grpSpPr>
      <p:sp>
        <p:nvSpPr>
          <p:cNvPr id="138" name="Oval 137">
            <a:extLst>
              <a:ext uri="{FF2B5EF4-FFF2-40B4-BE49-F238E27FC236}">
                <a16:creationId xmlns:a16="http://schemas.microsoft.com/office/drawing/2014/main" id="{E5645A3E-6341-4FA4-9E39-8FBA43FE7442}"/>
              </a:ext>
            </a:extLst>
          </p:cNvPr>
          <p:cNvSpPr/>
          <p:nvPr userDrawn="1"/>
        </p:nvSpPr>
        <p:spPr>
          <a:xfrm>
            <a:off x="9247218" y="1751696"/>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1" name="Straight Connector 90">
            <a:extLst>
              <a:ext uri="{FF2B5EF4-FFF2-40B4-BE49-F238E27FC236}">
                <a16:creationId xmlns:a16="http://schemas.microsoft.com/office/drawing/2014/main" id="{6B8E3DCE-E471-43DC-BC9E-790466D416A0}"/>
              </a:ext>
            </a:extLst>
          </p:cNvPr>
          <p:cNvCxnSpPr>
            <a:cxnSpLocks/>
          </p:cNvCxnSpPr>
          <p:nvPr userDrawn="1"/>
        </p:nvCxnSpPr>
        <p:spPr>
          <a:xfrm>
            <a:off x="1231155" y="996958"/>
            <a:ext cx="0" cy="5861042"/>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39AB94"/>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56544"/>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39AB94"/>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96" name="Straight Connector 95">
            <a:extLst>
              <a:ext uri="{FF2B5EF4-FFF2-40B4-BE49-F238E27FC236}">
                <a16:creationId xmlns:a16="http://schemas.microsoft.com/office/drawing/2014/main" id="{06E9055E-54A6-46EB-8296-1033B38BC0F3}"/>
              </a:ext>
            </a:extLst>
          </p:cNvPr>
          <p:cNvCxnSpPr>
            <a:cxnSpLocks/>
          </p:cNvCxnSpPr>
          <p:nvPr userDrawn="1"/>
        </p:nvCxnSpPr>
        <p:spPr>
          <a:xfrm>
            <a:off x="5867400" y="996958"/>
            <a:ext cx="1297554"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85850C3-5C06-4CB6-B9B4-9AEF5EEB37E1}"/>
              </a:ext>
            </a:extLst>
          </p:cNvPr>
          <p:cNvCxnSpPr>
            <a:cxnSpLocks/>
          </p:cNvCxnSpPr>
          <p:nvPr userDrawn="1"/>
        </p:nvCxnSpPr>
        <p:spPr>
          <a:xfrm>
            <a:off x="5867400" y="1662545"/>
            <a:ext cx="1295400"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grpSp>
        <p:nvGrpSpPr>
          <p:cNvPr id="100" name="Graphic 27">
            <a:extLst>
              <a:ext uri="{FF2B5EF4-FFF2-40B4-BE49-F238E27FC236}">
                <a16:creationId xmlns:a16="http://schemas.microsoft.com/office/drawing/2014/main" id="{6923668B-8A1A-4FD6-9927-713EC57F9AD5}"/>
              </a:ext>
            </a:extLst>
          </p:cNvPr>
          <p:cNvGrpSpPr/>
          <p:nvPr userDrawn="1"/>
        </p:nvGrpSpPr>
        <p:grpSpPr>
          <a:xfrm>
            <a:off x="383321" y="1097212"/>
            <a:ext cx="776422" cy="665410"/>
            <a:chOff x="5842516" y="3195537"/>
            <a:chExt cx="571379" cy="489684"/>
          </a:xfrm>
          <a:solidFill>
            <a:srgbClr val="39AB94"/>
          </a:solidFill>
        </p:grpSpPr>
        <p:sp>
          <p:nvSpPr>
            <p:cNvPr id="101" name="Freeform: Shape 29">
              <a:extLst>
                <a:ext uri="{FF2B5EF4-FFF2-40B4-BE49-F238E27FC236}">
                  <a16:creationId xmlns:a16="http://schemas.microsoft.com/office/drawing/2014/main" id="{48136EDB-0FD2-4123-B83F-D94F41168FF9}"/>
                </a:ext>
              </a:extLst>
            </p:cNvPr>
            <p:cNvSpPr/>
            <p:nvPr/>
          </p:nvSpPr>
          <p:spPr>
            <a:xfrm>
              <a:off x="5842516" y="3195537"/>
              <a:ext cx="571379" cy="489684"/>
            </a:xfrm>
            <a:custGeom>
              <a:avLst/>
              <a:gdLst>
                <a:gd name="connsiteX0" fmla="*/ 570665 w 571379"/>
                <a:gd name="connsiteY0" fmla="*/ 34390 h 489684"/>
                <a:gd name="connsiteX1" fmla="*/ 540258 w 571379"/>
                <a:gd name="connsiteY1" fmla="*/ 141 h 489684"/>
                <a:gd name="connsiteX2" fmla="*/ 537328 w 571379"/>
                <a:gd name="connsiteY2" fmla="*/ 100 h 489684"/>
                <a:gd name="connsiteX3" fmla="*/ 34408 w 571379"/>
                <a:gd name="connsiteY3" fmla="*/ 100 h 489684"/>
                <a:gd name="connsiteX4" fmla="*/ 21073 w 571379"/>
                <a:gd name="connsiteY4" fmla="*/ 2005 h 489684"/>
                <a:gd name="connsiteX5" fmla="*/ 118 w 571379"/>
                <a:gd name="connsiteY5" fmla="*/ 34390 h 489684"/>
                <a:gd name="connsiteX6" fmla="*/ 118 w 571379"/>
                <a:gd name="connsiteY6" fmla="*/ 371575 h 489684"/>
                <a:gd name="connsiteX7" fmla="*/ 30479 w 571379"/>
                <a:gd name="connsiteY7" fmla="*/ 405865 h 489684"/>
                <a:gd name="connsiteX8" fmla="*/ 34408 w 571379"/>
                <a:gd name="connsiteY8" fmla="*/ 405865 h 489684"/>
                <a:gd name="connsiteX9" fmla="*/ 209668 w 571379"/>
                <a:gd name="connsiteY9" fmla="*/ 405865 h 489684"/>
                <a:gd name="connsiteX10" fmla="*/ 209668 w 571379"/>
                <a:gd name="connsiteY10" fmla="*/ 409675 h 489684"/>
                <a:gd name="connsiteX11" fmla="*/ 204905 w 571379"/>
                <a:gd name="connsiteY11" fmla="*/ 438250 h 489684"/>
                <a:gd name="connsiteX12" fmla="*/ 200143 w 571379"/>
                <a:gd name="connsiteY12" fmla="*/ 443012 h 489684"/>
                <a:gd name="connsiteX13" fmla="*/ 167758 w 571379"/>
                <a:gd name="connsiteY13" fmla="*/ 443012 h 489684"/>
                <a:gd name="connsiteX14" fmla="*/ 157280 w 571379"/>
                <a:gd name="connsiteY14" fmla="*/ 454442 h 489684"/>
                <a:gd name="connsiteX15" fmla="*/ 157280 w 571379"/>
                <a:gd name="connsiteY15" fmla="*/ 470635 h 489684"/>
                <a:gd name="connsiteX16" fmla="*/ 120133 w 571379"/>
                <a:gd name="connsiteY16" fmla="*/ 470635 h 489684"/>
                <a:gd name="connsiteX17" fmla="*/ 110608 w 571379"/>
                <a:gd name="connsiteY17" fmla="*/ 478255 h 489684"/>
                <a:gd name="connsiteX18" fmla="*/ 115370 w 571379"/>
                <a:gd name="connsiteY18" fmla="*/ 487780 h 489684"/>
                <a:gd name="connsiteX19" fmla="*/ 122990 w 571379"/>
                <a:gd name="connsiteY19" fmla="*/ 489685 h 489684"/>
                <a:gd name="connsiteX20" fmla="*/ 450650 w 571379"/>
                <a:gd name="connsiteY20" fmla="*/ 489685 h 489684"/>
                <a:gd name="connsiteX21" fmla="*/ 460175 w 571379"/>
                <a:gd name="connsiteY21" fmla="*/ 480160 h 489684"/>
                <a:gd name="connsiteX22" fmla="*/ 452675 w 571379"/>
                <a:gd name="connsiteY22" fmla="*/ 470635 h 489684"/>
                <a:gd name="connsiteX23" fmla="*/ 450650 w 571379"/>
                <a:gd name="connsiteY23" fmla="*/ 470635 h 489684"/>
                <a:gd name="connsiteX24" fmla="*/ 414455 w 571379"/>
                <a:gd name="connsiteY24" fmla="*/ 470635 h 489684"/>
                <a:gd name="connsiteX25" fmla="*/ 414455 w 571379"/>
                <a:gd name="connsiteY25" fmla="*/ 454442 h 489684"/>
                <a:gd name="connsiteX26" fmla="*/ 403025 w 571379"/>
                <a:gd name="connsiteY26" fmla="*/ 442060 h 489684"/>
                <a:gd name="connsiteX27" fmla="*/ 371593 w 571379"/>
                <a:gd name="connsiteY27" fmla="*/ 442060 h 489684"/>
                <a:gd name="connsiteX28" fmla="*/ 366830 w 571379"/>
                <a:gd name="connsiteY28" fmla="*/ 439202 h 489684"/>
                <a:gd name="connsiteX29" fmla="*/ 361115 w 571379"/>
                <a:gd name="connsiteY29" fmla="*/ 405865 h 489684"/>
                <a:gd name="connsiteX30" fmla="*/ 538280 w 571379"/>
                <a:gd name="connsiteY30" fmla="*/ 405865 h 489684"/>
                <a:gd name="connsiteX31" fmla="*/ 570665 w 571379"/>
                <a:gd name="connsiteY31" fmla="*/ 375414 h 489684"/>
                <a:gd name="connsiteX32" fmla="*/ 570665 w 571379"/>
                <a:gd name="connsiteY32" fmla="*/ 373480 h 489684"/>
                <a:gd name="connsiteX33" fmla="*/ 570665 w 571379"/>
                <a:gd name="connsiteY33" fmla="*/ 34390 h 489684"/>
                <a:gd name="connsiteX34" fmla="*/ 396358 w 571379"/>
                <a:gd name="connsiteY34" fmla="*/ 461110 h 489684"/>
                <a:gd name="connsiteX35" fmla="*/ 396358 w 571379"/>
                <a:gd name="connsiteY35" fmla="*/ 469682 h 489684"/>
                <a:gd name="connsiteX36" fmla="*/ 175378 w 571379"/>
                <a:gd name="connsiteY36" fmla="*/ 469682 h 489684"/>
                <a:gd name="connsiteX37" fmla="*/ 175378 w 571379"/>
                <a:gd name="connsiteY37" fmla="*/ 461110 h 489684"/>
                <a:gd name="connsiteX38" fmla="*/ 223003 w 571379"/>
                <a:gd name="connsiteY38" fmla="*/ 442060 h 489684"/>
                <a:gd name="connsiteX39" fmla="*/ 224908 w 571379"/>
                <a:gd name="connsiteY39" fmla="*/ 433487 h 489684"/>
                <a:gd name="connsiteX40" fmla="*/ 228718 w 571379"/>
                <a:gd name="connsiteY40" fmla="*/ 409675 h 489684"/>
                <a:gd name="connsiteX41" fmla="*/ 232528 w 571379"/>
                <a:gd name="connsiteY41" fmla="*/ 405865 h 489684"/>
                <a:gd name="connsiteX42" fmla="*/ 339208 w 571379"/>
                <a:gd name="connsiteY42" fmla="*/ 405865 h 489684"/>
                <a:gd name="connsiteX43" fmla="*/ 343018 w 571379"/>
                <a:gd name="connsiteY43" fmla="*/ 407770 h 489684"/>
                <a:gd name="connsiteX44" fmla="*/ 348733 w 571379"/>
                <a:gd name="connsiteY44" fmla="*/ 442060 h 489684"/>
                <a:gd name="connsiteX45" fmla="*/ 552568 w 571379"/>
                <a:gd name="connsiteY45" fmla="*/ 376337 h 489684"/>
                <a:gd name="connsiteX46" fmla="*/ 539233 w 571379"/>
                <a:gd name="connsiteY46" fmla="*/ 386815 h 489684"/>
                <a:gd name="connsiteX47" fmla="*/ 36313 w 571379"/>
                <a:gd name="connsiteY47" fmla="*/ 386815 h 489684"/>
                <a:gd name="connsiteX48" fmla="*/ 18215 w 571379"/>
                <a:gd name="connsiteY48" fmla="*/ 368717 h 489684"/>
                <a:gd name="connsiteX49" fmla="*/ 18215 w 571379"/>
                <a:gd name="connsiteY49" fmla="*/ 349667 h 489684"/>
                <a:gd name="connsiteX50" fmla="*/ 552568 w 571379"/>
                <a:gd name="connsiteY50" fmla="*/ 349667 h 489684"/>
                <a:gd name="connsiteX51" fmla="*/ 547805 w 571379"/>
                <a:gd name="connsiteY51" fmla="*/ 331570 h 489684"/>
                <a:gd name="connsiteX52" fmla="*/ 23930 w 571379"/>
                <a:gd name="connsiteY52" fmla="*/ 331570 h 489684"/>
                <a:gd name="connsiteX53" fmla="*/ 18215 w 571379"/>
                <a:gd name="connsiteY53" fmla="*/ 326807 h 489684"/>
                <a:gd name="connsiteX54" fmla="*/ 18215 w 571379"/>
                <a:gd name="connsiteY54" fmla="*/ 36295 h 489684"/>
                <a:gd name="connsiteX55" fmla="*/ 36313 w 571379"/>
                <a:gd name="connsiteY55" fmla="*/ 19150 h 489684"/>
                <a:gd name="connsiteX56" fmla="*/ 536375 w 571379"/>
                <a:gd name="connsiteY56" fmla="*/ 19150 h 489684"/>
                <a:gd name="connsiteX57" fmla="*/ 552568 w 571379"/>
                <a:gd name="connsiteY57" fmla="*/ 35342 h 489684"/>
                <a:gd name="connsiteX58" fmla="*/ 552568 w 571379"/>
                <a:gd name="connsiteY58" fmla="*/ 326807 h 489684"/>
                <a:gd name="connsiteX59" fmla="*/ 547805 w 571379"/>
                <a:gd name="connsiteY59" fmla="*/ 331570 h 48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71379" h="489684">
                  <a:moveTo>
                    <a:pt x="570665" y="34390"/>
                  </a:moveTo>
                  <a:cubicBezTo>
                    <a:pt x="571726" y="16535"/>
                    <a:pt x="558112" y="1202"/>
                    <a:pt x="540258" y="141"/>
                  </a:cubicBezTo>
                  <a:cubicBezTo>
                    <a:pt x="539283" y="83"/>
                    <a:pt x="538305" y="69"/>
                    <a:pt x="537328" y="100"/>
                  </a:cubicBezTo>
                  <a:lnTo>
                    <a:pt x="34408" y="100"/>
                  </a:lnTo>
                  <a:cubicBezTo>
                    <a:pt x="29876" y="-268"/>
                    <a:pt x="25320" y="383"/>
                    <a:pt x="21073" y="2005"/>
                  </a:cubicBezTo>
                  <a:cubicBezTo>
                    <a:pt x="7507" y="6741"/>
                    <a:pt x="-1121" y="20074"/>
                    <a:pt x="118" y="34390"/>
                  </a:cubicBezTo>
                  <a:lnTo>
                    <a:pt x="118" y="371575"/>
                  </a:lnTo>
                  <a:cubicBezTo>
                    <a:pt x="-967" y="389428"/>
                    <a:pt x="12626" y="404780"/>
                    <a:pt x="30479" y="405865"/>
                  </a:cubicBezTo>
                  <a:cubicBezTo>
                    <a:pt x="31787" y="405944"/>
                    <a:pt x="33099" y="405944"/>
                    <a:pt x="34408" y="405865"/>
                  </a:cubicBezTo>
                  <a:lnTo>
                    <a:pt x="209668" y="405865"/>
                  </a:lnTo>
                  <a:lnTo>
                    <a:pt x="209668" y="409675"/>
                  </a:lnTo>
                  <a:cubicBezTo>
                    <a:pt x="207763" y="419200"/>
                    <a:pt x="206810" y="428725"/>
                    <a:pt x="204905" y="438250"/>
                  </a:cubicBezTo>
                  <a:cubicBezTo>
                    <a:pt x="203000" y="447775"/>
                    <a:pt x="203000" y="443012"/>
                    <a:pt x="200143" y="443012"/>
                  </a:cubicBezTo>
                  <a:lnTo>
                    <a:pt x="167758" y="443012"/>
                  </a:lnTo>
                  <a:cubicBezTo>
                    <a:pt x="160138" y="443965"/>
                    <a:pt x="157280" y="446822"/>
                    <a:pt x="157280" y="454442"/>
                  </a:cubicBezTo>
                  <a:cubicBezTo>
                    <a:pt x="156807" y="459829"/>
                    <a:pt x="156807" y="465248"/>
                    <a:pt x="157280" y="470635"/>
                  </a:cubicBezTo>
                  <a:lnTo>
                    <a:pt x="120133" y="470635"/>
                  </a:lnTo>
                  <a:cubicBezTo>
                    <a:pt x="115654" y="470874"/>
                    <a:pt x="111825" y="473938"/>
                    <a:pt x="110608" y="478255"/>
                  </a:cubicBezTo>
                  <a:cubicBezTo>
                    <a:pt x="109345" y="482196"/>
                    <a:pt x="111460" y="486425"/>
                    <a:pt x="115370" y="487780"/>
                  </a:cubicBezTo>
                  <a:lnTo>
                    <a:pt x="122990" y="489685"/>
                  </a:lnTo>
                  <a:lnTo>
                    <a:pt x="450650" y="489685"/>
                  </a:lnTo>
                  <a:cubicBezTo>
                    <a:pt x="456365" y="488732"/>
                    <a:pt x="460175" y="485875"/>
                    <a:pt x="460175" y="480160"/>
                  </a:cubicBezTo>
                  <a:cubicBezTo>
                    <a:pt x="460735" y="475458"/>
                    <a:pt x="457377" y="471194"/>
                    <a:pt x="452675" y="470635"/>
                  </a:cubicBezTo>
                  <a:cubicBezTo>
                    <a:pt x="452003" y="470555"/>
                    <a:pt x="451323" y="470555"/>
                    <a:pt x="450650" y="470635"/>
                  </a:cubicBezTo>
                  <a:lnTo>
                    <a:pt x="414455" y="470635"/>
                  </a:lnTo>
                  <a:lnTo>
                    <a:pt x="414455" y="454442"/>
                  </a:lnTo>
                  <a:cubicBezTo>
                    <a:pt x="414455" y="445870"/>
                    <a:pt x="411598" y="443012"/>
                    <a:pt x="403025" y="442060"/>
                  </a:cubicBezTo>
                  <a:lnTo>
                    <a:pt x="371593" y="442060"/>
                  </a:lnTo>
                  <a:cubicBezTo>
                    <a:pt x="368735" y="442060"/>
                    <a:pt x="366830" y="443012"/>
                    <a:pt x="366830" y="439202"/>
                  </a:cubicBezTo>
                  <a:lnTo>
                    <a:pt x="361115" y="405865"/>
                  </a:lnTo>
                  <a:lnTo>
                    <a:pt x="538280" y="405865"/>
                  </a:lnTo>
                  <a:cubicBezTo>
                    <a:pt x="555632" y="406399"/>
                    <a:pt x="570131" y="392766"/>
                    <a:pt x="570665" y="375414"/>
                  </a:cubicBezTo>
                  <a:cubicBezTo>
                    <a:pt x="570685" y="374770"/>
                    <a:pt x="570685" y="374124"/>
                    <a:pt x="570665" y="373480"/>
                  </a:cubicBezTo>
                  <a:cubicBezTo>
                    <a:pt x="571618" y="260132"/>
                    <a:pt x="571618" y="146785"/>
                    <a:pt x="570665" y="34390"/>
                  </a:cubicBezTo>
                  <a:close/>
                  <a:moveTo>
                    <a:pt x="396358" y="461110"/>
                  </a:moveTo>
                  <a:lnTo>
                    <a:pt x="396358" y="469682"/>
                  </a:lnTo>
                  <a:lnTo>
                    <a:pt x="175378" y="469682"/>
                  </a:lnTo>
                  <a:lnTo>
                    <a:pt x="175378" y="461110"/>
                  </a:lnTo>
                  <a:close/>
                  <a:moveTo>
                    <a:pt x="223003" y="442060"/>
                  </a:moveTo>
                  <a:cubicBezTo>
                    <a:pt x="223955" y="439202"/>
                    <a:pt x="223955" y="436345"/>
                    <a:pt x="224908" y="433487"/>
                  </a:cubicBezTo>
                  <a:cubicBezTo>
                    <a:pt x="225638" y="425473"/>
                    <a:pt x="226911" y="417517"/>
                    <a:pt x="228718" y="409675"/>
                  </a:cubicBezTo>
                  <a:cubicBezTo>
                    <a:pt x="228718" y="406817"/>
                    <a:pt x="229670" y="405865"/>
                    <a:pt x="232528" y="405865"/>
                  </a:cubicBezTo>
                  <a:lnTo>
                    <a:pt x="339208" y="405865"/>
                  </a:lnTo>
                  <a:lnTo>
                    <a:pt x="343018" y="407770"/>
                  </a:lnTo>
                  <a:lnTo>
                    <a:pt x="348733" y="442060"/>
                  </a:lnTo>
                  <a:close/>
                  <a:moveTo>
                    <a:pt x="552568" y="376337"/>
                  </a:moveTo>
                  <a:cubicBezTo>
                    <a:pt x="551202" y="382570"/>
                    <a:pt x="545612" y="386963"/>
                    <a:pt x="539233" y="386815"/>
                  </a:cubicBezTo>
                  <a:lnTo>
                    <a:pt x="36313" y="386815"/>
                  </a:lnTo>
                  <a:cubicBezTo>
                    <a:pt x="24883" y="386815"/>
                    <a:pt x="17263" y="381100"/>
                    <a:pt x="18215" y="368717"/>
                  </a:cubicBezTo>
                  <a:cubicBezTo>
                    <a:pt x="18690" y="362376"/>
                    <a:pt x="18690" y="356008"/>
                    <a:pt x="18215" y="349667"/>
                  </a:cubicBezTo>
                  <a:lnTo>
                    <a:pt x="552568" y="349667"/>
                  </a:lnTo>
                  <a:close/>
                  <a:moveTo>
                    <a:pt x="547805" y="331570"/>
                  </a:moveTo>
                  <a:lnTo>
                    <a:pt x="23930" y="331570"/>
                  </a:lnTo>
                  <a:cubicBezTo>
                    <a:pt x="19168" y="331570"/>
                    <a:pt x="18215" y="330617"/>
                    <a:pt x="18215" y="326807"/>
                  </a:cubicBezTo>
                  <a:lnTo>
                    <a:pt x="18215" y="36295"/>
                  </a:lnTo>
                  <a:cubicBezTo>
                    <a:pt x="18215" y="23912"/>
                    <a:pt x="23930" y="19150"/>
                    <a:pt x="36313" y="19150"/>
                  </a:cubicBezTo>
                  <a:lnTo>
                    <a:pt x="536375" y="19150"/>
                  </a:lnTo>
                  <a:cubicBezTo>
                    <a:pt x="547805" y="19150"/>
                    <a:pt x="552568" y="23912"/>
                    <a:pt x="552568" y="35342"/>
                  </a:cubicBezTo>
                  <a:lnTo>
                    <a:pt x="552568" y="326807"/>
                  </a:lnTo>
                  <a:cubicBezTo>
                    <a:pt x="552568" y="331570"/>
                    <a:pt x="551615" y="331570"/>
                    <a:pt x="547805" y="331570"/>
                  </a:cubicBezTo>
                  <a:close/>
                </a:path>
              </a:pathLst>
            </a:custGeom>
            <a:grpFill/>
            <a:ln w="9525" cap="flat">
              <a:noFill/>
              <a:prstDash val="solid"/>
              <a:miter/>
            </a:ln>
          </p:spPr>
          <p:txBody>
            <a:bodyPr rtlCol="0" anchor="ctr"/>
            <a:lstStyle/>
            <a:p>
              <a:endParaRPr lang="en-US" dirty="0"/>
            </a:p>
          </p:txBody>
        </p:sp>
        <p:sp>
          <p:nvSpPr>
            <p:cNvPr id="102" name="Freeform: Shape 30">
              <a:extLst>
                <a:ext uri="{FF2B5EF4-FFF2-40B4-BE49-F238E27FC236}">
                  <a16:creationId xmlns:a16="http://schemas.microsoft.com/office/drawing/2014/main" id="{E38C029C-8B7C-4152-B7DF-92DB21F8746A}"/>
                </a:ext>
              </a:extLst>
            </p:cNvPr>
            <p:cNvSpPr/>
            <p:nvPr/>
          </p:nvSpPr>
          <p:spPr>
            <a:xfrm>
              <a:off x="6026466" y="3260734"/>
              <a:ext cx="203009" cy="239021"/>
            </a:xfrm>
            <a:custGeom>
              <a:avLst/>
              <a:gdLst>
                <a:gd name="connsiteX0" fmla="*/ 201930 w 203009"/>
                <a:gd name="connsiteY0" fmla="*/ 93018 h 239021"/>
                <a:gd name="connsiteX1" fmla="*/ 201930 w 203009"/>
                <a:gd name="connsiteY1" fmla="*/ 142548 h 239021"/>
                <a:gd name="connsiteX2" fmla="*/ 141923 w 203009"/>
                <a:gd name="connsiteY2" fmla="*/ 223511 h 239021"/>
                <a:gd name="connsiteX3" fmla="*/ 106680 w 203009"/>
                <a:gd name="connsiteY3" fmla="*/ 237798 h 239021"/>
                <a:gd name="connsiteX4" fmla="*/ 99060 w 203009"/>
                <a:gd name="connsiteY4" fmla="*/ 238751 h 239021"/>
                <a:gd name="connsiteX5" fmla="*/ 51435 w 203009"/>
                <a:gd name="connsiteY5" fmla="*/ 217796 h 239021"/>
                <a:gd name="connsiteX6" fmla="*/ 953 w 203009"/>
                <a:gd name="connsiteY6" fmla="*/ 134928 h 239021"/>
                <a:gd name="connsiteX7" fmla="*/ 0 w 203009"/>
                <a:gd name="connsiteY7" fmla="*/ 48251 h 239021"/>
                <a:gd name="connsiteX8" fmla="*/ 6668 w 203009"/>
                <a:gd name="connsiteY8" fmla="*/ 37773 h 239021"/>
                <a:gd name="connsiteX9" fmla="*/ 97155 w 203009"/>
                <a:gd name="connsiteY9" fmla="*/ 626 h 239021"/>
                <a:gd name="connsiteX10" fmla="*/ 106680 w 203009"/>
                <a:gd name="connsiteY10" fmla="*/ 1578 h 239021"/>
                <a:gd name="connsiteX11" fmla="*/ 196215 w 203009"/>
                <a:gd name="connsiteY11" fmla="*/ 37773 h 239021"/>
                <a:gd name="connsiteX12" fmla="*/ 202883 w 203009"/>
                <a:gd name="connsiteY12" fmla="*/ 49203 h 239021"/>
                <a:gd name="connsiteX13" fmla="*/ 202883 w 203009"/>
                <a:gd name="connsiteY13" fmla="*/ 93018 h 239021"/>
                <a:gd name="connsiteX14" fmla="*/ 183833 w 203009"/>
                <a:gd name="connsiteY14" fmla="*/ 96828 h 239021"/>
                <a:gd name="connsiteX15" fmla="*/ 184785 w 203009"/>
                <a:gd name="connsiteY15" fmla="*/ 96828 h 239021"/>
                <a:gd name="connsiteX16" fmla="*/ 184785 w 203009"/>
                <a:gd name="connsiteY16" fmla="*/ 57776 h 239021"/>
                <a:gd name="connsiteX17" fmla="*/ 180975 w 203009"/>
                <a:gd name="connsiteY17" fmla="*/ 51108 h 239021"/>
                <a:gd name="connsiteX18" fmla="*/ 105728 w 203009"/>
                <a:gd name="connsiteY18" fmla="*/ 20628 h 239021"/>
                <a:gd name="connsiteX19" fmla="*/ 98108 w 203009"/>
                <a:gd name="connsiteY19" fmla="*/ 20628 h 239021"/>
                <a:gd name="connsiteX20" fmla="*/ 21908 w 203009"/>
                <a:gd name="connsiteY20" fmla="*/ 52061 h 239021"/>
                <a:gd name="connsiteX21" fmla="*/ 19050 w 203009"/>
                <a:gd name="connsiteY21" fmla="*/ 56823 h 239021"/>
                <a:gd name="connsiteX22" fmla="*/ 19050 w 203009"/>
                <a:gd name="connsiteY22" fmla="*/ 134928 h 239021"/>
                <a:gd name="connsiteX23" fmla="*/ 51435 w 203009"/>
                <a:gd name="connsiteY23" fmla="*/ 196841 h 239021"/>
                <a:gd name="connsiteX24" fmla="*/ 100013 w 203009"/>
                <a:gd name="connsiteY24" fmla="*/ 219701 h 239021"/>
                <a:gd name="connsiteX25" fmla="*/ 104775 w 203009"/>
                <a:gd name="connsiteY25" fmla="*/ 219701 h 239021"/>
                <a:gd name="connsiteX26" fmla="*/ 132398 w 203009"/>
                <a:gd name="connsiteY26" fmla="*/ 209223 h 239021"/>
                <a:gd name="connsiteX27" fmla="*/ 183833 w 203009"/>
                <a:gd name="connsiteY27" fmla="*/ 141596 h 239021"/>
                <a:gd name="connsiteX28" fmla="*/ 183833 w 203009"/>
                <a:gd name="connsiteY28" fmla="*/ 96828 h 23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009" h="239021">
                  <a:moveTo>
                    <a:pt x="201930" y="93018"/>
                  </a:moveTo>
                  <a:cubicBezTo>
                    <a:pt x="202883" y="109514"/>
                    <a:pt x="202883" y="126052"/>
                    <a:pt x="201930" y="142548"/>
                  </a:cubicBezTo>
                  <a:cubicBezTo>
                    <a:pt x="198376" y="178532"/>
                    <a:pt x="175317" y="209644"/>
                    <a:pt x="141923" y="223511"/>
                  </a:cubicBezTo>
                  <a:cubicBezTo>
                    <a:pt x="130493" y="229226"/>
                    <a:pt x="118110" y="233036"/>
                    <a:pt x="106680" y="237798"/>
                  </a:cubicBezTo>
                  <a:cubicBezTo>
                    <a:pt x="104326" y="238985"/>
                    <a:pt x="101634" y="239321"/>
                    <a:pt x="99060" y="238751"/>
                  </a:cubicBezTo>
                  <a:cubicBezTo>
                    <a:pt x="82701" y="232923"/>
                    <a:pt x="66784" y="225920"/>
                    <a:pt x="51435" y="217796"/>
                  </a:cubicBezTo>
                  <a:cubicBezTo>
                    <a:pt x="20445" y="201777"/>
                    <a:pt x="973" y="169814"/>
                    <a:pt x="953" y="134928"/>
                  </a:cubicBezTo>
                  <a:cubicBezTo>
                    <a:pt x="0" y="106353"/>
                    <a:pt x="0" y="76826"/>
                    <a:pt x="0" y="48251"/>
                  </a:cubicBezTo>
                  <a:cubicBezTo>
                    <a:pt x="-34" y="43750"/>
                    <a:pt x="2576" y="39648"/>
                    <a:pt x="6668" y="37773"/>
                  </a:cubicBezTo>
                  <a:lnTo>
                    <a:pt x="97155" y="626"/>
                  </a:lnTo>
                  <a:cubicBezTo>
                    <a:pt x="100317" y="-466"/>
                    <a:pt x="103798" y="-118"/>
                    <a:pt x="106680" y="1578"/>
                  </a:cubicBezTo>
                  <a:lnTo>
                    <a:pt x="196215" y="37773"/>
                  </a:lnTo>
                  <a:cubicBezTo>
                    <a:pt x="200867" y="39520"/>
                    <a:pt x="203652" y="44294"/>
                    <a:pt x="202883" y="49203"/>
                  </a:cubicBezTo>
                  <a:lnTo>
                    <a:pt x="202883" y="93018"/>
                  </a:lnTo>
                  <a:close/>
                  <a:moveTo>
                    <a:pt x="183833" y="96828"/>
                  </a:moveTo>
                  <a:lnTo>
                    <a:pt x="184785" y="96828"/>
                  </a:lnTo>
                  <a:lnTo>
                    <a:pt x="184785" y="57776"/>
                  </a:lnTo>
                  <a:cubicBezTo>
                    <a:pt x="185051" y="54972"/>
                    <a:pt x="183526" y="52303"/>
                    <a:pt x="180975" y="51108"/>
                  </a:cubicBezTo>
                  <a:lnTo>
                    <a:pt x="105728" y="20628"/>
                  </a:lnTo>
                  <a:cubicBezTo>
                    <a:pt x="103278" y="19672"/>
                    <a:pt x="100558" y="19672"/>
                    <a:pt x="98108" y="20628"/>
                  </a:cubicBezTo>
                  <a:lnTo>
                    <a:pt x="21908" y="52061"/>
                  </a:lnTo>
                  <a:cubicBezTo>
                    <a:pt x="20032" y="52871"/>
                    <a:pt x="18883" y="54787"/>
                    <a:pt x="19050" y="56823"/>
                  </a:cubicBezTo>
                  <a:cubicBezTo>
                    <a:pt x="19050" y="82541"/>
                    <a:pt x="18098" y="108258"/>
                    <a:pt x="19050" y="134928"/>
                  </a:cubicBezTo>
                  <a:cubicBezTo>
                    <a:pt x="20061" y="159366"/>
                    <a:pt x="31939" y="182073"/>
                    <a:pt x="51435" y="196841"/>
                  </a:cubicBezTo>
                  <a:cubicBezTo>
                    <a:pt x="65723" y="208271"/>
                    <a:pt x="83820" y="212081"/>
                    <a:pt x="100013" y="219701"/>
                  </a:cubicBezTo>
                  <a:lnTo>
                    <a:pt x="104775" y="219701"/>
                  </a:lnTo>
                  <a:lnTo>
                    <a:pt x="132398" y="209223"/>
                  </a:lnTo>
                  <a:cubicBezTo>
                    <a:pt x="160944" y="198211"/>
                    <a:pt x="180844" y="172046"/>
                    <a:pt x="183833" y="141596"/>
                  </a:cubicBezTo>
                  <a:cubicBezTo>
                    <a:pt x="184827" y="126690"/>
                    <a:pt x="184827" y="111734"/>
                    <a:pt x="183833" y="96828"/>
                  </a:cubicBezTo>
                  <a:close/>
                </a:path>
              </a:pathLst>
            </a:custGeom>
            <a:grpFill/>
            <a:ln w="9525" cap="flat">
              <a:noFill/>
              <a:prstDash val="solid"/>
              <a:miter/>
            </a:ln>
          </p:spPr>
          <p:txBody>
            <a:bodyPr rtlCol="0" anchor="ctr"/>
            <a:lstStyle/>
            <a:p>
              <a:endParaRPr lang="en-US" dirty="0"/>
            </a:p>
          </p:txBody>
        </p:sp>
        <p:sp>
          <p:nvSpPr>
            <p:cNvPr id="103" name="Freeform: Shape 31">
              <a:extLst>
                <a:ext uri="{FF2B5EF4-FFF2-40B4-BE49-F238E27FC236}">
                  <a16:creationId xmlns:a16="http://schemas.microsoft.com/office/drawing/2014/main" id="{BEA83D32-46E8-4D0A-B481-723F0A959877}"/>
                </a:ext>
              </a:extLst>
            </p:cNvPr>
            <p:cNvSpPr/>
            <p:nvPr/>
          </p:nvSpPr>
          <p:spPr>
            <a:xfrm>
              <a:off x="5879781" y="3554729"/>
              <a:ext cx="72390" cy="19098"/>
            </a:xfrm>
            <a:custGeom>
              <a:avLst/>
              <a:gdLst>
                <a:gd name="connsiteX0" fmla="*/ 37148 w 72390"/>
                <a:gd name="connsiteY0" fmla="*/ 0 h 19098"/>
                <a:gd name="connsiteX1" fmla="*/ 62865 w 72390"/>
                <a:gd name="connsiteY1" fmla="*/ 0 h 19098"/>
                <a:gd name="connsiteX2" fmla="*/ 72390 w 72390"/>
                <a:gd name="connsiteY2" fmla="*/ 9525 h 19098"/>
                <a:gd name="connsiteX3" fmla="*/ 62865 w 72390"/>
                <a:gd name="connsiteY3" fmla="*/ 19050 h 19098"/>
                <a:gd name="connsiteX4" fmla="*/ 10478 w 72390"/>
                <a:gd name="connsiteY4" fmla="*/ 19050 h 19098"/>
                <a:gd name="connsiteX5" fmla="*/ 48 w 72390"/>
                <a:gd name="connsiteY5" fmla="*/ 10525 h 19098"/>
                <a:gd name="connsiteX6" fmla="*/ 0 w 72390"/>
                <a:gd name="connsiteY6" fmla="*/ 9525 h 19098"/>
                <a:gd name="connsiteX7" fmla="*/ 10478 w 72390"/>
                <a:gd name="connsiteY7" fmla="*/ 0 h 1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90" h="19098">
                  <a:moveTo>
                    <a:pt x="37148" y="0"/>
                  </a:moveTo>
                  <a:lnTo>
                    <a:pt x="62865" y="0"/>
                  </a:lnTo>
                  <a:cubicBezTo>
                    <a:pt x="68126" y="0"/>
                    <a:pt x="72390" y="4264"/>
                    <a:pt x="72390" y="9525"/>
                  </a:cubicBezTo>
                  <a:cubicBezTo>
                    <a:pt x="72390" y="14786"/>
                    <a:pt x="68126" y="19050"/>
                    <a:pt x="62865" y="19050"/>
                  </a:cubicBezTo>
                  <a:lnTo>
                    <a:pt x="10478" y="19050"/>
                  </a:lnTo>
                  <a:cubicBezTo>
                    <a:pt x="5243" y="19576"/>
                    <a:pt x="574" y="15760"/>
                    <a:pt x="48" y="10525"/>
                  </a:cubicBezTo>
                  <a:cubicBezTo>
                    <a:pt x="14" y="10193"/>
                    <a:pt x="-2" y="9859"/>
                    <a:pt x="0" y="9525"/>
                  </a:cubicBezTo>
                  <a:cubicBezTo>
                    <a:pt x="0" y="3810"/>
                    <a:pt x="3810" y="953"/>
                    <a:pt x="10478" y="0"/>
                  </a:cubicBezTo>
                  <a:close/>
                </a:path>
              </a:pathLst>
            </a:custGeom>
            <a:grpFill/>
            <a:ln w="9525" cap="flat">
              <a:noFill/>
              <a:prstDash val="solid"/>
              <a:miter/>
            </a:ln>
          </p:spPr>
          <p:txBody>
            <a:bodyPr rtlCol="0" anchor="ctr"/>
            <a:lstStyle/>
            <a:p>
              <a:endParaRPr lang="en-US" dirty="0"/>
            </a:p>
          </p:txBody>
        </p:sp>
        <p:sp>
          <p:nvSpPr>
            <p:cNvPr id="104" name="Freeform: Shape 32">
              <a:extLst>
                <a:ext uri="{FF2B5EF4-FFF2-40B4-BE49-F238E27FC236}">
                  <a16:creationId xmlns:a16="http://schemas.microsoft.com/office/drawing/2014/main" id="{C7E2CB47-C184-4649-99D7-A77F1CAEE934}"/>
                </a:ext>
              </a:extLst>
            </p:cNvPr>
            <p:cNvSpPr/>
            <p:nvPr/>
          </p:nvSpPr>
          <p:spPr>
            <a:xfrm>
              <a:off x="5962647" y="3555682"/>
              <a:ext cx="27624" cy="18097"/>
            </a:xfrm>
            <a:custGeom>
              <a:avLst/>
              <a:gdLst>
                <a:gd name="connsiteX0" fmla="*/ 13337 w 27624"/>
                <a:gd name="connsiteY0" fmla="*/ 18098 h 18097"/>
                <a:gd name="connsiteX1" fmla="*/ 7622 w 27624"/>
                <a:gd name="connsiteY1" fmla="*/ 18098 h 18097"/>
                <a:gd name="connsiteX2" fmla="*/ 2 w 27624"/>
                <a:gd name="connsiteY2" fmla="*/ 8573 h 18097"/>
                <a:gd name="connsiteX3" fmla="*/ 8574 w 27624"/>
                <a:gd name="connsiteY3" fmla="*/ 0 h 18097"/>
                <a:gd name="connsiteX4" fmla="*/ 19052 w 27624"/>
                <a:gd name="connsiteY4" fmla="*/ 0 h 18097"/>
                <a:gd name="connsiteX5" fmla="*/ 27624 w 27624"/>
                <a:gd name="connsiteY5" fmla="*/ 8573 h 18097"/>
                <a:gd name="connsiteX6" fmla="*/ 19052 w 27624"/>
                <a:gd name="connsiteY6" fmla="*/ 18098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24" h="18097">
                  <a:moveTo>
                    <a:pt x="13337" y="18098"/>
                  </a:moveTo>
                  <a:lnTo>
                    <a:pt x="7622" y="18098"/>
                  </a:lnTo>
                  <a:cubicBezTo>
                    <a:pt x="3115" y="17179"/>
                    <a:pt x="-91" y="13171"/>
                    <a:pt x="2" y="8573"/>
                  </a:cubicBezTo>
                  <a:cubicBezTo>
                    <a:pt x="2" y="3838"/>
                    <a:pt x="3840" y="0"/>
                    <a:pt x="8574" y="0"/>
                  </a:cubicBezTo>
                  <a:lnTo>
                    <a:pt x="19052" y="0"/>
                  </a:lnTo>
                  <a:cubicBezTo>
                    <a:pt x="23786" y="0"/>
                    <a:pt x="27624" y="3838"/>
                    <a:pt x="27624" y="8573"/>
                  </a:cubicBezTo>
                  <a:cubicBezTo>
                    <a:pt x="27268" y="13329"/>
                    <a:pt x="23744" y="17244"/>
                    <a:pt x="19052" y="18098"/>
                  </a:cubicBezTo>
                  <a:close/>
                </a:path>
              </a:pathLst>
            </a:custGeom>
            <a:grpFill/>
            <a:ln w="9525" cap="flat">
              <a:noFill/>
              <a:prstDash val="solid"/>
              <a:miter/>
            </a:ln>
          </p:spPr>
          <p:txBody>
            <a:bodyPr rtlCol="0" anchor="ctr"/>
            <a:lstStyle/>
            <a:p>
              <a:endParaRPr lang="en-US" dirty="0"/>
            </a:p>
          </p:txBody>
        </p:sp>
        <p:sp>
          <p:nvSpPr>
            <p:cNvPr id="105" name="Freeform: Shape 33">
              <a:extLst>
                <a:ext uri="{FF2B5EF4-FFF2-40B4-BE49-F238E27FC236}">
                  <a16:creationId xmlns:a16="http://schemas.microsoft.com/office/drawing/2014/main" id="{7E993881-B04B-4356-885E-6319B703E6B4}"/>
                </a:ext>
              </a:extLst>
            </p:cNvPr>
            <p:cNvSpPr/>
            <p:nvPr/>
          </p:nvSpPr>
          <p:spPr>
            <a:xfrm>
              <a:off x="6073216" y="3334236"/>
              <a:ext cx="110438" cy="92031"/>
            </a:xfrm>
            <a:custGeom>
              <a:avLst/>
              <a:gdLst>
                <a:gd name="connsiteX0" fmla="*/ 36118 w 110438"/>
                <a:gd name="connsiteY0" fmla="*/ 69999 h 92031"/>
                <a:gd name="connsiteX1" fmla="*/ 66598 w 110438"/>
                <a:gd name="connsiteY1" fmla="*/ 34756 h 92031"/>
                <a:gd name="connsiteX2" fmla="*/ 93268 w 110438"/>
                <a:gd name="connsiteY2" fmla="*/ 4276 h 92031"/>
                <a:gd name="connsiteX3" fmla="*/ 104983 w 110438"/>
                <a:gd name="connsiteY3" fmla="*/ 1156 h 92031"/>
                <a:gd name="connsiteX4" fmla="*/ 106604 w 110438"/>
                <a:gd name="connsiteY4" fmla="*/ 2371 h 92031"/>
                <a:gd name="connsiteX5" fmla="*/ 109009 w 110438"/>
                <a:gd name="connsiteY5" fmla="*/ 14254 h 92031"/>
                <a:gd name="connsiteX6" fmla="*/ 106604 w 110438"/>
                <a:gd name="connsiteY6" fmla="*/ 16659 h 92031"/>
                <a:gd name="connsiteX7" fmla="*/ 45643 w 110438"/>
                <a:gd name="connsiteY7" fmla="*/ 86191 h 92031"/>
                <a:gd name="connsiteX8" fmla="*/ 27546 w 110438"/>
                <a:gd name="connsiteY8" fmla="*/ 87144 h 92031"/>
                <a:gd name="connsiteX9" fmla="*/ 3733 w 110438"/>
                <a:gd name="connsiteY9" fmla="*/ 63331 h 92031"/>
                <a:gd name="connsiteX10" fmla="*/ 1964 w 110438"/>
                <a:gd name="connsiteY10" fmla="*/ 49978 h 92031"/>
                <a:gd name="connsiteX11" fmla="*/ 2781 w 110438"/>
                <a:gd name="connsiteY11" fmla="*/ 49044 h 92031"/>
                <a:gd name="connsiteX12" fmla="*/ 17068 w 110438"/>
                <a:gd name="connsiteY12" fmla="*/ 49996 h 9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38" h="92031">
                  <a:moveTo>
                    <a:pt x="36118" y="69999"/>
                  </a:moveTo>
                  <a:lnTo>
                    <a:pt x="66598" y="34756"/>
                  </a:lnTo>
                  <a:lnTo>
                    <a:pt x="93268" y="4276"/>
                  </a:lnTo>
                  <a:cubicBezTo>
                    <a:pt x="95642" y="180"/>
                    <a:pt x="100887" y="-1217"/>
                    <a:pt x="104983" y="1156"/>
                  </a:cubicBezTo>
                  <a:cubicBezTo>
                    <a:pt x="105570" y="1496"/>
                    <a:pt x="106113" y="1904"/>
                    <a:pt x="106604" y="2371"/>
                  </a:cubicBezTo>
                  <a:cubicBezTo>
                    <a:pt x="110549" y="4988"/>
                    <a:pt x="111626" y="10308"/>
                    <a:pt x="109009" y="14254"/>
                  </a:cubicBezTo>
                  <a:cubicBezTo>
                    <a:pt x="108376" y="15208"/>
                    <a:pt x="107558" y="16026"/>
                    <a:pt x="106604" y="16659"/>
                  </a:cubicBezTo>
                  <a:lnTo>
                    <a:pt x="45643" y="86191"/>
                  </a:lnTo>
                  <a:cubicBezTo>
                    <a:pt x="38976" y="93811"/>
                    <a:pt x="35166" y="93811"/>
                    <a:pt x="27546" y="87144"/>
                  </a:cubicBezTo>
                  <a:lnTo>
                    <a:pt x="3733" y="63331"/>
                  </a:lnTo>
                  <a:cubicBezTo>
                    <a:pt x="-443" y="60133"/>
                    <a:pt x="-1235" y="54154"/>
                    <a:pt x="1964" y="49978"/>
                  </a:cubicBezTo>
                  <a:cubicBezTo>
                    <a:pt x="2216" y="49649"/>
                    <a:pt x="2489" y="49337"/>
                    <a:pt x="2781" y="49044"/>
                  </a:cubicBezTo>
                  <a:cubicBezTo>
                    <a:pt x="6591" y="44281"/>
                    <a:pt x="12306" y="45234"/>
                    <a:pt x="17068" y="49996"/>
                  </a:cubicBezTo>
                  <a:close/>
                </a:path>
              </a:pathLst>
            </a:custGeom>
            <a:grpFill/>
            <a:ln w="9525" cap="flat">
              <a:noFill/>
              <a:prstDash val="solid"/>
              <a:miter/>
            </a:ln>
          </p:spPr>
          <p:txBody>
            <a:bodyPr rtlCol="0" anchor="ctr"/>
            <a:lstStyle/>
            <a:p>
              <a:endParaRPr lang="en-US" dirty="0"/>
            </a:p>
          </p:txBody>
        </p:sp>
      </p:grpSp>
      <p:sp>
        <p:nvSpPr>
          <p:cNvPr id="106" name="TextBox 105">
            <a:extLst>
              <a:ext uri="{FF2B5EF4-FFF2-40B4-BE49-F238E27FC236}">
                <a16:creationId xmlns:a16="http://schemas.microsoft.com/office/drawing/2014/main" id="{4657B8F8-8B8B-4A72-82E7-E259213247E5}"/>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cxnSp>
        <p:nvCxnSpPr>
          <p:cNvPr id="28" name="Straight Connector 27">
            <a:extLst>
              <a:ext uri="{FF2B5EF4-FFF2-40B4-BE49-F238E27FC236}">
                <a16:creationId xmlns:a16="http://schemas.microsoft.com/office/drawing/2014/main" id="{8820A07F-DD9E-4FFD-AF0D-6BF6357765FF}"/>
              </a:ext>
            </a:extLst>
          </p:cNvPr>
          <p:cNvCxnSpPr>
            <a:cxnSpLocks/>
          </p:cNvCxnSpPr>
          <p:nvPr userDrawn="1"/>
        </p:nvCxnSpPr>
        <p:spPr>
          <a:xfrm>
            <a:off x="6442813" y="462026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50CDF43-66F7-4DE6-A01A-B91B5A16A9FF}"/>
              </a:ext>
            </a:extLst>
          </p:cNvPr>
          <p:cNvGrpSpPr/>
          <p:nvPr userDrawn="1"/>
        </p:nvGrpSpPr>
        <p:grpSpPr>
          <a:xfrm>
            <a:off x="6431280" y="4175760"/>
            <a:ext cx="5071213" cy="1653348"/>
            <a:chOff x="6431280" y="4175760"/>
            <a:chExt cx="5071213" cy="1653348"/>
          </a:xfrm>
        </p:grpSpPr>
        <p:cxnSp>
          <p:nvCxnSpPr>
            <p:cNvPr id="30" name="Straight Connector 29">
              <a:extLst>
                <a:ext uri="{FF2B5EF4-FFF2-40B4-BE49-F238E27FC236}">
                  <a16:creationId xmlns:a16="http://schemas.microsoft.com/office/drawing/2014/main" id="{5957209D-A0FB-4123-B7EC-56803E730E99}"/>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18F4049-1CB5-4606-9D79-472180A6D632}"/>
                </a:ext>
              </a:extLst>
            </p:cNvPr>
            <p:cNvCxnSpPr>
              <a:cxnSpLocks/>
            </p:cNvCxnSpPr>
            <p:nvPr userDrawn="1"/>
          </p:nvCxnSpPr>
          <p:spPr>
            <a:xfrm>
              <a:off x="6447893" y="44043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184D879-C2FB-4F12-BEBA-5C073D6FC2A1}"/>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F385CC6-EEA4-4191-A6DE-B950BD95020D}"/>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51A5F4-3C55-44C2-B810-FA6A3C5E08F2}"/>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AE4FB158-99E7-4371-AF78-06FE235F4379}"/>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sp>
        <p:nvSpPr>
          <p:cNvPr id="36" name="TextBox 35">
            <a:extLst>
              <a:ext uri="{FF2B5EF4-FFF2-40B4-BE49-F238E27FC236}">
                <a16:creationId xmlns:a16="http://schemas.microsoft.com/office/drawing/2014/main" id="{F23AB71D-CD25-46FB-9CCD-DA5F8E49792F}"/>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39AB94"/>
                </a:solidFill>
                <a:cs typeface="+mj-cs"/>
              </a:rPr>
              <a:t>US</a:t>
            </a:r>
          </a:p>
        </p:txBody>
      </p:sp>
      <p:sp>
        <p:nvSpPr>
          <p:cNvPr id="37" name="Rectangle 36">
            <a:extLst>
              <a:ext uri="{FF2B5EF4-FFF2-40B4-BE49-F238E27FC236}">
                <a16:creationId xmlns:a16="http://schemas.microsoft.com/office/drawing/2014/main" id="{5BAA7007-0BED-4274-9277-53ABAD84C7F7}"/>
              </a:ext>
            </a:extLst>
          </p:cNvPr>
          <p:cNvSpPr/>
          <p:nvPr userDrawn="1"/>
        </p:nvSpPr>
        <p:spPr>
          <a:xfrm>
            <a:off x="6488533" y="2263853"/>
            <a:ext cx="113158" cy="102069"/>
          </a:xfrm>
          <a:prstGeom prst="rect">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567C70A0-1157-4ECB-A763-8848FE1B0C3E}"/>
              </a:ext>
            </a:extLst>
          </p:cNvPr>
          <p:cNvSpPr txBox="1"/>
          <p:nvPr userDrawn="1"/>
        </p:nvSpPr>
        <p:spPr>
          <a:xfrm>
            <a:off x="6611748" y="2160998"/>
            <a:ext cx="856321" cy="307777"/>
          </a:xfrm>
          <a:prstGeom prst="rect">
            <a:avLst/>
          </a:prstGeom>
          <a:noFill/>
        </p:spPr>
        <p:txBody>
          <a:bodyPr wrap="square" rtlCol="0">
            <a:spAutoFit/>
          </a:bodyPr>
          <a:lstStyle/>
          <a:p>
            <a:r>
              <a:rPr lang="en-US" sz="1400" dirty="0">
                <a:solidFill>
                  <a:srgbClr val="39AB94"/>
                </a:solidFill>
                <a:latin typeface="+mj-lt"/>
              </a:rPr>
              <a:t>Backend</a:t>
            </a:r>
          </a:p>
        </p:txBody>
      </p:sp>
      <p:sp>
        <p:nvSpPr>
          <p:cNvPr id="39" name="Rectangle 38">
            <a:extLst>
              <a:ext uri="{FF2B5EF4-FFF2-40B4-BE49-F238E27FC236}">
                <a16:creationId xmlns:a16="http://schemas.microsoft.com/office/drawing/2014/main" id="{CBDBEFD0-E8F0-4385-8B1F-DCB058648636}"/>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BFC6611F-BFA0-45B2-AF62-3EC2837FEC64}"/>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41" name="TextBox 40">
            <a:extLst>
              <a:ext uri="{FF2B5EF4-FFF2-40B4-BE49-F238E27FC236}">
                <a16:creationId xmlns:a16="http://schemas.microsoft.com/office/drawing/2014/main" id="{D11D1C90-CF91-418A-B65A-4F245E1BEA67}"/>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39AB94"/>
                </a:solidFill>
                <a:cs typeface="+mj-cs"/>
              </a:rPr>
              <a:t>45%</a:t>
            </a:r>
          </a:p>
        </p:txBody>
      </p:sp>
      <p:sp>
        <p:nvSpPr>
          <p:cNvPr id="42" name="TextBox 41">
            <a:extLst>
              <a:ext uri="{FF2B5EF4-FFF2-40B4-BE49-F238E27FC236}">
                <a16:creationId xmlns:a16="http://schemas.microsoft.com/office/drawing/2014/main" id="{22CF62E1-F778-4B56-B8AB-0A3C8544C9BE}"/>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55%</a:t>
            </a:r>
          </a:p>
        </p:txBody>
      </p:sp>
      <p:grpSp>
        <p:nvGrpSpPr>
          <p:cNvPr id="45" name="Group 44">
            <a:extLst>
              <a:ext uri="{FF2B5EF4-FFF2-40B4-BE49-F238E27FC236}">
                <a16:creationId xmlns:a16="http://schemas.microsoft.com/office/drawing/2014/main" id="{99812777-2E9F-4D72-8B1F-3818B43C66EC}"/>
              </a:ext>
            </a:extLst>
          </p:cNvPr>
          <p:cNvGrpSpPr/>
          <p:nvPr userDrawn="1"/>
        </p:nvGrpSpPr>
        <p:grpSpPr>
          <a:xfrm>
            <a:off x="6684858" y="4743888"/>
            <a:ext cx="206267" cy="1256972"/>
            <a:chOff x="6684858" y="4743888"/>
            <a:chExt cx="206267" cy="1256972"/>
          </a:xfrm>
        </p:grpSpPr>
        <p:sp>
          <p:nvSpPr>
            <p:cNvPr id="48" name="Oval 47">
              <a:extLst>
                <a:ext uri="{FF2B5EF4-FFF2-40B4-BE49-F238E27FC236}">
                  <a16:creationId xmlns:a16="http://schemas.microsoft.com/office/drawing/2014/main" id="{A2CC4306-1DC0-440B-A0F8-B08D206191EF}"/>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B2348DB3-BCAC-4E8A-8327-0159207048C6}"/>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07784C3B-282B-4B50-9A23-47271F6AA463}"/>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1" name="Group 50">
            <a:extLst>
              <a:ext uri="{FF2B5EF4-FFF2-40B4-BE49-F238E27FC236}">
                <a16:creationId xmlns:a16="http://schemas.microsoft.com/office/drawing/2014/main" id="{0D03F768-B822-4F23-9C27-C66CE74FA107}"/>
              </a:ext>
            </a:extLst>
          </p:cNvPr>
          <p:cNvGrpSpPr/>
          <p:nvPr userDrawn="1"/>
        </p:nvGrpSpPr>
        <p:grpSpPr>
          <a:xfrm>
            <a:off x="6958687" y="4556896"/>
            <a:ext cx="206267" cy="1463239"/>
            <a:chOff x="6958687" y="4556896"/>
            <a:chExt cx="206267" cy="1463239"/>
          </a:xfrm>
          <a:solidFill>
            <a:srgbClr val="39AB94"/>
          </a:solidFill>
        </p:grpSpPr>
        <p:sp>
          <p:nvSpPr>
            <p:cNvPr id="52" name="Oval 51">
              <a:extLst>
                <a:ext uri="{FF2B5EF4-FFF2-40B4-BE49-F238E27FC236}">
                  <a16:creationId xmlns:a16="http://schemas.microsoft.com/office/drawing/2014/main" id="{54BCEBCB-5F04-43B1-886A-EA16D3ADAA3F}"/>
                </a:ext>
              </a:extLst>
            </p:cNvPr>
            <p:cNvSpPr/>
            <p:nvPr userDrawn="1"/>
          </p:nvSpPr>
          <p:spPr>
            <a:xfrm>
              <a:off x="6958687" y="4556896"/>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C2580D0E-C6BB-4929-8E7A-250B2308C56E}"/>
                </a:ext>
              </a:extLst>
            </p:cNvPr>
            <p:cNvSpPr/>
            <p:nvPr userDrawn="1"/>
          </p:nvSpPr>
          <p:spPr>
            <a:xfrm>
              <a:off x="6958687" y="5813868"/>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E8F1FCE5-73A6-454C-8359-2900A67E5845}"/>
                </a:ext>
              </a:extLst>
            </p:cNvPr>
            <p:cNvSpPr/>
            <p:nvPr userDrawn="1"/>
          </p:nvSpPr>
          <p:spPr>
            <a:xfrm>
              <a:off x="6958687" y="4663212"/>
              <a:ext cx="206267" cy="127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5" name="Group 54">
            <a:extLst>
              <a:ext uri="{FF2B5EF4-FFF2-40B4-BE49-F238E27FC236}">
                <a16:creationId xmlns:a16="http://schemas.microsoft.com/office/drawing/2014/main" id="{F9DBDF33-5750-438D-85E0-00BD4C8F5E3A}"/>
              </a:ext>
            </a:extLst>
          </p:cNvPr>
          <p:cNvGrpSpPr/>
          <p:nvPr userDrawn="1"/>
        </p:nvGrpSpPr>
        <p:grpSpPr>
          <a:xfrm>
            <a:off x="7667186" y="4730446"/>
            <a:ext cx="206267" cy="1256972"/>
            <a:chOff x="6684858" y="4743888"/>
            <a:chExt cx="206267" cy="1256972"/>
          </a:xfrm>
        </p:grpSpPr>
        <p:sp>
          <p:nvSpPr>
            <p:cNvPr id="56" name="Oval 55">
              <a:extLst>
                <a:ext uri="{FF2B5EF4-FFF2-40B4-BE49-F238E27FC236}">
                  <a16:creationId xmlns:a16="http://schemas.microsoft.com/office/drawing/2014/main" id="{3D9D4A44-D664-4B2B-98FA-DE81E6C1C1A3}"/>
                </a:ext>
              </a:extLst>
            </p:cNvPr>
            <p:cNvSpPr/>
            <p:nvPr userDrawn="1"/>
          </p:nvSpPr>
          <p:spPr>
            <a:xfrm>
              <a:off x="6684858" y="47438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a:extLst>
                <a:ext uri="{FF2B5EF4-FFF2-40B4-BE49-F238E27FC236}">
                  <a16:creationId xmlns:a16="http://schemas.microsoft.com/office/drawing/2014/main" id="{AC7A6F5E-80E5-45A2-96A6-B0AB88D2E3D5}"/>
                </a:ext>
              </a:extLst>
            </p:cNvPr>
            <p:cNvSpPr/>
            <p:nvPr userDrawn="1"/>
          </p:nvSpPr>
          <p:spPr>
            <a:xfrm>
              <a:off x="6684858" y="5794593"/>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4A482E85-84A1-4D37-AD0D-CA025096ED0C}"/>
                </a:ext>
              </a:extLst>
            </p:cNvPr>
            <p:cNvSpPr/>
            <p:nvPr userDrawn="1"/>
          </p:nvSpPr>
          <p:spPr>
            <a:xfrm>
              <a:off x="6684858" y="4847021"/>
              <a:ext cx="206267" cy="107339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9" name="Group 58">
            <a:extLst>
              <a:ext uri="{FF2B5EF4-FFF2-40B4-BE49-F238E27FC236}">
                <a16:creationId xmlns:a16="http://schemas.microsoft.com/office/drawing/2014/main" id="{787CA005-4057-49BF-A1C5-A44F997D2960}"/>
              </a:ext>
            </a:extLst>
          </p:cNvPr>
          <p:cNvGrpSpPr/>
          <p:nvPr userDrawn="1"/>
        </p:nvGrpSpPr>
        <p:grpSpPr>
          <a:xfrm>
            <a:off x="7945331" y="4742638"/>
            <a:ext cx="206267" cy="1270413"/>
            <a:chOff x="7945331" y="4742638"/>
            <a:chExt cx="206267" cy="1270413"/>
          </a:xfrm>
          <a:solidFill>
            <a:srgbClr val="39AB94"/>
          </a:solidFill>
        </p:grpSpPr>
        <p:sp>
          <p:nvSpPr>
            <p:cNvPr id="60" name="Oval 59">
              <a:extLst>
                <a:ext uri="{FF2B5EF4-FFF2-40B4-BE49-F238E27FC236}">
                  <a16:creationId xmlns:a16="http://schemas.microsoft.com/office/drawing/2014/main" id="{B2F536BA-9E9B-48E6-A3F2-4E525DD34181}"/>
                </a:ext>
              </a:extLst>
            </p:cNvPr>
            <p:cNvSpPr/>
            <p:nvPr userDrawn="1"/>
          </p:nvSpPr>
          <p:spPr>
            <a:xfrm>
              <a:off x="7945331" y="4742638"/>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D99E8A41-E190-4578-8515-AB1916CFDEE9}"/>
                </a:ext>
              </a:extLst>
            </p:cNvPr>
            <p:cNvSpPr/>
            <p:nvPr userDrawn="1"/>
          </p:nvSpPr>
          <p:spPr>
            <a:xfrm>
              <a:off x="7945331" y="5806784"/>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a:extLst>
                <a:ext uri="{FF2B5EF4-FFF2-40B4-BE49-F238E27FC236}">
                  <a16:creationId xmlns:a16="http://schemas.microsoft.com/office/drawing/2014/main" id="{A9CE5724-9897-455F-B5CB-3D2B55DF6FFA}"/>
                </a:ext>
              </a:extLst>
            </p:cNvPr>
            <p:cNvSpPr/>
            <p:nvPr userDrawn="1"/>
          </p:nvSpPr>
          <p:spPr>
            <a:xfrm>
              <a:off x="7945331" y="4858700"/>
              <a:ext cx="206267" cy="1073907"/>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3" name="Group 62">
            <a:extLst>
              <a:ext uri="{FF2B5EF4-FFF2-40B4-BE49-F238E27FC236}">
                <a16:creationId xmlns:a16="http://schemas.microsoft.com/office/drawing/2014/main" id="{B69659CC-A517-4662-86F0-C372DDF3A3C4}"/>
              </a:ext>
            </a:extLst>
          </p:cNvPr>
          <p:cNvGrpSpPr/>
          <p:nvPr userDrawn="1"/>
        </p:nvGrpSpPr>
        <p:grpSpPr>
          <a:xfrm>
            <a:off x="8630860" y="5063284"/>
            <a:ext cx="206267" cy="957518"/>
            <a:chOff x="8630860" y="5063284"/>
            <a:chExt cx="206267" cy="957518"/>
          </a:xfrm>
        </p:grpSpPr>
        <p:sp>
          <p:nvSpPr>
            <p:cNvPr id="64" name="Oval 63">
              <a:extLst>
                <a:ext uri="{FF2B5EF4-FFF2-40B4-BE49-F238E27FC236}">
                  <a16:creationId xmlns:a16="http://schemas.microsoft.com/office/drawing/2014/main" id="{86EEB25C-6190-4BBC-9E0C-1754BAD9A5B6}"/>
                </a:ext>
              </a:extLst>
            </p:cNvPr>
            <p:cNvSpPr/>
            <p:nvPr userDrawn="1"/>
          </p:nvSpPr>
          <p:spPr>
            <a:xfrm>
              <a:off x="8630860" y="5063284"/>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a:extLst>
                <a:ext uri="{FF2B5EF4-FFF2-40B4-BE49-F238E27FC236}">
                  <a16:creationId xmlns:a16="http://schemas.microsoft.com/office/drawing/2014/main" id="{378EA316-6929-4B8E-8E4A-057C67305DEF}"/>
                </a:ext>
              </a:extLst>
            </p:cNvPr>
            <p:cNvSpPr/>
            <p:nvPr userDrawn="1"/>
          </p:nvSpPr>
          <p:spPr>
            <a:xfrm>
              <a:off x="8630860" y="5814535"/>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EC088214-EE09-4216-B52C-0655A7B2C0BB}"/>
                </a:ext>
              </a:extLst>
            </p:cNvPr>
            <p:cNvSpPr/>
            <p:nvPr userDrawn="1"/>
          </p:nvSpPr>
          <p:spPr>
            <a:xfrm>
              <a:off x="8630860" y="5181599"/>
              <a:ext cx="206267" cy="758759"/>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3DD36E04-337C-4E94-823E-2F491F36853D}"/>
              </a:ext>
            </a:extLst>
          </p:cNvPr>
          <p:cNvGrpSpPr/>
          <p:nvPr userDrawn="1"/>
        </p:nvGrpSpPr>
        <p:grpSpPr>
          <a:xfrm>
            <a:off x="8923419" y="5088964"/>
            <a:ext cx="206267" cy="924086"/>
            <a:chOff x="8923419" y="5088964"/>
            <a:chExt cx="206267" cy="924086"/>
          </a:xfrm>
          <a:solidFill>
            <a:srgbClr val="39AB94"/>
          </a:solidFill>
        </p:grpSpPr>
        <p:sp>
          <p:nvSpPr>
            <p:cNvPr id="68" name="Oval 67">
              <a:extLst>
                <a:ext uri="{FF2B5EF4-FFF2-40B4-BE49-F238E27FC236}">
                  <a16:creationId xmlns:a16="http://schemas.microsoft.com/office/drawing/2014/main" id="{07DF396E-6CC1-4E2E-9E53-8BCFCE7AA43F}"/>
                </a:ext>
              </a:extLst>
            </p:cNvPr>
            <p:cNvSpPr/>
            <p:nvPr userDrawn="1"/>
          </p:nvSpPr>
          <p:spPr>
            <a:xfrm>
              <a:off x="8923419" y="5088964"/>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a:extLst>
                <a:ext uri="{FF2B5EF4-FFF2-40B4-BE49-F238E27FC236}">
                  <a16:creationId xmlns:a16="http://schemas.microsoft.com/office/drawing/2014/main" id="{7514F5F5-42D7-4133-AE10-26EA700FA9AE}"/>
                </a:ext>
              </a:extLst>
            </p:cNvPr>
            <p:cNvSpPr/>
            <p:nvPr userDrawn="1"/>
          </p:nvSpPr>
          <p:spPr>
            <a:xfrm>
              <a:off x="8923419" y="5806783"/>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82C1C46E-7FA5-41F8-973F-AC62D6B8A534}"/>
                </a:ext>
              </a:extLst>
            </p:cNvPr>
            <p:cNvSpPr/>
            <p:nvPr userDrawn="1"/>
          </p:nvSpPr>
          <p:spPr>
            <a:xfrm>
              <a:off x="8923419" y="5181599"/>
              <a:ext cx="206267" cy="751008"/>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1" name="Oval 70">
            <a:extLst>
              <a:ext uri="{FF2B5EF4-FFF2-40B4-BE49-F238E27FC236}">
                <a16:creationId xmlns:a16="http://schemas.microsoft.com/office/drawing/2014/main" id="{0874B9A1-1697-41F1-92F0-C6620916017F}"/>
              </a:ext>
            </a:extLst>
          </p:cNvPr>
          <p:cNvSpPr/>
          <p:nvPr userDrawn="1"/>
        </p:nvSpPr>
        <p:spPr>
          <a:xfrm>
            <a:off x="9607019" y="5453969"/>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Oval 71">
            <a:extLst>
              <a:ext uri="{FF2B5EF4-FFF2-40B4-BE49-F238E27FC236}">
                <a16:creationId xmlns:a16="http://schemas.microsoft.com/office/drawing/2014/main" id="{68E6FF9C-D366-43EC-8903-B96FD73225EE}"/>
              </a:ext>
            </a:extLst>
          </p:cNvPr>
          <p:cNvSpPr/>
          <p:nvPr userDrawn="1"/>
        </p:nvSpPr>
        <p:spPr>
          <a:xfrm>
            <a:off x="9608035" y="5800688"/>
            <a:ext cx="206267" cy="206267"/>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D226DCE2-8886-4C67-AC74-360209963180}"/>
              </a:ext>
            </a:extLst>
          </p:cNvPr>
          <p:cNvSpPr/>
          <p:nvPr userDrawn="1"/>
        </p:nvSpPr>
        <p:spPr>
          <a:xfrm>
            <a:off x="9608035" y="5590032"/>
            <a:ext cx="206267" cy="336480"/>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a:extLst>
              <a:ext uri="{FF2B5EF4-FFF2-40B4-BE49-F238E27FC236}">
                <a16:creationId xmlns:a16="http://schemas.microsoft.com/office/drawing/2014/main" id="{9F3EFC55-76F0-446F-AA6C-8A101CE3972D}"/>
              </a:ext>
            </a:extLst>
          </p:cNvPr>
          <p:cNvSpPr/>
          <p:nvPr userDrawn="1"/>
        </p:nvSpPr>
        <p:spPr>
          <a:xfrm>
            <a:off x="9897473" y="5515684"/>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026821D5-BF0D-4B79-831A-28C926EFEEE0}"/>
              </a:ext>
            </a:extLst>
          </p:cNvPr>
          <p:cNvSpPr/>
          <p:nvPr userDrawn="1"/>
        </p:nvSpPr>
        <p:spPr>
          <a:xfrm>
            <a:off x="9898489" y="5806783"/>
            <a:ext cx="206267" cy="206267"/>
          </a:xfrm>
          <a:prstGeom prst="ellipse">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6239BC1F-B8AA-4CAE-B87A-59E2B1FC4638}"/>
              </a:ext>
            </a:extLst>
          </p:cNvPr>
          <p:cNvSpPr/>
          <p:nvPr userDrawn="1"/>
        </p:nvSpPr>
        <p:spPr>
          <a:xfrm>
            <a:off x="9898489" y="5596127"/>
            <a:ext cx="206267" cy="336480"/>
          </a:xfrm>
          <a:prstGeom prst="rect">
            <a:avLst/>
          </a:prstGeom>
          <a:solidFill>
            <a:srgbClr val="165162"/>
          </a:solidFill>
          <a:ln>
            <a:solidFill>
              <a:srgbClr val="16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7" name="Group 76">
            <a:extLst>
              <a:ext uri="{FF2B5EF4-FFF2-40B4-BE49-F238E27FC236}">
                <a16:creationId xmlns:a16="http://schemas.microsoft.com/office/drawing/2014/main" id="{384C2D5D-7B81-457F-827D-0B82519B9A31}"/>
              </a:ext>
            </a:extLst>
          </p:cNvPr>
          <p:cNvGrpSpPr/>
          <p:nvPr userDrawn="1"/>
        </p:nvGrpSpPr>
        <p:grpSpPr>
          <a:xfrm>
            <a:off x="10871268" y="5517111"/>
            <a:ext cx="207283" cy="497366"/>
            <a:chOff x="10871268" y="5517111"/>
            <a:chExt cx="207283" cy="497366"/>
          </a:xfrm>
          <a:solidFill>
            <a:srgbClr val="39AB94"/>
          </a:solidFill>
        </p:grpSpPr>
        <p:sp>
          <p:nvSpPr>
            <p:cNvPr id="78" name="Oval 77">
              <a:extLst>
                <a:ext uri="{FF2B5EF4-FFF2-40B4-BE49-F238E27FC236}">
                  <a16:creationId xmlns:a16="http://schemas.microsoft.com/office/drawing/2014/main" id="{8433D5DB-6CC8-4F1C-802A-AD1319F4507A}"/>
                </a:ext>
              </a:extLst>
            </p:cNvPr>
            <p:cNvSpPr/>
            <p:nvPr userDrawn="1"/>
          </p:nvSpPr>
          <p:spPr>
            <a:xfrm>
              <a:off x="10871268" y="5517111"/>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a:extLst>
                <a:ext uri="{FF2B5EF4-FFF2-40B4-BE49-F238E27FC236}">
                  <a16:creationId xmlns:a16="http://schemas.microsoft.com/office/drawing/2014/main" id="{D36B25E9-C5E1-4C18-864F-9826F56636A9}"/>
                </a:ext>
              </a:extLst>
            </p:cNvPr>
            <p:cNvSpPr/>
            <p:nvPr userDrawn="1"/>
          </p:nvSpPr>
          <p:spPr>
            <a:xfrm>
              <a:off x="10872284" y="5808210"/>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a:extLst>
                <a:ext uri="{FF2B5EF4-FFF2-40B4-BE49-F238E27FC236}">
                  <a16:creationId xmlns:a16="http://schemas.microsoft.com/office/drawing/2014/main" id="{CF6935DE-E4CA-42E2-867B-E706F77A13C4}"/>
                </a:ext>
              </a:extLst>
            </p:cNvPr>
            <p:cNvSpPr/>
            <p:nvPr userDrawn="1"/>
          </p:nvSpPr>
          <p:spPr>
            <a:xfrm>
              <a:off x="10872284" y="5597554"/>
              <a:ext cx="206267" cy="33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1" name="Group 80">
            <a:extLst>
              <a:ext uri="{FF2B5EF4-FFF2-40B4-BE49-F238E27FC236}">
                <a16:creationId xmlns:a16="http://schemas.microsoft.com/office/drawing/2014/main" id="{3247100A-E2D1-4E87-9A1F-D457A6846095}"/>
              </a:ext>
            </a:extLst>
          </p:cNvPr>
          <p:cNvGrpSpPr/>
          <p:nvPr userDrawn="1"/>
        </p:nvGrpSpPr>
        <p:grpSpPr>
          <a:xfrm>
            <a:off x="9896457" y="5515684"/>
            <a:ext cx="207283" cy="497366"/>
            <a:chOff x="10871268" y="5517111"/>
            <a:chExt cx="207283" cy="497366"/>
          </a:xfrm>
          <a:solidFill>
            <a:srgbClr val="39AB94"/>
          </a:solidFill>
        </p:grpSpPr>
        <p:sp>
          <p:nvSpPr>
            <p:cNvPr id="82" name="Oval 81">
              <a:extLst>
                <a:ext uri="{FF2B5EF4-FFF2-40B4-BE49-F238E27FC236}">
                  <a16:creationId xmlns:a16="http://schemas.microsoft.com/office/drawing/2014/main" id="{9928F9A7-4902-4A30-909A-FE64F7BC3716}"/>
                </a:ext>
              </a:extLst>
            </p:cNvPr>
            <p:cNvSpPr/>
            <p:nvPr userDrawn="1"/>
          </p:nvSpPr>
          <p:spPr>
            <a:xfrm>
              <a:off x="10871268" y="5517111"/>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6A56FA6E-8CBD-4A0C-AFAF-8EC577D76680}"/>
                </a:ext>
              </a:extLst>
            </p:cNvPr>
            <p:cNvSpPr/>
            <p:nvPr userDrawn="1"/>
          </p:nvSpPr>
          <p:spPr>
            <a:xfrm>
              <a:off x="10872284" y="5808210"/>
              <a:ext cx="206267" cy="206267"/>
            </a:xfrm>
            <a:prstGeom prst="ellipse">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E1F04749-9782-47D3-81EB-88F8AB571BD0}"/>
                </a:ext>
              </a:extLst>
            </p:cNvPr>
            <p:cNvSpPr/>
            <p:nvPr userDrawn="1"/>
          </p:nvSpPr>
          <p:spPr>
            <a:xfrm>
              <a:off x="10872284" y="5597554"/>
              <a:ext cx="206267" cy="336480"/>
            </a:xfrm>
            <a:prstGeom prst="rect">
              <a:avLst/>
            </a:prstGeom>
            <a:grp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5" name="Group 84">
            <a:extLst>
              <a:ext uri="{FF2B5EF4-FFF2-40B4-BE49-F238E27FC236}">
                <a16:creationId xmlns:a16="http://schemas.microsoft.com/office/drawing/2014/main" id="{AC8095F0-DE5A-4436-9B6C-69D25493EAA7}"/>
              </a:ext>
            </a:extLst>
          </p:cNvPr>
          <p:cNvGrpSpPr/>
          <p:nvPr userDrawn="1"/>
        </p:nvGrpSpPr>
        <p:grpSpPr>
          <a:xfrm>
            <a:off x="10585720" y="5513742"/>
            <a:ext cx="207283" cy="497366"/>
            <a:chOff x="10871268" y="5517111"/>
            <a:chExt cx="207283" cy="497366"/>
          </a:xfrm>
          <a:solidFill>
            <a:srgbClr val="2F5598"/>
          </a:solidFill>
        </p:grpSpPr>
        <p:sp>
          <p:nvSpPr>
            <p:cNvPr id="86" name="Oval 85">
              <a:extLst>
                <a:ext uri="{FF2B5EF4-FFF2-40B4-BE49-F238E27FC236}">
                  <a16:creationId xmlns:a16="http://schemas.microsoft.com/office/drawing/2014/main" id="{AE5BE82C-C91B-4CAB-8093-A73DE98D90AB}"/>
                </a:ext>
              </a:extLst>
            </p:cNvPr>
            <p:cNvSpPr/>
            <p:nvPr userDrawn="1"/>
          </p:nvSpPr>
          <p:spPr>
            <a:xfrm>
              <a:off x="10871268" y="551711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Oval 86">
              <a:extLst>
                <a:ext uri="{FF2B5EF4-FFF2-40B4-BE49-F238E27FC236}">
                  <a16:creationId xmlns:a16="http://schemas.microsoft.com/office/drawing/2014/main" id="{1920D0BA-1A0B-4256-AB86-705E462E1987}"/>
                </a:ext>
              </a:extLst>
            </p:cNvPr>
            <p:cNvSpPr/>
            <p:nvPr userDrawn="1"/>
          </p:nvSpPr>
          <p:spPr>
            <a:xfrm>
              <a:off x="10872284" y="5808210"/>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a:extLst>
                <a:ext uri="{FF2B5EF4-FFF2-40B4-BE49-F238E27FC236}">
                  <a16:creationId xmlns:a16="http://schemas.microsoft.com/office/drawing/2014/main" id="{099FFA1A-4099-4667-A49E-7A24F60C27D4}"/>
                </a:ext>
              </a:extLst>
            </p:cNvPr>
            <p:cNvSpPr/>
            <p:nvPr userDrawn="1"/>
          </p:nvSpPr>
          <p:spPr>
            <a:xfrm>
              <a:off x="10872284" y="5597554"/>
              <a:ext cx="206267" cy="33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89" name="Straight Connector 88">
            <a:extLst>
              <a:ext uri="{FF2B5EF4-FFF2-40B4-BE49-F238E27FC236}">
                <a16:creationId xmlns:a16="http://schemas.microsoft.com/office/drawing/2014/main" id="{C52D7355-0816-49E0-8630-6D8250BC6E68}"/>
              </a:ext>
            </a:extLst>
          </p:cNvPr>
          <p:cNvCxnSpPr>
            <a:cxnSpLocks/>
          </p:cNvCxnSpPr>
          <p:nvPr userDrawn="1"/>
        </p:nvCxnSpPr>
        <p:spPr>
          <a:xfrm>
            <a:off x="6446520" y="6020135"/>
            <a:ext cx="5054600" cy="0"/>
          </a:xfrm>
          <a:prstGeom prst="line">
            <a:avLst/>
          </a:prstGeom>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9F7C736E-31E9-4829-927C-F3C3E3AE8330}"/>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112" name="TextBox 111">
            <a:extLst>
              <a:ext uri="{FF2B5EF4-FFF2-40B4-BE49-F238E27FC236}">
                <a16:creationId xmlns:a16="http://schemas.microsoft.com/office/drawing/2014/main" id="{737EC0E8-FB58-45D9-AD70-8F4D2A93ACF4}"/>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113" name="TextBox 112">
            <a:extLst>
              <a:ext uri="{FF2B5EF4-FFF2-40B4-BE49-F238E27FC236}">
                <a16:creationId xmlns:a16="http://schemas.microsoft.com/office/drawing/2014/main" id="{B37D7C1A-3F70-40F2-952B-C9C3E93EFAA5}"/>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114" name="TextBox 113">
            <a:extLst>
              <a:ext uri="{FF2B5EF4-FFF2-40B4-BE49-F238E27FC236}">
                <a16:creationId xmlns:a16="http://schemas.microsoft.com/office/drawing/2014/main" id="{8B07E414-6E80-4FA9-B55A-7620792B9FEF}"/>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115" name="TextBox 114">
            <a:extLst>
              <a:ext uri="{FF2B5EF4-FFF2-40B4-BE49-F238E27FC236}">
                <a16:creationId xmlns:a16="http://schemas.microsoft.com/office/drawing/2014/main" id="{FB5E379C-94E0-4EC0-9128-1D218526D810}"/>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cxnSp>
        <p:nvCxnSpPr>
          <p:cNvPr id="116" name="Straight Connector 115">
            <a:extLst>
              <a:ext uri="{FF2B5EF4-FFF2-40B4-BE49-F238E27FC236}">
                <a16:creationId xmlns:a16="http://schemas.microsoft.com/office/drawing/2014/main" id="{7CD2B356-1419-4D0C-B81D-E374C19AA1E9}"/>
              </a:ext>
            </a:extLst>
          </p:cNvPr>
          <p:cNvCxnSpPr>
            <a:cxnSpLocks/>
          </p:cNvCxnSpPr>
          <p:nvPr userDrawn="1"/>
        </p:nvCxnSpPr>
        <p:spPr>
          <a:xfrm>
            <a:off x="6446520" y="4833579"/>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60FD6F3F-101D-40CF-B613-8F4E293B80E5}"/>
              </a:ext>
            </a:extLst>
          </p:cNvPr>
          <p:cNvCxnSpPr>
            <a:cxnSpLocks/>
          </p:cNvCxnSpPr>
          <p:nvPr userDrawn="1"/>
        </p:nvCxnSpPr>
        <p:spPr>
          <a:xfrm>
            <a:off x="6442813" y="5088964"/>
            <a:ext cx="100584"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CC179BA9-8FE7-45C1-8E17-C67D28FD5B69}"/>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119" name="TextBox 118">
            <a:extLst>
              <a:ext uri="{FF2B5EF4-FFF2-40B4-BE49-F238E27FC236}">
                <a16:creationId xmlns:a16="http://schemas.microsoft.com/office/drawing/2014/main" id="{B26B5EA3-0D67-4932-AFC2-AA719455012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120" name="TextBox 119">
            <a:extLst>
              <a:ext uri="{FF2B5EF4-FFF2-40B4-BE49-F238E27FC236}">
                <a16:creationId xmlns:a16="http://schemas.microsoft.com/office/drawing/2014/main" id="{5FDDE105-DEC2-41FC-8632-BB2EC11C2720}"/>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121" name="TextBox 120">
            <a:extLst>
              <a:ext uri="{FF2B5EF4-FFF2-40B4-BE49-F238E27FC236}">
                <a16:creationId xmlns:a16="http://schemas.microsoft.com/office/drawing/2014/main" id="{700EF6C1-012D-4E13-85D9-4FEC7B2D3826}"/>
              </a:ext>
            </a:extLst>
          </p:cNvPr>
          <p:cNvSpPr txBox="1"/>
          <p:nvPr userDrawn="1"/>
        </p:nvSpPr>
        <p:spPr>
          <a:xfrm>
            <a:off x="9519352" y="6144467"/>
            <a:ext cx="931478" cy="307777"/>
          </a:xfrm>
          <a:prstGeom prst="rect">
            <a:avLst/>
          </a:prstGeom>
          <a:noFill/>
        </p:spPr>
        <p:txBody>
          <a:bodyPr wrap="square" rtlCol="0">
            <a:spAutoFit/>
          </a:bodyPr>
          <a:lstStyle/>
          <a:p>
            <a:r>
              <a:rPr lang="fa-IR" sz="1400" dirty="0"/>
              <a:t>19-15</a:t>
            </a:r>
            <a:endParaRPr lang="en-US" sz="1400" dirty="0"/>
          </a:p>
        </p:txBody>
      </p:sp>
      <p:sp>
        <p:nvSpPr>
          <p:cNvPr id="122" name="TextBox 121">
            <a:extLst>
              <a:ext uri="{FF2B5EF4-FFF2-40B4-BE49-F238E27FC236}">
                <a16:creationId xmlns:a16="http://schemas.microsoft.com/office/drawing/2014/main" id="{63B627D5-E992-40A2-9BB6-A14DE00A2D1D}"/>
              </a:ext>
            </a:extLst>
          </p:cNvPr>
          <p:cNvSpPr txBox="1"/>
          <p:nvPr userDrawn="1"/>
        </p:nvSpPr>
        <p:spPr>
          <a:xfrm>
            <a:off x="10647675" y="6139609"/>
            <a:ext cx="931478" cy="307777"/>
          </a:xfrm>
          <a:prstGeom prst="rect">
            <a:avLst/>
          </a:prstGeom>
          <a:noFill/>
        </p:spPr>
        <p:txBody>
          <a:bodyPr wrap="square" rtlCol="0">
            <a:spAutoFit/>
          </a:bodyPr>
          <a:lstStyle/>
          <a:p>
            <a:r>
              <a:rPr lang="fa-IR" sz="1400" dirty="0"/>
              <a:t>+20</a:t>
            </a:r>
            <a:endParaRPr lang="en-US" sz="1400" dirty="0"/>
          </a:p>
        </p:txBody>
      </p:sp>
      <p:sp>
        <p:nvSpPr>
          <p:cNvPr id="123" name="TextBox 122">
            <a:extLst>
              <a:ext uri="{FF2B5EF4-FFF2-40B4-BE49-F238E27FC236}">
                <a16:creationId xmlns:a16="http://schemas.microsoft.com/office/drawing/2014/main" id="{F7157D40-8A7F-41FE-9D35-9A4DF8703731}"/>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124" name="TextBox 123">
            <a:extLst>
              <a:ext uri="{FF2B5EF4-FFF2-40B4-BE49-F238E27FC236}">
                <a16:creationId xmlns:a16="http://schemas.microsoft.com/office/drawing/2014/main" id="{CB1E9A75-9CD2-4F86-879B-7947598181BD}"/>
              </a:ext>
            </a:extLst>
          </p:cNvPr>
          <p:cNvSpPr txBox="1"/>
          <p:nvPr userDrawn="1"/>
        </p:nvSpPr>
        <p:spPr>
          <a:xfrm>
            <a:off x="8829099" y="4778665"/>
            <a:ext cx="588631" cy="276999"/>
          </a:xfrm>
          <a:prstGeom prst="rect">
            <a:avLst/>
          </a:prstGeom>
          <a:noFill/>
        </p:spPr>
        <p:txBody>
          <a:bodyPr wrap="square" rtlCol="0">
            <a:spAutoFit/>
          </a:bodyPr>
          <a:lstStyle/>
          <a:p>
            <a:r>
              <a:rPr lang="fa-IR" sz="1200" dirty="0">
                <a:solidFill>
                  <a:srgbClr val="39AB94"/>
                </a:solidFill>
              </a:rPr>
              <a:t>%20</a:t>
            </a:r>
            <a:endParaRPr lang="en-US" sz="1200" dirty="0">
              <a:solidFill>
                <a:srgbClr val="39AB94"/>
              </a:solidFill>
            </a:endParaRPr>
          </a:p>
        </p:txBody>
      </p:sp>
      <p:sp>
        <p:nvSpPr>
          <p:cNvPr id="125" name="TextBox 124">
            <a:extLst>
              <a:ext uri="{FF2B5EF4-FFF2-40B4-BE49-F238E27FC236}">
                <a16:creationId xmlns:a16="http://schemas.microsoft.com/office/drawing/2014/main" id="{1363E96C-A85E-45B5-AD74-A62F932A3EBB}"/>
              </a:ext>
            </a:extLst>
          </p:cNvPr>
          <p:cNvSpPr txBox="1"/>
          <p:nvPr userDrawn="1"/>
        </p:nvSpPr>
        <p:spPr>
          <a:xfrm>
            <a:off x="6555119" y="4512938"/>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126" name="TextBox 125">
            <a:extLst>
              <a:ext uri="{FF2B5EF4-FFF2-40B4-BE49-F238E27FC236}">
                <a16:creationId xmlns:a16="http://schemas.microsoft.com/office/drawing/2014/main" id="{D253C79A-62DB-4047-87DB-49CCA6C2CE28}"/>
              </a:ext>
            </a:extLst>
          </p:cNvPr>
          <p:cNvSpPr txBox="1"/>
          <p:nvPr userDrawn="1"/>
        </p:nvSpPr>
        <p:spPr>
          <a:xfrm>
            <a:off x="6849434" y="4323455"/>
            <a:ext cx="588631" cy="276999"/>
          </a:xfrm>
          <a:prstGeom prst="rect">
            <a:avLst/>
          </a:prstGeom>
          <a:noFill/>
        </p:spPr>
        <p:txBody>
          <a:bodyPr wrap="square" rtlCol="0">
            <a:spAutoFit/>
          </a:bodyPr>
          <a:lstStyle/>
          <a:p>
            <a:r>
              <a:rPr lang="fa-IR" sz="1200" dirty="0">
                <a:solidFill>
                  <a:srgbClr val="39AB94"/>
                </a:solidFill>
              </a:rPr>
              <a:t>%31</a:t>
            </a:r>
            <a:endParaRPr lang="en-US" sz="1200" dirty="0">
              <a:solidFill>
                <a:srgbClr val="39AB94"/>
              </a:solidFill>
            </a:endParaRPr>
          </a:p>
        </p:txBody>
      </p:sp>
      <p:sp>
        <p:nvSpPr>
          <p:cNvPr id="127" name="TextBox 126">
            <a:extLst>
              <a:ext uri="{FF2B5EF4-FFF2-40B4-BE49-F238E27FC236}">
                <a16:creationId xmlns:a16="http://schemas.microsoft.com/office/drawing/2014/main" id="{12BB3108-A718-4710-8AB3-DF3E4658C1A0}"/>
              </a:ext>
            </a:extLst>
          </p:cNvPr>
          <p:cNvSpPr txBox="1"/>
          <p:nvPr userDrawn="1"/>
        </p:nvSpPr>
        <p:spPr>
          <a:xfrm>
            <a:off x="7518130" y="4491546"/>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128" name="TextBox 127">
            <a:extLst>
              <a:ext uri="{FF2B5EF4-FFF2-40B4-BE49-F238E27FC236}">
                <a16:creationId xmlns:a16="http://schemas.microsoft.com/office/drawing/2014/main" id="{2DAF26ED-56C1-4167-AABD-E1217371B341}"/>
              </a:ext>
            </a:extLst>
          </p:cNvPr>
          <p:cNvSpPr txBox="1"/>
          <p:nvPr userDrawn="1"/>
        </p:nvSpPr>
        <p:spPr>
          <a:xfrm>
            <a:off x="7866619" y="4502084"/>
            <a:ext cx="588631" cy="276999"/>
          </a:xfrm>
          <a:prstGeom prst="rect">
            <a:avLst/>
          </a:prstGeom>
          <a:noFill/>
        </p:spPr>
        <p:txBody>
          <a:bodyPr wrap="square" rtlCol="0">
            <a:spAutoFit/>
          </a:bodyPr>
          <a:lstStyle/>
          <a:p>
            <a:r>
              <a:rPr lang="fa-IR" sz="1200" dirty="0">
                <a:solidFill>
                  <a:srgbClr val="39AB94"/>
                </a:solidFill>
              </a:rPr>
              <a:t>%27</a:t>
            </a:r>
            <a:endParaRPr lang="en-US" sz="1200" dirty="0">
              <a:solidFill>
                <a:srgbClr val="39AB94"/>
              </a:solidFill>
            </a:endParaRPr>
          </a:p>
        </p:txBody>
      </p:sp>
      <p:sp>
        <p:nvSpPr>
          <p:cNvPr id="129" name="TextBox 128">
            <a:extLst>
              <a:ext uri="{FF2B5EF4-FFF2-40B4-BE49-F238E27FC236}">
                <a16:creationId xmlns:a16="http://schemas.microsoft.com/office/drawing/2014/main" id="{1ECFB8F5-F729-4581-A8F7-D843740EFB03}"/>
              </a:ext>
            </a:extLst>
          </p:cNvPr>
          <p:cNvSpPr txBox="1"/>
          <p:nvPr userDrawn="1"/>
        </p:nvSpPr>
        <p:spPr>
          <a:xfrm>
            <a:off x="10450830" y="5266234"/>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sp>
        <p:nvSpPr>
          <p:cNvPr id="130" name="TextBox 129">
            <a:extLst>
              <a:ext uri="{FF2B5EF4-FFF2-40B4-BE49-F238E27FC236}">
                <a16:creationId xmlns:a16="http://schemas.microsoft.com/office/drawing/2014/main" id="{58108673-B57D-4710-9DA8-719AEB345875}"/>
              </a:ext>
            </a:extLst>
          </p:cNvPr>
          <p:cNvSpPr txBox="1"/>
          <p:nvPr userDrawn="1"/>
        </p:nvSpPr>
        <p:spPr>
          <a:xfrm>
            <a:off x="10781445" y="5274733"/>
            <a:ext cx="588631" cy="276999"/>
          </a:xfrm>
          <a:prstGeom prst="rect">
            <a:avLst/>
          </a:prstGeom>
          <a:noFill/>
        </p:spPr>
        <p:txBody>
          <a:bodyPr wrap="square" rtlCol="0">
            <a:spAutoFit/>
          </a:bodyPr>
          <a:lstStyle/>
          <a:p>
            <a:r>
              <a:rPr lang="fa-IR" sz="1200" dirty="0">
                <a:solidFill>
                  <a:srgbClr val="39AB94"/>
                </a:solidFill>
              </a:rPr>
              <a:t>%11</a:t>
            </a:r>
            <a:endParaRPr lang="en-US" sz="1200" dirty="0">
              <a:solidFill>
                <a:srgbClr val="39AB94"/>
              </a:solidFill>
            </a:endParaRPr>
          </a:p>
        </p:txBody>
      </p:sp>
      <p:sp>
        <p:nvSpPr>
          <p:cNvPr id="131" name="TextBox 130">
            <a:extLst>
              <a:ext uri="{FF2B5EF4-FFF2-40B4-BE49-F238E27FC236}">
                <a16:creationId xmlns:a16="http://schemas.microsoft.com/office/drawing/2014/main" id="{D701C7CA-8E3E-4487-AF90-F707D3B28968}"/>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32" name="TextBox 131">
            <a:extLst>
              <a:ext uri="{FF2B5EF4-FFF2-40B4-BE49-F238E27FC236}">
                <a16:creationId xmlns:a16="http://schemas.microsoft.com/office/drawing/2014/main" id="{2B29FDCB-6922-4080-ADF1-7F7A5149FE79}"/>
              </a:ext>
            </a:extLst>
          </p:cNvPr>
          <p:cNvSpPr txBox="1"/>
          <p:nvPr userDrawn="1"/>
        </p:nvSpPr>
        <p:spPr>
          <a:xfrm>
            <a:off x="9808408" y="5203680"/>
            <a:ext cx="588631" cy="276999"/>
          </a:xfrm>
          <a:prstGeom prst="rect">
            <a:avLst/>
          </a:prstGeom>
          <a:noFill/>
        </p:spPr>
        <p:txBody>
          <a:bodyPr wrap="square" rtlCol="0">
            <a:spAutoFit/>
          </a:bodyPr>
          <a:lstStyle/>
          <a:p>
            <a:r>
              <a:rPr lang="fa-IR" sz="1200" dirty="0">
                <a:solidFill>
                  <a:srgbClr val="39AB94"/>
                </a:solidFill>
              </a:rPr>
              <a:t>%11</a:t>
            </a:r>
            <a:endParaRPr lang="en-US" sz="1200" dirty="0">
              <a:solidFill>
                <a:srgbClr val="39AB94"/>
              </a:solidFill>
            </a:endParaRPr>
          </a:p>
        </p:txBody>
      </p:sp>
      <p:sp>
        <p:nvSpPr>
          <p:cNvPr id="133" name="TextBox 132">
            <a:extLst>
              <a:ext uri="{FF2B5EF4-FFF2-40B4-BE49-F238E27FC236}">
                <a16:creationId xmlns:a16="http://schemas.microsoft.com/office/drawing/2014/main" id="{844CD718-C8FB-4B22-9B5C-6D9039B6DE40}"/>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grpSp>
        <p:nvGrpSpPr>
          <p:cNvPr id="134" name="Group 133">
            <a:extLst>
              <a:ext uri="{FF2B5EF4-FFF2-40B4-BE49-F238E27FC236}">
                <a16:creationId xmlns:a16="http://schemas.microsoft.com/office/drawing/2014/main" id="{A54CC84C-8CF8-4490-99A4-42F63FF1AE18}"/>
              </a:ext>
            </a:extLst>
          </p:cNvPr>
          <p:cNvGrpSpPr/>
          <p:nvPr userDrawn="1"/>
        </p:nvGrpSpPr>
        <p:grpSpPr>
          <a:xfrm>
            <a:off x="9267286" y="1693944"/>
            <a:ext cx="1486114" cy="1601744"/>
            <a:chOff x="9407935" y="1817560"/>
            <a:chExt cx="1486114" cy="1601744"/>
          </a:xfrm>
        </p:grpSpPr>
        <p:sp>
          <p:nvSpPr>
            <p:cNvPr id="135" name="Arc 134">
              <a:extLst>
                <a:ext uri="{FF2B5EF4-FFF2-40B4-BE49-F238E27FC236}">
                  <a16:creationId xmlns:a16="http://schemas.microsoft.com/office/drawing/2014/main" id="{168124A9-A7DE-4A9E-A1FE-FCACA69CA033}"/>
                </a:ext>
              </a:extLst>
            </p:cNvPr>
            <p:cNvSpPr/>
            <p:nvPr userDrawn="1"/>
          </p:nvSpPr>
          <p:spPr>
            <a:xfrm>
              <a:off x="9407935" y="1893520"/>
              <a:ext cx="1486114" cy="1498937"/>
            </a:xfrm>
            <a:prstGeom prst="arc">
              <a:avLst>
                <a:gd name="adj1" fmla="val 16200000"/>
                <a:gd name="adj2" fmla="val 4137908"/>
              </a:avLst>
            </a:prstGeom>
            <a:ln w="165100">
              <a:solidFill>
                <a:srgbClr val="39AB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6" name="Oval 135">
              <a:extLst>
                <a:ext uri="{FF2B5EF4-FFF2-40B4-BE49-F238E27FC236}">
                  <a16:creationId xmlns:a16="http://schemas.microsoft.com/office/drawing/2014/main" id="{1C0E40CF-9D53-4D1A-B8CB-0E2614BAB89C}"/>
                </a:ext>
              </a:extLst>
            </p:cNvPr>
            <p:cNvSpPr/>
            <p:nvPr userDrawn="1"/>
          </p:nvSpPr>
          <p:spPr>
            <a:xfrm>
              <a:off x="10076371" y="1817560"/>
              <a:ext cx="152210" cy="152210"/>
            </a:xfrm>
            <a:prstGeom prst="ellipse">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a:extLst>
                <a:ext uri="{FF2B5EF4-FFF2-40B4-BE49-F238E27FC236}">
                  <a16:creationId xmlns:a16="http://schemas.microsoft.com/office/drawing/2014/main" id="{1C1D6697-4A63-482E-95C8-9119BAE2E6E6}"/>
                </a:ext>
              </a:extLst>
            </p:cNvPr>
            <p:cNvSpPr/>
            <p:nvPr userDrawn="1"/>
          </p:nvSpPr>
          <p:spPr>
            <a:xfrm>
              <a:off x="10344794" y="3267094"/>
              <a:ext cx="152210" cy="152210"/>
            </a:xfrm>
            <a:prstGeom prst="ellipse">
              <a:avLst/>
            </a:prstGeom>
            <a:solidFill>
              <a:srgbClr val="39AB94"/>
            </a:solidFill>
            <a:ln>
              <a:solidFill>
                <a:srgbClr val="39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27156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60" name="Straight Connector 159">
            <a:extLst>
              <a:ext uri="{FF2B5EF4-FFF2-40B4-BE49-F238E27FC236}">
                <a16:creationId xmlns:a16="http://schemas.microsoft.com/office/drawing/2014/main" id="{4EAB277B-110C-4994-B57F-7C3C33055C18}"/>
              </a:ext>
            </a:extLst>
          </p:cNvPr>
          <p:cNvCxnSpPr>
            <a:cxnSpLocks/>
          </p:cNvCxnSpPr>
          <p:nvPr userDrawn="1"/>
        </p:nvCxnSpPr>
        <p:spPr>
          <a:xfrm>
            <a:off x="1468571" y="4775959"/>
            <a:ext cx="4613821"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8" name="Straight Connector 97">
            <a:extLst>
              <a:ext uri="{FF2B5EF4-FFF2-40B4-BE49-F238E27FC236}">
                <a16:creationId xmlns:a16="http://schemas.microsoft.com/office/drawing/2014/main" id="{698E0695-7222-445D-9134-C8ED43EBE79F}"/>
              </a:ext>
            </a:extLst>
          </p:cNvPr>
          <p:cNvCxnSpPr>
            <a:cxnSpLocks/>
          </p:cNvCxnSpPr>
          <p:nvPr userDrawn="1"/>
        </p:nvCxnSpPr>
        <p:spPr>
          <a:xfrm>
            <a:off x="1455312" y="563101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0" name="Straight Connector 99">
            <a:extLst>
              <a:ext uri="{FF2B5EF4-FFF2-40B4-BE49-F238E27FC236}">
                <a16:creationId xmlns:a16="http://schemas.microsoft.com/office/drawing/2014/main" id="{91E39581-B604-49B7-9122-B1DDBF4AE23E}"/>
              </a:ext>
            </a:extLst>
          </p:cNvPr>
          <p:cNvCxnSpPr>
            <a:cxnSpLocks/>
          </p:cNvCxnSpPr>
          <p:nvPr userDrawn="1"/>
        </p:nvCxnSpPr>
        <p:spPr>
          <a:xfrm>
            <a:off x="1468919" y="5215800"/>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2" name="Straight Connector 101">
            <a:extLst>
              <a:ext uri="{FF2B5EF4-FFF2-40B4-BE49-F238E27FC236}">
                <a16:creationId xmlns:a16="http://schemas.microsoft.com/office/drawing/2014/main" id="{9F19169A-8273-41FE-9BD5-5EB2AD139B16}"/>
              </a:ext>
            </a:extLst>
          </p:cNvPr>
          <p:cNvCxnSpPr>
            <a:cxnSpLocks/>
          </p:cNvCxnSpPr>
          <p:nvPr userDrawn="1"/>
        </p:nvCxnSpPr>
        <p:spPr>
          <a:xfrm>
            <a:off x="1455312" y="433894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4" name="Straight Connector 103">
            <a:extLst>
              <a:ext uri="{FF2B5EF4-FFF2-40B4-BE49-F238E27FC236}">
                <a16:creationId xmlns:a16="http://schemas.microsoft.com/office/drawing/2014/main" id="{D8E2E0EB-F4D6-4BEB-9D1D-78B6E0E804F8}"/>
              </a:ext>
            </a:extLst>
          </p:cNvPr>
          <p:cNvCxnSpPr>
            <a:cxnSpLocks/>
          </p:cNvCxnSpPr>
          <p:nvPr userDrawn="1"/>
        </p:nvCxnSpPr>
        <p:spPr>
          <a:xfrm>
            <a:off x="1465482" y="390503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5" name="Straight Connector 104">
            <a:extLst>
              <a:ext uri="{FF2B5EF4-FFF2-40B4-BE49-F238E27FC236}">
                <a16:creationId xmlns:a16="http://schemas.microsoft.com/office/drawing/2014/main" id="{9E051BDC-A637-43AD-85CC-9535D85BEF2E}"/>
              </a:ext>
            </a:extLst>
          </p:cNvPr>
          <p:cNvCxnSpPr>
            <a:cxnSpLocks/>
          </p:cNvCxnSpPr>
          <p:nvPr userDrawn="1"/>
        </p:nvCxnSpPr>
        <p:spPr>
          <a:xfrm flipV="1">
            <a:off x="1461667" y="6008535"/>
            <a:ext cx="4634333" cy="10990"/>
          </a:xfrm>
          <a:prstGeom prst="line">
            <a:avLst/>
          </a:prstGeom>
        </p:spPr>
        <p:style>
          <a:lnRef idx="1">
            <a:schemeClr val="dk1"/>
          </a:lnRef>
          <a:fillRef idx="0">
            <a:schemeClr val="dk1"/>
          </a:fillRef>
          <a:effectRef idx="0">
            <a:schemeClr val="dk1"/>
          </a:effectRef>
          <a:fontRef idx="minor">
            <a:schemeClr val="tx1"/>
          </a:fontRef>
        </p:style>
      </p:cxnSp>
      <p:sp>
        <p:nvSpPr>
          <p:cNvPr id="106" name="TextBox 105">
            <a:extLst>
              <a:ext uri="{FF2B5EF4-FFF2-40B4-BE49-F238E27FC236}">
                <a16:creationId xmlns:a16="http://schemas.microsoft.com/office/drawing/2014/main" id="{64A5C6C4-DEBC-48AB-9777-7B37BC6642AF}"/>
              </a:ext>
            </a:extLst>
          </p:cNvPr>
          <p:cNvSpPr txBox="1"/>
          <p:nvPr userDrawn="1"/>
        </p:nvSpPr>
        <p:spPr>
          <a:xfrm>
            <a:off x="1457063" y="6068579"/>
            <a:ext cx="962851" cy="307777"/>
          </a:xfrm>
          <a:prstGeom prst="rect">
            <a:avLst/>
          </a:prstGeom>
          <a:noFill/>
        </p:spPr>
        <p:txBody>
          <a:bodyPr wrap="square" rtlCol="0">
            <a:spAutoFit/>
          </a:bodyPr>
          <a:lstStyle/>
          <a:p>
            <a:r>
              <a:rPr lang="en-US" sz="1400" b="0" dirty="0"/>
              <a:t>0-4</a:t>
            </a:r>
          </a:p>
        </p:txBody>
      </p:sp>
      <p:sp>
        <p:nvSpPr>
          <p:cNvPr id="107" name="TextBox 106">
            <a:extLst>
              <a:ext uri="{FF2B5EF4-FFF2-40B4-BE49-F238E27FC236}">
                <a16:creationId xmlns:a16="http://schemas.microsoft.com/office/drawing/2014/main" id="{4FBD9AA1-9861-4C06-8BAC-6398AF99D5F0}"/>
              </a:ext>
            </a:extLst>
          </p:cNvPr>
          <p:cNvSpPr txBox="1"/>
          <p:nvPr userDrawn="1"/>
        </p:nvSpPr>
        <p:spPr>
          <a:xfrm>
            <a:off x="2489714" y="6068301"/>
            <a:ext cx="962851" cy="307777"/>
          </a:xfrm>
          <a:prstGeom prst="rect">
            <a:avLst/>
          </a:prstGeom>
          <a:noFill/>
        </p:spPr>
        <p:txBody>
          <a:bodyPr wrap="square" rtlCol="0">
            <a:spAutoFit/>
          </a:bodyPr>
          <a:lstStyle/>
          <a:p>
            <a:r>
              <a:rPr lang="en-US" sz="1400" b="0" dirty="0"/>
              <a:t>5-9</a:t>
            </a:r>
          </a:p>
        </p:txBody>
      </p:sp>
      <p:sp>
        <p:nvSpPr>
          <p:cNvPr id="108" name="TextBox 107">
            <a:extLst>
              <a:ext uri="{FF2B5EF4-FFF2-40B4-BE49-F238E27FC236}">
                <a16:creationId xmlns:a16="http://schemas.microsoft.com/office/drawing/2014/main" id="{78075C68-E13F-4C90-9B19-DFE023BCAF93}"/>
              </a:ext>
            </a:extLst>
          </p:cNvPr>
          <p:cNvSpPr txBox="1"/>
          <p:nvPr userDrawn="1"/>
        </p:nvSpPr>
        <p:spPr>
          <a:xfrm>
            <a:off x="3334295" y="6058413"/>
            <a:ext cx="962851" cy="307777"/>
          </a:xfrm>
          <a:prstGeom prst="rect">
            <a:avLst/>
          </a:prstGeom>
          <a:noFill/>
        </p:spPr>
        <p:txBody>
          <a:bodyPr wrap="square" rtlCol="0">
            <a:spAutoFit/>
          </a:bodyPr>
          <a:lstStyle/>
          <a:p>
            <a:r>
              <a:rPr lang="en-US" sz="1400" b="0" dirty="0"/>
              <a:t>10-14</a:t>
            </a:r>
          </a:p>
        </p:txBody>
      </p:sp>
      <p:sp>
        <p:nvSpPr>
          <p:cNvPr id="109" name="TextBox 108">
            <a:extLst>
              <a:ext uri="{FF2B5EF4-FFF2-40B4-BE49-F238E27FC236}">
                <a16:creationId xmlns:a16="http://schemas.microsoft.com/office/drawing/2014/main" id="{D864B597-D345-434D-A88E-1DAF3A8D5C30}"/>
              </a:ext>
            </a:extLst>
          </p:cNvPr>
          <p:cNvSpPr txBox="1"/>
          <p:nvPr userDrawn="1"/>
        </p:nvSpPr>
        <p:spPr>
          <a:xfrm>
            <a:off x="4439908" y="6047981"/>
            <a:ext cx="962851" cy="307777"/>
          </a:xfrm>
          <a:prstGeom prst="rect">
            <a:avLst/>
          </a:prstGeom>
          <a:noFill/>
        </p:spPr>
        <p:txBody>
          <a:bodyPr wrap="square" rtlCol="0">
            <a:spAutoFit/>
          </a:bodyPr>
          <a:lstStyle/>
          <a:p>
            <a:r>
              <a:rPr lang="en-US" sz="1400" b="0" dirty="0"/>
              <a:t>15-19</a:t>
            </a:r>
          </a:p>
        </p:txBody>
      </p:sp>
      <p:sp>
        <p:nvSpPr>
          <p:cNvPr id="110" name="TextBox 109">
            <a:extLst>
              <a:ext uri="{FF2B5EF4-FFF2-40B4-BE49-F238E27FC236}">
                <a16:creationId xmlns:a16="http://schemas.microsoft.com/office/drawing/2014/main" id="{48F19AA4-6194-41C1-9C54-3999AF7C18A7}"/>
              </a:ext>
            </a:extLst>
          </p:cNvPr>
          <p:cNvSpPr txBox="1"/>
          <p:nvPr userDrawn="1"/>
        </p:nvSpPr>
        <p:spPr>
          <a:xfrm>
            <a:off x="5507392" y="6056735"/>
            <a:ext cx="962851" cy="307777"/>
          </a:xfrm>
          <a:prstGeom prst="rect">
            <a:avLst/>
          </a:prstGeom>
          <a:noFill/>
        </p:spPr>
        <p:txBody>
          <a:bodyPr wrap="square" rtlCol="0">
            <a:spAutoFit/>
          </a:bodyPr>
          <a:lstStyle/>
          <a:p>
            <a:r>
              <a:rPr lang="en-US" sz="1400" b="0" dirty="0"/>
              <a:t>20+</a:t>
            </a:r>
          </a:p>
        </p:txBody>
      </p:sp>
      <p:sp>
        <p:nvSpPr>
          <p:cNvPr id="111" name="TextBox 110">
            <a:extLst>
              <a:ext uri="{FF2B5EF4-FFF2-40B4-BE49-F238E27FC236}">
                <a16:creationId xmlns:a16="http://schemas.microsoft.com/office/drawing/2014/main" id="{AA042609-E1DF-4F8C-B194-5C8C5B078034}"/>
              </a:ext>
            </a:extLst>
          </p:cNvPr>
          <p:cNvSpPr txBox="1"/>
          <p:nvPr userDrawn="1"/>
        </p:nvSpPr>
        <p:spPr>
          <a:xfrm>
            <a:off x="955080" y="5839894"/>
            <a:ext cx="962851" cy="307777"/>
          </a:xfrm>
          <a:prstGeom prst="rect">
            <a:avLst/>
          </a:prstGeom>
          <a:noFill/>
        </p:spPr>
        <p:txBody>
          <a:bodyPr wrap="square" rtlCol="0">
            <a:spAutoFit/>
          </a:bodyPr>
          <a:lstStyle/>
          <a:p>
            <a:r>
              <a:rPr lang="en-US" sz="1400" b="0" dirty="0"/>
              <a:t>0%</a:t>
            </a:r>
          </a:p>
        </p:txBody>
      </p:sp>
      <p:sp>
        <p:nvSpPr>
          <p:cNvPr id="112" name="TextBox 111">
            <a:extLst>
              <a:ext uri="{FF2B5EF4-FFF2-40B4-BE49-F238E27FC236}">
                <a16:creationId xmlns:a16="http://schemas.microsoft.com/office/drawing/2014/main" id="{94622228-E80B-42AE-88EB-05ED45D970CE}"/>
              </a:ext>
            </a:extLst>
          </p:cNvPr>
          <p:cNvSpPr txBox="1"/>
          <p:nvPr userDrawn="1"/>
        </p:nvSpPr>
        <p:spPr>
          <a:xfrm>
            <a:off x="932220" y="5462549"/>
            <a:ext cx="962851" cy="307777"/>
          </a:xfrm>
          <a:prstGeom prst="rect">
            <a:avLst/>
          </a:prstGeom>
          <a:noFill/>
        </p:spPr>
        <p:txBody>
          <a:bodyPr wrap="square" rtlCol="0">
            <a:spAutoFit/>
          </a:bodyPr>
          <a:lstStyle/>
          <a:p>
            <a:r>
              <a:rPr lang="en-US" sz="1400" b="0" dirty="0"/>
              <a:t>10%</a:t>
            </a:r>
          </a:p>
        </p:txBody>
      </p:sp>
      <p:sp>
        <p:nvSpPr>
          <p:cNvPr id="113" name="TextBox 112">
            <a:extLst>
              <a:ext uri="{FF2B5EF4-FFF2-40B4-BE49-F238E27FC236}">
                <a16:creationId xmlns:a16="http://schemas.microsoft.com/office/drawing/2014/main" id="{E6AAF738-90B9-407D-9F35-2FF0AE96FD9D}"/>
              </a:ext>
            </a:extLst>
          </p:cNvPr>
          <p:cNvSpPr txBox="1"/>
          <p:nvPr userDrawn="1"/>
        </p:nvSpPr>
        <p:spPr>
          <a:xfrm>
            <a:off x="951972" y="4619976"/>
            <a:ext cx="962851" cy="307777"/>
          </a:xfrm>
          <a:prstGeom prst="rect">
            <a:avLst/>
          </a:prstGeom>
          <a:noFill/>
        </p:spPr>
        <p:txBody>
          <a:bodyPr wrap="square" rtlCol="0">
            <a:spAutoFit/>
          </a:bodyPr>
          <a:lstStyle/>
          <a:p>
            <a:r>
              <a:rPr lang="en-US" sz="1400" b="0" dirty="0"/>
              <a:t>20%</a:t>
            </a:r>
          </a:p>
        </p:txBody>
      </p:sp>
      <p:sp>
        <p:nvSpPr>
          <p:cNvPr id="114" name="TextBox 113">
            <a:extLst>
              <a:ext uri="{FF2B5EF4-FFF2-40B4-BE49-F238E27FC236}">
                <a16:creationId xmlns:a16="http://schemas.microsoft.com/office/drawing/2014/main" id="{32623AB5-1346-4745-A6B8-CE2F45C0DFD5}"/>
              </a:ext>
            </a:extLst>
          </p:cNvPr>
          <p:cNvSpPr txBox="1"/>
          <p:nvPr userDrawn="1"/>
        </p:nvSpPr>
        <p:spPr>
          <a:xfrm>
            <a:off x="943301" y="4167892"/>
            <a:ext cx="962851" cy="307777"/>
          </a:xfrm>
          <a:prstGeom prst="rect">
            <a:avLst/>
          </a:prstGeom>
          <a:noFill/>
        </p:spPr>
        <p:txBody>
          <a:bodyPr wrap="square" rtlCol="0">
            <a:spAutoFit/>
          </a:bodyPr>
          <a:lstStyle/>
          <a:p>
            <a:r>
              <a:rPr lang="en-US" sz="1400" b="0" dirty="0"/>
              <a:t>25%</a:t>
            </a:r>
          </a:p>
        </p:txBody>
      </p:sp>
      <p:sp>
        <p:nvSpPr>
          <p:cNvPr id="115" name="TextBox 114">
            <a:extLst>
              <a:ext uri="{FF2B5EF4-FFF2-40B4-BE49-F238E27FC236}">
                <a16:creationId xmlns:a16="http://schemas.microsoft.com/office/drawing/2014/main" id="{33C382E7-7524-462A-B7D1-FCE448B9AA0B}"/>
              </a:ext>
            </a:extLst>
          </p:cNvPr>
          <p:cNvSpPr txBox="1"/>
          <p:nvPr userDrawn="1"/>
        </p:nvSpPr>
        <p:spPr>
          <a:xfrm>
            <a:off x="931564" y="3778896"/>
            <a:ext cx="962851" cy="307777"/>
          </a:xfrm>
          <a:prstGeom prst="rect">
            <a:avLst/>
          </a:prstGeom>
          <a:noFill/>
        </p:spPr>
        <p:txBody>
          <a:bodyPr wrap="square" rtlCol="0">
            <a:spAutoFit/>
          </a:bodyPr>
          <a:lstStyle/>
          <a:p>
            <a:r>
              <a:rPr lang="en-US" sz="1400" b="0" dirty="0"/>
              <a:t>30%</a:t>
            </a:r>
          </a:p>
        </p:txBody>
      </p:sp>
      <p:cxnSp>
        <p:nvCxnSpPr>
          <p:cNvPr id="6" name="Straight Connector 5">
            <a:extLst>
              <a:ext uri="{FF2B5EF4-FFF2-40B4-BE49-F238E27FC236}">
                <a16:creationId xmlns:a16="http://schemas.microsoft.com/office/drawing/2014/main" id="{FAA7CCEB-2FAB-43E7-9801-B7476D5C2F88}"/>
              </a:ext>
            </a:extLst>
          </p:cNvPr>
          <p:cNvCxnSpPr>
            <a:cxnSpLocks/>
          </p:cNvCxnSpPr>
          <p:nvPr userDrawn="1"/>
        </p:nvCxnSpPr>
        <p:spPr>
          <a:xfrm>
            <a:off x="6702831" y="3332145"/>
            <a:ext cx="5489171" cy="11437"/>
          </a:xfrm>
          <a:prstGeom prst="line">
            <a:avLst/>
          </a:prstGeom>
          <a:ln w="12700">
            <a:solidFill>
              <a:srgbClr val="2F5597"/>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671177F-3DC8-4527-B3A1-8214507E3DC5}"/>
              </a:ext>
            </a:extLst>
          </p:cNvPr>
          <p:cNvSpPr/>
          <p:nvPr userDrawn="1"/>
        </p:nvSpPr>
        <p:spPr>
          <a:xfrm>
            <a:off x="6491089" y="672819"/>
            <a:ext cx="156322" cy="156322"/>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3B59766-9EA8-43D5-AD8E-23D9F686D045}"/>
              </a:ext>
            </a:extLst>
          </p:cNvPr>
          <p:cNvSpPr/>
          <p:nvPr userDrawn="1"/>
        </p:nvSpPr>
        <p:spPr>
          <a:xfrm>
            <a:off x="6491089" y="3845535"/>
            <a:ext cx="156322" cy="156322"/>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p:cNvSpPr>
            <a:spLocks noGrp="1"/>
          </p:cNvSpPr>
          <p:nvPr userDrawn="1">
            <p:ph type="body" sz="quarter" idx="12" hasCustomPrompt="1"/>
          </p:nvPr>
        </p:nvSpPr>
        <p:spPr>
          <a:xfrm>
            <a:off x="6647411" y="541333"/>
            <a:ext cx="4021137" cy="419294"/>
          </a:xfrm>
        </p:spPr>
        <p:txBody>
          <a:bodyPr>
            <a:noAutofit/>
          </a:bodyPr>
          <a:lstStyle>
            <a:lvl1pPr marL="0" indent="0">
              <a:buNone/>
              <a:defRPr sz="2400" b="1" baseline="0">
                <a:solidFill>
                  <a:srgbClr val="2F5597"/>
                </a:solidFill>
              </a:defRPr>
            </a:lvl1pPr>
            <a:lvl2pPr marL="457200" indent="0">
              <a:buNone/>
              <a:defRPr sz="2400" b="1">
                <a:solidFill>
                  <a:srgbClr val="2F5597"/>
                </a:solidFill>
              </a:defRPr>
            </a:lvl2pPr>
            <a:lvl3pPr marL="914400" indent="0">
              <a:buNone/>
              <a:defRPr sz="2400" b="1">
                <a:solidFill>
                  <a:srgbClr val="2F5597"/>
                </a:solidFill>
              </a:defRPr>
            </a:lvl3pPr>
            <a:lvl4pPr marL="1371600" indent="0">
              <a:buNone/>
              <a:defRPr sz="2400" b="1">
                <a:solidFill>
                  <a:srgbClr val="2F5597"/>
                </a:solidFill>
              </a:defRPr>
            </a:lvl4pPr>
            <a:lvl5pPr marL="1828800" indent="0">
              <a:buNone/>
              <a:defRPr sz="2400" b="1">
                <a:solidFill>
                  <a:srgbClr val="2F5597"/>
                </a:solidFill>
              </a:defRPr>
            </a:lvl5pPr>
          </a:lstStyle>
          <a:p>
            <a:pPr lvl="0"/>
            <a:r>
              <a:rPr lang="en-US" dirty="0"/>
              <a:t>Lorem Ipsum</a:t>
            </a:r>
            <a:endParaRPr lang="fa-IR" dirty="0"/>
          </a:p>
        </p:txBody>
      </p:sp>
      <p:sp>
        <p:nvSpPr>
          <p:cNvPr id="15" name="Text Placeholder 13"/>
          <p:cNvSpPr>
            <a:spLocks noGrp="1"/>
          </p:cNvSpPr>
          <p:nvPr userDrawn="1">
            <p:ph type="body" sz="quarter" idx="13" hasCustomPrompt="1"/>
          </p:nvPr>
        </p:nvSpPr>
        <p:spPr>
          <a:xfrm>
            <a:off x="6647411" y="3695387"/>
            <a:ext cx="4021137" cy="419294"/>
          </a:xfrm>
        </p:spPr>
        <p:txBody>
          <a:bodyPr>
            <a:noAutofit/>
          </a:bodyPr>
          <a:lstStyle>
            <a:lvl1pPr marL="0" indent="0">
              <a:buNone/>
              <a:defRPr sz="2400" b="1" baseline="0">
                <a:solidFill>
                  <a:srgbClr val="2F5597"/>
                </a:solidFill>
              </a:defRPr>
            </a:lvl1pPr>
            <a:lvl2pPr marL="457200" indent="0">
              <a:buNone/>
              <a:defRPr sz="2400" b="1">
                <a:solidFill>
                  <a:srgbClr val="2F5597"/>
                </a:solidFill>
              </a:defRPr>
            </a:lvl2pPr>
            <a:lvl3pPr marL="914400" indent="0">
              <a:buNone/>
              <a:defRPr sz="2400" b="1">
                <a:solidFill>
                  <a:srgbClr val="2F5597"/>
                </a:solidFill>
              </a:defRPr>
            </a:lvl3pPr>
            <a:lvl4pPr marL="1371600" indent="0">
              <a:buNone/>
              <a:defRPr sz="2400" b="1">
                <a:solidFill>
                  <a:srgbClr val="2F5597"/>
                </a:solidFill>
              </a:defRPr>
            </a:lvl4pPr>
            <a:lvl5pPr marL="1828800" indent="0">
              <a:buNone/>
              <a:defRPr sz="2400" b="1">
                <a:solidFill>
                  <a:srgbClr val="2F5597"/>
                </a:solidFill>
              </a:defRPr>
            </a:lvl5pPr>
          </a:lstStyle>
          <a:p>
            <a:pPr lvl="0"/>
            <a:r>
              <a:rPr lang="en-US" dirty="0"/>
              <a:t>Lorem Ipsum</a:t>
            </a:r>
            <a:endParaRPr lang="fa-IR" dirty="0"/>
          </a:p>
        </p:txBody>
      </p:sp>
      <p:sp>
        <p:nvSpPr>
          <p:cNvPr id="16" name="Text Placeholder 12"/>
          <p:cNvSpPr>
            <a:spLocks noGrp="1"/>
          </p:cNvSpPr>
          <p:nvPr userDrawn="1">
            <p:ph type="body" sz="quarter" idx="14" hasCustomPrompt="1"/>
          </p:nvPr>
        </p:nvSpPr>
        <p:spPr>
          <a:xfrm>
            <a:off x="6647411" y="2101072"/>
            <a:ext cx="4021137" cy="86805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lvl="0"/>
            <a:endParaRPr lang="fa-IR" dirty="0"/>
          </a:p>
        </p:txBody>
      </p:sp>
      <p:sp>
        <p:nvSpPr>
          <p:cNvPr id="17" name="Text Placeholder 12"/>
          <p:cNvSpPr>
            <a:spLocks noGrp="1"/>
          </p:cNvSpPr>
          <p:nvPr userDrawn="1">
            <p:ph type="body" sz="quarter" idx="15" hasCustomPrompt="1"/>
          </p:nvPr>
        </p:nvSpPr>
        <p:spPr>
          <a:xfrm>
            <a:off x="6647410" y="5386465"/>
            <a:ext cx="4021137" cy="87478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pPr lvl="0"/>
            <a:endParaRPr lang="en-US" dirty="0"/>
          </a:p>
          <a:p>
            <a:pPr lvl="0"/>
            <a:endParaRPr lang="fa-IR" dirty="0"/>
          </a:p>
        </p:txBody>
      </p:sp>
      <p:sp>
        <p:nvSpPr>
          <p:cNvPr id="18" name="TextBox 17">
            <a:extLst>
              <a:ext uri="{FF2B5EF4-FFF2-40B4-BE49-F238E27FC236}">
                <a16:creationId xmlns:a16="http://schemas.microsoft.com/office/drawing/2014/main" id="{C38B173B-BEA0-4F13-B64F-20409FE5CD0A}"/>
              </a:ext>
            </a:extLst>
          </p:cNvPr>
          <p:cNvSpPr txBox="1"/>
          <p:nvPr userDrawn="1"/>
        </p:nvSpPr>
        <p:spPr>
          <a:xfrm>
            <a:off x="4526331" y="3231258"/>
            <a:ext cx="2327563" cy="307777"/>
          </a:xfrm>
          <a:prstGeom prst="rect">
            <a:avLst/>
          </a:prstGeom>
          <a:noFill/>
        </p:spPr>
        <p:txBody>
          <a:bodyPr wrap="square" rtlCol="0">
            <a:spAutoFit/>
          </a:bodyPr>
          <a:lstStyle/>
          <a:p>
            <a:r>
              <a:rPr lang="en-US" sz="1400" dirty="0">
                <a:solidFill>
                  <a:srgbClr val="2F5597"/>
                </a:solidFill>
              </a:rPr>
              <a:t>Years of Experience</a:t>
            </a:r>
          </a:p>
        </p:txBody>
      </p:sp>
      <p:sp>
        <p:nvSpPr>
          <p:cNvPr id="19" name="TextBox 18">
            <a:extLst>
              <a:ext uri="{FF2B5EF4-FFF2-40B4-BE49-F238E27FC236}">
                <a16:creationId xmlns:a16="http://schemas.microsoft.com/office/drawing/2014/main" id="{68D193EF-747D-4F9F-BC72-2F69F42B41EF}"/>
              </a:ext>
            </a:extLst>
          </p:cNvPr>
          <p:cNvSpPr txBox="1"/>
          <p:nvPr userDrawn="1"/>
        </p:nvSpPr>
        <p:spPr>
          <a:xfrm>
            <a:off x="4526332" y="6312422"/>
            <a:ext cx="1749778" cy="307777"/>
          </a:xfrm>
          <a:prstGeom prst="rect">
            <a:avLst/>
          </a:prstGeom>
          <a:noFill/>
        </p:spPr>
        <p:txBody>
          <a:bodyPr wrap="square" rtlCol="0">
            <a:spAutoFit/>
          </a:bodyPr>
          <a:lstStyle/>
          <a:p>
            <a:r>
              <a:rPr lang="en-US" sz="1400" dirty="0">
                <a:solidFill>
                  <a:srgbClr val="2F5597"/>
                </a:solidFill>
              </a:rPr>
              <a:t>Years of Experience</a:t>
            </a:r>
          </a:p>
        </p:txBody>
      </p:sp>
      <p:grpSp>
        <p:nvGrpSpPr>
          <p:cNvPr id="32" name="Group 31">
            <a:extLst>
              <a:ext uri="{FF2B5EF4-FFF2-40B4-BE49-F238E27FC236}">
                <a16:creationId xmlns:a16="http://schemas.microsoft.com/office/drawing/2014/main" id="{C0E1224B-A411-497A-B903-D5B7FA201DEB}"/>
              </a:ext>
            </a:extLst>
          </p:cNvPr>
          <p:cNvGrpSpPr/>
          <p:nvPr userDrawn="1"/>
        </p:nvGrpSpPr>
        <p:grpSpPr>
          <a:xfrm>
            <a:off x="6702831" y="4442701"/>
            <a:ext cx="1789376" cy="599894"/>
            <a:chOff x="7170142" y="4169085"/>
            <a:chExt cx="1789376" cy="599894"/>
          </a:xfrm>
        </p:grpSpPr>
        <p:sp>
          <p:nvSpPr>
            <p:cNvPr id="33" name="Rectangle 32">
              <a:extLst>
                <a:ext uri="{FF2B5EF4-FFF2-40B4-BE49-F238E27FC236}">
                  <a16:creationId xmlns:a16="http://schemas.microsoft.com/office/drawing/2014/main" id="{25191075-622E-479D-A0BD-69B95B933B6F}"/>
                </a:ext>
              </a:extLst>
            </p:cNvPr>
            <p:cNvSpPr/>
            <p:nvPr/>
          </p:nvSpPr>
          <p:spPr>
            <a:xfrm>
              <a:off x="7170142" y="4577895"/>
              <a:ext cx="113158" cy="102069"/>
            </a:xfrm>
            <a:prstGeom prst="rect">
              <a:avLst/>
            </a:prstGeom>
            <a:solidFill>
              <a:srgbClr val="D00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0C7A160A-AA39-4EB1-BF19-940420753454}"/>
                </a:ext>
              </a:extLst>
            </p:cNvPr>
            <p:cNvSpPr txBox="1"/>
            <p:nvPr/>
          </p:nvSpPr>
          <p:spPr>
            <a:xfrm>
              <a:off x="7293357" y="4461202"/>
              <a:ext cx="1666161" cy="307777"/>
            </a:xfrm>
            <a:prstGeom prst="rect">
              <a:avLst/>
            </a:prstGeom>
            <a:noFill/>
          </p:spPr>
          <p:txBody>
            <a:bodyPr wrap="square" rtlCol="0">
              <a:spAutoFit/>
            </a:bodyPr>
            <a:lstStyle/>
            <a:p>
              <a:r>
                <a:rPr lang="en-US" sz="1400" dirty="0">
                  <a:solidFill>
                    <a:srgbClr val="D0066A"/>
                  </a:solidFill>
                  <a:latin typeface="+mj-lt"/>
                </a:rPr>
                <a:t>Data Scientist  </a:t>
              </a:r>
            </a:p>
          </p:txBody>
        </p:sp>
        <p:sp>
          <p:nvSpPr>
            <p:cNvPr id="35" name="Rectangle 34">
              <a:extLst>
                <a:ext uri="{FF2B5EF4-FFF2-40B4-BE49-F238E27FC236}">
                  <a16:creationId xmlns:a16="http://schemas.microsoft.com/office/drawing/2014/main" id="{2F090E2D-75D2-4612-847B-BBCCDDA07824}"/>
                </a:ext>
              </a:extLst>
            </p:cNvPr>
            <p:cNvSpPr/>
            <p:nvPr/>
          </p:nvSpPr>
          <p:spPr>
            <a:xfrm>
              <a:off x="7170142" y="4285778"/>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5D7BA315-FA1A-4AAC-B151-4FD8ED4679C6}"/>
                </a:ext>
              </a:extLst>
            </p:cNvPr>
            <p:cNvSpPr txBox="1"/>
            <p:nvPr/>
          </p:nvSpPr>
          <p:spPr>
            <a:xfrm>
              <a:off x="7293357" y="4169085"/>
              <a:ext cx="1666161" cy="307777"/>
            </a:xfrm>
            <a:prstGeom prst="rect">
              <a:avLst/>
            </a:prstGeom>
            <a:noFill/>
          </p:spPr>
          <p:txBody>
            <a:bodyPr wrap="square" rtlCol="0">
              <a:spAutoFit/>
            </a:bodyPr>
            <a:lstStyle/>
            <a:p>
              <a:r>
                <a:rPr lang="en-US" sz="1400" dirty="0">
                  <a:solidFill>
                    <a:srgbClr val="2F5597"/>
                  </a:solidFill>
                  <a:latin typeface="+mj-lt"/>
                </a:rPr>
                <a:t>All Engineers</a:t>
              </a:r>
            </a:p>
          </p:txBody>
        </p:sp>
      </p:grpSp>
      <p:grpSp>
        <p:nvGrpSpPr>
          <p:cNvPr id="37" name="Group 36">
            <a:extLst>
              <a:ext uri="{FF2B5EF4-FFF2-40B4-BE49-F238E27FC236}">
                <a16:creationId xmlns:a16="http://schemas.microsoft.com/office/drawing/2014/main" id="{64811B73-3471-4C58-BD94-449BEDDC9D59}"/>
              </a:ext>
            </a:extLst>
          </p:cNvPr>
          <p:cNvGrpSpPr/>
          <p:nvPr userDrawn="1"/>
        </p:nvGrpSpPr>
        <p:grpSpPr>
          <a:xfrm>
            <a:off x="6702831" y="1169614"/>
            <a:ext cx="2652046" cy="579653"/>
            <a:chOff x="7160085" y="1374061"/>
            <a:chExt cx="2652046" cy="579653"/>
          </a:xfrm>
        </p:grpSpPr>
        <p:sp>
          <p:nvSpPr>
            <p:cNvPr id="40" name="Rectangle 39">
              <a:extLst>
                <a:ext uri="{FF2B5EF4-FFF2-40B4-BE49-F238E27FC236}">
                  <a16:creationId xmlns:a16="http://schemas.microsoft.com/office/drawing/2014/main" id="{84162157-A140-4C6F-A1DB-D66B9C4B50B0}"/>
                </a:ext>
              </a:extLst>
            </p:cNvPr>
            <p:cNvSpPr/>
            <p:nvPr/>
          </p:nvSpPr>
          <p:spPr>
            <a:xfrm>
              <a:off x="7160085" y="1751674"/>
              <a:ext cx="113158" cy="102069"/>
            </a:xfrm>
            <a:prstGeom prst="rect">
              <a:avLst/>
            </a:prstGeom>
            <a:solidFill>
              <a:srgbClr val="D02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6432CE6A-B067-49CE-A8E6-E6C1A36F5253}"/>
                </a:ext>
              </a:extLst>
            </p:cNvPr>
            <p:cNvSpPr/>
            <p:nvPr/>
          </p:nvSpPr>
          <p:spPr>
            <a:xfrm>
              <a:off x="7160085" y="1470237"/>
              <a:ext cx="113158" cy="102069"/>
            </a:xfrm>
            <a:prstGeom prst="rect">
              <a:avLst/>
            </a:prstGeom>
            <a:solidFill>
              <a:srgbClr val="F5B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E2909765-0D82-48C6-8611-C41CC657DFE3}"/>
                </a:ext>
              </a:extLst>
            </p:cNvPr>
            <p:cNvSpPr txBox="1"/>
            <p:nvPr/>
          </p:nvSpPr>
          <p:spPr>
            <a:xfrm>
              <a:off x="7283300" y="1645937"/>
              <a:ext cx="1203619" cy="307777"/>
            </a:xfrm>
            <a:prstGeom prst="rect">
              <a:avLst/>
            </a:prstGeom>
            <a:noFill/>
          </p:spPr>
          <p:txBody>
            <a:bodyPr wrap="square" rtlCol="0">
              <a:spAutoFit/>
            </a:bodyPr>
            <a:lstStyle/>
            <a:p>
              <a:r>
                <a:rPr lang="en-US" sz="1400" dirty="0">
                  <a:solidFill>
                    <a:srgbClr val="D02818"/>
                  </a:solidFill>
                  <a:latin typeface="+mj-lt"/>
                </a:rPr>
                <a:t>DevOps</a:t>
              </a:r>
            </a:p>
          </p:txBody>
        </p:sp>
        <p:sp>
          <p:nvSpPr>
            <p:cNvPr id="43" name="TextBox 42">
              <a:extLst>
                <a:ext uri="{FF2B5EF4-FFF2-40B4-BE49-F238E27FC236}">
                  <a16:creationId xmlns:a16="http://schemas.microsoft.com/office/drawing/2014/main" id="{80289A1E-7043-4468-9054-CF83F4CC4009}"/>
                </a:ext>
              </a:extLst>
            </p:cNvPr>
            <p:cNvSpPr txBox="1"/>
            <p:nvPr/>
          </p:nvSpPr>
          <p:spPr>
            <a:xfrm>
              <a:off x="7283300" y="1374061"/>
              <a:ext cx="2528831" cy="307777"/>
            </a:xfrm>
            <a:prstGeom prst="rect">
              <a:avLst/>
            </a:prstGeom>
            <a:noFill/>
          </p:spPr>
          <p:txBody>
            <a:bodyPr wrap="square" rtlCol="0">
              <a:spAutoFit/>
            </a:bodyPr>
            <a:lstStyle/>
            <a:p>
              <a:r>
                <a:rPr lang="en-US" sz="1400" dirty="0">
                  <a:solidFill>
                    <a:srgbClr val="F5BC1D"/>
                  </a:solidFill>
                  <a:latin typeface="+mj-lt"/>
                </a:rPr>
                <a:t>Engineering Manager</a:t>
              </a:r>
            </a:p>
          </p:txBody>
        </p:sp>
      </p:grpSp>
      <p:grpSp>
        <p:nvGrpSpPr>
          <p:cNvPr id="5" name="Group 4">
            <a:extLst>
              <a:ext uri="{FF2B5EF4-FFF2-40B4-BE49-F238E27FC236}">
                <a16:creationId xmlns:a16="http://schemas.microsoft.com/office/drawing/2014/main" id="{8F27E3C5-D9AE-4074-886A-97A4E673A3A6}"/>
              </a:ext>
            </a:extLst>
          </p:cNvPr>
          <p:cNvGrpSpPr/>
          <p:nvPr userDrawn="1"/>
        </p:nvGrpSpPr>
        <p:grpSpPr>
          <a:xfrm>
            <a:off x="1473878" y="3898225"/>
            <a:ext cx="135636" cy="2109216"/>
            <a:chOff x="493556" y="3934801"/>
            <a:chExt cx="135636" cy="2109216"/>
          </a:xfrm>
        </p:grpSpPr>
        <p:grpSp>
          <p:nvGrpSpPr>
            <p:cNvPr id="4" name="Group 3">
              <a:extLst>
                <a:ext uri="{FF2B5EF4-FFF2-40B4-BE49-F238E27FC236}">
                  <a16:creationId xmlns:a16="http://schemas.microsoft.com/office/drawing/2014/main" id="{F59B8FE0-86D3-43FE-81FC-430F7B7F222D}"/>
                </a:ext>
              </a:extLst>
            </p:cNvPr>
            <p:cNvGrpSpPr/>
            <p:nvPr userDrawn="1"/>
          </p:nvGrpSpPr>
          <p:grpSpPr>
            <a:xfrm>
              <a:off x="493556" y="3934801"/>
              <a:ext cx="135636" cy="2109216"/>
              <a:chOff x="493556" y="3934801"/>
              <a:chExt cx="135636" cy="2109216"/>
            </a:xfrm>
          </p:grpSpPr>
          <p:sp>
            <p:nvSpPr>
              <p:cNvPr id="2" name="Oval 1">
                <a:extLst>
                  <a:ext uri="{FF2B5EF4-FFF2-40B4-BE49-F238E27FC236}">
                    <a16:creationId xmlns:a16="http://schemas.microsoft.com/office/drawing/2014/main" id="{E8BE26B3-6E41-44A8-98CE-981502CA8C0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E5C29801-5676-49A2-86B8-56B0101EA5C5}"/>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Rectangle 2">
              <a:extLst>
                <a:ext uri="{FF2B5EF4-FFF2-40B4-BE49-F238E27FC236}">
                  <a16:creationId xmlns:a16="http://schemas.microsoft.com/office/drawing/2014/main" id="{EE94934B-F65A-419D-8877-7D8A474D0A7C}"/>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a:extLst>
              <a:ext uri="{FF2B5EF4-FFF2-40B4-BE49-F238E27FC236}">
                <a16:creationId xmlns:a16="http://schemas.microsoft.com/office/drawing/2014/main" id="{CDE34517-5BC6-46FD-B1FE-0C9A40C173E0}"/>
              </a:ext>
            </a:extLst>
          </p:cNvPr>
          <p:cNvGrpSpPr/>
          <p:nvPr userDrawn="1"/>
        </p:nvGrpSpPr>
        <p:grpSpPr>
          <a:xfrm>
            <a:off x="1771437" y="3905034"/>
            <a:ext cx="135636" cy="2109216"/>
            <a:chOff x="493556" y="3934801"/>
            <a:chExt cx="135636" cy="2109216"/>
          </a:xfrm>
        </p:grpSpPr>
        <p:grpSp>
          <p:nvGrpSpPr>
            <p:cNvPr id="31" name="Group 30">
              <a:extLst>
                <a:ext uri="{FF2B5EF4-FFF2-40B4-BE49-F238E27FC236}">
                  <a16:creationId xmlns:a16="http://schemas.microsoft.com/office/drawing/2014/main" id="{9C511854-547D-48EC-AF1D-40365A0AD94B}"/>
                </a:ext>
              </a:extLst>
            </p:cNvPr>
            <p:cNvGrpSpPr/>
            <p:nvPr userDrawn="1"/>
          </p:nvGrpSpPr>
          <p:grpSpPr>
            <a:xfrm>
              <a:off x="493556" y="3934801"/>
              <a:ext cx="135636" cy="2109216"/>
              <a:chOff x="493556" y="3934801"/>
              <a:chExt cx="135636" cy="2109216"/>
            </a:xfrm>
          </p:grpSpPr>
          <p:sp>
            <p:nvSpPr>
              <p:cNvPr id="45" name="Oval 44">
                <a:extLst>
                  <a:ext uri="{FF2B5EF4-FFF2-40B4-BE49-F238E27FC236}">
                    <a16:creationId xmlns:a16="http://schemas.microsoft.com/office/drawing/2014/main" id="{07C34CA4-A131-4034-811E-D34C50896DD2}"/>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A0DDB8E8-0C3C-48C3-B337-F139CED78891}"/>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Rectangle 43">
              <a:extLst>
                <a:ext uri="{FF2B5EF4-FFF2-40B4-BE49-F238E27FC236}">
                  <a16:creationId xmlns:a16="http://schemas.microsoft.com/office/drawing/2014/main" id="{744BBD73-15F3-4760-8FAE-8631EDDFA9A8}"/>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7" name="Group 46">
            <a:extLst>
              <a:ext uri="{FF2B5EF4-FFF2-40B4-BE49-F238E27FC236}">
                <a16:creationId xmlns:a16="http://schemas.microsoft.com/office/drawing/2014/main" id="{E3F1496B-B207-4B7C-93F6-72C025DB1A49}"/>
              </a:ext>
            </a:extLst>
          </p:cNvPr>
          <p:cNvGrpSpPr/>
          <p:nvPr userDrawn="1"/>
        </p:nvGrpSpPr>
        <p:grpSpPr>
          <a:xfrm>
            <a:off x="2479035" y="3893331"/>
            <a:ext cx="135636" cy="2109216"/>
            <a:chOff x="493556" y="3934801"/>
            <a:chExt cx="135636" cy="2109216"/>
          </a:xfrm>
        </p:grpSpPr>
        <p:grpSp>
          <p:nvGrpSpPr>
            <p:cNvPr id="48" name="Group 47">
              <a:extLst>
                <a:ext uri="{FF2B5EF4-FFF2-40B4-BE49-F238E27FC236}">
                  <a16:creationId xmlns:a16="http://schemas.microsoft.com/office/drawing/2014/main" id="{DF61A1BA-59B6-4452-B98C-10B35FD88CE8}"/>
                </a:ext>
              </a:extLst>
            </p:cNvPr>
            <p:cNvGrpSpPr/>
            <p:nvPr userDrawn="1"/>
          </p:nvGrpSpPr>
          <p:grpSpPr>
            <a:xfrm>
              <a:off x="493556" y="3934801"/>
              <a:ext cx="135636" cy="2109216"/>
              <a:chOff x="493556" y="3934801"/>
              <a:chExt cx="135636" cy="2109216"/>
            </a:xfrm>
          </p:grpSpPr>
          <p:sp>
            <p:nvSpPr>
              <p:cNvPr id="50" name="Oval 49">
                <a:extLst>
                  <a:ext uri="{FF2B5EF4-FFF2-40B4-BE49-F238E27FC236}">
                    <a16:creationId xmlns:a16="http://schemas.microsoft.com/office/drawing/2014/main" id="{8B68136A-6BC4-4C03-A721-E9AB6F64E64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1A09F7B0-ED9C-4FA5-B10F-706182D5E5D0}"/>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a:extLst>
                <a:ext uri="{FF2B5EF4-FFF2-40B4-BE49-F238E27FC236}">
                  <a16:creationId xmlns:a16="http://schemas.microsoft.com/office/drawing/2014/main" id="{5FBEA98D-5D1F-48B1-9B39-95C9BDE49585}"/>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2" name="Group 51">
            <a:extLst>
              <a:ext uri="{FF2B5EF4-FFF2-40B4-BE49-F238E27FC236}">
                <a16:creationId xmlns:a16="http://schemas.microsoft.com/office/drawing/2014/main" id="{D893B749-247D-4DCE-8E00-F3E76A4BCDF7}"/>
              </a:ext>
            </a:extLst>
          </p:cNvPr>
          <p:cNvGrpSpPr/>
          <p:nvPr userDrawn="1"/>
        </p:nvGrpSpPr>
        <p:grpSpPr>
          <a:xfrm>
            <a:off x="2772336" y="3893331"/>
            <a:ext cx="135636" cy="2109216"/>
            <a:chOff x="493556" y="3934801"/>
            <a:chExt cx="135636" cy="2109216"/>
          </a:xfrm>
        </p:grpSpPr>
        <p:grpSp>
          <p:nvGrpSpPr>
            <p:cNvPr id="53" name="Group 52">
              <a:extLst>
                <a:ext uri="{FF2B5EF4-FFF2-40B4-BE49-F238E27FC236}">
                  <a16:creationId xmlns:a16="http://schemas.microsoft.com/office/drawing/2014/main" id="{A7A725FA-5CAE-4FC0-A4B6-9DC9B92317DC}"/>
                </a:ext>
              </a:extLst>
            </p:cNvPr>
            <p:cNvGrpSpPr/>
            <p:nvPr userDrawn="1"/>
          </p:nvGrpSpPr>
          <p:grpSpPr>
            <a:xfrm>
              <a:off x="493556" y="3934801"/>
              <a:ext cx="135636" cy="2109216"/>
              <a:chOff x="493556" y="3934801"/>
              <a:chExt cx="135636" cy="2109216"/>
            </a:xfrm>
          </p:grpSpPr>
          <p:sp>
            <p:nvSpPr>
              <p:cNvPr id="55" name="Oval 54">
                <a:extLst>
                  <a:ext uri="{FF2B5EF4-FFF2-40B4-BE49-F238E27FC236}">
                    <a16:creationId xmlns:a16="http://schemas.microsoft.com/office/drawing/2014/main" id="{960C7921-2209-4CD9-8ECB-E50064FDDE73}"/>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95603BA3-2F39-4AF6-B566-E5B3BE9BDC12}"/>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Rectangle 53">
              <a:extLst>
                <a:ext uri="{FF2B5EF4-FFF2-40B4-BE49-F238E27FC236}">
                  <a16:creationId xmlns:a16="http://schemas.microsoft.com/office/drawing/2014/main" id="{18A292F8-E3C8-4FEC-A8CC-5A544F7CF68D}"/>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7" name="Group 56">
            <a:extLst>
              <a:ext uri="{FF2B5EF4-FFF2-40B4-BE49-F238E27FC236}">
                <a16:creationId xmlns:a16="http://schemas.microsoft.com/office/drawing/2014/main" id="{CD6536B9-617C-4686-A1BD-068DD0194931}"/>
              </a:ext>
            </a:extLst>
          </p:cNvPr>
          <p:cNvGrpSpPr/>
          <p:nvPr userDrawn="1"/>
        </p:nvGrpSpPr>
        <p:grpSpPr>
          <a:xfrm>
            <a:off x="3485291" y="3893331"/>
            <a:ext cx="135636" cy="2109216"/>
            <a:chOff x="493556" y="3934801"/>
            <a:chExt cx="135636" cy="2109216"/>
          </a:xfrm>
        </p:grpSpPr>
        <p:grpSp>
          <p:nvGrpSpPr>
            <p:cNvPr id="58" name="Group 57">
              <a:extLst>
                <a:ext uri="{FF2B5EF4-FFF2-40B4-BE49-F238E27FC236}">
                  <a16:creationId xmlns:a16="http://schemas.microsoft.com/office/drawing/2014/main" id="{3B6D9C3F-AD1E-4287-AA80-D10F02B658F8}"/>
                </a:ext>
              </a:extLst>
            </p:cNvPr>
            <p:cNvGrpSpPr/>
            <p:nvPr userDrawn="1"/>
          </p:nvGrpSpPr>
          <p:grpSpPr>
            <a:xfrm>
              <a:off x="493556" y="3934801"/>
              <a:ext cx="135636" cy="2109216"/>
              <a:chOff x="493556" y="3934801"/>
              <a:chExt cx="135636" cy="2109216"/>
            </a:xfrm>
          </p:grpSpPr>
          <p:sp>
            <p:nvSpPr>
              <p:cNvPr id="60" name="Oval 59">
                <a:extLst>
                  <a:ext uri="{FF2B5EF4-FFF2-40B4-BE49-F238E27FC236}">
                    <a16:creationId xmlns:a16="http://schemas.microsoft.com/office/drawing/2014/main" id="{38F9BBFB-48C7-4D03-ABCC-1706CB586AC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746F794E-3675-4E9A-84E3-A0DFB565666B}"/>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9" name="Rectangle 58">
              <a:extLst>
                <a:ext uri="{FF2B5EF4-FFF2-40B4-BE49-F238E27FC236}">
                  <a16:creationId xmlns:a16="http://schemas.microsoft.com/office/drawing/2014/main" id="{C116650C-4EA2-4BF6-BBA1-E58111DB657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61">
            <a:extLst>
              <a:ext uri="{FF2B5EF4-FFF2-40B4-BE49-F238E27FC236}">
                <a16:creationId xmlns:a16="http://schemas.microsoft.com/office/drawing/2014/main" id="{E0620E62-F808-4F22-B91C-2CE658597574}"/>
              </a:ext>
            </a:extLst>
          </p:cNvPr>
          <p:cNvGrpSpPr/>
          <p:nvPr userDrawn="1"/>
        </p:nvGrpSpPr>
        <p:grpSpPr>
          <a:xfrm>
            <a:off x="3781266" y="3899427"/>
            <a:ext cx="135636" cy="2109216"/>
            <a:chOff x="493556" y="3934801"/>
            <a:chExt cx="135636" cy="2109216"/>
          </a:xfrm>
        </p:grpSpPr>
        <p:grpSp>
          <p:nvGrpSpPr>
            <p:cNvPr id="63" name="Group 62">
              <a:extLst>
                <a:ext uri="{FF2B5EF4-FFF2-40B4-BE49-F238E27FC236}">
                  <a16:creationId xmlns:a16="http://schemas.microsoft.com/office/drawing/2014/main" id="{DE9C994E-1406-4BF0-9C37-B680A277220E}"/>
                </a:ext>
              </a:extLst>
            </p:cNvPr>
            <p:cNvGrpSpPr/>
            <p:nvPr userDrawn="1"/>
          </p:nvGrpSpPr>
          <p:grpSpPr>
            <a:xfrm>
              <a:off x="493556" y="3934801"/>
              <a:ext cx="135636" cy="2109216"/>
              <a:chOff x="493556" y="3934801"/>
              <a:chExt cx="135636" cy="2109216"/>
            </a:xfrm>
          </p:grpSpPr>
          <p:sp>
            <p:nvSpPr>
              <p:cNvPr id="65" name="Oval 64">
                <a:extLst>
                  <a:ext uri="{FF2B5EF4-FFF2-40B4-BE49-F238E27FC236}">
                    <a16:creationId xmlns:a16="http://schemas.microsoft.com/office/drawing/2014/main" id="{73B6587E-5AB2-498B-B91B-1EBDB61BE4C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a:extLst>
                  <a:ext uri="{FF2B5EF4-FFF2-40B4-BE49-F238E27FC236}">
                    <a16:creationId xmlns:a16="http://schemas.microsoft.com/office/drawing/2014/main" id="{F3DB834C-F9B0-4B6B-A08B-CF810C57FEBF}"/>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Rectangle 63">
              <a:extLst>
                <a:ext uri="{FF2B5EF4-FFF2-40B4-BE49-F238E27FC236}">
                  <a16:creationId xmlns:a16="http://schemas.microsoft.com/office/drawing/2014/main" id="{8030B2C3-42B5-4C4D-BD81-A7F40E9B359B}"/>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7" name="Group 66">
            <a:extLst>
              <a:ext uri="{FF2B5EF4-FFF2-40B4-BE49-F238E27FC236}">
                <a16:creationId xmlns:a16="http://schemas.microsoft.com/office/drawing/2014/main" id="{604B9170-F59B-4DFD-869B-134F1EAA3321}"/>
              </a:ext>
            </a:extLst>
          </p:cNvPr>
          <p:cNvGrpSpPr/>
          <p:nvPr userDrawn="1"/>
        </p:nvGrpSpPr>
        <p:grpSpPr>
          <a:xfrm>
            <a:off x="4493921" y="3899312"/>
            <a:ext cx="135636" cy="2109216"/>
            <a:chOff x="493556" y="3934801"/>
            <a:chExt cx="135636" cy="2109216"/>
          </a:xfrm>
        </p:grpSpPr>
        <p:grpSp>
          <p:nvGrpSpPr>
            <p:cNvPr id="68" name="Group 67">
              <a:extLst>
                <a:ext uri="{FF2B5EF4-FFF2-40B4-BE49-F238E27FC236}">
                  <a16:creationId xmlns:a16="http://schemas.microsoft.com/office/drawing/2014/main" id="{69AB14C0-D3F7-41E9-BA97-28AA785787D2}"/>
                </a:ext>
              </a:extLst>
            </p:cNvPr>
            <p:cNvGrpSpPr/>
            <p:nvPr userDrawn="1"/>
          </p:nvGrpSpPr>
          <p:grpSpPr>
            <a:xfrm>
              <a:off x="493556" y="3934801"/>
              <a:ext cx="135636" cy="2109216"/>
              <a:chOff x="493556" y="3934801"/>
              <a:chExt cx="135636" cy="2109216"/>
            </a:xfrm>
          </p:grpSpPr>
          <p:sp>
            <p:nvSpPr>
              <p:cNvPr id="70" name="Oval 69">
                <a:extLst>
                  <a:ext uri="{FF2B5EF4-FFF2-40B4-BE49-F238E27FC236}">
                    <a16:creationId xmlns:a16="http://schemas.microsoft.com/office/drawing/2014/main" id="{17E4EEC5-237F-4122-A96C-03A1E0B3286D}"/>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Oval 70">
                <a:extLst>
                  <a:ext uri="{FF2B5EF4-FFF2-40B4-BE49-F238E27FC236}">
                    <a16:creationId xmlns:a16="http://schemas.microsoft.com/office/drawing/2014/main" id="{999309C0-BA60-4154-9120-F664267C331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9" name="Rectangle 68">
              <a:extLst>
                <a:ext uri="{FF2B5EF4-FFF2-40B4-BE49-F238E27FC236}">
                  <a16:creationId xmlns:a16="http://schemas.microsoft.com/office/drawing/2014/main" id="{11864E38-9E4B-4D87-81B6-27D84517A13F}"/>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2" name="Group 71">
            <a:extLst>
              <a:ext uri="{FF2B5EF4-FFF2-40B4-BE49-F238E27FC236}">
                <a16:creationId xmlns:a16="http://schemas.microsoft.com/office/drawing/2014/main" id="{4A9A25F1-82E1-4CAB-A46C-5D2560A15B8B}"/>
              </a:ext>
            </a:extLst>
          </p:cNvPr>
          <p:cNvGrpSpPr/>
          <p:nvPr userDrawn="1"/>
        </p:nvGrpSpPr>
        <p:grpSpPr>
          <a:xfrm>
            <a:off x="4787222" y="3897522"/>
            <a:ext cx="135636" cy="2109216"/>
            <a:chOff x="493556" y="3934801"/>
            <a:chExt cx="135636" cy="2109216"/>
          </a:xfrm>
        </p:grpSpPr>
        <p:grpSp>
          <p:nvGrpSpPr>
            <p:cNvPr id="73" name="Group 72">
              <a:extLst>
                <a:ext uri="{FF2B5EF4-FFF2-40B4-BE49-F238E27FC236}">
                  <a16:creationId xmlns:a16="http://schemas.microsoft.com/office/drawing/2014/main" id="{CCDC709A-21F2-41BB-926F-58793788147F}"/>
                </a:ext>
              </a:extLst>
            </p:cNvPr>
            <p:cNvGrpSpPr/>
            <p:nvPr userDrawn="1"/>
          </p:nvGrpSpPr>
          <p:grpSpPr>
            <a:xfrm>
              <a:off x="493556" y="3934801"/>
              <a:ext cx="135636" cy="2109216"/>
              <a:chOff x="493556" y="3934801"/>
              <a:chExt cx="135636" cy="2109216"/>
            </a:xfrm>
          </p:grpSpPr>
          <p:sp>
            <p:nvSpPr>
              <p:cNvPr id="75" name="Oval 74">
                <a:extLst>
                  <a:ext uri="{FF2B5EF4-FFF2-40B4-BE49-F238E27FC236}">
                    <a16:creationId xmlns:a16="http://schemas.microsoft.com/office/drawing/2014/main" id="{6D6E17A9-74EA-4BDD-A6F3-AA6A3CE2137E}"/>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6897E21D-7FC4-4643-9ED4-87F995D058DD}"/>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4" name="Rectangle 73">
              <a:extLst>
                <a:ext uri="{FF2B5EF4-FFF2-40B4-BE49-F238E27FC236}">
                  <a16:creationId xmlns:a16="http://schemas.microsoft.com/office/drawing/2014/main" id="{5693400F-8857-472B-A63A-738200882C80}"/>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6">
            <a:extLst>
              <a:ext uri="{FF2B5EF4-FFF2-40B4-BE49-F238E27FC236}">
                <a16:creationId xmlns:a16="http://schemas.microsoft.com/office/drawing/2014/main" id="{9D52A237-5EC0-4E25-88DB-15DC1F52A4A5}"/>
              </a:ext>
            </a:extLst>
          </p:cNvPr>
          <p:cNvGrpSpPr/>
          <p:nvPr userDrawn="1"/>
        </p:nvGrpSpPr>
        <p:grpSpPr>
          <a:xfrm>
            <a:off x="5476772" y="3895136"/>
            <a:ext cx="135636" cy="2109216"/>
            <a:chOff x="493556" y="3934801"/>
            <a:chExt cx="135636" cy="2109216"/>
          </a:xfrm>
        </p:grpSpPr>
        <p:grpSp>
          <p:nvGrpSpPr>
            <p:cNvPr id="78" name="Group 77">
              <a:extLst>
                <a:ext uri="{FF2B5EF4-FFF2-40B4-BE49-F238E27FC236}">
                  <a16:creationId xmlns:a16="http://schemas.microsoft.com/office/drawing/2014/main" id="{4562E022-9203-4418-BB94-9F85E0977C97}"/>
                </a:ext>
              </a:extLst>
            </p:cNvPr>
            <p:cNvGrpSpPr/>
            <p:nvPr userDrawn="1"/>
          </p:nvGrpSpPr>
          <p:grpSpPr>
            <a:xfrm>
              <a:off x="493556" y="3934801"/>
              <a:ext cx="135636" cy="2109216"/>
              <a:chOff x="493556" y="3934801"/>
              <a:chExt cx="135636" cy="2109216"/>
            </a:xfrm>
          </p:grpSpPr>
          <p:sp>
            <p:nvSpPr>
              <p:cNvPr id="80" name="Oval 79">
                <a:extLst>
                  <a:ext uri="{FF2B5EF4-FFF2-40B4-BE49-F238E27FC236}">
                    <a16:creationId xmlns:a16="http://schemas.microsoft.com/office/drawing/2014/main" id="{CA499571-001B-4362-9B41-958BB0E42870}"/>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E3955F4D-7632-4B33-855D-92A3B32DF90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9" name="Rectangle 78">
              <a:extLst>
                <a:ext uri="{FF2B5EF4-FFF2-40B4-BE49-F238E27FC236}">
                  <a16:creationId xmlns:a16="http://schemas.microsoft.com/office/drawing/2014/main" id="{FE303340-6D42-4513-9E47-364A4C57046F}"/>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2" name="Group 81">
            <a:extLst>
              <a:ext uri="{FF2B5EF4-FFF2-40B4-BE49-F238E27FC236}">
                <a16:creationId xmlns:a16="http://schemas.microsoft.com/office/drawing/2014/main" id="{50D15DE6-2BFB-4DF6-8C9C-6C95453A1503}"/>
              </a:ext>
            </a:extLst>
          </p:cNvPr>
          <p:cNvGrpSpPr/>
          <p:nvPr userDrawn="1"/>
        </p:nvGrpSpPr>
        <p:grpSpPr>
          <a:xfrm>
            <a:off x="5766813" y="3897903"/>
            <a:ext cx="135636" cy="2109216"/>
            <a:chOff x="493556" y="3934801"/>
            <a:chExt cx="135636" cy="2109216"/>
          </a:xfrm>
        </p:grpSpPr>
        <p:grpSp>
          <p:nvGrpSpPr>
            <p:cNvPr id="83" name="Group 82">
              <a:extLst>
                <a:ext uri="{FF2B5EF4-FFF2-40B4-BE49-F238E27FC236}">
                  <a16:creationId xmlns:a16="http://schemas.microsoft.com/office/drawing/2014/main" id="{A4D37B17-7E7E-483D-838A-9F71073ADDCE}"/>
                </a:ext>
              </a:extLst>
            </p:cNvPr>
            <p:cNvGrpSpPr/>
            <p:nvPr userDrawn="1"/>
          </p:nvGrpSpPr>
          <p:grpSpPr>
            <a:xfrm>
              <a:off x="493556" y="3934801"/>
              <a:ext cx="135636" cy="2109216"/>
              <a:chOff x="493556" y="3934801"/>
              <a:chExt cx="135636" cy="2109216"/>
            </a:xfrm>
          </p:grpSpPr>
          <p:sp>
            <p:nvSpPr>
              <p:cNvPr id="85" name="Oval 84">
                <a:extLst>
                  <a:ext uri="{FF2B5EF4-FFF2-40B4-BE49-F238E27FC236}">
                    <a16:creationId xmlns:a16="http://schemas.microsoft.com/office/drawing/2014/main" id="{F473B07A-1D46-4CC0-A601-B114E00733E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val 85">
                <a:extLst>
                  <a:ext uri="{FF2B5EF4-FFF2-40B4-BE49-F238E27FC236}">
                    <a16:creationId xmlns:a16="http://schemas.microsoft.com/office/drawing/2014/main" id="{5E797799-5149-4464-8E60-4FA4D5EC985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4" name="Rectangle 83">
              <a:extLst>
                <a:ext uri="{FF2B5EF4-FFF2-40B4-BE49-F238E27FC236}">
                  <a16:creationId xmlns:a16="http://schemas.microsoft.com/office/drawing/2014/main" id="{EC97B7FD-DE6C-4617-B7C4-D5FA81FAE1A2}"/>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a16="http://schemas.microsoft.com/office/drawing/2014/main" id="{C88734B5-28D7-4754-BFFE-516E1659AD23}"/>
              </a:ext>
            </a:extLst>
          </p:cNvPr>
          <p:cNvGrpSpPr/>
          <p:nvPr userDrawn="1"/>
        </p:nvGrpSpPr>
        <p:grpSpPr>
          <a:xfrm>
            <a:off x="1468571" y="4997249"/>
            <a:ext cx="145104" cy="1007563"/>
            <a:chOff x="1468571" y="4997249"/>
            <a:chExt cx="145104" cy="1007563"/>
          </a:xfrm>
        </p:grpSpPr>
        <p:sp>
          <p:nvSpPr>
            <p:cNvPr id="7" name="Oval 6">
              <a:extLst>
                <a:ext uri="{FF2B5EF4-FFF2-40B4-BE49-F238E27FC236}">
                  <a16:creationId xmlns:a16="http://schemas.microsoft.com/office/drawing/2014/main" id="{4C796D3D-B197-4BB5-BEFB-637B8397EEEA}"/>
                </a:ext>
              </a:extLst>
            </p:cNvPr>
            <p:cNvSpPr/>
            <p:nvPr userDrawn="1"/>
          </p:nvSpPr>
          <p:spPr>
            <a:xfrm>
              <a:off x="1468895" y="4997249"/>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28E1332A-DB2F-4BEE-A70F-DC35AA482D96}"/>
                </a:ext>
              </a:extLst>
            </p:cNvPr>
            <p:cNvSpPr/>
            <p:nvPr userDrawn="1"/>
          </p:nvSpPr>
          <p:spPr>
            <a:xfrm>
              <a:off x="1468571" y="5860032"/>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7A4D364E-B877-4D94-A019-1E8F827F4D4A}"/>
                </a:ext>
              </a:extLst>
            </p:cNvPr>
            <p:cNvSpPr/>
            <p:nvPr userDrawn="1"/>
          </p:nvSpPr>
          <p:spPr>
            <a:xfrm>
              <a:off x="1468881" y="5062483"/>
              <a:ext cx="144780" cy="873986"/>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2CC301C2-4509-428E-BDCF-D1F4C66B9DFE}"/>
              </a:ext>
            </a:extLst>
          </p:cNvPr>
          <p:cNvGrpSpPr/>
          <p:nvPr userDrawn="1"/>
        </p:nvGrpSpPr>
        <p:grpSpPr>
          <a:xfrm>
            <a:off x="1770042" y="4119332"/>
            <a:ext cx="145104" cy="1883096"/>
            <a:chOff x="1770042" y="4119332"/>
            <a:chExt cx="145104" cy="1883096"/>
          </a:xfrm>
        </p:grpSpPr>
        <p:sp>
          <p:nvSpPr>
            <p:cNvPr id="93" name="Oval 92">
              <a:extLst>
                <a:ext uri="{FF2B5EF4-FFF2-40B4-BE49-F238E27FC236}">
                  <a16:creationId xmlns:a16="http://schemas.microsoft.com/office/drawing/2014/main" id="{5C9B0F3F-A9B3-4C0E-B6F2-EDA1D427BD11}"/>
                </a:ext>
              </a:extLst>
            </p:cNvPr>
            <p:cNvSpPr/>
            <p:nvPr userDrawn="1"/>
          </p:nvSpPr>
          <p:spPr>
            <a:xfrm>
              <a:off x="1770366" y="4119332"/>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Oval 93">
              <a:extLst>
                <a:ext uri="{FF2B5EF4-FFF2-40B4-BE49-F238E27FC236}">
                  <a16:creationId xmlns:a16="http://schemas.microsoft.com/office/drawing/2014/main" id="{DBD3561A-0FB2-45AF-A066-A3F9C9CB7121}"/>
                </a:ext>
              </a:extLst>
            </p:cNvPr>
            <p:cNvSpPr/>
            <p:nvPr userDrawn="1"/>
          </p:nvSpPr>
          <p:spPr>
            <a:xfrm>
              <a:off x="1770042" y="5857648"/>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a:extLst>
                <a:ext uri="{FF2B5EF4-FFF2-40B4-BE49-F238E27FC236}">
                  <a16:creationId xmlns:a16="http://schemas.microsoft.com/office/drawing/2014/main" id="{04407EDA-3D11-4F93-9A88-7D06BBA52BD6}"/>
                </a:ext>
              </a:extLst>
            </p:cNvPr>
            <p:cNvSpPr/>
            <p:nvPr userDrawn="1"/>
          </p:nvSpPr>
          <p:spPr>
            <a:xfrm>
              <a:off x="1770352" y="4190881"/>
              <a:ext cx="144780" cy="1743204"/>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a:extLst>
              <a:ext uri="{FF2B5EF4-FFF2-40B4-BE49-F238E27FC236}">
                <a16:creationId xmlns:a16="http://schemas.microsoft.com/office/drawing/2014/main" id="{F42A8CA0-B918-44AE-9A9E-208BFF3A1CE5}"/>
              </a:ext>
            </a:extLst>
          </p:cNvPr>
          <p:cNvGrpSpPr/>
          <p:nvPr userDrawn="1"/>
        </p:nvGrpSpPr>
        <p:grpSpPr>
          <a:xfrm>
            <a:off x="2476164" y="5059635"/>
            <a:ext cx="145104" cy="942793"/>
            <a:chOff x="2476164" y="5059635"/>
            <a:chExt cx="145104" cy="942793"/>
          </a:xfrm>
        </p:grpSpPr>
        <p:sp>
          <p:nvSpPr>
            <p:cNvPr id="116" name="Oval 115">
              <a:extLst>
                <a:ext uri="{FF2B5EF4-FFF2-40B4-BE49-F238E27FC236}">
                  <a16:creationId xmlns:a16="http://schemas.microsoft.com/office/drawing/2014/main" id="{49B613A4-52EE-4F1F-A1FE-5BB2BB718FBA}"/>
                </a:ext>
              </a:extLst>
            </p:cNvPr>
            <p:cNvSpPr/>
            <p:nvPr userDrawn="1"/>
          </p:nvSpPr>
          <p:spPr>
            <a:xfrm>
              <a:off x="2476488" y="5059635"/>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a:extLst>
                <a:ext uri="{FF2B5EF4-FFF2-40B4-BE49-F238E27FC236}">
                  <a16:creationId xmlns:a16="http://schemas.microsoft.com/office/drawing/2014/main" id="{E91063BF-C80D-488A-8EBF-1A2436CA7920}"/>
                </a:ext>
              </a:extLst>
            </p:cNvPr>
            <p:cNvSpPr/>
            <p:nvPr userDrawn="1"/>
          </p:nvSpPr>
          <p:spPr>
            <a:xfrm>
              <a:off x="2476164" y="5857648"/>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42CB1289-F3E5-4F88-AA15-3D9B7CDAAF3A}"/>
                </a:ext>
              </a:extLst>
            </p:cNvPr>
            <p:cNvSpPr/>
            <p:nvPr userDrawn="1"/>
          </p:nvSpPr>
          <p:spPr>
            <a:xfrm>
              <a:off x="2476474" y="5150431"/>
              <a:ext cx="144780" cy="783653"/>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405FB986-F1BD-4906-9D4F-BD66CA394E0A}"/>
              </a:ext>
            </a:extLst>
          </p:cNvPr>
          <p:cNvGrpSpPr/>
          <p:nvPr userDrawn="1"/>
        </p:nvGrpSpPr>
        <p:grpSpPr>
          <a:xfrm>
            <a:off x="2766205" y="4842021"/>
            <a:ext cx="145577" cy="1160407"/>
            <a:chOff x="2766205" y="4842021"/>
            <a:chExt cx="145577" cy="1160407"/>
          </a:xfrm>
        </p:grpSpPr>
        <p:sp>
          <p:nvSpPr>
            <p:cNvPr id="119" name="Oval 118">
              <a:extLst>
                <a:ext uri="{FF2B5EF4-FFF2-40B4-BE49-F238E27FC236}">
                  <a16:creationId xmlns:a16="http://schemas.microsoft.com/office/drawing/2014/main" id="{E3026DD7-B684-4D09-9F85-DED35718ECDF}"/>
                </a:ext>
              </a:extLst>
            </p:cNvPr>
            <p:cNvSpPr/>
            <p:nvPr userDrawn="1"/>
          </p:nvSpPr>
          <p:spPr>
            <a:xfrm>
              <a:off x="2767002" y="4842021"/>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a:extLst>
                <a:ext uri="{FF2B5EF4-FFF2-40B4-BE49-F238E27FC236}">
                  <a16:creationId xmlns:a16="http://schemas.microsoft.com/office/drawing/2014/main" id="{FD3F23F2-5D63-415D-B236-65413FF25CA6}"/>
                </a:ext>
              </a:extLst>
            </p:cNvPr>
            <p:cNvSpPr/>
            <p:nvPr userDrawn="1"/>
          </p:nvSpPr>
          <p:spPr>
            <a:xfrm>
              <a:off x="2766205" y="5857648"/>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846E76E8-107E-430B-8587-630112443BE5}"/>
                </a:ext>
              </a:extLst>
            </p:cNvPr>
            <p:cNvSpPr/>
            <p:nvPr userDrawn="1"/>
          </p:nvSpPr>
          <p:spPr>
            <a:xfrm>
              <a:off x="2766748" y="4929776"/>
              <a:ext cx="144780" cy="1004307"/>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 name="Group 20">
            <a:extLst>
              <a:ext uri="{FF2B5EF4-FFF2-40B4-BE49-F238E27FC236}">
                <a16:creationId xmlns:a16="http://schemas.microsoft.com/office/drawing/2014/main" id="{6520256A-562E-4B97-9624-7BD4690A9C32}"/>
              </a:ext>
            </a:extLst>
          </p:cNvPr>
          <p:cNvGrpSpPr/>
          <p:nvPr userDrawn="1"/>
        </p:nvGrpSpPr>
        <p:grpSpPr>
          <a:xfrm>
            <a:off x="3477929" y="5338497"/>
            <a:ext cx="145888" cy="663931"/>
            <a:chOff x="3477929" y="5338497"/>
            <a:chExt cx="145888" cy="663931"/>
          </a:xfrm>
        </p:grpSpPr>
        <p:sp>
          <p:nvSpPr>
            <p:cNvPr id="122" name="Oval 121">
              <a:extLst>
                <a:ext uri="{FF2B5EF4-FFF2-40B4-BE49-F238E27FC236}">
                  <a16:creationId xmlns:a16="http://schemas.microsoft.com/office/drawing/2014/main" id="{AF9014A7-0725-4561-A69C-07C7A5B03146}"/>
                </a:ext>
              </a:extLst>
            </p:cNvPr>
            <p:cNvSpPr/>
            <p:nvPr userDrawn="1"/>
          </p:nvSpPr>
          <p:spPr>
            <a:xfrm>
              <a:off x="3477929" y="5338497"/>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2C9961D5-504F-4B0D-856B-624F1023BDF0}"/>
                </a:ext>
              </a:extLst>
            </p:cNvPr>
            <p:cNvSpPr/>
            <p:nvPr userDrawn="1"/>
          </p:nvSpPr>
          <p:spPr>
            <a:xfrm>
              <a:off x="3478351" y="5857648"/>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a16="http://schemas.microsoft.com/office/drawing/2014/main" id="{A1FF0C85-D2A8-42DF-8100-B648CDB8ECBE}"/>
                </a:ext>
              </a:extLst>
            </p:cNvPr>
            <p:cNvSpPr/>
            <p:nvPr userDrawn="1"/>
          </p:nvSpPr>
          <p:spPr>
            <a:xfrm>
              <a:off x="3479037" y="5412817"/>
              <a:ext cx="144780" cy="521267"/>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a:extLst>
              <a:ext uri="{FF2B5EF4-FFF2-40B4-BE49-F238E27FC236}">
                <a16:creationId xmlns:a16="http://schemas.microsoft.com/office/drawing/2014/main" id="{4B423732-2A1F-40F7-9F32-A918BEA73227}"/>
              </a:ext>
            </a:extLst>
          </p:cNvPr>
          <p:cNvGrpSpPr/>
          <p:nvPr userDrawn="1"/>
        </p:nvGrpSpPr>
        <p:grpSpPr>
          <a:xfrm>
            <a:off x="3776687" y="5771949"/>
            <a:ext cx="145888" cy="236910"/>
            <a:chOff x="3776687" y="5771949"/>
            <a:chExt cx="145888" cy="236910"/>
          </a:xfrm>
        </p:grpSpPr>
        <p:sp>
          <p:nvSpPr>
            <p:cNvPr id="125" name="Oval 124">
              <a:extLst>
                <a:ext uri="{FF2B5EF4-FFF2-40B4-BE49-F238E27FC236}">
                  <a16:creationId xmlns:a16="http://schemas.microsoft.com/office/drawing/2014/main" id="{36418F9A-831C-47A3-A2A4-78074C275473}"/>
                </a:ext>
              </a:extLst>
            </p:cNvPr>
            <p:cNvSpPr/>
            <p:nvPr userDrawn="1"/>
          </p:nvSpPr>
          <p:spPr>
            <a:xfrm>
              <a:off x="3777795" y="5771949"/>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Oval 125">
              <a:extLst>
                <a:ext uri="{FF2B5EF4-FFF2-40B4-BE49-F238E27FC236}">
                  <a16:creationId xmlns:a16="http://schemas.microsoft.com/office/drawing/2014/main" id="{73FF9703-C889-4643-ACCF-C203EBE88F32}"/>
                </a:ext>
              </a:extLst>
            </p:cNvPr>
            <p:cNvSpPr/>
            <p:nvPr userDrawn="1"/>
          </p:nvSpPr>
          <p:spPr>
            <a:xfrm>
              <a:off x="3776687" y="5864079"/>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F4FF4A8C-BE76-4C16-BD50-A15EA1B2777E}"/>
                </a:ext>
              </a:extLst>
            </p:cNvPr>
            <p:cNvSpPr/>
            <p:nvPr userDrawn="1"/>
          </p:nvSpPr>
          <p:spPr>
            <a:xfrm>
              <a:off x="3777414" y="5849673"/>
              <a:ext cx="144780" cy="95609"/>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 name="Group 21">
            <a:extLst>
              <a:ext uri="{FF2B5EF4-FFF2-40B4-BE49-F238E27FC236}">
                <a16:creationId xmlns:a16="http://schemas.microsoft.com/office/drawing/2014/main" id="{70529D7D-EC8B-4208-AF15-08355AF4813F}"/>
              </a:ext>
            </a:extLst>
          </p:cNvPr>
          <p:cNvGrpSpPr/>
          <p:nvPr userDrawn="1"/>
        </p:nvGrpSpPr>
        <p:grpSpPr>
          <a:xfrm>
            <a:off x="4782123" y="5783836"/>
            <a:ext cx="146304" cy="227935"/>
            <a:chOff x="4782123" y="5783836"/>
            <a:chExt cx="146304" cy="227935"/>
          </a:xfrm>
        </p:grpSpPr>
        <p:sp>
          <p:nvSpPr>
            <p:cNvPr id="128" name="Oval 127">
              <a:extLst>
                <a:ext uri="{FF2B5EF4-FFF2-40B4-BE49-F238E27FC236}">
                  <a16:creationId xmlns:a16="http://schemas.microsoft.com/office/drawing/2014/main" id="{BB5E9039-E315-449F-9185-7BC51F917BF9}"/>
                </a:ext>
              </a:extLst>
            </p:cNvPr>
            <p:cNvSpPr/>
            <p:nvPr userDrawn="1"/>
          </p:nvSpPr>
          <p:spPr>
            <a:xfrm>
              <a:off x="4782123" y="5783836"/>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Oval 128">
              <a:extLst>
                <a:ext uri="{FF2B5EF4-FFF2-40B4-BE49-F238E27FC236}">
                  <a16:creationId xmlns:a16="http://schemas.microsoft.com/office/drawing/2014/main" id="{7484E405-CC42-43F4-A33F-CE9AFE3DC3FC}"/>
                </a:ext>
              </a:extLst>
            </p:cNvPr>
            <p:cNvSpPr/>
            <p:nvPr userDrawn="1"/>
          </p:nvSpPr>
          <p:spPr>
            <a:xfrm>
              <a:off x="4783647" y="5866991"/>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a:extLst>
                <a:ext uri="{FF2B5EF4-FFF2-40B4-BE49-F238E27FC236}">
                  <a16:creationId xmlns:a16="http://schemas.microsoft.com/office/drawing/2014/main" id="{0F15B6EB-CD3F-4444-AEDB-1EBE208AB48D}"/>
                </a:ext>
              </a:extLst>
            </p:cNvPr>
            <p:cNvSpPr/>
            <p:nvPr userDrawn="1"/>
          </p:nvSpPr>
          <p:spPr>
            <a:xfrm>
              <a:off x="4783647" y="5868896"/>
              <a:ext cx="144780" cy="72901"/>
            </a:xfrm>
            <a:prstGeom prst="rect">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Group 22">
            <a:extLst>
              <a:ext uri="{FF2B5EF4-FFF2-40B4-BE49-F238E27FC236}">
                <a16:creationId xmlns:a16="http://schemas.microsoft.com/office/drawing/2014/main" id="{A0951240-8711-4D79-A973-22A2BE5C21A5}"/>
              </a:ext>
            </a:extLst>
          </p:cNvPr>
          <p:cNvGrpSpPr/>
          <p:nvPr userDrawn="1"/>
        </p:nvGrpSpPr>
        <p:grpSpPr>
          <a:xfrm>
            <a:off x="4490537" y="5631957"/>
            <a:ext cx="146304" cy="373261"/>
            <a:chOff x="4490537" y="5631957"/>
            <a:chExt cx="146304" cy="373261"/>
          </a:xfrm>
        </p:grpSpPr>
        <p:sp>
          <p:nvSpPr>
            <p:cNvPr id="131" name="Oval 130">
              <a:extLst>
                <a:ext uri="{FF2B5EF4-FFF2-40B4-BE49-F238E27FC236}">
                  <a16:creationId xmlns:a16="http://schemas.microsoft.com/office/drawing/2014/main" id="{70240722-C6A2-4433-B9D2-C49089B0176E}"/>
                </a:ext>
              </a:extLst>
            </p:cNvPr>
            <p:cNvSpPr/>
            <p:nvPr userDrawn="1"/>
          </p:nvSpPr>
          <p:spPr>
            <a:xfrm>
              <a:off x="4490537" y="5631957"/>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DD22B2D4-CA0B-4CD9-BD0D-EDC02F0B8056}"/>
                </a:ext>
              </a:extLst>
            </p:cNvPr>
            <p:cNvSpPr/>
            <p:nvPr userDrawn="1"/>
          </p:nvSpPr>
          <p:spPr>
            <a:xfrm>
              <a:off x="4492061" y="5860438"/>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CED71068-74A6-401F-8E22-85EA6A59EAA1}"/>
                </a:ext>
              </a:extLst>
            </p:cNvPr>
            <p:cNvSpPr/>
            <p:nvPr userDrawn="1"/>
          </p:nvSpPr>
          <p:spPr>
            <a:xfrm>
              <a:off x="4492061" y="5699013"/>
              <a:ext cx="144780" cy="23623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4" name="Oval 133">
            <a:extLst>
              <a:ext uri="{FF2B5EF4-FFF2-40B4-BE49-F238E27FC236}">
                <a16:creationId xmlns:a16="http://schemas.microsoft.com/office/drawing/2014/main" id="{25045FE8-1592-45F8-90B9-321ED3410C1B}"/>
              </a:ext>
            </a:extLst>
          </p:cNvPr>
          <p:cNvSpPr/>
          <p:nvPr userDrawn="1"/>
        </p:nvSpPr>
        <p:spPr>
          <a:xfrm>
            <a:off x="5762789" y="5853912"/>
            <a:ext cx="144780" cy="144780"/>
          </a:xfrm>
          <a:prstGeom prst="ellipse">
            <a:avLst/>
          </a:prstGeom>
          <a:solidFill>
            <a:srgbClr val="D0066A"/>
          </a:solidFill>
          <a:ln>
            <a:solidFill>
              <a:srgbClr val="D00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2103F29D-CB1E-4485-84D8-C521774406D1}"/>
              </a:ext>
            </a:extLst>
          </p:cNvPr>
          <p:cNvGrpSpPr/>
          <p:nvPr userDrawn="1"/>
        </p:nvGrpSpPr>
        <p:grpSpPr>
          <a:xfrm>
            <a:off x="5481721" y="5608159"/>
            <a:ext cx="144780" cy="390912"/>
            <a:chOff x="5481721" y="5631019"/>
            <a:chExt cx="144780" cy="390912"/>
          </a:xfrm>
        </p:grpSpPr>
        <p:sp>
          <p:nvSpPr>
            <p:cNvPr id="142" name="Oval 141">
              <a:extLst>
                <a:ext uri="{FF2B5EF4-FFF2-40B4-BE49-F238E27FC236}">
                  <a16:creationId xmlns:a16="http://schemas.microsoft.com/office/drawing/2014/main" id="{CE7E195B-7A76-46CF-AC66-7BCB393E2B13}"/>
                </a:ext>
              </a:extLst>
            </p:cNvPr>
            <p:cNvSpPr/>
            <p:nvPr userDrawn="1"/>
          </p:nvSpPr>
          <p:spPr>
            <a:xfrm>
              <a:off x="5481721" y="5877151"/>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B01403A7-A1B5-476E-BA71-A40D10DFA234}"/>
                </a:ext>
              </a:extLst>
            </p:cNvPr>
            <p:cNvGrpSpPr/>
            <p:nvPr userDrawn="1"/>
          </p:nvGrpSpPr>
          <p:grpSpPr>
            <a:xfrm>
              <a:off x="5481721" y="5631019"/>
              <a:ext cx="144780" cy="320938"/>
              <a:chOff x="5481721" y="5631019"/>
              <a:chExt cx="144780" cy="320938"/>
            </a:xfrm>
          </p:grpSpPr>
          <p:sp>
            <p:nvSpPr>
              <p:cNvPr id="143" name="Rectangle 142">
                <a:extLst>
                  <a:ext uri="{FF2B5EF4-FFF2-40B4-BE49-F238E27FC236}">
                    <a16:creationId xmlns:a16="http://schemas.microsoft.com/office/drawing/2014/main" id="{625E70DF-4142-4F6F-AC1C-37CDD56AD597}"/>
                  </a:ext>
                </a:extLst>
              </p:cNvPr>
              <p:cNvSpPr/>
              <p:nvPr userDrawn="1"/>
            </p:nvSpPr>
            <p:spPr>
              <a:xfrm>
                <a:off x="5481721" y="5715726"/>
                <a:ext cx="144780" cy="23623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Oval 143">
                <a:extLst>
                  <a:ext uri="{FF2B5EF4-FFF2-40B4-BE49-F238E27FC236}">
                    <a16:creationId xmlns:a16="http://schemas.microsoft.com/office/drawing/2014/main" id="{98353E38-1DE3-42D3-9A58-ECBEBB2A4B9E}"/>
                  </a:ext>
                </a:extLst>
              </p:cNvPr>
              <p:cNvSpPr/>
              <p:nvPr userDrawn="1"/>
            </p:nvSpPr>
            <p:spPr>
              <a:xfrm>
                <a:off x="5481721" y="5631019"/>
                <a:ext cx="144780" cy="144780"/>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63" name="TextBox 162">
            <a:extLst>
              <a:ext uri="{FF2B5EF4-FFF2-40B4-BE49-F238E27FC236}">
                <a16:creationId xmlns:a16="http://schemas.microsoft.com/office/drawing/2014/main" id="{9784A150-ECC2-473C-BF9B-3519EF9B3FBC}"/>
              </a:ext>
            </a:extLst>
          </p:cNvPr>
          <p:cNvSpPr txBox="1"/>
          <p:nvPr userDrawn="1"/>
        </p:nvSpPr>
        <p:spPr>
          <a:xfrm>
            <a:off x="931563" y="5038404"/>
            <a:ext cx="962851" cy="307777"/>
          </a:xfrm>
          <a:prstGeom prst="rect">
            <a:avLst/>
          </a:prstGeom>
          <a:noFill/>
        </p:spPr>
        <p:txBody>
          <a:bodyPr wrap="square" rtlCol="0">
            <a:spAutoFit/>
          </a:bodyPr>
          <a:lstStyle/>
          <a:p>
            <a:r>
              <a:rPr lang="en-US" sz="1400" b="0" dirty="0"/>
              <a:t>15%</a:t>
            </a:r>
          </a:p>
        </p:txBody>
      </p:sp>
      <p:cxnSp>
        <p:nvCxnSpPr>
          <p:cNvPr id="164" name="Straight Connector 163">
            <a:extLst>
              <a:ext uri="{FF2B5EF4-FFF2-40B4-BE49-F238E27FC236}">
                <a16:creationId xmlns:a16="http://schemas.microsoft.com/office/drawing/2014/main" id="{DF22592F-104E-4506-A7E1-A7E91DD2E832}"/>
              </a:ext>
            </a:extLst>
          </p:cNvPr>
          <p:cNvCxnSpPr>
            <a:cxnSpLocks/>
          </p:cNvCxnSpPr>
          <p:nvPr userDrawn="1"/>
        </p:nvCxnSpPr>
        <p:spPr>
          <a:xfrm>
            <a:off x="1582871" y="1574314"/>
            <a:ext cx="4613821"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5" name="Straight Connector 164">
            <a:extLst>
              <a:ext uri="{FF2B5EF4-FFF2-40B4-BE49-F238E27FC236}">
                <a16:creationId xmlns:a16="http://schemas.microsoft.com/office/drawing/2014/main" id="{4575C5C6-B200-4A04-87AE-5F63C175D648}"/>
              </a:ext>
            </a:extLst>
          </p:cNvPr>
          <p:cNvCxnSpPr>
            <a:cxnSpLocks/>
          </p:cNvCxnSpPr>
          <p:nvPr userDrawn="1"/>
        </p:nvCxnSpPr>
        <p:spPr>
          <a:xfrm>
            <a:off x="1569612" y="2429374"/>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6" name="Straight Connector 165">
            <a:extLst>
              <a:ext uri="{FF2B5EF4-FFF2-40B4-BE49-F238E27FC236}">
                <a16:creationId xmlns:a16="http://schemas.microsoft.com/office/drawing/2014/main" id="{211D486E-FAFE-44B5-B0E9-FCB5BE6DB1A0}"/>
              </a:ext>
            </a:extLst>
          </p:cNvPr>
          <p:cNvCxnSpPr>
            <a:cxnSpLocks/>
          </p:cNvCxnSpPr>
          <p:nvPr userDrawn="1"/>
        </p:nvCxnSpPr>
        <p:spPr>
          <a:xfrm>
            <a:off x="1583219" y="2014155"/>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7" name="Straight Connector 166">
            <a:extLst>
              <a:ext uri="{FF2B5EF4-FFF2-40B4-BE49-F238E27FC236}">
                <a16:creationId xmlns:a16="http://schemas.microsoft.com/office/drawing/2014/main" id="{84CA3F90-68A2-42BA-9CE7-54E99AB60BBB}"/>
              </a:ext>
            </a:extLst>
          </p:cNvPr>
          <p:cNvCxnSpPr>
            <a:cxnSpLocks/>
          </p:cNvCxnSpPr>
          <p:nvPr userDrawn="1"/>
        </p:nvCxnSpPr>
        <p:spPr>
          <a:xfrm>
            <a:off x="1569612" y="113729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8" name="Straight Connector 167">
            <a:extLst>
              <a:ext uri="{FF2B5EF4-FFF2-40B4-BE49-F238E27FC236}">
                <a16:creationId xmlns:a16="http://schemas.microsoft.com/office/drawing/2014/main" id="{5C880996-A732-4462-A7DB-CFEBFA19A422}"/>
              </a:ext>
            </a:extLst>
          </p:cNvPr>
          <p:cNvCxnSpPr>
            <a:cxnSpLocks/>
          </p:cNvCxnSpPr>
          <p:nvPr userDrawn="1"/>
        </p:nvCxnSpPr>
        <p:spPr>
          <a:xfrm>
            <a:off x="1579782" y="703389"/>
            <a:ext cx="4627080" cy="0"/>
          </a:xfrm>
          <a:prstGeom prst="line">
            <a:avLst/>
          </a:prstGeom>
          <a:ln w="19050" cap="flat" cmpd="sng" algn="ctr">
            <a:solidFill>
              <a:schemeClr val="bg1">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9" name="Straight Connector 168">
            <a:extLst>
              <a:ext uri="{FF2B5EF4-FFF2-40B4-BE49-F238E27FC236}">
                <a16:creationId xmlns:a16="http://schemas.microsoft.com/office/drawing/2014/main" id="{137C1021-D181-4B24-BFF5-9D572DA006DF}"/>
              </a:ext>
            </a:extLst>
          </p:cNvPr>
          <p:cNvCxnSpPr>
            <a:cxnSpLocks/>
          </p:cNvCxnSpPr>
          <p:nvPr userDrawn="1"/>
        </p:nvCxnSpPr>
        <p:spPr>
          <a:xfrm flipV="1">
            <a:off x="1575967" y="2806890"/>
            <a:ext cx="4634333" cy="10990"/>
          </a:xfrm>
          <a:prstGeom prst="line">
            <a:avLst/>
          </a:prstGeom>
        </p:spPr>
        <p:style>
          <a:lnRef idx="1">
            <a:schemeClr val="dk1"/>
          </a:lnRef>
          <a:fillRef idx="0">
            <a:schemeClr val="dk1"/>
          </a:fillRef>
          <a:effectRef idx="0">
            <a:schemeClr val="dk1"/>
          </a:effectRef>
          <a:fontRef idx="minor">
            <a:schemeClr val="tx1"/>
          </a:fontRef>
        </p:style>
      </p:cxnSp>
      <p:sp>
        <p:nvSpPr>
          <p:cNvPr id="170" name="TextBox 169">
            <a:extLst>
              <a:ext uri="{FF2B5EF4-FFF2-40B4-BE49-F238E27FC236}">
                <a16:creationId xmlns:a16="http://schemas.microsoft.com/office/drawing/2014/main" id="{1289BDC5-A888-499E-BE9B-BA71CD7CB009}"/>
              </a:ext>
            </a:extLst>
          </p:cNvPr>
          <p:cNvSpPr txBox="1"/>
          <p:nvPr userDrawn="1"/>
        </p:nvSpPr>
        <p:spPr>
          <a:xfrm>
            <a:off x="1571363" y="2866934"/>
            <a:ext cx="962851" cy="307777"/>
          </a:xfrm>
          <a:prstGeom prst="rect">
            <a:avLst/>
          </a:prstGeom>
          <a:noFill/>
        </p:spPr>
        <p:txBody>
          <a:bodyPr wrap="square" rtlCol="0">
            <a:spAutoFit/>
          </a:bodyPr>
          <a:lstStyle/>
          <a:p>
            <a:r>
              <a:rPr lang="en-US" sz="1400" b="0" dirty="0"/>
              <a:t>0-4</a:t>
            </a:r>
          </a:p>
        </p:txBody>
      </p:sp>
      <p:sp>
        <p:nvSpPr>
          <p:cNvPr id="171" name="TextBox 170">
            <a:extLst>
              <a:ext uri="{FF2B5EF4-FFF2-40B4-BE49-F238E27FC236}">
                <a16:creationId xmlns:a16="http://schemas.microsoft.com/office/drawing/2014/main" id="{61C4D162-F444-4483-B570-57B968866340}"/>
              </a:ext>
            </a:extLst>
          </p:cNvPr>
          <p:cNvSpPr txBox="1"/>
          <p:nvPr userDrawn="1"/>
        </p:nvSpPr>
        <p:spPr>
          <a:xfrm>
            <a:off x="2604014" y="2866656"/>
            <a:ext cx="962851" cy="307777"/>
          </a:xfrm>
          <a:prstGeom prst="rect">
            <a:avLst/>
          </a:prstGeom>
          <a:noFill/>
        </p:spPr>
        <p:txBody>
          <a:bodyPr wrap="square" rtlCol="0">
            <a:spAutoFit/>
          </a:bodyPr>
          <a:lstStyle/>
          <a:p>
            <a:r>
              <a:rPr lang="en-US" sz="1400" b="0" dirty="0"/>
              <a:t>5-9</a:t>
            </a:r>
          </a:p>
        </p:txBody>
      </p:sp>
      <p:sp>
        <p:nvSpPr>
          <p:cNvPr id="172" name="TextBox 171">
            <a:extLst>
              <a:ext uri="{FF2B5EF4-FFF2-40B4-BE49-F238E27FC236}">
                <a16:creationId xmlns:a16="http://schemas.microsoft.com/office/drawing/2014/main" id="{87A792DA-95CA-4AA7-91F5-D23CE6FEC395}"/>
              </a:ext>
            </a:extLst>
          </p:cNvPr>
          <p:cNvSpPr txBox="1"/>
          <p:nvPr userDrawn="1"/>
        </p:nvSpPr>
        <p:spPr>
          <a:xfrm>
            <a:off x="3448595" y="2856768"/>
            <a:ext cx="962851" cy="307777"/>
          </a:xfrm>
          <a:prstGeom prst="rect">
            <a:avLst/>
          </a:prstGeom>
          <a:noFill/>
        </p:spPr>
        <p:txBody>
          <a:bodyPr wrap="square" rtlCol="0">
            <a:spAutoFit/>
          </a:bodyPr>
          <a:lstStyle/>
          <a:p>
            <a:r>
              <a:rPr lang="en-US" sz="1400" b="0" dirty="0"/>
              <a:t>10-14</a:t>
            </a:r>
          </a:p>
        </p:txBody>
      </p:sp>
      <p:sp>
        <p:nvSpPr>
          <p:cNvPr id="173" name="TextBox 172">
            <a:extLst>
              <a:ext uri="{FF2B5EF4-FFF2-40B4-BE49-F238E27FC236}">
                <a16:creationId xmlns:a16="http://schemas.microsoft.com/office/drawing/2014/main" id="{04FB6F94-6C66-4112-9172-89DCAF443CDC}"/>
              </a:ext>
            </a:extLst>
          </p:cNvPr>
          <p:cNvSpPr txBox="1"/>
          <p:nvPr userDrawn="1"/>
        </p:nvSpPr>
        <p:spPr>
          <a:xfrm>
            <a:off x="4554208" y="2846336"/>
            <a:ext cx="962851" cy="307777"/>
          </a:xfrm>
          <a:prstGeom prst="rect">
            <a:avLst/>
          </a:prstGeom>
          <a:noFill/>
        </p:spPr>
        <p:txBody>
          <a:bodyPr wrap="square" rtlCol="0">
            <a:spAutoFit/>
          </a:bodyPr>
          <a:lstStyle/>
          <a:p>
            <a:r>
              <a:rPr lang="en-US" sz="1400" b="0" dirty="0"/>
              <a:t>15-19</a:t>
            </a:r>
          </a:p>
        </p:txBody>
      </p:sp>
      <p:sp>
        <p:nvSpPr>
          <p:cNvPr id="174" name="TextBox 173">
            <a:extLst>
              <a:ext uri="{FF2B5EF4-FFF2-40B4-BE49-F238E27FC236}">
                <a16:creationId xmlns:a16="http://schemas.microsoft.com/office/drawing/2014/main" id="{B7E9F5DD-824B-449C-A84E-07F2841029FE}"/>
              </a:ext>
            </a:extLst>
          </p:cNvPr>
          <p:cNvSpPr txBox="1"/>
          <p:nvPr userDrawn="1"/>
        </p:nvSpPr>
        <p:spPr>
          <a:xfrm>
            <a:off x="1069380" y="2638249"/>
            <a:ext cx="962851" cy="307777"/>
          </a:xfrm>
          <a:prstGeom prst="rect">
            <a:avLst/>
          </a:prstGeom>
          <a:noFill/>
        </p:spPr>
        <p:txBody>
          <a:bodyPr wrap="square" rtlCol="0">
            <a:spAutoFit/>
          </a:bodyPr>
          <a:lstStyle/>
          <a:p>
            <a:r>
              <a:rPr lang="en-US" sz="1400" b="0" dirty="0"/>
              <a:t>0%</a:t>
            </a:r>
          </a:p>
        </p:txBody>
      </p:sp>
      <p:sp>
        <p:nvSpPr>
          <p:cNvPr id="175" name="TextBox 174">
            <a:extLst>
              <a:ext uri="{FF2B5EF4-FFF2-40B4-BE49-F238E27FC236}">
                <a16:creationId xmlns:a16="http://schemas.microsoft.com/office/drawing/2014/main" id="{76A7AD2E-1D5C-43F5-A494-B5CDF0BC96F5}"/>
              </a:ext>
            </a:extLst>
          </p:cNvPr>
          <p:cNvSpPr txBox="1"/>
          <p:nvPr userDrawn="1"/>
        </p:nvSpPr>
        <p:spPr>
          <a:xfrm>
            <a:off x="1046520" y="2260904"/>
            <a:ext cx="962851" cy="307777"/>
          </a:xfrm>
          <a:prstGeom prst="rect">
            <a:avLst/>
          </a:prstGeom>
          <a:noFill/>
        </p:spPr>
        <p:txBody>
          <a:bodyPr wrap="square" rtlCol="0">
            <a:spAutoFit/>
          </a:bodyPr>
          <a:lstStyle/>
          <a:p>
            <a:r>
              <a:rPr lang="en-US" sz="1400" b="0" dirty="0"/>
              <a:t>10%</a:t>
            </a:r>
          </a:p>
        </p:txBody>
      </p:sp>
      <p:sp>
        <p:nvSpPr>
          <p:cNvPr id="176" name="TextBox 175">
            <a:extLst>
              <a:ext uri="{FF2B5EF4-FFF2-40B4-BE49-F238E27FC236}">
                <a16:creationId xmlns:a16="http://schemas.microsoft.com/office/drawing/2014/main" id="{68FD6A86-BE45-4DDA-8AE2-46B1BEC80A0D}"/>
              </a:ext>
            </a:extLst>
          </p:cNvPr>
          <p:cNvSpPr txBox="1"/>
          <p:nvPr userDrawn="1"/>
        </p:nvSpPr>
        <p:spPr>
          <a:xfrm>
            <a:off x="1066272" y="1418331"/>
            <a:ext cx="962851" cy="307777"/>
          </a:xfrm>
          <a:prstGeom prst="rect">
            <a:avLst/>
          </a:prstGeom>
          <a:noFill/>
        </p:spPr>
        <p:txBody>
          <a:bodyPr wrap="square" rtlCol="0">
            <a:spAutoFit/>
          </a:bodyPr>
          <a:lstStyle/>
          <a:p>
            <a:r>
              <a:rPr lang="en-US" sz="1400" b="0" dirty="0"/>
              <a:t>20%</a:t>
            </a:r>
          </a:p>
        </p:txBody>
      </p:sp>
      <p:sp>
        <p:nvSpPr>
          <p:cNvPr id="177" name="TextBox 176">
            <a:extLst>
              <a:ext uri="{FF2B5EF4-FFF2-40B4-BE49-F238E27FC236}">
                <a16:creationId xmlns:a16="http://schemas.microsoft.com/office/drawing/2014/main" id="{E3D376CD-ECC1-4F8C-B70B-DC96FA2F6A3F}"/>
              </a:ext>
            </a:extLst>
          </p:cNvPr>
          <p:cNvSpPr txBox="1"/>
          <p:nvPr userDrawn="1"/>
        </p:nvSpPr>
        <p:spPr>
          <a:xfrm>
            <a:off x="1057601" y="966247"/>
            <a:ext cx="962851" cy="307777"/>
          </a:xfrm>
          <a:prstGeom prst="rect">
            <a:avLst/>
          </a:prstGeom>
          <a:noFill/>
        </p:spPr>
        <p:txBody>
          <a:bodyPr wrap="square" rtlCol="0">
            <a:spAutoFit/>
          </a:bodyPr>
          <a:lstStyle/>
          <a:p>
            <a:r>
              <a:rPr lang="en-US" sz="1400" b="0" dirty="0"/>
              <a:t>25%</a:t>
            </a:r>
          </a:p>
        </p:txBody>
      </p:sp>
      <p:sp>
        <p:nvSpPr>
          <p:cNvPr id="178" name="TextBox 177">
            <a:extLst>
              <a:ext uri="{FF2B5EF4-FFF2-40B4-BE49-F238E27FC236}">
                <a16:creationId xmlns:a16="http://schemas.microsoft.com/office/drawing/2014/main" id="{D92A3779-0B4A-478A-B1A0-FE66EC16722D}"/>
              </a:ext>
            </a:extLst>
          </p:cNvPr>
          <p:cNvSpPr txBox="1"/>
          <p:nvPr userDrawn="1"/>
        </p:nvSpPr>
        <p:spPr>
          <a:xfrm>
            <a:off x="1045864" y="577251"/>
            <a:ext cx="962851" cy="307777"/>
          </a:xfrm>
          <a:prstGeom prst="rect">
            <a:avLst/>
          </a:prstGeom>
          <a:noFill/>
        </p:spPr>
        <p:txBody>
          <a:bodyPr wrap="square" rtlCol="0">
            <a:spAutoFit/>
          </a:bodyPr>
          <a:lstStyle/>
          <a:p>
            <a:r>
              <a:rPr lang="en-US" sz="1400" b="0" dirty="0"/>
              <a:t>30%</a:t>
            </a:r>
          </a:p>
        </p:txBody>
      </p:sp>
      <p:grpSp>
        <p:nvGrpSpPr>
          <p:cNvPr id="179" name="Group 178">
            <a:extLst>
              <a:ext uri="{FF2B5EF4-FFF2-40B4-BE49-F238E27FC236}">
                <a16:creationId xmlns:a16="http://schemas.microsoft.com/office/drawing/2014/main" id="{AB06B9CE-2E6A-46F4-BF8A-DBFF122F44A8}"/>
              </a:ext>
            </a:extLst>
          </p:cNvPr>
          <p:cNvGrpSpPr/>
          <p:nvPr userDrawn="1"/>
        </p:nvGrpSpPr>
        <p:grpSpPr>
          <a:xfrm>
            <a:off x="1588178" y="696580"/>
            <a:ext cx="135636" cy="2109216"/>
            <a:chOff x="493556" y="3934801"/>
            <a:chExt cx="135636" cy="2109216"/>
          </a:xfrm>
        </p:grpSpPr>
        <p:grpSp>
          <p:nvGrpSpPr>
            <p:cNvPr id="180" name="Group 179">
              <a:extLst>
                <a:ext uri="{FF2B5EF4-FFF2-40B4-BE49-F238E27FC236}">
                  <a16:creationId xmlns:a16="http://schemas.microsoft.com/office/drawing/2014/main" id="{005D499C-D686-429F-881A-003929EB4058}"/>
                </a:ext>
              </a:extLst>
            </p:cNvPr>
            <p:cNvGrpSpPr/>
            <p:nvPr userDrawn="1"/>
          </p:nvGrpSpPr>
          <p:grpSpPr>
            <a:xfrm>
              <a:off x="493556" y="3934801"/>
              <a:ext cx="135636" cy="2109216"/>
              <a:chOff x="493556" y="3934801"/>
              <a:chExt cx="135636" cy="2109216"/>
            </a:xfrm>
          </p:grpSpPr>
          <p:sp>
            <p:nvSpPr>
              <p:cNvPr id="182" name="Oval 181">
                <a:extLst>
                  <a:ext uri="{FF2B5EF4-FFF2-40B4-BE49-F238E27FC236}">
                    <a16:creationId xmlns:a16="http://schemas.microsoft.com/office/drawing/2014/main" id="{BC0817E2-79CA-4B96-8E1B-CC7DAE9C8AA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a:extLst>
                  <a:ext uri="{FF2B5EF4-FFF2-40B4-BE49-F238E27FC236}">
                    <a16:creationId xmlns:a16="http://schemas.microsoft.com/office/drawing/2014/main" id="{C38E7251-A9E9-42B5-92AA-5A59EA058BD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1" name="Rectangle 180">
              <a:extLst>
                <a:ext uri="{FF2B5EF4-FFF2-40B4-BE49-F238E27FC236}">
                  <a16:creationId xmlns:a16="http://schemas.microsoft.com/office/drawing/2014/main" id="{92C4E36C-A1B2-4406-98E8-72C6CF2B1024}"/>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4" name="Group 183">
            <a:extLst>
              <a:ext uri="{FF2B5EF4-FFF2-40B4-BE49-F238E27FC236}">
                <a16:creationId xmlns:a16="http://schemas.microsoft.com/office/drawing/2014/main" id="{5EA98C03-7D4C-4DC7-A1A8-E01539782C4F}"/>
              </a:ext>
            </a:extLst>
          </p:cNvPr>
          <p:cNvGrpSpPr/>
          <p:nvPr userDrawn="1"/>
        </p:nvGrpSpPr>
        <p:grpSpPr>
          <a:xfrm>
            <a:off x="1885737" y="703389"/>
            <a:ext cx="135636" cy="2109216"/>
            <a:chOff x="493556" y="3934801"/>
            <a:chExt cx="135636" cy="2109216"/>
          </a:xfrm>
        </p:grpSpPr>
        <p:grpSp>
          <p:nvGrpSpPr>
            <p:cNvPr id="185" name="Group 184">
              <a:extLst>
                <a:ext uri="{FF2B5EF4-FFF2-40B4-BE49-F238E27FC236}">
                  <a16:creationId xmlns:a16="http://schemas.microsoft.com/office/drawing/2014/main" id="{A385BABA-735B-4226-991F-92040F2573D0}"/>
                </a:ext>
              </a:extLst>
            </p:cNvPr>
            <p:cNvGrpSpPr/>
            <p:nvPr userDrawn="1"/>
          </p:nvGrpSpPr>
          <p:grpSpPr>
            <a:xfrm>
              <a:off x="493556" y="3934801"/>
              <a:ext cx="135636" cy="2109216"/>
              <a:chOff x="493556" y="3934801"/>
              <a:chExt cx="135636" cy="2109216"/>
            </a:xfrm>
          </p:grpSpPr>
          <p:sp>
            <p:nvSpPr>
              <p:cNvPr id="187" name="Oval 186">
                <a:extLst>
                  <a:ext uri="{FF2B5EF4-FFF2-40B4-BE49-F238E27FC236}">
                    <a16:creationId xmlns:a16="http://schemas.microsoft.com/office/drawing/2014/main" id="{0E863C50-C398-4375-8FF5-2345407351C9}"/>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Oval 187">
                <a:extLst>
                  <a:ext uri="{FF2B5EF4-FFF2-40B4-BE49-F238E27FC236}">
                    <a16:creationId xmlns:a16="http://schemas.microsoft.com/office/drawing/2014/main" id="{120FFC02-35D8-4EAB-B0F8-6E52706991C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6" name="Rectangle 185">
              <a:extLst>
                <a:ext uri="{FF2B5EF4-FFF2-40B4-BE49-F238E27FC236}">
                  <a16:creationId xmlns:a16="http://schemas.microsoft.com/office/drawing/2014/main" id="{9B52CE28-008B-43B5-97AC-636CA649119C}"/>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9" name="Group 188">
            <a:extLst>
              <a:ext uri="{FF2B5EF4-FFF2-40B4-BE49-F238E27FC236}">
                <a16:creationId xmlns:a16="http://schemas.microsoft.com/office/drawing/2014/main" id="{6095589E-482C-488A-9E8D-5A6EBD626181}"/>
              </a:ext>
            </a:extLst>
          </p:cNvPr>
          <p:cNvGrpSpPr/>
          <p:nvPr userDrawn="1"/>
        </p:nvGrpSpPr>
        <p:grpSpPr>
          <a:xfrm>
            <a:off x="2593335" y="691686"/>
            <a:ext cx="135636" cy="2109216"/>
            <a:chOff x="493556" y="3934801"/>
            <a:chExt cx="135636" cy="2109216"/>
          </a:xfrm>
        </p:grpSpPr>
        <p:grpSp>
          <p:nvGrpSpPr>
            <p:cNvPr id="190" name="Group 189">
              <a:extLst>
                <a:ext uri="{FF2B5EF4-FFF2-40B4-BE49-F238E27FC236}">
                  <a16:creationId xmlns:a16="http://schemas.microsoft.com/office/drawing/2014/main" id="{0B811631-8726-48EE-A545-2B56BF765415}"/>
                </a:ext>
              </a:extLst>
            </p:cNvPr>
            <p:cNvGrpSpPr/>
            <p:nvPr userDrawn="1"/>
          </p:nvGrpSpPr>
          <p:grpSpPr>
            <a:xfrm>
              <a:off x="493556" y="3934801"/>
              <a:ext cx="135636" cy="2109216"/>
              <a:chOff x="493556" y="3934801"/>
              <a:chExt cx="135636" cy="2109216"/>
            </a:xfrm>
          </p:grpSpPr>
          <p:sp>
            <p:nvSpPr>
              <p:cNvPr id="192" name="Oval 191">
                <a:extLst>
                  <a:ext uri="{FF2B5EF4-FFF2-40B4-BE49-F238E27FC236}">
                    <a16:creationId xmlns:a16="http://schemas.microsoft.com/office/drawing/2014/main" id="{4F28336E-424A-4B44-8120-B04F3CC1757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3" name="Oval 192">
                <a:extLst>
                  <a:ext uri="{FF2B5EF4-FFF2-40B4-BE49-F238E27FC236}">
                    <a16:creationId xmlns:a16="http://schemas.microsoft.com/office/drawing/2014/main" id="{4466EB10-5AE6-479E-9173-B613ED2F532A}"/>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1" name="Rectangle 190">
              <a:extLst>
                <a:ext uri="{FF2B5EF4-FFF2-40B4-BE49-F238E27FC236}">
                  <a16:creationId xmlns:a16="http://schemas.microsoft.com/office/drawing/2014/main" id="{3B1453E2-F428-48E2-ABD6-FB2684558D56}"/>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4" name="Group 193">
            <a:extLst>
              <a:ext uri="{FF2B5EF4-FFF2-40B4-BE49-F238E27FC236}">
                <a16:creationId xmlns:a16="http://schemas.microsoft.com/office/drawing/2014/main" id="{E239C599-F798-40BB-A016-CCAF5C75B867}"/>
              </a:ext>
            </a:extLst>
          </p:cNvPr>
          <p:cNvGrpSpPr/>
          <p:nvPr userDrawn="1"/>
        </p:nvGrpSpPr>
        <p:grpSpPr>
          <a:xfrm>
            <a:off x="2886636" y="691686"/>
            <a:ext cx="135636" cy="2109216"/>
            <a:chOff x="493556" y="3934801"/>
            <a:chExt cx="135636" cy="2109216"/>
          </a:xfrm>
        </p:grpSpPr>
        <p:grpSp>
          <p:nvGrpSpPr>
            <p:cNvPr id="195" name="Group 194">
              <a:extLst>
                <a:ext uri="{FF2B5EF4-FFF2-40B4-BE49-F238E27FC236}">
                  <a16:creationId xmlns:a16="http://schemas.microsoft.com/office/drawing/2014/main" id="{3164CDD3-7970-4CE5-BEA5-701B2174AD89}"/>
                </a:ext>
              </a:extLst>
            </p:cNvPr>
            <p:cNvGrpSpPr/>
            <p:nvPr userDrawn="1"/>
          </p:nvGrpSpPr>
          <p:grpSpPr>
            <a:xfrm>
              <a:off x="493556" y="3934801"/>
              <a:ext cx="135636" cy="2109216"/>
              <a:chOff x="493556" y="3934801"/>
              <a:chExt cx="135636" cy="2109216"/>
            </a:xfrm>
          </p:grpSpPr>
          <p:sp>
            <p:nvSpPr>
              <p:cNvPr id="197" name="Oval 196">
                <a:extLst>
                  <a:ext uri="{FF2B5EF4-FFF2-40B4-BE49-F238E27FC236}">
                    <a16:creationId xmlns:a16="http://schemas.microsoft.com/office/drawing/2014/main" id="{96516E47-A3C0-43A8-A2B1-87E28232E1D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Oval 197">
                <a:extLst>
                  <a:ext uri="{FF2B5EF4-FFF2-40B4-BE49-F238E27FC236}">
                    <a16:creationId xmlns:a16="http://schemas.microsoft.com/office/drawing/2014/main" id="{80848F16-EDD7-4695-BA8F-8E0BC117CCF6}"/>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6" name="Rectangle 195">
              <a:extLst>
                <a:ext uri="{FF2B5EF4-FFF2-40B4-BE49-F238E27FC236}">
                  <a16:creationId xmlns:a16="http://schemas.microsoft.com/office/drawing/2014/main" id="{053ADD5D-AC1E-4736-955F-088DF29DE913}"/>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9" name="Group 198">
            <a:extLst>
              <a:ext uri="{FF2B5EF4-FFF2-40B4-BE49-F238E27FC236}">
                <a16:creationId xmlns:a16="http://schemas.microsoft.com/office/drawing/2014/main" id="{6AC85ED3-1B23-465C-87CE-C1FCB43B90CF}"/>
              </a:ext>
            </a:extLst>
          </p:cNvPr>
          <p:cNvGrpSpPr/>
          <p:nvPr userDrawn="1"/>
        </p:nvGrpSpPr>
        <p:grpSpPr>
          <a:xfrm>
            <a:off x="3599591" y="691686"/>
            <a:ext cx="135636" cy="2109216"/>
            <a:chOff x="493556" y="3934801"/>
            <a:chExt cx="135636" cy="2109216"/>
          </a:xfrm>
        </p:grpSpPr>
        <p:grpSp>
          <p:nvGrpSpPr>
            <p:cNvPr id="200" name="Group 199">
              <a:extLst>
                <a:ext uri="{FF2B5EF4-FFF2-40B4-BE49-F238E27FC236}">
                  <a16:creationId xmlns:a16="http://schemas.microsoft.com/office/drawing/2014/main" id="{5BD3CEFB-EC2E-43F2-84A8-C6BD1E78F636}"/>
                </a:ext>
              </a:extLst>
            </p:cNvPr>
            <p:cNvGrpSpPr/>
            <p:nvPr userDrawn="1"/>
          </p:nvGrpSpPr>
          <p:grpSpPr>
            <a:xfrm>
              <a:off x="493556" y="3934801"/>
              <a:ext cx="135636" cy="2109216"/>
              <a:chOff x="493556" y="3934801"/>
              <a:chExt cx="135636" cy="2109216"/>
            </a:xfrm>
          </p:grpSpPr>
          <p:sp>
            <p:nvSpPr>
              <p:cNvPr id="202" name="Oval 201">
                <a:extLst>
                  <a:ext uri="{FF2B5EF4-FFF2-40B4-BE49-F238E27FC236}">
                    <a16:creationId xmlns:a16="http://schemas.microsoft.com/office/drawing/2014/main" id="{02DDD281-C882-4053-A6FC-F865D9A908C8}"/>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E675BCC4-0E1A-4587-B97C-E00CD56A6105}"/>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1" name="Rectangle 200">
              <a:extLst>
                <a:ext uri="{FF2B5EF4-FFF2-40B4-BE49-F238E27FC236}">
                  <a16:creationId xmlns:a16="http://schemas.microsoft.com/office/drawing/2014/main" id="{DD50A197-3F16-45B9-A99F-F6872511C864}"/>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4" name="Group 203">
            <a:extLst>
              <a:ext uri="{FF2B5EF4-FFF2-40B4-BE49-F238E27FC236}">
                <a16:creationId xmlns:a16="http://schemas.microsoft.com/office/drawing/2014/main" id="{46D2B527-1297-4E8D-AEBC-AC5DF4C52B97}"/>
              </a:ext>
            </a:extLst>
          </p:cNvPr>
          <p:cNvGrpSpPr/>
          <p:nvPr userDrawn="1"/>
        </p:nvGrpSpPr>
        <p:grpSpPr>
          <a:xfrm>
            <a:off x="3895566" y="697782"/>
            <a:ext cx="135636" cy="2109216"/>
            <a:chOff x="493556" y="3934801"/>
            <a:chExt cx="135636" cy="2109216"/>
          </a:xfrm>
        </p:grpSpPr>
        <p:grpSp>
          <p:nvGrpSpPr>
            <p:cNvPr id="205" name="Group 204">
              <a:extLst>
                <a:ext uri="{FF2B5EF4-FFF2-40B4-BE49-F238E27FC236}">
                  <a16:creationId xmlns:a16="http://schemas.microsoft.com/office/drawing/2014/main" id="{41C3F6F6-082D-4573-B6F7-395D05DA6A34}"/>
                </a:ext>
              </a:extLst>
            </p:cNvPr>
            <p:cNvGrpSpPr/>
            <p:nvPr userDrawn="1"/>
          </p:nvGrpSpPr>
          <p:grpSpPr>
            <a:xfrm>
              <a:off x="493556" y="3934801"/>
              <a:ext cx="135636" cy="2109216"/>
              <a:chOff x="493556" y="3934801"/>
              <a:chExt cx="135636" cy="2109216"/>
            </a:xfrm>
          </p:grpSpPr>
          <p:sp>
            <p:nvSpPr>
              <p:cNvPr id="207" name="Oval 206">
                <a:extLst>
                  <a:ext uri="{FF2B5EF4-FFF2-40B4-BE49-F238E27FC236}">
                    <a16:creationId xmlns:a16="http://schemas.microsoft.com/office/drawing/2014/main" id="{7B44B065-6745-46AA-B700-D114218BF6F5}"/>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Oval 207">
                <a:extLst>
                  <a:ext uri="{FF2B5EF4-FFF2-40B4-BE49-F238E27FC236}">
                    <a16:creationId xmlns:a16="http://schemas.microsoft.com/office/drawing/2014/main" id="{6175CD11-4BCE-4404-A2F7-4475E549B0CA}"/>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6" name="Rectangle 205">
              <a:extLst>
                <a:ext uri="{FF2B5EF4-FFF2-40B4-BE49-F238E27FC236}">
                  <a16:creationId xmlns:a16="http://schemas.microsoft.com/office/drawing/2014/main" id="{9DE4914B-0A37-49FB-905F-AD792BC5EEF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9" name="Group 208">
            <a:extLst>
              <a:ext uri="{FF2B5EF4-FFF2-40B4-BE49-F238E27FC236}">
                <a16:creationId xmlns:a16="http://schemas.microsoft.com/office/drawing/2014/main" id="{63034F61-C1BE-4DE4-9420-619F03E8A736}"/>
              </a:ext>
            </a:extLst>
          </p:cNvPr>
          <p:cNvGrpSpPr/>
          <p:nvPr userDrawn="1"/>
        </p:nvGrpSpPr>
        <p:grpSpPr>
          <a:xfrm>
            <a:off x="4608221" y="697667"/>
            <a:ext cx="135636" cy="2109216"/>
            <a:chOff x="493556" y="3934801"/>
            <a:chExt cx="135636" cy="2109216"/>
          </a:xfrm>
        </p:grpSpPr>
        <p:grpSp>
          <p:nvGrpSpPr>
            <p:cNvPr id="210" name="Group 209">
              <a:extLst>
                <a:ext uri="{FF2B5EF4-FFF2-40B4-BE49-F238E27FC236}">
                  <a16:creationId xmlns:a16="http://schemas.microsoft.com/office/drawing/2014/main" id="{42C19AA8-E7F7-48EC-B42B-2A7E77CBB670}"/>
                </a:ext>
              </a:extLst>
            </p:cNvPr>
            <p:cNvGrpSpPr/>
            <p:nvPr userDrawn="1"/>
          </p:nvGrpSpPr>
          <p:grpSpPr>
            <a:xfrm>
              <a:off x="493556" y="3934801"/>
              <a:ext cx="135636" cy="2109216"/>
              <a:chOff x="493556" y="3934801"/>
              <a:chExt cx="135636" cy="2109216"/>
            </a:xfrm>
          </p:grpSpPr>
          <p:sp>
            <p:nvSpPr>
              <p:cNvPr id="212" name="Oval 211">
                <a:extLst>
                  <a:ext uri="{FF2B5EF4-FFF2-40B4-BE49-F238E27FC236}">
                    <a16:creationId xmlns:a16="http://schemas.microsoft.com/office/drawing/2014/main" id="{F2DDED37-7941-481E-AD68-C2208CFE086F}"/>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Oval 212">
                <a:extLst>
                  <a:ext uri="{FF2B5EF4-FFF2-40B4-BE49-F238E27FC236}">
                    <a16:creationId xmlns:a16="http://schemas.microsoft.com/office/drawing/2014/main" id="{034D9F30-BD6B-43D5-A934-48531F8BDF3D}"/>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1" name="Rectangle 210">
              <a:extLst>
                <a:ext uri="{FF2B5EF4-FFF2-40B4-BE49-F238E27FC236}">
                  <a16:creationId xmlns:a16="http://schemas.microsoft.com/office/drawing/2014/main" id="{F274251D-22D5-441C-ACD1-0D67A5FDABAA}"/>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4" name="Group 213">
            <a:extLst>
              <a:ext uri="{FF2B5EF4-FFF2-40B4-BE49-F238E27FC236}">
                <a16:creationId xmlns:a16="http://schemas.microsoft.com/office/drawing/2014/main" id="{9D5E08EC-21F1-4DB8-BBDD-5802A079B46C}"/>
              </a:ext>
            </a:extLst>
          </p:cNvPr>
          <p:cNvGrpSpPr/>
          <p:nvPr userDrawn="1"/>
        </p:nvGrpSpPr>
        <p:grpSpPr>
          <a:xfrm>
            <a:off x="4901522" y="695877"/>
            <a:ext cx="135636" cy="2109216"/>
            <a:chOff x="493556" y="3934801"/>
            <a:chExt cx="135636" cy="2109216"/>
          </a:xfrm>
        </p:grpSpPr>
        <p:grpSp>
          <p:nvGrpSpPr>
            <p:cNvPr id="215" name="Group 214">
              <a:extLst>
                <a:ext uri="{FF2B5EF4-FFF2-40B4-BE49-F238E27FC236}">
                  <a16:creationId xmlns:a16="http://schemas.microsoft.com/office/drawing/2014/main" id="{BB5AD30B-7142-4718-82E7-3C7743F3A5DB}"/>
                </a:ext>
              </a:extLst>
            </p:cNvPr>
            <p:cNvGrpSpPr/>
            <p:nvPr userDrawn="1"/>
          </p:nvGrpSpPr>
          <p:grpSpPr>
            <a:xfrm>
              <a:off x="493556" y="3934801"/>
              <a:ext cx="135636" cy="2109216"/>
              <a:chOff x="493556" y="3934801"/>
              <a:chExt cx="135636" cy="2109216"/>
            </a:xfrm>
          </p:grpSpPr>
          <p:sp>
            <p:nvSpPr>
              <p:cNvPr id="217" name="Oval 216">
                <a:extLst>
                  <a:ext uri="{FF2B5EF4-FFF2-40B4-BE49-F238E27FC236}">
                    <a16:creationId xmlns:a16="http://schemas.microsoft.com/office/drawing/2014/main" id="{40DE9384-7BE4-466C-A6C3-C55084E4D1C3}"/>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8" name="Oval 217">
                <a:extLst>
                  <a:ext uri="{FF2B5EF4-FFF2-40B4-BE49-F238E27FC236}">
                    <a16:creationId xmlns:a16="http://schemas.microsoft.com/office/drawing/2014/main" id="{85F240CF-1391-4753-A4DD-501B9609E214}"/>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6" name="Rectangle 215">
              <a:extLst>
                <a:ext uri="{FF2B5EF4-FFF2-40B4-BE49-F238E27FC236}">
                  <a16:creationId xmlns:a16="http://schemas.microsoft.com/office/drawing/2014/main" id="{F485E1B9-82BB-4C71-A4A6-2AA02C9843B6}"/>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9" name="Group 218">
            <a:extLst>
              <a:ext uri="{FF2B5EF4-FFF2-40B4-BE49-F238E27FC236}">
                <a16:creationId xmlns:a16="http://schemas.microsoft.com/office/drawing/2014/main" id="{2C5813F0-8FD4-414C-A8D8-DBFE4C49ABFD}"/>
              </a:ext>
            </a:extLst>
          </p:cNvPr>
          <p:cNvGrpSpPr/>
          <p:nvPr userDrawn="1"/>
        </p:nvGrpSpPr>
        <p:grpSpPr>
          <a:xfrm>
            <a:off x="5591072" y="712541"/>
            <a:ext cx="135636" cy="2109216"/>
            <a:chOff x="493556" y="3934801"/>
            <a:chExt cx="135636" cy="2109216"/>
          </a:xfrm>
        </p:grpSpPr>
        <p:grpSp>
          <p:nvGrpSpPr>
            <p:cNvPr id="220" name="Group 219">
              <a:extLst>
                <a:ext uri="{FF2B5EF4-FFF2-40B4-BE49-F238E27FC236}">
                  <a16:creationId xmlns:a16="http://schemas.microsoft.com/office/drawing/2014/main" id="{0060494B-6A7F-4B91-B804-B7DFDB7D6497}"/>
                </a:ext>
              </a:extLst>
            </p:cNvPr>
            <p:cNvGrpSpPr/>
            <p:nvPr userDrawn="1"/>
          </p:nvGrpSpPr>
          <p:grpSpPr>
            <a:xfrm>
              <a:off x="493556" y="3934801"/>
              <a:ext cx="135636" cy="2109216"/>
              <a:chOff x="493556" y="3934801"/>
              <a:chExt cx="135636" cy="2109216"/>
            </a:xfrm>
          </p:grpSpPr>
          <p:sp>
            <p:nvSpPr>
              <p:cNvPr id="222" name="Oval 221">
                <a:extLst>
                  <a:ext uri="{FF2B5EF4-FFF2-40B4-BE49-F238E27FC236}">
                    <a16:creationId xmlns:a16="http://schemas.microsoft.com/office/drawing/2014/main" id="{A8F592B5-3CE2-4405-B9F0-A4095C4603F7}"/>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Oval 222">
                <a:extLst>
                  <a:ext uri="{FF2B5EF4-FFF2-40B4-BE49-F238E27FC236}">
                    <a16:creationId xmlns:a16="http://schemas.microsoft.com/office/drawing/2014/main" id="{C3FEFE4B-AFB9-4B1D-9208-1CE9A8C78D73}"/>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1" name="Rectangle 220">
              <a:extLst>
                <a:ext uri="{FF2B5EF4-FFF2-40B4-BE49-F238E27FC236}">
                  <a16:creationId xmlns:a16="http://schemas.microsoft.com/office/drawing/2014/main" id="{FE79ABDF-5712-40FD-8E02-C02A36B0BD19}"/>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4" name="Group 223">
            <a:extLst>
              <a:ext uri="{FF2B5EF4-FFF2-40B4-BE49-F238E27FC236}">
                <a16:creationId xmlns:a16="http://schemas.microsoft.com/office/drawing/2014/main" id="{39804E73-E656-4B17-A13D-4EAD34492875}"/>
              </a:ext>
            </a:extLst>
          </p:cNvPr>
          <p:cNvGrpSpPr/>
          <p:nvPr userDrawn="1"/>
        </p:nvGrpSpPr>
        <p:grpSpPr>
          <a:xfrm>
            <a:off x="5881113" y="703878"/>
            <a:ext cx="135636" cy="2109216"/>
            <a:chOff x="493556" y="3934801"/>
            <a:chExt cx="135636" cy="2109216"/>
          </a:xfrm>
        </p:grpSpPr>
        <p:grpSp>
          <p:nvGrpSpPr>
            <p:cNvPr id="225" name="Group 224">
              <a:extLst>
                <a:ext uri="{FF2B5EF4-FFF2-40B4-BE49-F238E27FC236}">
                  <a16:creationId xmlns:a16="http://schemas.microsoft.com/office/drawing/2014/main" id="{1473143B-8DD0-479F-BBBF-79861DB675ED}"/>
                </a:ext>
              </a:extLst>
            </p:cNvPr>
            <p:cNvGrpSpPr/>
            <p:nvPr userDrawn="1"/>
          </p:nvGrpSpPr>
          <p:grpSpPr>
            <a:xfrm>
              <a:off x="493556" y="3934801"/>
              <a:ext cx="135636" cy="2109216"/>
              <a:chOff x="493556" y="3934801"/>
              <a:chExt cx="135636" cy="2109216"/>
            </a:xfrm>
          </p:grpSpPr>
          <p:sp>
            <p:nvSpPr>
              <p:cNvPr id="227" name="Oval 226">
                <a:extLst>
                  <a:ext uri="{FF2B5EF4-FFF2-40B4-BE49-F238E27FC236}">
                    <a16:creationId xmlns:a16="http://schemas.microsoft.com/office/drawing/2014/main" id="{B645379E-9D5A-4A76-B387-D89017AFF21C}"/>
                  </a:ext>
                </a:extLst>
              </p:cNvPr>
              <p:cNvSpPr/>
              <p:nvPr userDrawn="1"/>
            </p:nvSpPr>
            <p:spPr>
              <a:xfrm>
                <a:off x="495080" y="3934801"/>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Oval 227">
                <a:extLst>
                  <a:ext uri="{FF2B5EF4-FFF2-40B4-BE49-F238E27FC236}">
                    <a16:creationId xmlns:a16="http://schemas.microsoft.com/office/drawing/2014/main" id="{EFE3AC89-C3DC-4F33-BB6C-12CBCE76F9DC}"/>
                  </a:ext>
                </a:extLst>
              </p:cNvPr>
              <p:cNvSpPr/>
              <p:nvPr userDrawn="1"/>
            </p:nvSpPr>
            <p:spPr>
              <a:xfrm>
                <a:off x="493556" y="5909905"/>
                <a:ext cx="134112" cy="134112"/>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6" name="Rectangle 225">
              <a:extLst>
                <a:ext uri="{FF2B5EF4-FFF2-40B4-BE49-F238E27FC236}">
                  <a16:creationId xmlns:a16="http://schemas.microsoft.com/office/drawing/2014/main" id="{4EDFBFBA-C5A8-457E-9DDA-6A95D9F07800}"/>
                </a:ext>
              </a:extLst>
            </p:cNvPr>
            <p:cNvSpPr/>
            <p:nvPr userDrawn="1"/>
          </p:nvSpPr>
          <p:spPr>
            <a:xfrm>
              <a:off x="495080" y="4001857"/>
              <a:ext cx="134112" cy="197608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4" name="Group 263">
            <a:extLst>
              <a:ext uri="{FF2B5EF4-FFF2-40B4-BE49-F238E27FC236}">
                <a16:creationId xmlns:a16="http://schemas.microsoft.com/office/drawing/2014/main" id="{10CA5806-8FBF-446F-B0BA-48279F39A150}"/>
              </a:ext>
            </a:extLst>
          </p:cNvPr>
          <p:cNvGrpSpPr/>
          <p:nvPr userDrawn="1"/>
        </p:nvGrpSpPr>
        <p:grpSpPr>
          <a:xfrm>
            <a:off x="1582871" y="1795604"/>
            <a:ext cx="145104" cy="1007563"/>
            <a:chOff x="1582871" y="1795604"/>
            <a:chExt cx="145104" cy="1007563"/>
          </a:xfrm>
        </p:grpSpPr>
        <p:sp>
          <p:nvSpPr>
            <p:cNvPr id="229" name="Oval 228">
              <a:extLst>
                <a:ext uri="{FF2B5EF4-FFF2-40B4-BE49-F238E27FC236}">
                  <a16:creationId xmlns:a16="http://schemas.microsoft.com/office/drawing/2014/main" id="{9D4C11DA-4080-4F6C-9AC2-D3E332A6EA63}"/>
                </a:ext>
              </a:extLst>
            </p:cNvPr>
            <p:cNvSpPr/>
            <p:nvPr userDrawn="1"/>
          </p:nvSpPr>
          <p:spPr>
            <a:xfrm>
              <a:off x="1583195" y="1795604"/>
              <a:ext cx="144780" cy="14478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Oval 229">
              <a:extLst>
                <a:ext uri="{FF2B5EF4-FFF2-40B4-BE49-F238E27FC236}">
                  <a16:creationId xmlns:a16="http://schemas.microsoft.com/office/drawing/2014/main" id="{BC601005-A649-40BF-B317-0798D6EE3168}"/>
                </a:ext>
              </a:extLst>
            </p:cNvPr>
            <p:cNvSpPr/>
            <p:nvPr userDrawn="1"/>
          </p:nvSpPr>
          <p:spPr>
            <a:xfrm>
              <a:off x="1582871" y="2658387"/>
              <a:ext cx="144780" cy="144780"/>
            </a:xfrm>
            <a:prstGeom prst="ellipse">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230">
              <a:extLst>
                <a:ext uri="{FF2B5EF4-FFF2-40B4-BE49-F238E27FC236}">
                  <a16:creationId xmlns:a16="http://schemas.microsoft.com/office/drawing/2014/main" id="{755C4B4F-3533-4541-878C-3C5FE3C5FB50}"/>
                </a:ext>
              </a:extLst>
            </p:cNvPr>
            <p:cNvSpPr/>
            <p:nvPr userDrawn="1"/>
          </p:nvSpPr>
          <p:spPr>
            <a:xfrm>
              <a:off x="1583181" y="1860838"/>
              <a:ext cx="144780" cy="873986"/>
            </a:xfrm>
            <a:prstGeom prst="rect">
              <a:avLst/>
            </a:prstGeom>
            <a:solidFill>
              <a:srgbClr val="F5BC1D"/>
            </a:solid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5" name="Group 264">
            <a:extLst>
              <a:ext uri="{FF2B5EF4-FFF2-40B4-BE49-F238E27FC236}">
                <a16:creationId xmlns:a16="http://schemas.microsoft.com/office/drawing/2014/main" id="{11268CAF-F508-4747-917D-6902E7BA3D38}"/>
              </a:ext>
            </a:extLst>
          </p:cNvPr>
          <p:cNvGrpSpPr/>
          <p:nvPr userDrawn="1"/>
        </p:nvGrpSpPr>
        <p:grpSpPr>
          <a:xfrm>
            <a:off x="1884342" y="917687"/>
            <a:ext cx="145104" cy="1883096"/>
            <a:chOff x="1884342" y="917687"/>
            <a:chExt cx="145104" cy="1883096"/>
          </a:xfrm>
          <a:solidFill>
            <a:srgbClr val="D02818"/>
          </a:solidFill>
        </p:grpSpPr>
        <p:sp>
          <p:nvSpPr>
            <p:cNvPr id="232" name="Oval 231">
              <a:extLst>
                <a:ext uri="{FF2B5EF4-FFF2-40B4-BE49-F238E27FC236}">
                  <a16:creationId xmlns:a16="http://schemas.microsoft.com/office/drawing/2014/main" id="{687BD37D-FB41-41A1-ADAE-8FA0AB41D7F5}"/>
                </a:ext>
              </a:extLst>
            </p:cNvPr>
            <p:cNvSpPr/>
            <p:nvPr userDrawn="1"/>
          </p:nvSpPr>
          <p:spPr>
            <a:xfrm>
              <a:off x="1884666" y="917687"/>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Oval 232">
              <a:extLst>
                <a:ext uri="{FF2B5EF4-FFF2-40B4-BE49-F238E27FC236}">
                  <a16:creationId xmlns:a16="http://schemas.microsoft.com/office/drawing/2014/main" id="{ACDDFA16-9879-49F2-A2E2-C8191E541ECE}"/>
                </a:ext>
              </a:extLst>
            </p:cNvPr>
            <p:cNvSpPr/>
            <p:nvPr userDrawn="1"/>
          </p:nvSpPr>
          <p:spPr>
            <a:xfrm>
              <a:off x="1884342" y="2656003"/>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Rectangle 233">
              <a:extLst>
                <a:ext uri="{FF2B5EF4-FFF2-40B4-BE49-F238E27FC236}">
                  <a16:creationId xmlns:a16="http://schemas.microsoft.com/office/drawing/2014/main" id="{911350DA-6143-46A9-967F-59DA77514A52}"/>
                </a:ext>
              </a:extLst>
            </p:cNvPr>
            <p:cNvSpPr/>
            <p:nvPr userDrawn="1"/>
          </p:nvSpPr>
          <p:spPr>
            <a:xfrm>
              <a:off x="1884652" y="989236"/>
              <a:ext cx="144780" cy="1743204"/>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5" name="Group 234">
            <a:extLst>
              <a:ext uri="{FF2B5EF4-FFF2-40B4-BE49-F238E27FC236}">
                <a16:creationId xmlns:a16="http://schemas.microsoft.com/office/drawing/2014/main" id="{DCFA4D2F-E51C-4553-B624-AD9352FA0ADE}"/>
              </a:ext>
            </a:extLst>
          </p:cNvPr>
          <p:cNvGrpSpPr/>
          <p:nvPr userDrawn="1"/>
        </p:nvGrpSpPr>
        <p:grpSpPr>
          <a:xfrm>
            <a:off x="2590464" y="1857990"/>
            <a:ext cx="145104" cy="942793"/>
            <a:chOff x="2476164" y="5059635"/>
            <a:chExt cx="145104" cy="942793"/>
          </a:xfrm>
          <a:solidFill>
            <a:srgbClr val="F5BC1D"/>
          </a:solidFill>
        </p:grpSpPr>
        <p:sp>
          <p:nvSpPr>
            <p:cNvPr id="236" name="Oval 235">
              <a:extLst>
                <a:ext uri="{FF2B5EF4-FFF2-40B4-BE49-F238E27FC236}">
                  <a16:creationId xmlns:a16="http://schemas.microsoft.com/office/drawing/2014/main" id="{02DF9432-0588-4AC4-B986-CDAD2296E743}"/>
                </a:ext>
              </a:extLst>
            </p:cNvPr>
            <p:cNvSpPr/>
            <p:nvPr userDrawn="1"/>
          </p:nvSpPr>
          <p:spPr>
            <a:xfrm>
              <a:off x="2476488" y="5059635"/>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7" name="Oval 236">
              <a:extLst>
                <a:ext uri="{FF2B5EF4-FFF2-40B4-BE49-F238E27FC236}">
                  <a16:creationId xmlns:a16="http://schemas.microsoft.com/office/drawing/2014/main" id="{8F7CA08D-B4B6-4B65-B579-01177349F8FD}"/>
                </a:ext>
              </a:extLst>
            </p:cNvPr>
            <p:cNvSpPr/>
            <p:nvPr userDrawn="1"/>
          </p:nvSpPr>
          <p:spPr>
            <a:xfrm>
              <a:off x="2476164" y="585764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8" name="Rectangle 237">
              <a:extLst>
                <a:ext uri="{FF2B5EF4-FFF2-40B4-BE49-F238E27FC236}">
                  <a16:creationId xmlns:a16="http://schemas.microsoft.com/office/drawing/2014/main" id="{856B69ED-1BEB-4F5F-A809-72385C2E7DD5}"/>
                </a:ext>
              </a:extLst>
            </p:cNvPr>
            <p:cNvSpPr/>
            <p:nvPr userDrawn="1"/>
          </p:nvSpPr>
          <p:spPr>
            <a:xfrm>
              <a:off x="2476474" y="5150431"/>
              <a:ext cx="144780" cy="783653"/>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9" name="Group 238">
            <a:extLst>
              <a:ext uri="{FF2B5EF4-FFF2-40B4-BE49-F238E27FC236}">
                <a16:creationId xmlns:a16="http://schemas.microsoft.com/office/drawing/2014/main" id="{F14820DE-FABF-437E-BAC6-5956B944686A}"/>
              </a:ext>
            </a:extLst>
          </p:cNvPr>
          <p:cNvGrpSpPr/>
          <p:nvPr userDrawn="1"/>
        </p:nvGrpSpPr>
        <p:grpSpPr>
          <a:xfrm>
            <a:off x="2880505" y="1640376"/>
            <a:ext cx="145577" cy="1160407"/>
            <a:chOff x="2766205" y="4842021"/>
            <a:chExt cx="145577" cy="1160407"/>
          </a:xfrm>
          <a:solidFill>
            <a:srgbClr val="D02818"/>
          </a:solidFill>
        </p:grpSpPr>
        <p:sp>
          <p:nvSpPr>
            <p:cNvPr id="240" name="Oval 239">
              <a:extLst>
                <a:ext uri="{FF2B5EF4-FFF2-40B4-BE49-F238E27FC236}">
                  <a16:creationId xmlns:a16="http://schemas.microsoft.com/office/drawing/2014/main" id="{1AC6AE9E-9713-4F93-84BE-9191894D1EED}"/>
                </a:ext>
              </a:extLst>
            </p:cNvPr>
            <p:cNvSpPr/>
            <p:nvPr userDrawn="1"/>
          </p:nvSpPr>
          <p:spPr>
            <a:xfrm>
              <a:off x="2767002" y="4842021"/>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1" name="Oval 240">
              <a:extLst>
                <a:ext uri="{FF2B5EF4-FFF2-40B4-BE49-F238E27FC236}">
                  <a16:creationId xmlns:a16="http://schemas.microsoft.com/office/drawing/2014/main" id="{626784E0-5182-4851-80DF-9D185FC66660}"/>
                </a:ext>
              </a:extLst>
            </p:cNvPr>
            <p:cNvSpPr/>
            <p:nvPr userDrawn="1"/>
          </p:nvSpPr>
          <p:spPr>
            <a:xfrm>
              <a:off x="2766205" y="5857648"/>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2" name="Rectangle 241">
              <a:extLst>
                <a:ext uri="{FF2B5EF4-FFF2-40B4-BE49-F238E27FC236}">
                  <a16:creationId xmlns:a16="http://schemas.microsoft.com/office/drawing/2014/main" id="{9D415C30-5682-4A96-9B2B-7876F55F733C}"/>
                </a:ext>
              </a:extLst>
            </p:cNvPr>
            <p:cNvSpPr/>
            <p:nvPr userDrawn="1"/>
          </p:nvSpPr>
          <p:spPr>
            <a:xfrm>
              <a:off x="2766748" y="4929776"/>
              <a:ext cx="144780" cy="1004307"/>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3" name="Group 242">
            <a:extLst>
              <a:ext uri="{FF2B5EF4-FFF2-40B4-BE49-F238E27FC236}">
                <a16:creationId xmlns:a16="http://schemas.microsoft.com/office/drawing/2014/main" id="{139919C2-6C00-467E-830B-9898C83A256F}"/>
              </a:ext>
            </a:extLst>
          </p:cNvPr>
          <p:cNvGrpSpPr/>
          <p:nvPr userDrawn="1"/>
        </p:nvGrpSpPr>
        <p:grpSpPr>
          <a:xfrm>
            <a:off x="3592229" y="2136852"/>
            <a:ext cx="145888" cy="663931"/>
            <a:chOff x="3477929" y="5338497"/>
            <a:chExt cx="145888" cy="663931"/>
          </a:xfrm>
          <a:solidFill>
            <a:srgbClr val="F5BC1D"/>
          </a:solidFill>
        </p:grpSpPr>
        <p:sp>
          <p:nvSpPr>
            <p:cNvPr id="244" name="Oval 243">
              <a:extLst>
                <a:ext uri="{FF2B5EF4-FFF2-40B4-BE49-F238E27FC236}">
                  <a16:creationId xmlns:a16="http://schemas.microsoft.com/office/drawing/2014/main" id="{3F90CBB9-66CF-4E0E-9B0E-892FD96C3880}"/>
                </a:ext>
              </a:extLst>
            </p:cNvPr>
            <p:cNvSpPr/>
            <p:nvPr userDrawn="1"/>
          </p:nvSpPr>
          <p:spPr>
            <a:xfrm>
              <a:off x="3477929" y="5338497"/>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5" name="Oval 244">
              <a:extLst>
                <a:ext uri="{FF2B5EF4-FFF2-40B4-BE49-F238E27FC236}">
                  <a16:creationId xmlns:a16="http://schemas.microsoft.com/office/drawing/2014/main" id="{EBA63E3B-0193-403E-B214-4ADE6D063039}"/>
                </a:ext>
              </a:extLst>
            </p:cNvPr>
            <p:cNvSpPr/>
            <p:nvPr userDrawn="1"/>
          </p:nvSpPr>
          <p:spPr>
            <a:xfrm>
              <a:off x="3478351" y="585764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6" name="Rectangle 245">
              <a:extLst>
                <a:ext uri="{FF2B5EF4-FFF2-40B4-BE49-F238E27FC236}">
                  <a16:creationId xmlns:a16="http://schemas.microsoft.com/office/drawing/2014/main" id="{BE66CCF5-6145-423A-8C89-07DA2563E459}"/>
                </a:ext>
              </a:extLst>
            </p:cNvPr>
            <p:cNvSpPr/>
            <p:nvPr userDrawn="1"/>
          </p:nvSpPr>
          <p:spPr>
            <a:xfrm>
              <a:off x="3479037" y="5412817"/>
              <a:ext cx="144780" cy="521267"/>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6" name="Group 265">
            <a:extLst>
              <a:ext uri="{FF2B5EF4-FFF2-40B4-BE49-F238E27FC236}">
                <a16:creationId xmlns:a16="http://schemas.microsoft.com/office/drawing/2014/main" id="{D0C98B4C-BAC8-4C69-9F81-3A54A9CF2458}"/>
              </a:ext>
            </a:extLst>
          </p:cNvPr>
          <p:cNvGrpSpPr/>
          <p:nvPr userDrawn="1"/>
        </p:nvGrpSpPr>
        <p:grpSpPr>
          <a:xfrm>
            <a:off x="3890987" y="2570304"/>
            <a:ext cx="145888" cy="236910"/>
            <a:chOff x="3890987" y="2570304"/>
            <a:chExt cx="145888" cy="236910"/>
          </a:xfrm>
          <a:solidFill>
            <a:srgbClr val="D02818"/>
          </a:solidFill>
        </p:grpSpPr>
        <p:sp>
          <p:nvSpPr>
            <p:cNvPr id="247" name="Oval 246">
              <a:extLst>
                <a:ext uri="{FF2B5EF4-FFF2-40B4-BE49-F238E27FC236}">
                  <a16:creationId xmlns:a16="http://schemas.microsoft.com/office/drawing/2014/main" id="{7214D515-5D82-4768-AF15-C6F5BFBBE3F0}"/>
                </a:ext>
              </a:extLst>
            </p:cNvPr>
            <p:cNvSpPr/>
            <p:nvPr userDrawn="1"/>
          </p:nvSpPr>
          <p:spPr>
            <a:xfrm>
              <a:off x="3892095" y="2570304"/>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8" name="Oval 247">
              <a:extLst>
                <a:ext uri="{FF2B5EF4-FFF2-40B4-BE49-F238E27FC236}">
                  <a16:creationId xmlns:a16="http://schemas.microsoft.com/office/drawing/2014/main" id="{4D129EF0-AD14-4EBE-A1F2-3D147F339C6D}"/>
                </a:ext>
              </a:extLst>
            </p:cNvPr>
            <p:cNvSpPr/>
            <p:nvPr userDrawn="1"/>
          </p:nvSpPr>
          <p:spPr>
            <a:xfrm>
              <a:off x="3890987" y="2662434"/>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9" name="Rectangle 248">
              <a:extLst>
                <a:ext uri="{FF2B5EF4-FFF2-40B4-BE49-F238E27FC236}">
                  <a16:creationId xmlns:a16="http://schemas.microsoft.com/office/drawing/2014/main" id="{06E9D22D-A07E-4F20-BC0E-279C23BF07A0}"/>
                </a:ext>
              </a:extLst>
            </p:cNvPr>
            <p:cNvSpPr/>
            <p:nvPr userDrawn="1"/>
          </p:nvSpPr>
          <p:spPr>
            <a:xfrm>
              <a:off x="3891714" y="2648028"/>
              <a:ext cx="144780" cy="95609"/>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0" name="Group 249">
            <a:extLst>
              <a:ext uri="{FF2B5EF4-FFF2-40B4-BE49-F238E27FC236}">
                <a16:creationId xmlns:a16="http://schemas.microsoft.com/office/drawing/2014/main" id="{7448A8CF-AEDE-4888-B330-27B484252265}"/>
              </a:ext>
            </a:extLst>
          </p:cNvPr>
          <p:cNvGrpSpPr/>
          <p:nvPr userDrawn="1"/>
        </p:nvGrpSpPr>
        <p:grpSpPr>
          <a:xfrm>
            <a:off x="4896423" y="2582191"/>
            <a:ext cx="146304" cy="227935"/>
            <a:chOff x="4782123" y="5783836"/>
            <a:chExt cx="146304" cy="227935"/>
          </a:xfrm>
          <a:solidFill>
            <a:srgbClr val="D02818"/>
          </a:solidFill>
        </p:grpSpPr>
        <p:sp>
          <p:nvSpPr>
            <p:cNvPr id="251" name="Oval 250">
              <a:extLst>
                <a:ext uri="{FF2B5EF4-FFF2-40B4-BE49-F238E27FC236}">
                  <a16:creationId xmlns:a16="http://schemas.microsoft.com/office/drawing/2014/main" id="{CE30A3D9-26DE-44A0-A654-3A8B7FCB90F5}"/>
                </a:ext>
              </a:extLst>
            </p:cNvPr>
            <p:cNvSpPr/>
            <p:nvPr userDrawn="1"/>
          </p:nvSpPr>
          <p:spPr>
            <a:xfrm>
              <a:off x="4782123" y="5783836"/>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2" name="Oval 251">
              <a:extLst>
                <a:ext uri="{FF2B5EF4-FFF2-40B4-BE49-F238E27FC236}">
                  <a16:creationId xmlns:a16="http://schemas.microsoft.com/office/drawing/2014/main" id="{A5AD8041-A749-4597-830A-4DBD9D844048}"/>
                </a:ext>
              </a:extLst>
            </p:cNvPr>
            <p:cNvSpPr/>
            <p:nvPr userDrawn="1"/>
          </p:nvSpPr>
          <p:spPr>
            <a:xfrm>
              <a:off x="4783647" y="5866991"/>
              <a:ext cx="144780" cy="144780"/>
            </a:xfrm>
            <a:prstGeom prst="ellipse">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3" name="Rectangle 252">
              <a:extLst>
                <a:ext uri="{FF2B5EF4-FFF2-40B4-BE49-F238E27FC236}">
                  <a16:creationId xmlns:a16="http://schemas.microsoft.com/office/drawing/2014/main" id="{BB1633D3-862A-48A0-91EC-3981B90F0673}"/>
                </a:ext>
              </a:extLst>
            </p:cNvPr>
            <p:cNvSpPr/>
            <p:nvPr userDrawn="1"/>
          </p:nvSpPr>
          <p:spPr>
            <a:xfrm>
              <a:off x="4783647" y="5868896"/>
              <a:ext cx="144780" cy="72901"/>
            </a:xfrm>
            <a:prstGeom prst="rect">
              <a:avLst/>
            </a:prstGeom>
            <a:grp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4" name="Group 253">
            <a:extLst>
              <a:ext uri="{FF2B5EF4-FFF2-40B4-BE49-F238E27FC236}">
                <a16:creationId xmlns:a16="http://schemas.microsoft.com/office/drawing/2014/main" id="{9E95A193-55AA-49E1-A601-33076237B2C0}"/>
              </a:ext>
            </a:extLst>
          </p:cNvPr>
          <p:cNvGrpSpPr/>
          <p:nvPr userDrawn="1"/>
        </p:nvGrpSpPr>
        <p:grpSpPr>
          <a:xfrm>
            <a:off x="4604837" y="2430312"/>
            <a:ext cx="146304" cy="373261"/>
            <a:chOff x="4490537" y="5631957"/>
            <a:chExt cx="146304" cy="373261"/>
          </a:xfrm>
          <a:solidFill>
            <a:srgbClr val="F5BC1D"/>
          </a:solidFill>
        </p:grpSpPr>
        <p:sp>
          <p:nvSpPr>
            <p:cNvPr id="255" name="Oval 254">
              <a:extLst>
                <a:ext uri="{FF2B5EF4-FFF2-40B4-BE49-F238E27FC236}">
                  <a16:creationId xmlns:a16="http://schemas.microsoft.com/office/drawing/2014/main" id="{6F16B441-9FAF-4680-9B11-E564324CD2DC}"/>
                </a:ext>
              </a:extLst>
            </p:cNvPr>
            <p:cNvSpPr/>
            <p:nvPr userDrawn="1"/>
          </p:nvSpPr>
          <p:spPr>
            <a:xfrm>
              <a:off x="4490537" y="5631957"/>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6" name="Oval 255">
              <a:extLst>
                <a:ext uri="{FF2B5EF4-FFF2-40B4-BE49-F238E27FC236}">
                  <a16:creationId xmlns:a16="http://schemas.microsoft.com/office/drawing/2014/main" id="{708CF43C-FC11-4482-8463-6C5DBE3C4602}"/>
                </a:ext>
              </a:extLst>
            </p:cNvPr>
            <p:cNvSpPr/>
            <p:nvPr userDrawn="1"/>
          </p:nvSpPr>
          <p:spPr>
            <a:xfrm>
              <a:off x="4492061" y="5860438"/>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7" name="Rectangle 256">
              <a:extLst>
                <a:ext uri="{FF2B5EF4-FFF2-40B4-BE49-F238E27FC236}">
                  <a16:creationId xmlns:a16="http://schemas.microsoft.com/office/drawing/2014/main" id="{800AA174-1F8D-48DF-BC0E-4B001A4FC7EE}"/>
                </a:ext>
              </a:extLst>
            </p:cNvPr>
            <p:cNvSpPr/>
            <p:nvPr userDrawn="1"/>
          </p:nvSpPr>
          <p:spPr>
            <a:xfrm>
              <a:off x="4492061" y="5699013"/>
              <a:ext cx="144780" cy="236231"/>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8" name="Oval 257">
            <a:extLst>
              <a:ext uri="{FF2B5EF4-FFF2-40B4-BE49-F238E27FC236}">
                <a16:creationId xmlns:a16="http://schemas.microsoft.com/office/drawing/2014/main" id="{B36AFA55-25BF-43BE-B25D-4DCEDA8A38E2}"/>
              </a:ext>
            </a:extLst>
          </p:cNvPr>
          <p:cNvSpPr/>
          <p:nvPr userDrawn="1"/>
        </p:nvSpPr>
        <p:spPr>
          <a:xfrm>
            <a:off x="5877089" y="2659887"/>
            <a:ext cx="144780" cy="144780"/>
          </a:xfrm>
          <a:prstGeom prst="ellipse">
            <a:avLst/>
          </a:prstGeom>
          <a:solidFill>
            <a:srgbClr val="D02818"/>
          </a:solidFill>
          <a:ln>
            <a:solidFill>
              <a:srgbClr val="D02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7" name="Group 266">
            <a:extLst>
              <a:ext uri="{FF2B5EF4-FFF2-40B4-BE49-F238E27FC236}">
                <a16:creationId xmlns:a16="http://schemas.microsoft.com/office/drawing/2014/main" id="{066D11C1-10D9-4028-A45A-D4E26BE36E92}"/>
              </a:ext>
            </a:extLst>
          </p:cNvPr>
          <p:cNvGrpSpPr/>
          <p:nvPr userDrawn="1"/>
        </p:nvGrpSpPr>
        <p:grpSpPr>
          <a:xfrm>
            <a:off x="5596021" y="2429374"/>
            <a:ext cx="144780" cy="390912"/>
            <a:chOff x="5596021" y="2429374"/>
            <a:chExt cx="144780" cy="390912"/>
          </a:xfrm>
          <a:solidFill>
            <a:srgbClr val="F5BC1D"/>
          </a:solidFill>
        </p:grpSpPr>
        <p:sp>
          <p:nvSpPr>
            <p:cNvPr id="259" name="Oval 258">
              <a:extLst>
                <a:ext uri="{FF2B5EF4-FFF2-40B4-BE49-F238E27FC236}">
                  <a16:creationId xmlns:a16="http://schemas.microsoft.com/office/drawing/2014/main" id="{2F5711F5-C857-4683-992B-444C7DA0C3BC}"/>
                </a:ext>
              </a:extLst>
            </p:cNvPr>
            <p:cNvSpPr/>
            <p:nvPr userDrawn="1"/>
          </p:nvSpPr>
          <p:spPr>
            <a:xfrm>
              <a:off x="5596021" y="2675506"/>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0" name="Group 259">
              <a:extLst>
                <a:ext uri="{FF2B5EF4-FFF2-40B4-BE49-F238E27FC236}">
                  <a16:creationId xmlns:a16="http://schemas.microsoft.com/office/drawing/2014/main" id="{406C4552-88C9-402D-8834-17A2FB3496F3}"/>
                </a:ext>
              </a:extLst>
            </p:cNvPr>
            <p:cNvGrpSpPr/>
            <p:nvPr userDrawn="1"/>
          </p:nvGrpSpPr>
          <p:grpSpPr>
            <a:xfrm>
              <a:off x="5596021" y="2429374"/>
              <a:ext cx="144780" cy="320938"/>
              <a:chOff x="5481721" y="5631019"/>
              <a:chExt cx="144780" cy="320938"/>
            </a:xfrm>
            <a:grpFill/>
          </p:grpSpPr>
          <p:sp>
            <p:nvSpPr>
              <p:cNvPr id="261" name="Rectangle 260">
                <a:extLst>
                  <a:ext uri="{FF2B5EF4-FFF2-40B4-BE49-F238E27FC236}">
                    <a16:creationId xmlns:a16="http://schemas.microsoft.com/office/drawing/2014/main" id="{EF431C9D-0FB8-417E-B6D2-F48CE0A5C6F5}"/>
                  </a:ext>
                </a:extLst>
              </p:cNvPr>
              <p:cNvSpPr/>
              <p:nvPr userDrawn="1"/>
            </p:nvSpPr>
            <p:spPr>
              <a:xfrm>
                <a:off x="5481721" y="5715726"/>
                <a:ext cx="144780" cy="236231"/>
              </a:xfrm>
              <a:prstGeom prst="rect">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2" name="Oval 261">
                <a:extLst>
                  <a:ext uri="{FF2B5EF4-FFF2-40B4-BE49-F238E27FC236}">
                    <a16:creationId xmlns:a16="http://schemas.microsoft.com/office/drawing/2014/main" id="{A7A29570-85AB-4344-B6D9-75032CFBFDC2}"/>
                  </a:ext>
                </a:extLst>
              </p:cNvPr>
              <p:cNvSpPr/>
              <p:nvPr userDrawn="1"/>
            </p:nvSpPr>
            <p:spPr>
              <a:xfrm>
                <a:off x="5481721" y="5631019"/>
                <a:ext cx="144780" cy="144780"/>
              </a:xfrm>
              <a:prstGeom prst="ellipse">
                <a:avLst/>
              </a:prstGeom>
              <a:grpFill/>
              <a:ln>
                <a:solidFill>
                  <a:srgbClr val="F5BC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63" name="TextBox 262">
            <a:extLst>
              <a:ext uri="{FF2B5EF4-FFF2-40B4-BE49-F238E27FC236}">
                <a16:creationId xmlns:a16="http://schemas.microsoft.com/office/drawing/2014/main" id="{D0CC86F9-5BB9-457A-98FB-8E61304BC8FF}"/>
              </a:ext>
            </a:extLst>
          </p:cNvPr>
          <p:cNvSpPr txBox="1"/>
          <p:nvPr userDrawn="1"/>
        </p:nvSpPr>
        <p:spPr>
          <a:xfrm>
            <a:off x="1045863" y="1836759"/>
            <a:ext cx="962851" cy="307777"/>
          </a:xfrm>
          <a:prstGeom prst="rect">
            <a:avLst/>
          </a:prstGeom>
          <a:noFill/>
        </p:spPr>
        <p:txBody>
          <a:bodyPr wrap="square" rtlCol="0">
            <a:spAutoFit/>
          </a:bodyPr>
          <a:lstStyle/>
          <a:p>
            <a:r>
              <a:rPr lang="en-US" sz="1400" b="0" dirty="0"/>
              <a:t>15%</a:t>
            </a:r>
          </a:p>
        </p:txBody>
      </p:sp>
    </p:spTree>
    <p:extLst>
      <p:ext uri="{BB962C8B-B14F-4D97-AF65-F5344CB8AC3E}">
        <p14:creationId xmlns:p14="http://schemas.microsoft.com/office/powerpoint/2010/main" val="17221573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Vertical Title and Text">
    <p:spTree>
      <p:nvGrpSpPr>
        <p:cNvPr id="1" name=""/>
        <p:cNvGrpSpPr/>
        <p:nvPr/>
      </p:nvGrpSpPr>
      <p:grpSpPr>
        <a:xfrm>
          <a:off x="0" y="0"/>
          <a:ext cx="0" cy="0"/>
          <a:chOff x="0" y="0"/>
          <a:chExt cx="0" cy="0"/>
        </a:xfrm>
      </p:grpSpPr>
      <p:cxnSp>
        <p:nvCxnSpPr>
          <p:cNvPr id="28" name="Straight Connector 27">
            <a:extLst>
              <a:ext uri="{FF2B5EF4-FFF2-40B4-BE49-F238E27FC236}">
                <a16:creationId xmlns:a16="http://schemas.microsoft.com/office/drawing/2014/main" id="{29168337-6258-46D9-A533-D9ADC155BEF9}"/>
              </a:ext>
            </a:extLst>
          </p:cNvPr>
          <p:cNvCxnSpPr>
            <a:cxnSpLocks/>
          </p:cNvCxnSpPr>
          <p:nvPr userDrawn="1"/>
        </p:nvCxnSpPr>
        <p:spPr>
          <a:xfrm>
            <a:off x="1231155" y="996958"/>
            <a:ext cx="0" cy="5861042"/>
          </a:xfrm>
          <a:prstGeom prst="line">
            <a:avLst/>
          </a:prstGeom>
          <a:ln>
            <a:solidFill>
              <a:srgbClr val="5BA52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682F5E9E-D0D4-46E5-9903-9AB0537D9721}"/>
              </a:ext>
            </a:extLst>
          </p:cNvPr>
          <p:cNvSpPr/>
          <p:nvPr userDrawn="1"/>
        </p:nvSpPr>
        <p:spPr>
          <a:xfrm>
            <a:off x="0" y="3619500"/>
            <a:ext cx="5453703" cy="257348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F5597"/>
              </a:solidFill>
            </a:endParaRPr>
          </a:p>
        </p:txBody>
      </p:sp>
      <p:sp>
        <p:nvSpPr>
          <p:cNvPr id="43" name="Text Placeholder 16"/>
          <p:cNvSpPr>
            <a:spLocks noGrp="1"/>
          </p:cNvSpPr>
          <p:nvPr>
            <p:ph type="body" sz="quarter" idx="14" hasCustomPrompt="1"/>
          </p:nvPr>
        </p:nvSpPr>
        <p:spPr>
          <a:xfrm>
            <a:off x="1334939" y="973280"/>
            <a:ext cx="2834641" cy="531571"/>
          </a:xfrm>
        </p:spPr>
        <p:txBody>
          <a:bodyPr>
            <a:noAutofit/>
          </a:bodyPr>
          <a:lstStyle>
            <a:lvl1pPr marL="0" indent="0" algn="l" rtl="1">
              <a:buNone/>
              <a:defRPr sz="3200" b="1">
                <a:solidFill>
                  <a:srgbClr val="5BA520"/>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4" name="Text Placeholder 16"/>
          <p:cNvSpPr>
            <a:spLocks noGrp="1"/>
          </p:cNvSpPr>
          <p:nvPr>
            <p:ph type="body" sz="quarter" idx="15" hasCustomPrompt="1"/>
          </p:nvPr>
        </p:nvSpPr>
        <p:spPr>
          <a:xfrm>
            <a:off x="1334939" y="1617245"/>
            <a:ext cx="2834641" cy="531571"/>
          </a:xfrm>
        </p:spPr>
        <p:txBody>
          <a:bodyPr>
            <a:noAutofit/>
          </a:bodyPr>
          <a:lstStyle>
            <a:lvl1pPr marL="0" indent="0" algn="l" rtl="1">
              <a:buNone/>
              <a:defRPr sz="32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46" name="Text Placeholder 3"/>
          <p:cNvSpPr>
            <a:spLocks noGrp="1"/>
          </p:cNvSpPr>
          <p:nvPr>
            <p:ph type="body" sz="quarter" idx="20" hasCustomPrompt="1"/>
          </p:nvPr>
        </p:nvSpPr>
        <p:spPr>
          <a:xfrm>
            <a:off x="640986" y="4263465"/>
            <a:ext cx="4052934" cy="1422360"/>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7" name="Text Placeholder 16"/>
          <p:cNvSpPr>
            <a:spLocks noGrp="1"/>
          </p:cNvSpPr>
          <p:nvPr>
            <p:ph type="body" sz="quarter" idx="21" hasCustomPrompt="1"/>
          </p:nvPr>
        </p:nvSpPr>
        <p:spPr>
          <a:xfrm>
            <a:off x="6488533" y="1058959"/>
            <a:ext cx="2834641" cy="531571"/>
          </a:xfrm>
        </p:spPr>
        <p:txBody>
          <a:bodyPr>
            <a:noAutofit/>
          </a:bodyPr>
          <a:lstStyle>
            <a:lvl1pPr marL="0" indent="0" algn="l" rtl="1">
              <a:buNone/>
              <a:defRPr sz="2800" b="1">
                <a:solidFill>
                  <a:srgbClr val="5BA520"/>
                </a:solidFill>
                <a:latin typeface="+mn-lt"/>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cxnSp>
        <p:nvCxnSpPr>
          <p:cNvPr id="33" name="Straight Connector 32">
            <a:extLst>
              <a:ext uri="{FF2B5EF4-FFF2-40B4-BE49-F238E27FC236}">
                <a16:creationId xmlns:a16="http://schemas.microsoft.com/office/drawing/2014/main" id="{27BC8A41-8745-438A-97A8-0026135E2CE9}"/>
              </a:ext>
            </a:extLst>
          </p:cNvPr>
          <p:cNvCxnSpPr>
            <a:cxnSpLocks/>
          </p:cNvCxnSpPr>
          <p:nvPr userDrawn="1"/>
        </p:nvCxnSpPr>
        <p:spPr>
          <a:xfrm>
            <a:off x="5867400" y="996958"/>
            <a:ext cx="1297554"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C2CBCF2-5B9C-4EE8-8EF3-EB2C38AED6A9}"/>
              </a:ext>
            </a:extLst>
          </p:cNvPr>
          <p:cNvCxnSpPr>
            <a:cxnSpLocks/>
          </p:cNvCxnSpPr>
          <p:nvPr userDrawn="1"/>
        </p:nvCxnSpPr>
        <p:spPr>
          <a:xfrm>
            <a:off x="5867400" y="1662545"/>
            <a:ext cx="1295400" cy="0"/>
          </a:xfrm>
          <a:prstGeom prst="line">
            <a:avLst/>
          </a:prstGeom>
          <a:ln>
            <a:solidFill>
              <a:srgbClr val="39AB94"/>
            </a:solidFill>
          </a:ln>
        </p:spPr>
        <p:style>
          <a:lnRef idx="1">
            <a:schemeClr val="accent1"/>
          </a:lnRef>
          <a:fillRef idx="0">
            <a:schemeClr val="accent1"/>
          </a:fillRef>
          <a:effectRef idx="0">
            <a:schemeClr val="accent1"/>
          </a:effectRef>
          <a:fontRef idx="minor">
            <a:schemeClr val="tx1"/>
          </a:fontRef>
        </p:style>
      </p:cxnSp>
      <p:grpSp>
        <p:nvGrpSpPr>
          <p:cNvPr id="37" name="Graphic 27">
            <a:extLst>
              <a:ext uri="{FF2B5EF4-FFF2-40B4-BE49-F238E27FC236}">
                <a16:creationId xmlns:a16="http://schemas.microsoft.com/office/drawing/2014/main" id="{D735DE44-1875-472E-B399-A8FA5364C0F8}"/>
              </a:ext>
            </a:extLst>
          </p:cNvPr>
          <p:cNvGrpSpPr/>
          <p:nvPr userDrawn="1"/>
        </p:nvGrpSpPr>
        <p:grpSpPr>
          <a:xfrm>
            <a:off x="300845" y="1069208"/>
            <a:ext cx="837996" cy="714481"/>
            <a:chOff x="5721458" y="3143250"/>
            <a:chExt cx="712750" cy="607695"/>
          </a:xfrm>
          <a:solidFill>
            <a:srgbClr val="5BA520"/>
          </a:solidFill>
        </p:grpSpPr>
        <p:sp>
          <p:nvSpPr>
            <p:cNvPr id="38" name="Freeform: Shape 29">
              <a:extLst>
                <a:ext uri="{FF2B5EF4-FFF2-40B4-BE49-F238E27FC236}">
                  <a16:creationId xmlns:a16="http://schemas.microsoft.com/office/drawing/2014/main" id="{C9965A29-E3B6-4635-A90B-B01927F9E161}"/>
                </a:ext>
              </a:extLst>
            </p:cNvPr>
            <p:cNvSpPr/>
            <p:nvPr/>
          </p:nvSpPr>
          <p:spPr>
            <a:xfrm>
              <a:off x="5721458" y="3143250"/>
              <a:ext cx="580153" cy="541254"/>
            </a:xfrm>
            <a:custGeom>
              <a:avLst/>
              <a:gdLst>
                <a:gd name="connsiteX0" fmla="*/ 107841 w 580153"/>
                <a:gd name="connsiteY0" fmla="*/ 319088 h 541254"/>
                <a:gd name="connsiteX1" fmla="*/ 148798 w 580153"/>
                <a:gd name="connsiteY1" fmla="*/ 220027 h 541254"/>
                <a:gd name="connsiteX2" fmla="*/ 250716 w 580153"/>
                <a:gd name="connsiteY2" fmla="*/ 187642 h 541254"/>
                <a:gd name="connsiteX3" fmla="*/ 250716 w 580153"/>
                <a:gd name="connsiteY3" fmla="*/ 86677 h 541254"/>
                <a:gd name="connsiteX4" fmla="*/ 242143 w 580153"/>
                <a:gd name="connsiteY4" fmla="*/ 86677 h 541254"/>
                <a:gd name="connsiteX5" fmla="*/ 227856 w 580153"/>
                <a:gd name="connsiteY5" fmla="*/ 79057 h 541254"/>
                <a:gd name="connsiteX6" fmla="*/ 230713 w 580153"/>
                <a:gd name="connsiteY6" fmla="*/ 62865 h 541254"/>
                <a:gd name="connsiteX7" fmla="*/ 265003 w 580153"/>
                <a:gd name="connsiteY7" fmla="*/ 20955 h 541254"/>
                <a:gd name="connsiteX8" fmla="*/ 274528 w 580153"/>
                <a:gd name="connsiteY8" fmla="*/ 8573 h 541254"/>
                <a:gd name="connsiteX9" fmla="*/ 294332 w 580153"/>
                <a:gd name="connsiteY9" fmla="*/ 4564 h 541254"/>
                <a:gd name="connsiteX10" fmla="*/ 298341 w 580153"/>
                <a:gd name="connsiteY10" fmla="*/ 8573 h 541254"/>
                <a:gd name="connsiteX11" fmla="*/ 342156 w 580153"/>
                <a:gd name="connsiteY11" fmla="*/ 61913 h 541254"/>
                <a:gd name="connsiteX12" fmla="*/ 341688 w 580153"/>
                <a:gd name="connsiteY12" fmla="*/ 83460 h 541254"/>
                <a:gd name="connsiteX13" fmla="*/ 329773 w 580153"/>
                <a:gd name="connsiteY13" fmla="*/ 87630 h 541254"/>
                <a:gd name="connsiteX14" fmla="*/ 322153 w 580153"/>
                <a:gd name="connsiteY14" fmla="*/ 87630 h 541254"/>
                <a:gd name="connsiteX15" fmla="*/ 322153 w 580153"/>
                <a:gd name="connsiteY15" fmla="*/ 145733 h 541254"/>
                <a:gd name="connsiteX16" fmla="*/ 329773 w 580153"/>
                <a:gd name="connsiteY16" fmla="*/ 140018 h 541254"/>
                <a:gd name="connsiteX17" fmla="*/ 385971 w 580153"/>
                <a:gd name="connsiteY17" fmla="*/ 111443 h 541254"/>
                <a:gd name="connsiteX18" fmla="*/ 391686 w 580153"/>
                <a:gd name="connsiteY18" fmla="*/ 104775 h 541254"/>
                <a:gd name="connsiteX19" fmla="*/ 391686 w 580153"/>
                <a:gd name="connsiteY19" fmla="*/ 17145 h 541254"/>
                <a:gd name="connsiteX20" fmla="*/ 407878 w 580153"/>
                <a:gd name="connsiteY20" fmla="*/ 0 h 541254"/>
                <a:gd name="connsiteX21" fmla="*/ 445978 w 580153"/>
                <a:gd name="connsiteY21" fmla="*/ 0 h 541254"/>
                <a:gd name="connsiteX22" fmla="*/ 462171 w 580153"/>
                <a:gd name="connsiteY22" fmla="*/ 17145 h 541254"/>
                <a:gd name="connsiteX23" fmla="*/ 462171 w 580153"/>
                <a:gd name="connsiteY23" fmla="*/ 101918 h 541254"/>
                <a:gd name="connsiteX24" fmla="*/ 467886 w 580153"/>
                <a:gd name="connsiteY24" fmla="*/ 109538 h 541254"/>
                <a:gd name="connsiteX25" fmla="*/ 576471 w 580153"/>
                <a:gd name="connsiteY25" fmla="*/ 188595 h 541254"/>
                <a:gd name="connsiteX26" fmla="*/ 579328 w 580153"/>
                <a:gd name="connsiteY26" fmla="*/ 193358 h 541254"/>
                <a:gd name="connsiteX27" fmla="*/ 574566 w 580153"/>
                <a:gd name="connsiteY27" fmla="*/ 206693 h 541254"/>
                <a:gd name="connsiteX28" fmla="*/ 561231 w 580153"/>
                <a:gd name="connsiteY28" fmla="*/ 203835 h 541254"/>
                <a:gd name="connsiteX29" fmla="*/ 552658 w 580153"/>
                <a:gd name="connsiteY29" fmla="*/ 190500 h 541254"/>
                <a:gd name="connsiteX30" fmla="*/ 468838 w 580153"/>
                <a:gd name="connsiteY30" fmla="*/ 130493 h 541254"/>
                <a:gd name="connsiteX31" fmla="*/ 462171 w 580153"/>
                <a:gd name="connsiteY31" fmla="*/ 130493 h 541254"/>
                <a:gd name="connsiteX32" fmla="*/ 462171 w 580153"/>
                <a:gd name="connsiteY32" fmla="*/ 210502 h 541254"/>
                <a:gd name="connsiteX33" fmla="*/ 471696 w 580153"/>
                <a:gd name="connsiteY33" fmla="*/ 210502 h 541254"/>
                <a:gd name="connsiteX34" fmla="*/ 485031 w 580153"/>
                <a:gd name="connsiteY34" fmla="*/ 218122 h 541254"/>
                <a:gd name="connsiteX35" fmla="*/ 483126 w 580153"/>
                <a:gd name="connsiteY35" fmla="*/ 234315 h 541254"/>
                <a:gd name="connsiteX36" fmla="*/ 438358 w 580153"/>
                <a:gd name="connsiteY36" fmla="*/ 289560 h 541254"/>
                <a:gd name="connsiteX37" fmla="*/ 418356 w 580153"/>
                <a:gd name="connsiteY37" fmla="*/ 292418 h 541254"/>
                <a:gd name="connsiteX38" fmla="*/ 415498 w 580153"/>
                <a:gd name="connsiteY38" fmla="*/ 289560 h 541254"/>
                <a:gd name="connsiteX39" fmla="*/ 370731 w 580153"/>
                <a:gd name="connsiteY39" fmla="*/ 234315 h 541254"/>
                <a:gd name="connsiteX40" fmla="*/ 368826 w 580153"/>
                <a:gd name="connsiteY40" fmla="*/ 218122 h 541254"/>
                <a:gd name="connsiteX41" fmla="*/ 382161 w 580153"/>
                <a:gd name="connsiteY41" fmla="*/ 210502 h 541254"/>
                <a:gd name="connsiteX42" fmla="*/ 390733 w 580153"/>
                <a:gd name="connsiteY42" fmla="*/ 210502 h 541254"/>
                <a:gd name="connsiteX43" fmla="*/ 390733 w 580153"/>
                <a:gd name="connsiteY43" fmla="*/ 131445 h 541254"/>
                <a:gd name="connsiteX44" fmla="*/ 384066 w 580153"/>
                <a:gd name="connsiteY44" fmla="*/ 134302 h 541254"/>
                <a:gd name="connsiteX45" fmla="*/ 325011 w 580153"/>
                <a:gd name="connsiteY45" fmla="*/ 172402 h 541254"/>
                <a:gd name="connsiteX46" fmla="*/ 322153 w 580153"/>
                <a:gd name="connsiteY46" fmla="*/ 180975 h 541254"/>
                <a:gd name="connsiteX47" fmla="*/ 322153 w 580153"/>
                <a:gd name="connsiteY47" fmla="*/ 280035 h 541254"/>
                <a:gd name="connsiteX48" fmla="*/ 304056 w 580153"/>
                <a:gd name="connsiteY48" fmla="*/ 297180 h 541254"/>
                <a:gd name="connsiteX49" fmla="*/ 266908 w 580153"/>
                <a:gd name="connsiteY49" fmla="*/ 297180 h 541254"/>
                <a:gd name="connsiteX50" fmla="*/ 250716 w 580153"/>
                <a:gd name="connsiteY50" fmla="*/ 285094 h 541254"/>
                <a:gd name="connsiteX51" fmla="*/ 250716 w 580153"/>
                <a:gd name="connsiteY51" fmla="*/ 280988 h 541254"/>
                <a:gd name="connsiteX52" fmla="*/ 250716 w 580153"/>
                <a:gd name="connsiteY52" fmla="*/ 209550 h 541254"/>
                <a:gd name="connsiteX53" fmla="*/ 129724 w 580153"/>
                <a:gd name="connsiteY53" fmla="*/ 295087 h 541254"/>
                <a:gd name="connsiteX54" fmla="*/ 128796 w 580153"/>
                <a:gd name="connsiteY54" fmla="*/ 323850 h 541254"/>
                <a:gd name="connsiteX55" fmla="*/ 114508 w 580153"/>
                <a:gd name="connsiteY55" fmla="*/ 339090 h 541254"/>
                <a:gd name="connsiteX56" fmla="*/ 21387 w 580153"/>
                <a:gd name="connsiteY56" fmla="*/ 434549 h 541254"/>
                <a:gd name="connsiteX57" fmla="*/ 76408 w 580153"/>
                <a:gd name="connsiteY57" fmla="*/ 519112 h 541254"/>
                <a:gd name="connsiteX58" fmla="*/ 81171 w 580153"/>
                <a:gd name="connsiteY58" fmla="*/ 521017 h 541254"/>
                <a:gd name="connsiteX59" fmla="*/ 86886 w 580153"/>
                <a:gd name="connsiteY59" fmla="*/ 535305 h 541254"/>
                <a:gd name="connsiteX60" fmla="*/ 72908 w 580153"/>
                <a:gd name="connsiteY60" fmla="*/ 540222 h 541254"/>
                <a:gd name="connsiteX61" fmla="*/ 72598 w 580153"/>
                <a:gd name="connsiteY61" fmla="*/ 540068 h 541254"/>
                <a:gd name="connsiteX62" fmla="*/ 44023 w 580153"/>
                <a:gd name="connsiteY62" fmla="*/ 522922 h 541254"/>
                <a:gd name="connsiteX63" fmla="*/ 4018 w 580153"/>
                <a:gd name="connsiteY63" fmla="*/ 405765 h 541254"/>
                <a:gd name="connsiteX64" fmla="*/ 96411 w 580153"/>
                <a:gd name="connsiteY64" fmla="*/ 320040 h 541254"/>
                <a:gd name="connsiteX65" fmla="*/ 271671 w 580153"/>
                <a:gd name="connsiteY65" fmla="*/ 276225 h 541254"/>
                <a:gd name="connsiteX66" fmla="*/ 301198 w 580153"/>
                <a:gd name="connsiteY66" fmla="*/ 276225 h 541254"/>
                <a:gd name="connsiteX67" fmla="*/ 301198 w 580153"/>
                <a:gd name="connsiteY67" fmla="*/ 80010 h 541254"/>
                <a:gd name="connsiteX68" fmla="*/ 313581 w 580153"/>
                <a:gd name="connsiteY68" fmla="*/ 66675 h 541254"/>
                <a:gd name="connsiteX69" fmla="*/ 318343 w 580153"/>
                <a:gd name="connsiteY69" fmla="*/ 66675 h 541254"/>
                <a:gd name="connsiteX70" fmla="*/ 285958 w 580153"/>
                <a:gd name="connsiteY70" fmla="*/ 27622 h 541254"/>
                <a:gd name="connsiteX71" fmla="*/ 270718 w 580153"/>
                <a:gd name="connsiteY71" fmla="*/ 47625 h 541254"/>
                <a:gd name="connsiteX72" fmla="*/ 254526 w 580153"/>
                <a:gd name="connsiteY72" fmla="*/ 66675 h 541254"/>
                <a:gd name="connsiteX73" fmla="*/ 271671 w 580153"/>
                <a:gd name="connsiteY73" fmla="*/ 87630 h 541254"/>
                <a:gd name="connsiteX74" fmla="*/ 271671 w 580153"/>
                <a:gd name="connsiteY74" fmla="*/ 276225 h 541254"/>
                <a:gd name="connsiteX75" fmla="*/ 458361 w 580153"/>
                <a:gd name="connsiteY75" fmla="*/ 232410 h 541254"/>
                <a:gd name="connsiteX76" fmla="*/ 441216 w 580153"/>
                <a:gd name="connsiteY76" fmla="*/ 210502 h 541254"/>
                <a:gd name="connsiteX77" fmla="*/ 441216 w 580153"/>
                <a:gd name="connsiteY77" fmla="*/ 20955 h 541254"/>
                <a:gd name="connsiteX78" fmla="*/ 412641 w 580153"/>
                <a:gd name="connsiteY78" fmla="*/ 20955 h 541254"/>
                <a:gd name="connsiteX79" fmla="*/ 412641 w 580153"/>
                <a:gd name="connsiteY79" fmla="*/ 214313 h 541254"/>
                <a:gd name="connsiteX80" fmla="*/ 397401 w 580153"/>
                <a:gd name="connsiteY80" fmla="*/ 230505 h 541254"/>
                <a:gd name="connsiteX81" fmla="*/ 395496 w 580153"/>
                <a:gd name="connsiteY81" fmla="*/ 232410 h 541254"/>
                <a:gd name="connsiteX82" fmla="*/ 426928 w 580153"/>
                <a:gd name="connsiteY82" fmla="*/ 270510 h 54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80153" h="541254">
                  <a:moveTo>
                    <a:pt x="107841" y="319088"/>
                  </a:moveTo>
                  <a:cubicBezTo>
                    <a:pt x="106029" y="281610"/>
                    <a:pt x="121049" y="245282"/>
                    <a:pt x="148798" y="220027"/>
                  </a:cubicBezTo>
                  <a:cubicBezTo>
                    <a:pt x="176393" y="194835"/>
                    <a:pt x="213641" y="182999"/>
                    <a:pt x="250716" y="187642"/>
                  </a:cubicBezTo>
                  <a:lnTo>
                    <a:pt x="250716" y="86677"/>
                  </a:lnTo>
                  <a:lnTo>
                    <a:pt x="242143" y="86677"/>
                  </a:lnTo>
                  <a:cubicBezTo>
                    <a:pt x="236150" y="88035"/>
                    <a:pt x="230068" y="84791"/>
                    <a:pt x="227856" y="79057"/>
                  </a:cubicBezTo>
                  <a:cubicBezTo>
                    <a:pt x="224971" y="73645"/>
                    <a:pt x="226151" y="66963"/>
                    <a:pt x="230713" y="62865"/>
                  </a:cubicBezTo>
                  <a:lnTo>
                    <a:pt x="265003" y="20955"/>
                  </a:lnTo>
                  <a:cubicBezTo>
                    <a:pt x="267634" y="16436"/>
                    <a:pt x="270836" y="12274"/>
                    <a:pt x="274528" y="8573"/>
                  </a:cubicBezTo>
                  <a:cubicBezTo>
                    <a:pt x="278890" y="1997"/>
                    <a:pt x="287757" y="202"/>
                    <a:pt x="294332" y="4564"/>
                  </a:cubicBezTo>
                  <a:cubicBezTo>
                    <a:pt x="295923" y="5619"/>
                    <a:pt x="297286" y="6982"/>
                    <a:pt x="298341" y="8573"/>
                  </a:cubicBezTo>
                  <a:lnTo>
                    <a:pt x="342156" y="61913"/>
                  </a:lnTo>
                  <a:cubicBezTo>
                    <a:pt x="347977" y="67992"/>
                    <a:pt x="347767" y="77639"/>
                    <a:pt x="341688" y="83460"/>
                  </a:cubicBezTo>
                  <a:cubicBezTo>
                    <a:pt x="338506" y="86507"/>
                    <a:pt x="334161" y="88027"/>
                    <a:pt x="329773" y="87630"/>
                  </a:cubicBezTo>
                  <a:cubicBezTo>
                    <a:pt x="327868" y="86677"/>
                    <a:pt x="325011" y="87630"/>
                    <a:pt x="322153" y="87630"/>
                  </a:cubicBezTo>
                  <a:lnTo>
                    <a:pt x="322153" y="145733"/>
                  </a:lnTo>
                  <a:lnTo>
                    <a:pt x="329773" y="140018"/>
                  </a:lnTo>
                  <a:cubicBezTo>
                    <a:pt x="346384" y="126794"/>
                    <a:pt x="365501" y="117074"/>
                    <a:pt x="385971" y="111443"/>
                  </a:cubicBezTo>
                  <a:cubicBezTo>
                    <a:pt x="389277" y="110965"/>
                    <a:pt x="391720" y="108115"/>
                    <a:pt x="391686" y="104775"/>
                  </a:cubicBezTo>
                  <a:lnTo>
                    <a:pt x="391686" y="17145"/>
                  </a:lnTo>
                  <a:cubicBezTo>
                    <a:pt x="391686" y="5715"/>
                    <a:pt x="396448" y="0"/>
                    <a:pt x="407878" y="0"/>
                  </a:cubicBezTo>
                  <a:lnTo>
                    <a:pt x="445978" y="0"/>
                  </a:lnTo>
                  <a:cubicBezTo>
                    <a:pt x="456456" y="0"/>
                    <a:pt x="462171" y="5715"/>
                    <a:pt x="462171" y="17145"/>
                  </a:cubicBezTo>
                  <a:lnTo>
                    <a:pt x="462171" y="101918"/>
                  </a:lnTo>
                  <a:cubicBezTo>
                    <a:pt x="462171" y="105727"/>
                    <a:pt x="463124" y="108585"/>
                    <a:pt x="467886" y="109538"/>
                  </a:cubicBezTo>
                  <a:cubicBezTo>
                    <a:pt x="513819" y="118928"/>
                    <a:pt x="553428" y="147765"/>
                    <a:pt x="576471" y="188595"/>
                  </a:cubicBezTo>
                  <a:lnTo>
                    <a:pt x="579328" y="193358"/>
                  </a:lnTo>
                  <a:cubicBezTo>
                    <a:pt x="581439" y="198365"/>
                    <a:pt x="579371" y="204155"/>
                    <a:pt x="574566" y="206693"/>
                  </a:cubicBezTo>
                  <a:cubicBezTo>
                    <a:pt x="569977" y="208787"/>
                    <a:pt x="564559" y="207625"/>
                    <a:pt x="561231" y="203835"/>
                  </a:cubicBezTo>
                  <a:lnTo>
                    <a:pt x="552658" y="190500"/>
                  </a:lnTo>
                  <a:cubicBezTo>
                    <a:pt x="533027" y="160891"/>
                    <a:pt x="503194" y="139534"/>
                    <a:pt x="468838" y="130493"/>
                  </a:cubicBezTo>
                  <a:lnTo>
                    <a:pt x="462171" y="130493"/>
                  </a:lnTo>
                  <a:lnTo>
                    <a:pt x="462171" y="210502"/>
                  </a:lnTo>
                  <a:lnTo>
                    <a:pt x="471696" y="210502"/>
                  </a:lnTo>
                  <a:cubicBezTo>
                    <a:pt x="477304" y="209971"/>
                    <a:pt x="482642" y="213021"/>
                    <a:pt x="485031" y="218122"/>
                  </a:cubicBezTo>
                  <a:cubicBezTo>
                    <a:pt x="488154" y="223325"/>
                    <a:pt x="487371" y="229980"/>
                    <a:pt x="483126" y="234315"/>
                  </a:cubicBezTo>
                  <a:lnTo>
                    <a:pt x="438358" y="289560"/>
                  </a:lnTo>
                  <a:cubicBezTo>
                    <a:pt x="433624" y="295873"/>
                    <a:pt x="424669" y="297152"/>
                    <a:pt x="418356" y="292418"/>
                  </a:cubicBezTo>
                  <a:cubicBezTo>
                    <a:pt x="417273" y="291605"/>
                    <a:pt x="416311" y="290643"/>
                    <a:pt x="415498" y="289560"/>
                  </a:cubicBezTo>
                  <a:lnTo>
                    <a:pt x="370731" y="234315"/>
                  </a:lnTo>
                  <a:cubicBezTo>
                    <a:pt x="366486" y="229980"/>
                    <a:pt x="365703" y="223325"/>
                    <a:pt x="368826" y="218122"/>
                  </a:cubicBezTo>
                  <a:cubicBezTo>
                    <a:pt x="370731" y="212408"/>
                    <a:pt x="375493" y="210502"/>
                    <a:pt x="382161" y="210502"/>
                  </a:cubicBezTo>
                  <a:lnTo>
                    <a:pt x="390733" y="210502"/>
                  </a:lnTo>
                  <a:lnTo>
                    <a:pt x="390733" y="131445"/>
                  </a:lnTo>
                  <a:lnTo>
                    <a:pt x="384066" y="134302"/>
                  </a:lnTo>
                  <a:cubicBezTo>
                    <a:pt x="361368" y="141577"/>
                    <a:pt x="340995" y="154721"/>
                    <a:pt x="325011" y="172402"/>
                  </a:cubicBezTo>
                  <a:cubicBezTo>
                    <a:pt x="323090" y="174840"/>
                    <a:pt x="322079" y="177872"/>
                    <a:pt x="322153" y="180975"/>
                  </a:cubicBezTo>
                  <a:lnTo>
                    <a:pt x="322153" y="280035"/>
                  </a:lnTo>
                  <a:cubicBezTo>
                    <a:pt x="322153" y="292418"/>
                    <a:pt x="316438" y="297180"/>
                    <a:pt x="304056" y="297180"/>
                  </a:cubicBezTo>
                  <a:lnTo>
                    <a:pt x="266908" y="297180"/>
                  </a:lnTo>
                  <a:cubicBezTo>
                    <a:pt x="259100" y="298314"/>
                    <a:pt x="251850" y="292903"/>
                    <a:pt x="250716" y="285094"/>
                  </a:cubicBezTo>
                  <a:cubicBezTo>
                    <a:pt x="250518" y="283732"/>
                    <a:pt x="250518" y="282349"/>
                    <a:pt x="250716" y="280988"/>
                  </a:cubicBezTo>
                  <a:lnTo>
                    <a:pt x="250716" y="209550"/>
                  </a:lnTo>
                  <a:cubicBezTo>
                    <a:pt x="193685" y="199759"/>
                    <a:pt x="139515" y="238055"/>
                    <a:pt x="129724" y="295087"/>
                  </a:cubicBezTo>
                  <a:cubicBezTo>
                    <a:pt x="128093" y="304586"/>
                    <a:pt x="127781" y="314265"/>
                    <a:pt x="128796" y="323850"/>
                  </a:cubicBezTo>
                  <a:cubicBezTo>
                    <a:pt x="129748" y="335280"/>
                    <a:pt x="126891" y="339090"/>
                    <a:pt x="114508" y="339090"/>
                  </a:cubicBezTo>
                  <a:cubicBezTo>
                    <a:pt x="62433" y="339735"/>
                    <a:pt x="20741" y="382474"/>
                    <a:pt x="21387" y="434549"/>
                  </a:cubicBezTo>
                  <a:cubicBezTo>
                    <a:pt x="21838" y="471003"/>
                    <a:pt x="43263" y="503931"/>
                    <a:pt x="76408" y="519112"/>
                  </a:cubicBezTo>
                  <a:lnTo>
                    <a:pt x="81171" y="521017"/>
                  </a:lnTo>
                  <a:cubicBezTo>
                    <a:pt x="86477" y="523592"/>
                    <a:pt x="88952" y="529781"/>
                    <a:pt x="86886" y="535305"/>
                  </a:cubicBezTo>
                  <a:cubicBezTo>
                    <a:pt x="84384" y="540523"/>
                    <a:pt x="78126" y="542724"/>
                    <a:pt x="72908" y="540222"/>
                  </a:cubicBezTo>
                  <a:cubicBezTo>
                    <a:pt x="72804" y="540173"/>
                    <a:pt x="72701" y="540121"/>
                    <a:pt x="72598" y="540068"/>
                  </a:cubicBezTo>
                  <a:cubicBezTo>
                    <a:pt x="62746" y="534917"/>
                    <a:pt x="53204" y="529192"/>
                    <a:pt x="44023" y="522922"/>
                  </a:cubicBezTo>
                  <a:cubicBezTo>
                    <a:pt x="7783" y="495872"/>
                    <a:pt x="-8110" y="449331"/>
                    <a:pt x="4018" y="405765"/>
                  </a:cubicBezTo>
                  <a:cubicBezTo>
                    <a:pt x="16401" y="358140"/>
                    <a:pt x="48786" y="330518"/>
                    <a:pt x="96411" y="320040"/>
                  </a:cubicBezTo>
                  <a:close/>
                  <a:moveTo>
                    <a:pt x="271671" y="276225"/>
                  </a:moveTo>
                  <a:lnTo>
                    <a:pt x="301198" y="276225"/>
                  </a:lnTo>
                  <a:lnTo>
                    <a:pt x="301198" y="80010"/>
                  </a:lnTo>
                  <a:cubicBezTo>
                    <a:pt x="301596" y="73171"/>
                    <a:pt x="306790" y="67577"/>
                    <a:pt x="313581" y="66675"/>
                  </a:cubicBezTo>
                  <a:lnTo>
                    <a:pt x="318343" y="66675"/>
                  </a:lnTo>
                  <a:lnTo>
                    <a:pt x="285958" y="27622"/>
                  </a:lnTo>
                  <a:lnTo>
                    <a:pt x="270718" y="47625"/>
                  </a:lnTo>
                  <a:cubicBezTo>
                    <a:pt x="265003" y="53340"/>
                    <a:pt x="260241" y="60007"/>
                    <a:pt x="254526" y="66675"/>
                  </a:cubicBezTo>
                  <a:cubicBezTo>
                    <a:pt x="268813" y="69532"/>
                    <a:pt x="271671" y="73343"/>
                    <a:pt x="271671" y="87630"/>
                  </a:cubicBezTo>
                  <a:lnTo>
                    <a:pt x="271671" y="276225"/>
                  </a:lnTo>
                  <a:close/>
                  <a:moveTo>
                    <a:pt x="458361" y="232410"/>
                  </a:moveTo>
                  <a:cubicBezTo>
                    <a:pt x="443121" y="227648"/>
                    <a:pt x="441216" y="224790"/>
                    <a:pt x="441216" y="210502"/>
                  </a:cubicBezTo>
                  <a:lnTo>
                    <a:pt x="441216" y="20955"/>
                  </a:lnTo>
                  <a:lnTo>
                    <a:pt x="412641" y="20955"/>
                  </a:lnTo>
                  <a:lnTo>
                    <a:pt x="412641" y="214313"/>
                  </a:lnTo>
                  <a:cubicBezTo>
                    <a:pt x="412641" y="224790"/>
                    <a:pt x="407878" y="229552"/>
                    <a:pt x="397401" y="230505"/>
                  </a:cubicBezTo>
                  <a:lnTo>
                    <a:pt x="395496" y="232410"/>
                  </a:lnTo>
                  <a:lnTo>
                    <a:pt x="426928" y="270510"/>
                  </a:lnTo>
                  <a:close/>
                </a:path>
              </a:pathLst>
            </a:custGeom>
            <a:grpFill/>
            <a:ln w="9525" cap="flat">
              <a:noFill/>
              <a:prstDash val="solid"/>
              <a:miter/>
            </a:ln>
          </p:spPr>
          <p:txBody>
            <a:bodyPr rtlCol="0" anchor="ctr"/>
            <a:lstStyle/>
            <a:p>
              <a:endParaRPr lang="en-US" dirty="0"/>
            </a:p>
          </p:txBody>
        </p:sp>
        <p:sp>
          <p:nvSpPr>
            <p:cNvPr id="39" name="Freeform: Shape 30">
              <a:extLst>
                <a:ext uri="{FF2B5EF4-FFF2-40B4-BE49-F238E27FC236}">
                  <a16:creationId xmlns:a16="http://schemas.microsoft.com/office/drawing/2014/main" id="{7DCABB29-654B-4C24-B976-DBB7015E340B}"/>
                </a:ext>
              </a:extLst>
            </p:cNvPr>
            <p:cNvSpPr/>
            <p:nvPr/>
          </p:nvSpPr>
          <p:spPr>
            <a:xfrm>
              <a:off x="5837872" y="3376386"/>
              <a:ext cx="596337" cy="374558"/>
            </a:xfrm>
            <a:custGeom>
              <a:avLst/>
              <a:gdLst>
                <a:gd name="connsiteX0" fmla="*/ 477203 w 596337"/>
                <a:gd name="connsiteY0" fmla="*/ 84046 h 374558"/>
                <a:gd name="connsiteX1" fmla="*/ 510540 w 596337"/>
                <a:gd name="connsiteY1" fmla="*/ 89761 h 374558"/>
                <a:gd name="connsiteX2" fmla="*/ 592692 w 596337"/>
                <a:gd name="connsiteY2" fmla="*/ 228974 h 374558"/>
                <a:gd name="connsiteX3" fmla="*/ 488633 w 596337"/>
                <a:gd name="connsiteY3" fmla="*/ 314551 h 374558"/>
                <a:gd name="connsiteX4" fmla="*/ 450532 w 596337"/>
                <a:gd name="connsiteY4" fmla="*/ 314551 h 374558"/>
                <a:gd name="connsiteX5" fmla="*/ 444817 w 596337"/>
                <a:gd name="connsiteY5" fmla="*/ 320266 h 374558"/>
                <a:gd name="connsiteX6" fmla="*/ 444817 w 596337"/>
                <a:gd name="connsiteY6" fmla="*/ 354556 h 374558"/>
                <a:gd name="connsiteX7" fmla="*/ 424815 w 596337"/>
                <a:gd name="connsiteY7" fmla="*/ 374559 h 374558"/>
                <a:gd name="connsiteX8" fmla="*/ 393382 w 596337"/>
                <a:gd name="connsiteY8" fmla="*/ 374559 h 374558"/>
                <a:gd name="connsiteX9" fmla="*/ 381953 w 596337"/>
                <a:gd name="connsiteY9" fmla="*/ 365034 h 374558"/>
                <a:gd name="connsiteX10" fmla="*/ 393382 w 596337"/>
                <a:gd name="connsiteY10" fmla="*/ 354556 h 374558"/>
                <a:gd name="connsiteX11" fmla="*/ 422910 w 596337"/>
                <a:gd name="connsiteY11" fmla="*/ 354556 h 374558"/>
                <a:gd name="connsiteX12" fmla="*/ 422910 w 596337"/>
                <a:gd name="connsiteY12" fmla="*/ 271689 h 374558"/>
                <a:gd name="connsiteX13" fmla="*/ 57150 w 596337"/>
                <a:gd name="connsiteY13" fmla="*/ 271689 h 374558"/>
                <a:gd name="connsiteX14" fmla="*/ 57150 w 596337"/>
                <a:gd name="connsiteY14" fmla="*/ 354556 h 374558"/>
                <a:gd name="connsiteX15" fmla="*/ 345757 w 596337"/>
                <a:gd name="connsiteY15" fmla="*/ 354556 h 374558"/>
                <a:gd name="connsiteX16" fmla="*/ 353378 w 596337"/>
                <a:gd name="connsiteY16" fmla="*/ 365034 h 374558"/>
                <a:gd name="connsiteX17" fmla="*/ 343853 w 596337"/>
                <a:gd name="connsiteY17" fmla="*/ 374559 h 374558"/>
                <a:gd name="connsiteX18" fmla="*/ 58102 w 596337"/>
                <a:gd name="connsiteY18" fmla="*/ 374559 h 374558"/>
                <a:gd name="connsiteX19" fmla="*/ 36195 w 596337"/>
                <a:gd name="connsiteY19" fmla="*/ 352651 h 374558"/>
                <a:gd name="connsiteX20" fmla="*/ 36195 w 596337"/>
                <a:gd name="connsiteY20" fmla="*/ 321219 h 374558"/>
                <a:gd name="connsiteX21" fmla="*/ 30480 w 596337"/>
                <a:gd name="connsiteY21" fmla="*/ 315504 h 374558"/>
                <a:gd name="connsiteX22" fmla="*/ 10477 w 596337"/>
                <a:gd name="connsiteY22" fmla="*/ 315504 h 374558"/>
                <a:gd name="connsiteX23" fmla="*/ 0 w 596337"/>
                <a:gd name="connsiteY23" fmla="*/ 305026 h 374558"/>
                <a:gd name="connsiteX24" fmla="*/ 10477 w 596337"/>
                <a:gd name="connsiteY24" fmla="*/ 294549 h 374558"/>
                <a:gd name="connsiteX25" fmla="*/ 30480 w 596337"/>
                <a:gd name="connsiteY25" fmla="*/ 294549 h 374558"/>
                <a:gd name="connsiteX26" fmla="*/ 36195 w 596337"/>
                <a:gd name="connsiteY26" fmla="*/ 288834 h 374558"/>
                <a:gd name="connsiteX27" fmla="*/ 36195 w 596337"/>
                <a:gd name="connsiteY27" fmla="*/ 268831 h 374558"/>
                <a:gd name="connsiteX28" fmla="*/ 50226 w 596337"/>
                <a:gd name="connsiteY28" fmla="*/ 250734 h 374558"/>
                <a:gd name="connsiteX29" fmla="*/ 54292 w 596337"/>
                <a:gd name="connsiteY29" fmla="*/ 250734 h 374558"/>
                <a:gd name="connsiteX30" fmla="*/ 426720 w 596337"/>
                <a:gd name="connsiteY30" fmla="*/ 250734 h 374558"/>
                <a:gd name="connsiteX31" fmla="*/ 444817 w 596337"/>
                <a:gd name="connsiteY31" fmla="*/ 266870 h 374558"/>
                <a:gd name="connsiteX32" fmla="*/ 444817 w 596337"/>
                <a:gd name="connsiteY32" fmla="*/ 268831 h 374558"/>
                <a:gd name="connsiteX33" fmla="*/ 444817 w 596337"/>
                <a:gd name="connsiteY33" fmla="*/ 290739 h 374558"/>
                <a:gd name="connsiteX34" fmla="*/ 447675 w 596337"/>
                <a:gd name="connsiteY34" fmla="*/ 294549 h 374558"/>
                <a:gd name="connsiteX35" fmla="*/ 509588 w 596337"/>
                <a:gd name="connsiteY35" fmla="*/ 289786 h 374558"/>
                <a:gd name="connsiteX36" fmla="*/ 574358 w 596337"/>
                <a:gd name="connsiteY36" fmla="*/ 187869 h 374558"/>
                <a:gd name="connsiteX37" fmla="*/ 481013 w 596337"/>
                <a:gd name="connsiteY37" fmla="*/ 105954 h 374558"/>
                <a:gd name="connsiteX38" fmla="*/ 462915 w 596337"/>
                <a:gd name="connsiteY38" fmla="*/ 105954 h 374558"/>
                <a:gd name="connsiteX39" fmla="*/ 452438 w 596337"/>
                <a:gd name="connsiteY39" fmla="*/ 91666 h 374558"/>
                <a:gd name="connsiteX40" fmla="*/ 458153 w 596337"/>
                <a:gd name="connsiteY40" fmla="*/ 68806 h 374558"/>
                <a:gd name="connsiteX41" fmla="*/ 460057 w 596337"/>
                <a:gd name="connsiteY41" fmla="*/ 17371 h 374558"/>
                <a:gd name="connsiteX42" fmla="*/ 459105 w 596337"/>
                <a:gd name="connsiteY42" fmla="*/ 10704 h 374558"/>
                <a:gd name="connsiteX43" fmla="*/ 467583 w 596337"/>
                <a:gd name="connsiteY43" fmla="*/ 236 h 374558"/>
                <a:gd name="connsiteX44" fmla="*/ 467678 w 596337"/>
                <a:gd name="connsiteY44" fmla="*/ 226 h 374558"/>
                <a:gd name="connsiteX45" fmla="*/ 479033 w 596337"/>
                <a:gd name="connsiteY45" fmla="*/ 7473 h 374558"/>
                <a:gd name="connsiteX46" fmla="*/ 479107 w 596337"/>
                <a:gd name="connsiteY46" fmla="*/ 7846 h 374558"/>
                <a:gd name="connsiteX47" fmla="*/ 481012 w 596337"/>
                <a:gd name="connsiteY47" fmla="*/ 58329 h 374558"/>
                <a:gd name="connsiteX48" fmla="*/ 477203 w 596337"/>
                <a:gd name="connsiteY48" fmla="*/ 84046 h 37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6337" h="374558">
                  <a:moveTo>
                    <a:pt x="477203" y="84046"/>
                  </a:moveTo>
                  <a:cubicBezTo>
                    <a:pt x="488632" y="85951"/>
                    <a:pt x="500063" y="86904"/>
                    <a:pt x="510540" y="89761"/>
                  </a:cubicBezTo>
                  <a:cubicBezTo>
                    <a:pt x="571668" y="105518"/>
                    <a:pt x="608449" y="167846"/>
                    <a:pt x="592692" y="228974"/>
                  </a:cubicBezTo>
                  <a:cubicBezTo>
                    <a:pt x="580291" y="277084"/>
                    <a:pt x="538231" y="311673"/>
                    <a:pt x="488633" y="314551"/>
                  </a:cubicBezTo>
                  <a:lnTo>
                    <a:pt x="450532" y="314551"/>
                  </a:lnTo>
                  <a:cubicBezTo>
                    <a:pt x="445770" y="314551"/>
                    <a:pt x="443865" y="315504"/>
                    <a:pt x="444817" y="320266"/>
                  </a:cubicBezTo>
                  <a:lnTo>
                    <a:pt x="444817" y="354556"/>
                  </a:lnTo>
                  <a:cubicBezTo>
                    <a:pt x="444817" y="368844"/>
                    <a:pt x="438150" y="374559"/>
                    <a:pt x="424815" y="374559"/>
                  </a:cubicBezTo>
                  <a:lnTo>
                    <a:pt x="393382" y="374559"/>
                  </a:lnTo>
                  <a:cubicBezTo>
                    <a:pt x="385763" y="374559"/>
                    <a:pt x="381953" y="370749"/>
                    <a:pt x="381953" y="365034"/>
                  </a:cubicBezTo>
                  <a:cubicBezTo>
                    <a:pt x="381953" y="359319"/>
                    <a:pt x="385763" y="354556"/>
                    <a:pt x="393382" y="354556"/>
                  </a:cubicBezTo>
                  <a:lnTo>
                    <a:pt x="422910" y="354556"/>
                  </a:lnTo>
                  <a:lnTo>
                    <a:pt x="422910" y="271689"/>
                  </a:lnTo>
                  <a:lnTo>
                    <a:pt x="57150" y="271689"/>
                  </a:lnTo>
                  <a:lnTo>
                    <a:pt x="57150" y="354556"/>
                  </a:lnTo>
                  <a:lnTo>
                    <a:pt x="345757" y="354556"/>
                  </a:lnTo>
                  <a:cubicBezTo>
                    <a:pt x="350411" y="355872"/>
                    <a:pt x="353560" y="360201"/>
                    <a:pt x="353378" y="365034"/>
                  </a:cubicBezTo>
                  <a:cubicBezTo>
                    <a:pt x="353378" y="370294"/>
                    <a:pt x="349113" y="374559"/>
                    <a:pt x="343853" y="374559"/>
                  </a:cubicBezTo>
                  <a:lnTo>
                    <a:pt x="58102" y="374559"/>
                  </a:lnTo>
                  <a:cubicBezTo>
                    <a:pt x="41910" y="374559"/>
                    <a:pt x="36195" y="369796"/>
                    <a:pt x="36195" y="352651"/>
                  </a:cubicBezTo>
                  <a:lnTo>
                    <a:pt x="36195" y="321219"/>
                  </a:lnTo>
                  <a:cubicBezTo>
                    <a:pt x="36195" y="316456"/>
                    <a:pt x="35242" y="314551"/>
                    <a:pt x="30480" y="315504"/>
                  </a:cubicBezTo>
                  <a:lnTo>
                    <a:pt x="10477" y="315504"/>
                  </a:lnTo>
                  <a:cubicBezTo>
                    <a:pt x="4691" y="315504"/>
                    <a:pt x="0" y="310813"/>
                    <a:pt x="0" y="305026"/>
                  </a:cubicBezTo>
                  <a:cubicBezTo>
                    <a:pt x="0" y="299240"/>
                    <a:pt x="4691" y="294549"/>
                    <a:pt x="10477" y="294549"/>
                  </a:cubicBezTo>
                  <a:lnTo>
                    <a:pt x="30480" y="294549"/>
                  </a:lnTo>
                  <a:cubicBezTo>
                    <a:pt x="34290" y="294549"/>
                    <a:pt x="36195" y="293596"/>
                    <a:pt x="36195" y="288834"/>
                  </a:cubicBezTo>
                  <a:cubicBezTo>
                    <a:pt x="35718" y="282175"/>
                    <a:pt x="35718" y="275490"/>
                    <a:pt x="36195" y="268831"/>
                  </a:cubicBezTo>
                  <a:cubicBezTo>
                    <a:pt x="35072" y="259959"/>
                    <a:pt x="41354" y="251857"/>
                    <a:pt x="50226" y="250734"/>
                  </a:cubicBezTo>
                  <a:cubicBezTo>
                    <a:pt x="51576" y="250563"/>
                    <a:pt x="52942" y="250563"/>
                    <a:pt x="54292" y="250734"/>
                  </a:cubicBezTo>
                  <a:lnTo>
                    <a:pt x="426720" y="250734"/>
                  </a:lnTo>
                  <a:cubicBezTo>
                    <a:pt x="436173" y="250192"/>
                    <a:pt x="444276" y="257417"/>
                    <a:pt x="444817" y="266870"/>
                  </a:cubicBezTo>
                  <a:cubicBezTo>
                    <a:pt x="444855" y="267523"/>
                    <a:pt x="444855" y="268178"/>
                    <a:pt x="444817" y="268831"/>
                  </a:cubicBezTo>
                  <a:cubicBezTo>
                    <a:pt x="444340" y="276126"/>
                    <a:pt x="444340" y="283444"/>
                    <a:pt x="444817" y="290739"/>
                  </a:cubicBezTo>
                  <a:cubicBezTo>
                    <a:pt x="444817" y="291691"/>
                    <a:pt x="446723" y="294549"/>
                    <a:pt x="447675" y="294549"/>
                  </a:cubicBezTo>
                  <a:cubicBezTo>
                    <a:pt x="468630" y="293596"/>
                    <a:pt x="489585" y="296454"/>
                    <a:pt x="509588" y="289786"/>
                  </a:cubicBezTo>
                  <a:cubicBezTo>
                    <a:pt x="553204" y="276235"/>
                    <a:pt x="580609" y="233112"/>
                    <a:pt x="574358" y="187869"/>
                  </a:cubicBezTo>
                  <a:cubicBezTo>
                    <a:pt x="568154" y="141037"/>
                    <a:pt x="528254" y="106022"/>
                    <a:pt x="481013" y="105954"/>
                  </a:cubicBezTo>
                  <a:cubicBezTo>
                    <a:pt x="474989" y="106428"/>
                    <a:pt x="468938" y="106428"/>
                    <a:pt x="462915" y="105954"/>
                  </a:cubicBezTo>
                  <a:cubicBezTo>
                    <a:pt x="453390" y="105954"/>
                    <a:pt x="449580" y="100239"/>
                    <a:pt x="452438" y="91666"/>
                  </a:cubicBezTo>
                  <a:cubicBezTo>
                    <a:pt x="454790" y="84165"/>
                    <a:pt x="456698" y="76532"/>
                    <a:pt x="458153" y="68806"/>
                  </a:cubicBezTo>
                  <a:cubicBezTo>
                    <a:pt x="462122" y="51948"/>
                    <a:pt x="462769" y="34477"/>
                    <a:pt x="460057" y="17371"/>
                  </a:cubicBezTo>
                  <a:cubicBezTo>
                    <a:pt x="460057" y="15466"/>
                    <a:pt x="459105" y="13561"/>
                    <a:pt x="459105" y="10704"/>
                  </a:cubicBezTo>
                  <a:cubicBezTo>
                    <a:pt x="458555" y="5472"/>
                    <a:pt x="462351" y="785"/>
                    <a:pt x="467583" y="236"/>
                  </a:cubicBezTo>
                  <a:cubicBezTo>
                    <a:pt x="467614" y="232"/>
                    <a:pt x="467646" y="229"/>
                    <a:pt x="467678" y="226"/>
                  </a:cubicBezTo>
                  <a:cubicBezTo>
                    <a:pt x="472814" y="-908"/>
                    <a:pt x="477898" y="2336"/>
                    <a:pt x="479033" y="7473"/>
                  </a:cubicBezTo>
                  <a:cubicBezTo>
                    <a:pt x="479060" y="7597"/>
                    <a:pt x="479085" y="7721"/>
                    <a:pt x="479107" y="7846"/>
                  </a:cubicBezTo>
                  <a:cubicBezTo>
                    <a:pt x="482582" y="24446"/>
                    <a:pt x="483227" y="41514"/>
                    <a:pt x="481012" y="58329"/>
                  </a:cubicBezTo>
                  <a:cubicBezTo>
                    <a:pt x="480060" y="66901"/>
                    <a:pt x="478155" y="75474"/>
                    <a:pt x="477203" y="84046"/>
                  </a:cubicBezTo>
                  <a:close/>
                </a:path>
              </a:pathLst>
            </a:custGeom>
            <a:grpFill/>
            <a:ln w="9525" cap="flat">
              <a:noFill/>
              <a:prstDash val="solid"/>
              <a:miter/>
            </a:ln>
          </p:spPr>
          <p:txBody>
            <a:bodyPr rtlCol="0" anchor="ctr"/>
            <a:lstStyle/>
            <a:p>
              <a:endParaRPr lang="en-US" dirty="0"/>
            </a:p>
          </p:txBody>
        </p:sp>
        <p:sp>
          <p:nvSpPr>
            <p:cNvPr id="40" name="Freeform: Shape 31">
              <a:extLst>
                <a:ext uri="{FF2B5EF4-FFF2-40B4-BE49-F238E27FC236}">
                  <a16:creationId xmlns:a16="http://schemas.microsoft.com/office/drawing/2014/main" id="{130CE30D-6F53-499D-913B-2A3EBE85360F}"/>
                </a:ext>
              </a:extLst>
            </p:cNvPr>
            <p:cNvSpPr/>
            <p:nvPr/>
          </p:nvSpPr>
          <p:spPr>
            <a:xfrm>
              <a:off x="5873794" y="3480435"/>
              <a:ext cx="409171" cy="126005"/>
            </a:xfrm>
            <a:custGeom>
              <a:avLst/>
              <a:gdLst>
                <a:gd name="connsiteX0" fmla="*/ 205060 w 409171"/>
                <a:gd name="connsiteY0" fmla="*/ 0 h 126005"/>
                <a:gd name="connsiteX1" fmla="*/ 386035 w 409171"/>
                <a:gd name="connsiteY1" fmla="*/ 0 h 126005"/>
                <a:gd name="connsiteX2" fmla="*/ 408895 w 409171"/>
                <a:gd name="connsiteY2" fmla="*/ 22860 h 126005"/>
                <a:gd name="connsiteX3" fmla="*/ 408895 w 409171"/>
                <a:gd name="connsiteY3" fmla="*/ 104775 h 126005"/>
                <a:gd name="connsiteX4" fmla="*/ 394201 w 409171"/>
                <a:gd name="connsiteY4" fmla="*/ 125730 h 126005"/>
                <a:gd name="connsiteX5" fmla="*/ 387940 w 409171"/>
                <a:gd name="connsiteY5" fmla="*/ 125730 h 126005"/>
                <a:gd name="connsiteX6" fmla="*/ 21228 w 409171"/>
                <a:gd name="connsiteY6" fmla="*/ 125730 h 126005"/>
                <a:gd name="connsiteX7" fmla="*/ 273 w 409171"/>
                <a:gd name="connsiteY7" fmla="*/ 111036 h 126005"/>
                <a:gd name="connsiteX8" fmla="*/ 273 w 409171"/>
                <a:gd name="connsiteY8" fmla="*/ 104775 h 126005"/>
                <a:gd name="connsiteX9" fmla="*/ 273 w 409171"/>
                <a:gd name="connsiteY9" fmla="*/ 20955 h 126005"/>
                <a:gd name="connsiteX10" fmla="*/ 21228 w 409171"/>
                <a:gd name="connsiteY10" fmla="*/ 0 h 126005"/>
                <a:gd name="connsiteX11" fmla="*/ 21228 w 409171"/>
                <a:gd name="connsiteY11" fmla="*/ 104775 h 126005"/>
                <a:gd name="connsiteX12" fmla="*/ 386988 w 409171"/>
                <a:gd name="connsiteY12" fmla="*/ 104775 h 126005"/>
                <a:gd name="connsiteX13" fmla="*/ 386988 w 409171"/>
                <a:gd name="connsiteY13" fmla="*/ 21907 h 126005"/>
                <a:gd name="connsiteX14" fmla="*/ 21228 w 409171"/>
                <a:gd name="connsiteY14" fmla="*/ 21907 h 12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171" h="126005">
                  <a:moveTo>
                    <a:pt x="205060" y="0"/>
                  </a:moveTo>
                  <a:lnTo>
                    <a:pt x="386035" y="0"/>
                  </a:lnTo>
                  <a:cubicBezTo>
                    <a:pt x="402228" y="0"/>
                    <a:pt x="408895" y="6667"/>
                    <a:pt x="408895" y="22860"/>
                  </a:cubicBezTo>
                  <a:lnTo>
                    <a:pt x="408895" y="104775"/>
                  </a:lnTo>
                  <a:cubicBezTo>
                    <a:pt x="410624" y="114619"/>
                    <a:pt x="404045" y="124001"/>
                    <a:pt x="394201" y="125730"/>
                  </a:cubicBezTo>
                  <a:cubicBezTo>
                    <a:pt x="392130" y="126094"/>
                    <a:pt x="390011" y="126094"/>
                    <a:pt x="387940" y="125730"/>
                  </a:cubicBezTo>
                  <a:lnTo>
                    <a:pt x="21228" y="125730"/>
                  </a:lnTo>
                  <a:cubicBezTo>
                    <a:pt x="11383" y="127459"/>
                    <a:pt x="2002" y="120880"/>
                    <a:pt x="273" y="111036"/>
                  </a:cubicBezTo>
                  <a:cubicBezTo>
                    <a:pt x="-91" y="108965"/>
                    <a:pt x="-91" y="106846"/>
                    <a:pt x="273" y="104775"/>
                  </a:cubicBezTo>
                  <a:lnTo>
                    <a:pt x="273" y="20955"/>
                  </a:lnTo>
                  <a:cubicBezTo>
                    <a:pt x="273" y="6667"/>
                    <a:pt x="5988" y="0"/>
                    <a:pt x="21228" y="0"/>
                  </a:cubicBezTo>
                  <a:close/>
                  <a:moveTo>
                    <a:pt x="21228" y="104775"/>
                  </a:moveTo>
                  <a:lnTo>
                    <a:pt x="386988" y="104775"/>
                  </a:lnTo>
                  <a:lnTo>
                    <a:pt x="386988" y="21907"/>
                  </a:lnTo>
                  <a:lnTo>
                    <a:pt x="21228" y="21907"/>
                  </a:lnTo>
                  <a:close/>
                </a:path>
              </a:pathLst>
            </a:custGeom>
            <a:grpFill/>
            <a:ln w="9525" cap="flat">
              <a:noFill/>
              <a:prstDash val="solid"/>
              <a:miter/>
            </a:ln>
          </p:spPr>
          <p:txBody>
            <a:bodyPr rtlCol="0" anchor="ctr"/>
            <a:lstStyle/>
            <a:p>
              <a:endParaRPr lang="en-US" dirty="0"/>
            </a:p>
          </p:txBody>
        </p:sp>
        <p:sp>
          <p:nvSpPr>
            <p:cNvPr id="41" name="Freeform: Shape 32">
              <a:extLst>
                <a:ext uri="{FF2B5EF4-FFF2-40B4-BE49-F238E27FC236}">
                  <a16:creationId xmlns:a16="http://schemas.microsoft.com/office/drawing/2014/main" id="{EFFDC45E-028E-48A7-8FD6-9D7F976F8264}"/>
                </a:ext>
              </a:extLst>
            </p:cNvPr>
            <p:cNvSpPr/>
            <p:nvPr/>
          </p:nvSpPr>
          <p:spPr>
            <a:xfrm>
              <a:off x="6171246" y="3679507"/>
              <a:ext cx="66796" cy="20999"/>
            </a:xfrm>
            <a:custGeom>
              <a:avLst/>
              <a:gdLst>
                <a:gd name="connsiteX0" fmla="*/ 33338 w 66796"/>
                <a:gd name="connsiteY0" fmla="*/ 20955 h 20999"/>
                <a:gd name="connsiteX1" fmla="*/ 11430 w 66796"/>
                <a:gd name="connsiteY1" fmla="*/ 20955 h 20999"/>
                <a:gd name="connsiteX2" fmla="*/ 43 w 66796"/>
                <a:gd name="connsiteY2" fmla="*/ 11473 h 20999"/>
                <a:gd name="connsiteX3" fmla="*/ 0 w 66796"/>
                <a:gd name="connsiteY3" fmla="*/ 10477 h 20999"/>
                <a:gd name="connsiteX4" fmla="*/ 11430 w 66796"/>
                <a:gd name="connsiteY4" fmla="*/ 0 h 20999"/>
                <a:gd name="connsiteX5" fmla="*/ 56198 w 66796"/>
                <a:gd name="connsiteY5" fmla="*/ 0 h 20999"/>
                <a:gd name="connsiteX6" fmla="*/ 66675 w 66796"/>
                <a:gd name="connsiteY6" fmla="*/ 10477 h 20999"/>
                <a:gd name="connsiteX7" fmla="*/ 55245 w 66796"/>
                <a:gd name="connsiteY7" fmla="*/ 20955 h 2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96" h="20999">
                  <a:moveTo>
                    <a:pt x="33338" y="20955"/>
                  </a:moveTo>
                  <a:lnTo>
                    <a:pt x="11430" y="20955"/>
                  </a:lnTo>
                  <a:cubicBezTo>
                    <a:pt x="5668" y="21481"/>
                    <a:pt x="570" y="17236"/>
                    <a:pt x="43" y="11473"/>
                  </a:cubicBezTo>
                  <a:cubicBezTo>
                    <a:pt x="13" y="11142"/>
                    <a:pt x="-1" y="10810"/>
                    <a:pt x="0" y="10477"/>
                  </a:cubicBezTo>
                  <a:cubicBezTo>
                    <a:pt x="0" y="3810"/>
                    <a:pt x="3810" y="0"/>
                    <a:pt x="11430" y="0"/>
                  </a:cubicBezTo>
                  <a:lnTo>
                    <a:pt x="56198" y="0"/>
                  </a:lnTo>
                  <a:cubicBezTo>
                    <a:pt x="62865" y="0"/>
                    <a:pt x="67628" y="3810"/>
                    <a:pt x="66675" y="10477"/>
                  </a:cubicBezTo>
                  <a:cubicBezTo>
                    <a:pt x="65723" y="17145"/>
                    <a:pt x="62865" y="20002"/>
                    <a:pt x="55245" y="20955"/>
                  </a:cubicBezTo>
                  <a:close/>
                </a:path>
              </a:pathLst>
            </a:custGeom>
            <a:grpFill/>
            <a:ln w="9525" cap="flat">
              <a:noFill/>
              <a:prstDash val="solid"/>
              <a:miter/>
            </a:ln>
          </p:spPr>
          <p:txBody>
            <a:bodyPr rtlCol="0" anchor="ctr"/>
            <a:lstStyle/>
            <a:p>
              <a:endParaRPr lang="en-US" dirty="0"/>
            </a:p>
          </p:txBody>
        </p:sp>
        <p:sp>
          <p:nvSpPr>
            <p:cNvPr id="42" name="Freeform: Shape 33">
              <a:extLst>
                <a:ext uri="{FF2B5EF4-FFF2-40B4-BE49-F238E27FC236}">
                  <a16:creationId xmlns:a16="http://schemas.microsoft.com/office/drawing/2014/main" id="{C72B6087-7AD7-4C03-93B4-C944C7A03F1F}"/>
                </a:ext>
              </a:extLst>
            </p:cNvPr>
            <p:cNvSpPr/>
            <p:nvPr/>
          </p:nvSpPr>
          <p:spPr>
            <a:xfrm>
              <a:off x="5957887" y="3669030"/>
              <a:ext cx="20955" cy="40957"/>
            </a:xfrm>
            <a:custGeom>
              <a:avLst/>
              <a:gdLst>
                <a:gd name="connsiteX0" fmla="*/ 0 w 20955"/>
                <a:gd name="connsiteY0" fmla="*/ 20002 h 40957"/>
                <a:gd name="connsiteX1" fmla="*/ 0 w 20955"/>
                <a:gd name="connsiteY1" fmla="*/ 10477 h 40957"/>
                <a:gd name="connsiteX2" fmla="*/ 10477 w 20955"/>
                <a:gd name="connsiteY2" fmla="*/ 0 h 40957"/>
                <a:gd name="connsiteX3" fmla="*/ 20955 w 20955"/>
                <a:gd name="connsiteY3" fmla="*/ 9525 h 40957"/>
                <a:gd name="connsiteX4" fmla="*/ 20955 w 20955"/>
                <a:gd name="connsiteY4" fmla="*/ 31432 h 40957"/>
                <a:gd name="connsiteX5" fmla="*/ 10478 w 20955"/>
                <a:gd name="connsiteY5" fmla="*/ 40957 h 40957"/>
                <a:gd name="connsiteX6" fmla="*/ 0 w 20955"/>
                <a:gd name="connsiteY6" fmla="*/ 31432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 h="40957">
                  <a:moveTo>
                    <a:pt x="0" y="20002"/>
                  </a:moveTo>
                  <a:lnTo>
                    <a:pt x="0" y="10477"/>
                  </a:lnTo>
                  <a:cubicBezTo>
                    <a:pt x="449" y="4888"/>
                    <a:pt x="4888" y="449"/>
                    <a:pt x="10477" y="0"/>
                  </a:cubicBezTo>
                  <a:cubicBezTo>
                    <a:pt x="15753" y="369"/>
                    <a:pt x="20086" y="4308"/>
                    <a:pt x="20955" y="9525"/>
                  </a:cubicBezTo>
                  <a:lnTo>
                    <a:pt x="20955" y="31432"/>
                  </a:lnTo>
                  <a:cubicBezTo>
                    <a:pt x="20461" y="36844"/>
                    <a:pt x="15912" y="40980"/>
                    <a:pt x="10478" y="40957"/>
                  </a:cubicBezTo>
                  <a:cubicBezTo>
                    <a:pt x="5043" y="40980"/>
                    <a:pt x="494" y="36844"/>
                    <a:pt x="0" y="31432"/>
                  </a:cubicBezTo>
                  <a:close/>
                </a:path>
              </a:pathLst>
            </a:custGeom>
            <a:grpFill/>
            <a:ln w="9525" cap="flat">
              <a:noFill/>
              <a:prstDash val="solid"/>
              <a:miter/>
            </a:ln>
          </p:spPr>
          <p:txBody>
            <a:bodyPr rtlCol="0" anchor="ctr"/>
            <a:lstStyle/>
            <a:p>
              <a:endParaRPr lang="en-US" dirty="0"/>
            </a:p>
          </p:txBody>
        </p:sp>
        <p:sp>
          <p:nvSpPr>
            <p:cNvPr id="45" name="Freeform: Shape 34">
              <a:extLst>
                <a:ext uri="{FF2B5EF4-FFF2-40B4-BE49-F238E27FC236}">
                  <a16:creationId xmlns:a16="http://schemas.microsoft.com/office/drawing/2014/main" id="{B9DF003F-E21B-420F-9B68-A9EAC223B3C7}"/>
                </a:ext>
              </a:extLst>
            </p:cNvPr>
            <p:cNvSpPr/>
            <p:nvPr/>
          </p:nvSpPr>
          <p:spPr>
            <a:xfrm>
              <a:off x="6038849" y="3668982"/>
              <a:ext cx="20364" cy="41053"/>
            </a:xfrm>
            <a:custGeom>
              <a:avLst/>
              <a:gdLst>
                <a:gd name="connsiteX0" fmla="*/ 20003 w 20364"/>
                <a:gd name="connsiteY0" fmla="*/ 21003 h 41053"/>
                <a:gd name="connsiteX1" fmla="*/ 20003 w 20364"/>
                <a:gd name="connsiteY1" fmla="*/ 31480 h 41053"/>
                <a:gd name="connsiteX2" fmla="*/ 10525 w 20364"/>
                <a:gd name="connsiteY2" fmla="*/ 41053 h 41053"/>
                <a:gd name="connsiteX3" fmla="*/ 9525 w 20364"/>
                <a:gd name="connsiteY3" fmla="*/ 41005 h 41053"/>
                <a:gd name="connsiteX4" fmla="*/ 0 w 20364"/>
                <a:gd name="connsiteY4" fmla="*/ 31480 h 41053"/>
                <a:gd name="connsiteX5" fmla="*/ 0 w 20364"/>
                <a:gd name="connsiteY5" fmla="*/ 9573 h 41053"/>
                <a:gd name="connsiteX6" fmla="*/ 9477 w 20364"/>
                <a:gd name="connsiteY6" fmla="*/ 0 h 41053"/>
                <a:gd name="connsiteX7" fmla="*/ 10478 w 20364"/>
                <a:gd name="connsiteY7" fmla="*/ 48 h 41053"/>
                <a:gd name="connsiteX8" fmla="*/ 20003 w 20364"/>
                <a:gd name="connsiteY8" fmla="*/ 10525 h 41053"/>
                <a:gd name="connsiteX9" fmla="*/ 20003 w 20364"/>
                <a:gd name="connsiteY9" fmla="*/ 21003 h 4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4" h="41053">
                  <a:moveTo>
                    <a:pt x="20003" y="21003"/>
                  </a:moveTo>
                  <a:cubicBezTo>
                    <a:pt x="20485" y="24479"/>
                    <a:pt x="20485" y="28005"/>
                    <a:pt x="20003" y="31480"/>
                  </a:cubicBezTo>
                  <a:cubicBezTo>
                    <a:pt x="20029" y="36741"/>
                    <a:pt x="15786" y="41027"/>
                    <a:pt x="10525" y="41053"/>
                  </a:cubicBezTo>
                  <a:cubicBezTo>
                    <a:pt x="10191" y="41055"/>
                    <a:pt x="9858" y="41039"/>
                    <a:pt x="9525" y="41005"/>
                  </a:cubicBezTo>
                  <a:cubicBezTo>
                    <a:pt x="4265" y="41005"/>
                    <a:pt x="0" y="36741"/>
                    <a:pt x="0" y="31480"/>
                  </a:cubicBezTo>
                  <a:lnTo>
                    <a:pt x="0" y="9573"/>
                  </a:lnTo>
                  <a:cubicBezTo>
                    <a:pt x="-26" y="4312"/>
                    <a:pt x="4217" y="26"/>
                    <a:pt x="9477" y="0"/>
                  </a:cubicBezTo>
                  <a:cubicBezTo>
                    <a:pt x="9811" y="-2"/>
                    <a:pt x="10145" y="14"/>
                    <a:pt x="10478" y="48"/>
                  </a:cubicBezTo>
                  <a:cubicBezTo>
                    <a:pt x="15889" y="542"/>
                    <a:pt x="20025" y="5091"/>
                    <a:pt x="20003" y="10525"/>
                  </a:cubicBezTo>
                  <a:cubicBezTo>
                    <a:pt x="20485" y="14001"/>
                    <a:pt x="20485" y="17527"/>
                    <a:pt x="20003" y="21003"/>
                  </a:cubicBezTo>
                  <a:close/>
                </a:path>
              </a:pathLst>
            </a:custGeom>
            <a:grpFill/>
            <a:ln w="9525" cap="flat">
              <a:noFill/>
              <a:prstDash val="solid"/>
              <a:miter/>
            </a:ln>
          </p:spPr>
          <p:txBody>
            <a:bodyPr rtlCol="0" anchor="ctr"/>
            <a:lstStyle/>
            <a:p>
              <a:endParaRPr lang="en-US" dirty="0"/>
            </a:p>
          </p:txBody>
        </p:sp>
        <p:sp>
          <p:nvSpPr>
            <p:cNvPr id="48" name="Freeform: Shape 35">
              <a:extLst>
                <a:ext uri="{FF2B5EF4-FFF2-40B4-BE49-F238E27FC236}">
                  <a16:creationId xmlns:a16="http://schemas.microsoft.com/office/drawing/2014/main" id="{F23CB33E-09DD-430E-ADCF-0F850B24E351}"/>
                </a:ext>
              </a:extLst>
            </p:cNvPr>
            <p:cNvSpPr/>
            <p:nvPr/>
          </p:nvSpPr>
          <p:spPr>
            <a:xfrm>
              <a:off x="5917881" y="3669029"/>
              <a:ext cx="20364" cy="41006"/>
            </a:xfrm>
            <a:custGeom>
              <a:avLst/>
              <a:gdLst>
                <a:gd name="connsiteX0" fmla="*/ 20003 w 20364"/>
                <a:gd name="connsiteY0" fmla="*/ 20955 h 41006"/>
                <a:gd name="connsiteX1" fmla="*/ 20003 w 20364"/>
                <a:gd name="connsiteY1" fmla="*/ 31433 h 41006"/>
                <a:gd name="connsiteX2" fmla="*/ 10478 w 20364"/>
                <a:gd name="connsiteY2" fmla="*/ 40958 h 41006"/>
                <a:gd name="connsiteX3" fmla="*/ 48 w 20364"/>
                <a:gd name="connsiteY3" fmla="*/ 32433 h 41006"/>
                <a:gd name="connsiteX4" fmla="*/ 0 w 20364"/>
                <a:gd name="connsiteY4" fmla="*/ 31433 h 41006"/>
                <a:gd name="connsiteX5" fmla="*/ 0 w 20364"/>
                <a:gd name="connsiteY5" fmla="*/ 9525 h 41006"/>
                <a:gd name="connsiteX6" fmla="*/ 10478 w 20364"/>
                <a:gd name="connsiteY6" fmla="*/ 0 h 41006"/>
                <a:gd name="connsiteX7" fmla="*/ 20003 w 20364"/>
                <a:gd name="connsiteY7" fmla="*/ 9525 h 41006"/>
                <a:gd name="connsiteX8" fmla="*/ 20003 w 20364"/>
                <a:gd name="connsiteY8" fmla="*/ 20955 h 4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64" h="41006">
                  <a:moveTo>
                    <a:pt x="20003" y="20955"/>
                  </a:moveTo>
                  <a:cubicBezTo>
                    <a:pt x="20485" y="24431"/>
                    <a:pt x="20485" y="27957"/>
                    <a:pt x="20003" y="31433"/>
                  </a:cubicBezTo>
                  <a:cubicBezTo>
                    <a:pt x="20003" y="36693"/>
                    <a:pt x="15738" y="40958"/>
                    <a:pt x="10478" y="40958"/>
                  </a:cubicBezTo>
                  <a:cubicBezTo>
                    <a:pt x="5243" y="41484"/>
                    <a:pt x="574" y="37667"/>
                    <a:pt x="48" y="32433"/>
                  </a:cubicBezTo>
                  <a:cubicBezTo>
                    <a:pt x="14" y="32101"/>
                    <a:pt x="-2" y="31767"/>
                    <a:pt x="0" y="31433"/>
                  </a:cubicBezTo>
                  <a:lnTo>
                    <a:pt x="0" y="9525"/>
                  </a:lnTo>
                  <a:cubicBezTo>
                    <a:pt x="494" y="4113"/>
                    <a:pt x="5043" y="-22"/>
                    <a:pt x="10478" y="0"/>
                  </a:cubicBezTo>
                  <a:cubicBezTo>
                    <a:pt x="15543" y="443"/>
                    <a:pt x="19560" y="4459"/>
                    <a:pt x="20003" y="9525"/>
                  </a:cubicBezTo>
                  <a:cubicBezTo>
                    <a:pt x="20481" y="13320"/>
                    <a:pt x="20481" y="17160"/>
                    <a:pt x="20003" y="20955"/>
                  </a:cubicBezTo>
                  <a:close/>
                </a:path>
              </a:pathLst>
            </a:custGeom>
            <a:grpFill/>
            <a:ln w="9525" cap="flat">
              <a:noFill/>
              <a:prstDash val="solid"/>
              <a:miter/>
            </a:ln>
          </p:spPr>
          <p:txBody>
            <a:bodyPr rtlCol="0" anchor="ctr"/>
            <a:lstStyle/>
            <a:p>
              <a:endParaRPr lang="en-US" dirty="0"/>
            </a:p>
          </p:txBody>
        </p:sp>
        <p:sp>
          <p:nvSpPr>
            <p:cNvPr id="49" name="Freeform: Shape 36">
              <a:extLst>
                <a:ext uri="{FF2B5EF4-FFF2-40B4-BE49-F238E27FC236}">
                  <a16:creationId xmlns:a16="http://schemas.microsoft.com/office/drawing/2014/main" id="{F531BCEE-A5EA-4B79-A52C-80552909093F}"/>
                </a:ext>
              </a:extLst>
            </p:cNvPr>
            <p:cNvSpPr/>
            <p:nvPr/>
          </p:nvSpPr>
          <p:spPr>
            <a:xfrm>
              <a:off x="5997869" y="3668981"/>
              <a:ext cx="20977" cy="41005"/>
            </a:xfrm>
            <a:custGeom>
              <a:avLst/>
              <a:gdLst>
                <a:gd name="connsiteX0" fmla="*/ 22 w 20977"/>
                <a:gd name="connsiteY0" fmla="*/ 20051 h 41005"/>
                <a:gd name="connsiteX1" fmla="*/ 975 w 20977"/>
                <a:gd name="connsiteY1" fmla="*/ 9573 h 41005"/>
                <a:gd name="connsiteX2" fmla="*/ 10500 w 20977"/>
                <a:gd name="connsiteY2" fmla="*/ 48 h 41005"/>
                <a:gd name="connsiteX3" fmla="*/ 20930 w 20977"/>
                <a:gd name="connsiteY3" fmla="*/ 8573 h 41005"/>
                <a:gd name="connsiteX4" fmla="*/ 20977 w 20977"/>
                <a:gd name="connsiteY4" fmla="*/ 9573 h 41005"/>
                <a:gd name="connsiteX5" fmla="*/ 20977 w 20977"/>
                <a:gd name="connsiteY5" fmla="*/ 32433 h 41005"/>
                <a:gd name="connsiteX6" fmla="*/ 10500 w 20977"/>
                <a:gd name="connsiteY6" fmla="*/ 41006 h 41005"/>
                <a:gd name="connsiteX7" fmla="*/ 975 w 20977"/>
                <a:gd name="connsiteY7" fmla="*/ 31481 h 41005"/>
                <a:gd name="connsiteX8" fmla="*/ 975 w 20977"/>
                <a:gd name="connsiteY8" fmla="*/ 20051 h 4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77" h="41005">
                  <a:moveTo>
                    <a:pt x="22" y="20051"/>
                  </a:moveTo>
                  <a:cubicBezTo>
                    <a:pt x="-91" y="16533"/>
                    <a:pt x="228" y="13014"/>
                    <a:pt x="975" y="9573"/>
                  </a:cubicBezTo>
                  <a:cubicBezTo>
                    <a:pt x="1418" y="4508"/>
                    <a:pt x="5434" y="491"/>
                    <a:pt x="10500" y="48"/>
                  </a:cubicBezTo>
                  <a:cubicBezTo>
                    <a:pt x="15734" y="-478"/>
                    <a:pt x="20404" y="3339"/>
                    <a:pt x="20930" y="8573"/>
                  </a:cubicBezTo>
                  <a:cubicBezTo>
                    <a:pt x="20963" y="8905"/>
                    <a:pt x="20979" y="9239"/>
                    <a:pt x="20977" y="9573"/>
                  </a:cubicBezTo>
                  <a:lnTo>
                    <a:pt x="20977" y="32433"/>
                  </a:lnTo>
                  <a:cubicBezTo>
                    <a:pt x="20977" y="37196"/>
                    <a:pt x="15262" y="41006"/>
                    <a:pt x="10500" y="41006"/>
                  </a:cubicBezTo>
                  <a:cubicBezTo>
                    <a:pt x="5239" y="41006"/>
                    <a:pt x="975" y="36741"/>
                    <a:pt x="975" y="31481"/>
                  </a:cubicBezTo>
                  <a:cubicBezTo>
                    <a:pt x="497" y="27686"/>
                    <a:pt x="497" y="23846"/>
                    <a:pt x="975" y="20051"/>
                  </a:cubicBezTo>
                  <a:close/>
                </a:path>
              </a:pathLst>
            </a:custGeom>
            <a:grpFill/>
            <a:ln w="9525" cap="flat">
              <a:noFill/>
              <a:prstDash val="solid"/>
              <a:miter/>
            </a:ln>
          </p:spPr>
          <p:txBody>
            <a:bodyPr rtlCol="0" anchor="ctr"/>
            <a:lstStyle/>
            <a:p>
              <a:endParaRPr lang="en-US" dirty="0"/>
            </a:p>
          </p:txBody>
        </p:sp>
        <p:sp>
          <p:nvSpPr>
            <p:cNvPr id="50" name="Freeform: Shape 37">
              <a:extLst>
                <a:ext uri="{FF2B5EF4-FFF2-40B4-BE49-F238E27FC236}">
                  <a16:creationId xmlns:a16="http://schemas.microsoft.com/office/drawing/2014/main" id="{6E179B0C-A3D5-44D3-B7F3-2AFD50DBEF68}"/>
                </a:ext>
              </a:extLst>
            </p:cNvPr>
            <p:cNvSpPr/>
            <p:nvPr/>
          </p:nvSpPr>
          <p:spPr>
            <a:xfrm>
              <a:off x="6138862" y="3679507"/>
              <a:ext cx="20954" cy="20954"/>
            </a:xfrm>
            <a:custGeom>
              <a:avLst/>
              <a:gdLst>
                <a:gd name="connsiteX0" fmla="*/ 20955 w 20954"/>
                <a:gd name="connsiteY0" fmla="*/ 10477 h 20954"/>
                <a:gd name="connsiteX1" fmla="*/ 10477 w 20954"/>
                <a:gd name="connsiteY1" fmla="*/ 20955 h 20954"/>
                <a:gd name="connsiteX2" fmla="*/ 0 w 20954"/>
                <a:gd name="connsiteY2" fmla="*/ 10477 h 20954"/>
                <a:gd name="connsiteX3" fmla="*/ 10477 w 20954"/>
                <a:gd name="connsiteY3" fmla="*/ 0 h 20954"/>
                <a:gd name="connsiteX4" fmla="*/ 20955 w 20954"/>
                <a:gd name="connsiteY4" fmla="*/ 10477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20955" y="10477"/>
                  </a:moveTo>
                  <a:cubicBezTo>
                    <a:pt x="20955" y="16264"/>
                    <a:pt x="16264" y="20955"/>
                    <a:pt x="10477" y="20955"/>
                  </a:cubicBezTo>
                  <a:cubicBezTo>
                    <a:pt x="4691" y="20955"/>
                    <a:pt x="0" y="16264"/>
                    <a:pt x="0" y="10477"/>
                  </a:cubicBezTo>
                  <a:cubicBezTo>
                    <a:pt x="0" y="4691"/>
                    <a:pt x="4691" y="0"/>
                    <a:pt x="10477" y="0"/>
                  </a:cubicBezTo>
                  <a:cubicBezTo>
                    <a:pt x="16264" y="0"/>
                    <a:pt x="20955" y="4691"/>
                    <a:pt x="20955" y="10477"/>
                  </a:cubicBezTo>
                  <a:close/>
                </a:path>
              </a:pathLst>
            </a:custGeom>
            <a:grpFill/>
            <a:ln w="9525" cap="flat">
              <a:noFill/>
              <a:prstDash val="solid"/>
              <a:miter/>
            </a:ln>
          </p:spPr>
          <p:txBody>
            <a:bodyPr rtlCol="0" anchor="ctr"/>
            <a:lstStyle/>
            <a:p>
              <a:endParaRPr lang="en-US" dirty="0"/>
            </a:p>
          </p:txBody>
        </p:sp>
        <p:sp>
          <p:nvSpPr>
            <p:cNvPr id="51" name="Freeform: Shape 38">
              <a:extLst>
                <a:ext uri="{FF2B5EF4-FFF2-40B4-BE49-F238E27FC236}">
                  <a16:creationId xmlns:a16="http://schemas.microsoft.com/office/drawing/2014/main" id="{A7E1AC84-A1AC-4529-96F0-4EB1382526BD}"/>
                </a:ext>
              </a:extLst>
            </p:cNvPr>
            <p:cNvSpPr/>
            <p:nvPr/>
          </p:nvSpPr>
          <p:spPr>
            <a:xfrm>
              <a:off x="6083562" y="3679454"/>
              <a:ext cx="21009" cy="21062"/>
            </a:xfrm>
            <a:custGeom>
              <a:avLst/>
              <a:gdLst>
                <a:gd name="connsiteX0" fmla="*/ 10532 w 21009"/>
                <a:gd name="connsiteY0" fmla="*/ 21008 h 21062"/>
                <a:gd name="connsiteX1" fmla="*/ 54 w 21009"/>
                <a:gd name="connsiteY1" fmla="*/ 12542 h 21062"/>
                <a:gd name="connsiteX2" fmla="*/ 54 w 21009"/>
                <a:gd name="connsiteY2" fmla="*/ 10531 h 21062"/>
                <a:gd name="connsiteX3" fmla="*/ 8520 w 21009"/>
                <a:gd name="connsiteY3" fmla="*/ 53 h 21062"/>
                <a:gd name="connsiteX4" fmla="*/ 10532 w 21009"/>
                <a:gd name="connsiteY4" fmla="*/ 53 h 21062"/>
                <a:gd name="connsiteX5" fmla="*/ 21009 w 21009"/>
                <a:gd name="connsiteY5" fmla="*/ 10531 h 21062"/>
                <a:gd name="connsiteX6" fmla="*/ 10532 w 21009"/>
                <a:gd name="connsiteY6" fmla="*/ 21008 h 2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09" h="21062">
                  <a:moveTo>
                    <a:pt x="10532" y="21008"/>
                  </a:moveTo>
                  <a:cubicBezTo>
                    <a:pt x="5300" y="21564"/>
                    <a:pt x="609" y="17773"/>
                    <a:pt x="54" y="12542"/>
                  </a:cubicBezTo>
                  <a:cubicBezTo>
                    <a:pt x="-17" y="11874"/>
                    <a:pt x="-17" y="11199"/>
                    <a:pt x="54" y="10531"/>
                  </a:cubicBezTo>
                  <a:cubicBezTo>
                    <a:pt x="-501" y="5300"/>
                    <a:pt x="3289" y="609"/>
                    <a:pt x="8520" y="53"/>
                  </a:cubicBezTo>
                  <a:cubicBezTo>
                    <a:pt x="9189" y="-18"/>
                    <a:pt x="9863" y="-18"/>
                    <a:pt x="10532" y="53"/>
                  </a:cubicBezTo>
                  <a:cubicBezTo>
                    <a:pt x="16318" y="53"/>
                    <a:pt x="21009" y="4744"/>
                    <a:pt x="21009" y="10531"/>
                  </a:cubicBezTo>
                  <a:cubicBezTo>
                    <a:pt x="20560" y="16121"/>
                    <a:pt x="16121" y="20559"/>
                    <a:pt x="10532" y="21008"/>
                  </a:cubicBezTo>
                  <a:close/>
                </a:path>
              </a:pathLst>
            </a:custGeom>
            <a:grpFill/>
            <a:ln w="9525" cap="flat">
              <a:noFill/>
              <a:prstDash val="solid"/>
              <a:miter/>
            </a:ln>
          </p:spPr>
          <p:txBody>
            <a:bodyPr rtlCol="0" anchor="ctr"/>
            <a:lstStyle/>
            <a:p>
              <a:endParaRPr lang="en-US" dirty="0"/>
            </a:p>
          </p:txBody>
        </p:sp>
        <p:sp>
          <p:nvSpPr>
            <p:cNvPr id="52" name="Freeform: Shape 39">
              <a:extLst>
                <a:ext uri="{FF2B5EF4-FFF2-40B4-BE49-F238E27FC236}">
                  <a16:creationId xmlns:a16="http://schemas.microsoft.com/office/drawing/2014/main" id="{42F694FF-52E3-4103-9696-7403143EB61E}"/>
                </a:ext>
              </a:extLst>
            </p:cNvPr>
            <p:cNvSpPr/>
            <p:nvPr/>
          </p:nvSpPr>
          <p:spPr>
            <a:xfrm>
              <a:off x="6111239" y="3679507"/>
              <a:ext cx="20954" cy="20954"/>
            </a:xfrm>
            <a:custGeom>
              <a:avLst/>
              <a:gdLst>
                <a:gd name="connsiteX0" fmla="*/ 10477 w 20954"/>
                <a:gd name="connsiteY0" fmla="*/ 20955 h 20954"/>
                <a:gd name="connsiteX1" fmla="*/ 0 w 20954"/>
                <a:gd name="connsiteY1" fmla="*/ 10477 h 20954"/>
                <a:gd name="connsiteX2" fmla="*/ 10477 w 20954"/>
                <a:gd name="connsiteY2" fmla="*/ 0 h 20954"/>
                <a:gd name="connsiteX3" fmla="*/ 20955 w 20954"/>
                <a:gd name="connsiteY3" fmla="*/ 10477 h 20954"/>
                <a:gd name="connsiteX4" fmla="*/ 10477 w 20954"/>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10477" y="20955"/>
                  </a:moveTo>
                  <a:cubicBezTo>
                    <a:pt x="4691" y="20955"/>
                    <a:pt x="0" y="16264"/>
                    <a:pt x="0" y="10477"/>
                  </a:cubicBezTo>
                  <a:cubicBezTo>
                    <a:pt x="0" y="4691"/>
                    <a:pt x="4691" y="0"/>
                    <a:pt x="10477" y="0"/>
                  </a:cubicBezTo>
                  <a:cubicBezTo>
                    <a:pt x="16264" y="0"/>
                    <a:pt x="20955" y="4691"/>
                    <a:pt x="20955" y="10477"/>
                  </a:cubicBezTo>
                  <a:cubicBezTo>
                    <a:pt x="20955" y="16264"/>
                    <a:pt x="16264" y="20955"/>
                    <a:pt x="10477" y="20955"/>
                  </a:cubicBezTo>
                  <a:close/>
                </a:path>
              </a:pathLst>
            </a:custGeom>
            <a:grpFill/>
            <a:ln w="9525" cap="flat">
              <a:noFill/>
              <a:prstDash val="solid"/>
              <a:miter/>
            </a:ln>
          </p:spPr>
          <p:txBody>
            <a:bodyPr rtlCol="0" anchor="ctr"/>
            <a:lstStyle/>
            <a:p>
              <a:endParaRPr lang="en-US" dirty="0"/>
            </a:p>
          </p:txBody>
        </p:sp>
        <p:sp>
          <p:nvSpPr>
            <p:cNvPr id="53" name="Freeform: Shape 40">
              <a:extLst>
                <a:ext uri="{FF2B5EF4-FFF2-40B4-BE49-F238E27FC236}">
                  <a16:creationId xmlns:a16="http://schemas.microsoft.com/office/drawing/2014/main" id="{C0ED4A39-66C1-4825-A737-C3858733E244}"/>
                </a:ext>
              </a:extLst>
            </p:cNvPr>
            <p:cNvSpPr/>
            <p:nvPr/>
          </p:nvSpPr>
          <p:spPr>
            <a:xfrm>
              <a:off x="6171246" y="3532768"/>
              <a:ext cx="66728" cy="21009"/>
            </a:xfrm>
            <a:custGeom>
              <a:avLst/>
              <a:gdLst>
                <a:gd name="connsiteX0" fmla="*/ 33338 w 66728"/>
                <a:gd name="connsiteY0" fmla="*/ 21009 h 21009"/>
                <a:gd name="connsiteX1" fmla="*/ 11430 w 66728"/>
                <a:gd name="connsiteY1" fmla="*/ 21009 h 21009"/>
                <a:gd name="connsiteX2" fmla="*/ 0 w 66728"/>
                <a:gd name="connsiteY2" fmla="*/ 10532 h 21009"/>
                <a:gd name="connsiteX3" fmla="*/ 10434 w 66728"/>
                <a:gd name="connsiteY3" fmla="*/ 11 h 21009"/>
                <a:gd name="connsiteX4" fmla="*/ 11430 w 66728"/>
                <a:gd name="connsiteY4" fmla="*/ 54 h 21009"/>
                <a:gd name="connsiteX5" fmla="*/ 56198 w 66728"/>
                <a:gd name="connsiteY5" fmla="*/ 54 h 21009"/>
                <a:gd name="connsiteX6" fmla="*/ 66675 w 66728"/>
                <a:gd name="connsiteY6" fmla="*/ 8520 h 21009"/>
                <a:gd name="connsiteX7" fmla="*/ 66675 w 66728"/>
                <a:gd name="connsiteY7" fmla="*/ 10532 h 21009"/>
                <a:gd name="connsiteX8" fmla="*/ 55245 w 66728"/>
                <a:gd name="connsiteY8" fmla="*/ 21009 h 2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28" h="21009">
                  <a:moveTo>
                    <a:pt x="33338" y="21009"/>
                  </a:moveTo>
                  <a:lnTo>
                    <a:pt x="11430" y="21009"/>
                  </a:lnTo>
                  <a:cubicBezTo>
                    <a:pt x="3810" y="21009"/>
                    <a:pt x="0" y="17199"/>
                    <a:pt x="0" y="10532"/>
                  </a:cubicBezTo>
                  <a:cubicBezTo>
                    <a:pt x="-24" y="4745"/>
                    <a:pt x="4648" y="35"/>
                    <a:pt x="10434" y="11"/>
                  </a:cubicBezTo>
                  <a:cubicBezTo>
                    <a:pt x="10767" y="9"/>
                    <a:pt x="11099" y="24"/>
                    <a:pt x="11430" y="54"/>
                  </a:cubicBezTo>
                  <a:lnTo>
                    <a:pt x="56198" y="54"/>
                  </a:lnTo>
                  <a:cubicBezTo>
                    <a:pt x="61429" y="-501"/>
                    <a:pt x="66120" y="3289"/>
                    <a:pt x="66675" y="8520"/>
                  </a:cubicBezTo>
                  <a:cubicBezTo>
                    <a:pt x="66746" y="9189"/>
                    <a:pt x="66746" y="9863"/>
                    <a:pt x="66675" y="10532"/>
                  </a:cubicBezTo>
                  <a:cubicBezTo>
                    <a:pt x="66675" y="17199"/>
                    <a:pt x="62865" y="21009"/>
                    <a:pt x="55245" y="21009"/>
                  </a:cubicBezTo>
                  <a:close/>
                </a:path>
              </a:pathLst>
            </a:custGeom>
            <a:grpFill/>
            <a:ln w="9525" cap="flat">
              <a:noFill/>
              <a:prstDash val="solid"/>
              <a:miter/>
            </a:ln>
          </p:spPr>
          <p:txBody>
            <a:bodyPr rtlCol="0" anchor="ctr"/>
            <a:lstStyle/>
            <a:p>
              <a:endParaRPr lang="en-US" dirty="0"/>
            </a:p>
          </p:txBody>
        </p:sp>
        <p:sp>
          <p:nvSpPr>
            <p:cNvPr id="54" name="Freeform: Shape 41">
              <a:extLst>
                <a:ext uri="{FF2B5EF4-FFF2-40B4-BE49-F238E27FC236}">
                  <a16:creationId xmlns:a16="http://schemas.microsoft.com/office/drawing/2014/main" id="{60991F31-0C53-460F-B0D7-61434A059A70}"/>
                </a:ext>
              </a:extLst>
            </p:cNvPr>
            <p:cNvSpPr/>
            <p:nvPr/>
          </p:nvSpPr>
          <p:spPr>
            <a:xfrm>
              <a:off x="5957887" y="3523151"/>
              <a:ext cx="20955" cy="41103"/>
            </a:xfrm>
            <a:custGeom>
              <a:avLst/>
              <a:gdLst>
                <a:gd name="connsiteX0" fmla="*/ 20955 w 20955"/>
                <a:gd name="connsiteY0" fmla="*/ 21101 h 41103"/>
                <a:gd name="connsiteX1" fmla="*/ 20955 w 20955"/>
                <a:gd name="connsiteY1" fmla="*/ 31578 h 41103"/>
                <a:gd name="connsiteX2" fmla="*/ 10478 w 20955"/>
                <a:gd name="connsiteY2" fmla="*/ 41103 h 41103"/>
                <a:gd name="connsiteX3" fmla="*/ 0 w 20955"/>
                <a:gd name="connsiteY3" fmla="*/ 31578 h 41103"/>
                <a:gd name="connsiteX4" fmla="*/ 0 w 20955"/>
                <a:gd name="connsiteY4" fmla="*/ 9671 h 41103"/>
                <a:gd name="connsiteX5" fmla="*/ 9525 w 20955"/>
                <a:gd name="connsiteY5" fmla="*/ 146 h 41103"/>
                <a:gd name="connsiteX6" fmla="*/ 20955 w 20955"/>
                <a:gd name="connsiteY6" fmla="*/ 8718 h 41103"/>
                <a:gd name="connsiteX7" fmla="*/ 20955 w 20955"/>
                <a:gd name="connsiteY7" fmla="*/ 21101 h 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 h="41103">
                  <a:moveTo>
                    <a:pt x="20955" y="21101"/>
                  </a:moveTo>
                  <a:lnTo>
                    <a:pt x="20955" y="31578"/>
                  </a:lnTo>
                  <a:cubicBezTo>
                    <a:pt x="20461" y="36990"/>
                    <a:pt x="15912" y="41126"/>
                    <a:pt x="10478" y="41103"/>
                  </a:cubicBezTo>
                  <a:cubicBezTo>
                    <a:pt x="5202" y="40734"/>
                    <a:pt x="869" y="36795"/>
                    <a:pt x="0" y="31578"/>
                  </a:cubicBezTo>
                  <a:lnTo>
                    <a:pt x="0" y="9671"/>
                  </a:lnTo>
                  <a:cubicBezTo>
                    <a:pt x="0" y="4410"/>
                    <a:pt x="4264" y="146"/>
                    <a:pt x="9525" y="146"/>
                  </a:cubicBezTo>
                  <a:cubicBezTo>
                    <a:pt x="15240" y="-807"/>
                    <a:pt x="19050" y="3003"/>
                    <a:pt x="20955" y="8718"/>
                  </a:cubicBezTo>
                  <a:lnTo>
                    <a:pt x="20955" y="21101"/>
                  </a:lnTo>
                  <a:close/>
                </a:path>
              </a:pathLst>
            </a:custGeom>
            <a:grpFill/>
            <a:ln w="9525" cap="flat">
              <a:noFill/>
              <a:prstDash val="solid"/>
              <a:miter/>
            </a:ln>
          </p:spPr>
          <p:txBody>
            <a:bodyPr rtlCol="0" anchor="ctr"/>
            <a:lstStyle/>
            <a:p>
              <a:endParaRPr lang="en-US" dirty="0"/>
            </a:p>
          </p:txBody>
        </p:sp>
        <p:sp>
          <p:nvSpPr>
            <p:cNvPr id="55" name="Freeform: Shape 42">
              <a:extLst>
                <a:ext uri="{FF2B5EF4-FFF2-40B4-BE49-F238E27FC236}">
                  <a16:creationId xmlns:a16="http://schemas.microsoft.com/office/drawing/2014/main" id="{F3BEA2BE-97EB-480C-AC09-D25FB68A9D81}"/>
                </a:ext>
              </a:extLst>
            </p:cNvPr>
            <p:cNvSpPr/>
            <p:nvPr/>
          </p:nvSpPr>
          <p:spPr>
            <a:xfrm>
              <a:off x="6038849" y="3523243"/>
              <a:ext cx="20720" cy="41064"/>
            </a:xfrm>
            <a:custGeom>
              <a:avLst/>
              <a:gdLst>
                <a:gd name="connsiteX0" fmla="*/ 0 w 20720"/>
                <a:gd name="connsiteY0" fmla="*/ 20056 h 41064"/>
                <a:gd name="connsiteX1" fmla="*/ 0 w 20720"/>
                <a:gd name="connsiteY1" fmla="*/ 9579 h 41064"/>
                <a:gd name="connsiteX2" fmla="*/ 10477 w 20720"/>
                <a:gd name="connsiteY2" fmla="*/ 54 h 41064"/>
                <a:gd name="connsiteX3" fmla="*/ 19950 w 20720"/>
                <a:gd name="connsiteY3" fmla="*/ 7621 h 41064"/>
                <a:gd name="connsiteX4" fmla="*/ 20002 w 20720"/>
                <a:gd name="connsiteY4" fmla="*/ 8626 h 41064"/>
                <a:gd name="connsiteX5" fmla="*/ 20002 w 20720"/>
                <a:gd name="connsiteY5" fmla="*/ 32439 h 41064"/>
                <a:gd name="connsiteX6" fmla="*/ 9620 w 20720"/>
                <a:gd name="connsiteY6" fmla="*/ 41021 h 41064"/>
                <a:gd name="connsiteX7" fmla="*/ 9525 w 20720"/>
                <a:gd name="connsiteY7" fmla="*/ 41011 h 41064"/>
                <a:gd name="connsiteX8" fmla="*/ 0 w 20720"/>
                <a:gd name="connsiteY8" fmla="*/ 31486 h 41064"/>
                <a:gd name="connsiteX9" fmla="*/ 0 w 20720"/>
                <a:gd name="connsiteY9" fmla="*/ 20056 h 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20" h="41064">
                  <a:moveTo>
                    <a:pt x="0" y="20056"/>
                  </a:moveTo>
                  <a:lnTo>
                    <a:pt x="0" y="9579"/>
                  </a:lnTo>
                  <a:cubicBezTo>
                    <a:pt x="494" y="4167"/>
                    <a:pt x="5043" y="31"/>
                    <a:pt x="10477" y="54"/>
                  </a:cubicBezTo>
                  <a:cubicBezTo>
                    <a:pt x="15183" y="-472"/>
                    <a:pt x="19423" y="2915"/>
                    <a:pt x="19950" y="7621"/>
                  </a:cubicBezTo>
                  <a:cubicBezTo>
                    <a:pt x="19987" y="7955"/>
                    <a:pt x="20005" y="8290"/>
                    <a:pt x="20002" y="8626"/>
                  </a:cubicBezTo>
                  <a:cubicBezTo>
                    <a:pt x="20960" y="16535"/>
                    <a:pt x="20960" y="24530"/>
                    <a:pt x="20002" y="32439"/>
                  </a:cubicBezTo>
                  <a:cubicBezTo>
                    <a:pt x="19505" y="37676"/>
                    <a:pt x="14857" y="41518"/>
                    <a:pt x="9620" y="41021"/>
                  </a:cubicBezTo>
                  <a:cubicBezTo>
                    <a:pt x="9588" y="41018"/>
                    <a:pt x="9557" y="41015"/>
                    <a:pt x="9525" y="41011"/>
                  </a:cubicBezTo>
                  <a:cubicBezTo>
                    <a:pt x="4459" y="40568"/>
                    <a:pt x="443" y="36552"/>
                    <a:pt x="0" y="31486"/>
                  </a:cubicBezTo>
                  <a:lnTo>
                    <a:pt x="0" y="20056"/>
                  </a:lnTo>
                  <a:close/>
                </a:path>
              </a:pathLst>
            </a:custGeom>
            <a:grpFill/>
            <a:ln w="9525" cap="flat">
              <a:noFill/>
              <a:prstDash val="solid"/>
              <a:miter/>
            </a:ln>
          </p:spPr>
          <p:txBody>
            <a:bodyPr rtlCol="0" anchor="ctr"/>
            <a:lstStyle/>
            <a:p>
              <a:endParaRPr lang="en-US" dirty="0"/>
            </a:p>
          </p:txBody>
        </p:sp>
        <p:sp>
          <p:nvSpPr>
            <p:cNvPr id="56" name="Freeform: Shape 43">
              <a:extLst>
                <a:ext uri="{FF2B5EF4-FFF2-40B4-BE49-F238E27FC236}">
                  <a16:creationId xmlns:a16="http://schemas.microsoft.com/office/drawing/2014/main" id="{DBDECFC0-8D19-4105-8B41-48EBA6C376B0}"/>
                </a:ext>
              </a:extLst>
            </p:cNvPr>
            <p:cNvSpPr/>
            <p:nvPr/>
          </p:nvSpPr>
          <p:spPr>
            <a:xfrm>
              <a:off x="5917881" y="3523249"/>
              <a:ext cx="20721" cy="41053"/>
            </a:xfrm>
            <a:custGeom>
              <a:avLst/>
              <a:gdLst>
                <a:gd name="connsiteX0" fmla="*/ 0 w 20721"/>
                <a:gd name="connsiteY0" fmla="*/ 21003 h 41053"/>
                <a:gd name="connsiteX1" fmla="*/ 0 w 20721"/>
                <a:gd name="connsiteY1" fmla="*/ 9573 h 41053"/>
                <a:gd name="connsiteX2" fmla="*/ 9477 w 20721"/>
                <a:gd name="connsiteY2" fmla="*/ 0 h 41053"/>
                <a:gd name="connsiteX3" fmla="*/ 10478 w 20721"/>
                <a:gd name="connsiteY3" fmla="*/ 48 h 41053"/>
                <a:gd name="connsiteX4" fmla="*/ 20003 w 20721"/>
                <a:gd name="connsiteY4" fmla="*/ 9573 h 41053"/>
                <a:gd name="connsiteX5" fmla="*/ 20003 w 20721"/>
                <a:gd name="connsiteY5" fmla="*/ 31480 h 41053"/>
                <a:gd name="connsiteX6" fmla="*/ 10525 w 20721"/>
                <a:gd name="connsiteY6" fmla="*/ 41053 h 41053"/>
                <a:gd name="connsiteX7" fmla="*/ 9525 w 20721"/>
                <a:gd name="connsiteY7" fmla="*/ 41005 h 41053"/>
                <a:gd name="connsiteX8" fmla="*/ 0 w 20721"/>
                <a:gd name="connsiteY8" fmla="*/ 30528 h 41053"/>
                <a:gd name="connsiteX9" fmla="*/ 0 w 20721"/>
                <a:gd name="connsiteY9" fmla="*/ 21003 h 4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21" h="41053">
                  <a:moveTo>
                    <a:pt x="0" y="21003"/>
                  </a:moveTo>
                  <a:lnTo>
                    <a:pt x="0" y="9573"/>
                  </a:lnTo>
                  <a:cubicBezTo>
                    <a:pt x="-26" y="4312"/>
                    <a:pt x="4217" y="26"/>
                    <a:pt x="9477" y="0"/>
                  </a:cubicBezTo>
                  <a:cubicBezTo>
                    <a:pt x="9811" y="-2"/>
                    <a:pt x="10145" y="14"/>
                    <a:pt x="10478" y="48"/>
                  </a:cubicBezTo>
                  <a:cubicBezTo>
                    <a:pt x="15738" y="48"/>
                    <a:pt x="20003" y="4312"/>
                    <a:pt x="20003" y="9573"/>
                  </a:cubicBezTo>
                  <a:cubicBezTo>
                    <a:pt x="20961" y="16844"/>
                    <a:pt x="20961" y="24209"/>
                    <a:pt x="20003" y="31480"/>
                  </a:cubicBezTo>
                  <a:cubicBezTo>
                    <a:pt x="20029" y="36741"/>
                    <a:pt x="15786" y="41027"/>
                    <a:pt x="10525" y="41053"/>
                  </a:cubicBezTo>
                  <a:cubicBezTo>
                    <a:pt x="10191" y="41055"/>
                    <a:pt x="9858" y="41039"/>
                    <a:pt x="9525" y="41005"/>
                  </a:cubicBezTo>
                  <a:cubicBezTo>
                    <a:pt x="4309" y="40137"/>
                    <a:pt x="369" y="35803"/>
                    <a:pt x="0" y="30528"/>
                  </a:cubicBezTo>
                  <a:lnTo>
                    <a:pt x="0" y="21003"/>
                  </a:lnTo>
                  <a:close/>
                </a:path>
              </a:pathLst>
            </a:custGeom>
            <a:grpFill/>
            <a:ln w="9525" cap="flat">
              <a:noFill/>
              <a:prstDash val="solid"/>
              <a:miter/>
            </a:ln>
          </p:spPr>
          <p:txBody>
            <a:bodyPr rtlCol="0" anchor="ctr"/>
            <a:lstStyle/>
            <a:p>
              <a:endParaRPr lang="en-US" dirty="0"/>
            </a:p>
          </p:txBody>
        </p:sp>
        <p:sp>
          <p:nvSpPr>
            <p:cNvPr id="57" name="Freeform: Shape 44">
              <a:extLst>
                <a:ext uri="{FF2B5EF4-FFF2-40B4-BE49-F238E27FC236}">
                  <a16:creationId xmlns:a16="http://schemas.microsoft.com/office/drawing/2014/main" id="{42923277-B1D4-4FD7-9FEE-44896A33BC1E}"/>
                </a:ext>
              </a:extLst>
            </p:cNvPr>
            <p:cNvSpPr/>
            <p:nvPr/>
          </p:nvSpPr>
          <p:spPr>
            <a:xfrm>
              <a:off x="5997854" y="3523297"/>
              <a:ext cx="20992" cy="41005"/>
            </a:xfrm>
            <a:custGeom>
              <a:avLst/>
              <a:gdLst>
                <a:gd name="connsiteX0" fmla="*/ 990 w 20992"/>
                <a:gd name="connsiteY0" fmla="*/ 20002 h 41005"/>
                <a:gd name="connsiteX1" fmla="*/ 990 w 20992"/>
                <a:gd name="connsiteY1" fmla="*/ 9525 h 41005"/>
                <a:gd name="connsiteX2" fmla="*/ 10515 w 20992"/>
                <a:gd name="connsiteY2" fmla="*/ 0 h 41005"/>
                <a:gd name="connsiteX3" fmla="*/ 20992 w 20992"/>
                <a:gd name="connsiteY3" fmla="*/ 8573 h 41005"/>
                <a:gd name="connsiteX4" fmla="*/ 20992 w 20992"/>
                <a:gd name="connsiteY4" fmla="*/ 31432 h 41005"/>
                <a:gd name="connsiteX5" fmla="*/ 11515 w 20992"/>
                <a:gd name="connsiteY5" fmla="*/ 41005 h 41005"/>
                <a:gd name="connsiteX6" fmla="*/ 10515 w 20992"/>
                <a:gd name="connsiteY6" fmla="*/ 40957 h 41005"/>
                <a:gd name="connsiteX7" fmla="*/ 990 w 20992"/>
                <a:gd name="connsiteY7" fmla="*/ 31432 h 41005"/>
                <a:gd name="connsiteX8" fmla="*/ 37 w 20992"/>
                <a:gd name="connsiteY8" fmla="*/ 20002 h 4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 h="41005">
                  <a:moveTo>
                    <a:pt x="990" y="20002"/>
                  </a:moveTo>
                  <a:cubicBezTo>
                    <a:pt x="507" y="16527"/>
                    <a:pt x="507" y="13001"/>
                    <a:pt x="990" y="9525"/>
                  </a:cubicBezTo>
                  <a:cubicBezTo>
                    <a:pt x="990" y="4264"/>
                    <a:pt x="5254" y="0"/>
                    <a:pt x="10515" y="0"/>
                  </a:cubicBezTo>
                  <a:cubicBezTo>
                    <a:pt x="15277" y="0"/>
                    <a:pt x="20992" y="3810"/>
                    <a:pt x="20992" y="8573"/>
                  </a:cubicBezTo>
                  <a:lnTo>
                    <a:pt x="20992" y="31432"/>
                  </a:lnTo>
                  <a:cubicBezTo>
                    <a:pt x="21019" y="36693"/>
                    <a:pt x="16776" y="40979"/>
                    <a:pt x="11515" y="41005"/>
                  </a:cubicBezTo>
                  <a:cubicBezTo>
                    <a:pt x="11181" y="41007"/>
                    <a:pt x="10847" y="40991"/>
                    <a:pt x="10515" y="40957"/>
                  </a:cubicBezTo>
                  <a:cubicBezTo>
                    <a:pt x="5752" y="40005"/>
                    <a:pt x="990" y="37148"/>
                    <a:pt x="990" y="31432"/>
                  </a:cubicBezTo>
                  <a:cubicBezTo>
                    <a:pt x="204" y="27676"/>
                    <a:pt x="-116" y="23837"/>
                    <a:pt x="37" y="20002"/>
                  </a:cubicBezTo>
                  <a:close/>
                </a:path>
              </a:pathLst>
            </a:custGeom>
            <a:grpFill/>
            <a:ln w="9525" cap="flat">
              <a:noFill/>
              <a:prstDash val="solid"/>
              <a:miter/>
            </a:ln>
          </p:spPr>
          <p:txBody>
            <a:bodyPr rtlCol="0" anchor="ctr"/>
            <a:lstStyle/>
            <a:p>
              <a:endParaRPr lang="en-US" dirty="0"/>
            </a:p>
          </p:txBody>
        </p:sp>
        <p:sp>
          <p:nvSpPr>
            <p:cNvPr id="58" name="Freeform: Shape 45">
              <a:extLst>
                <a:ext uri="{FF2B5EF4-FFF2-40B4-BE49-F238E27FC236}">
                  <a16:creationId xmlns:a16="http://schemas.microsoft.com/office/drawing/2014/main" id="{8989327A-FC49-4747-BD03-C8B8EBF907B8}"/>
                </a:ext>
              </a:extLst>
            </p:cNvPr>
            <p:cNvSpPr/>
            <p:nvPr/>
          </p:nvSpPr>
          <p:spPr>
            <a:xfrm>
              <a:off x="6138862" y="3532822"/>
              <a:ext cx="20954" cy="20954"/>
            </a:xfrm>
            <a:custGeom>
              <a:avLst/>
              <a:gdLst>
                <a:gd name="connsiteX0" fmla="*/ 20955 w 20954"/>
                <a:gd name="connsiteY0" fmla="*/ 10477 h 20954"/>
                <a:gd name="connsiteX1" fmla="*/ 10477 w 20954"/>
                <a:gd name="connsiteY1" fmla="*/ 20955 h 20954"/>
                <a:gd name="connsiteX2" fmla="*/ 0 w 20954"/>
                <a:gd name="connsiteY2" fmla="*/ 10477 h 20954"/>
                <a:gd name="connsiteX3" fmla="*/ 10477 w 20954"/>
                <a:gd name="connsiteY3" fmla="*/ 0 h 20954"/>
                <a:gd name="connsiteX4" fmla="*/ 20955 w 20954"/>
                <a:gd name="connsiteY4" fmla="*/ 10477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20954">
                  <a:moveTo>
                    <a:pt x="20955" y="10477"/>
                  </a:moveTo>
                  <a:cubicBezTo>
                    <a:pt x="20955" y="16264"/>
                    <a:pt x="16264" y="20955"/>
                    <a:pt x="10477" y="20955"/>
                  </a:cubicBezTo>
                  <a:cubicBezTo>
                    <a:pt x="4691" y="20955"/>
                    <a:pt x="0" y="16264"/>
                    <a:pt x="0" y="10477"/>
                  </a:cubicBezTo>
                  <a:cubicBezTo>
                    <a:pt x="449" y="4888"/>
                    <a:pt x="4888" y="449"/>
                    <a:pt x="10477" y="0"/>
                  </a:cubicBezTo>
                  <a:cubicBezTo>
                    <a:pt x="16264" y="0"/>
                    <a:pt x="20955" y="4691"/>
                    <a:pt x="20955" y="10477"/>
                  </a:cubicBezTo>
                  <a:close/>
                </a:path>
              </a:pathLst>
            </a:custGeom>
            <a:grpFill/>
            <a:ln w="9525" cap="flat">
              <a:noFill/>
              <a:prstDash val="solid"/>
              <a:miter/>
            </a:ln>
          </p:spPr>
          <p:txBody>
            <a:bodyPr rtlCol="0" anchor="ctr"/>
            <a:lstStyle/>
            <a:p>
              <a:endParaRPr lang="en-US" dirty="0"/>
            </a:p>
          </p:txBody>
        </p:sp>
        <p:sp>
          <p:nvSpPr>
            <p:cNvPr id="59" name="Freeform: Shape 46">
              <a:extLst>
                <a:ext uri="{FF2B5EF4-FFF2-40B4-BE49-F238E27FC236}">
                  <a16:creationId xmlns:a16="http://schemas.microsoft.com/office/drawing/2014/main" id="{D202067C-C0AE-4774-BE26-6253F6EE436E}"/>
                </a:ext>
              </a:extLst>
            </p:cNvPr>
            <p:cNvSpPr/>
            <p:nvPr/>
          </p:nvSpPr>
          <p:spPr>
            <a:xfrm>
              <a:off x="6083569" y="3532822"/>
              <a:ext cx="21002" cy="20955"/>
            </a:xfrm>
            <a:custGeom>
              <a:avLst/>
              <a:gdLst>
                <a:gd name="connsiteX0" fmla="*/ 21003 w 21002"/>
                <a:gd name="connsiteY0" fmla="*/ 10477 h 20955"/>
                <a:gd name="connsiteX1" fmla="*/ 9573 w 21002"/>
                <a:gd name="connsiteY1" fmla="*/ 20955 h 20955"/>
                <a:gd name="connsiteX2" fmla="*/ 0 w 21002"/>
                <a:gd name="connsiteY2" fmla="*/ 11478 h 20955"/>
                <a:gd name="connsiteX3" fmla="*/ 48 w 21002"/>
                <a:gd name="connsiteY3" fmla="*/ 10477 h 20955"/>
                <a:gd name="connsiteX4" fmla="*/ 10525 w 21002"/>
                <a:gd name="connsiteY4" fmla="*/ 0 h 20955"/>
                <a:gd name="connsiteX5" fmla="*/ 21003 w 21002"/>
                <a:gd name="connsiteY5" fmla="*/ 10477 h 2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02" h="20955">
                  <a:moveTo>
                    <a:pt x="21003" y="10477"/>
                  </a:moveTo>
                  <a:cubicBezTo>
                    <a:pt x="20506" y="16415"/>
                    <a:pt x="15531" y="20976"/>
                    <a:pt x="9573" y="20955"/>
                  </a:cubicBezTo>
                  <a:cubicBezTo>
                    <a:pt x="4312" y="20981"/>
                    <a:pt x="26" y="16738"/>
                    <a:pt x="0" y="11478"/>
                  </a:cubicBezTo>
                  <a:cubicBezTo>
                    <a:pt x="-2" y="11144"/>
                    <a:pt x="14" y="10810"/>
                    <a:pt x="48" y="10477"/>
                  </a:cubicBezTo>
                  <a:cubicBezTo>
                    <a:pt x="48" y="4691"/>
                    <a:pt x="4739" y="0"/>
                    <a:pt x="10525" y="0"/>
                  </a:cubicBezTo>
                  <a:cubicBezTo>
                    <a:pt x="16115" y="449"/>
                    <a:pt x="20553" y="4888"/>
                    <a:pt x="21003" y="10477"/>
                  </a:cubicBezTo>
                  <a:close/>
                </a:path>
              </a:pathLst>
            </a:custGeom>
            <a:grpFill/>
            <a:ln w="9525" cap="flat">
              <a:noFill/>
              <a:prstDash val="solid"/>
              <a:miter/>
            </a:ln>
          </p:spPr>
          <p:txBody>
            <a:bodyPr rtlCol="0" anchor="ctr"/>
            <a:lstStyle/>
            <a:p>
              <a:endParaRPr lang="en-US" dirty="0"/>
            </a:p>
          </p:txBody>
        </p:sp>
        <p:sp>
          <p:nvSpPr>
            <p:cNvPr id="60" name="Freeform: Shape 47">
              <a:extLst>
                <a:ext uri="{FF2B5EF4-FFF2-40B4-BE49-F238E27FC236}">
                  <a16:creationId xmlns:a16="http://schemas.microsoft.com/office/drawing/2014/main" id="{9D3981FB-97C0-43B4-BDE3-580FF3B72611}"/>
                </a:ext>
              </a:extLst>
            </p:cNvPr>
            <p:cNvSpPr/>
            <p:nvPr/>
          </p:nvSpPr>
          <p:spPr>
            <a:xfrm>
              <a:off x="6111186" y="3532822"/>
              <a:ext cx="21008" cy="21009"/>
            </a:xfrm>
            <a:custGeom>
              <a:avLst/>
              <a:gdLst>
                <a:gd name="connsiteX0" fmla="*/ 21008 w 21008"/>
                <a:gd name="connsiteY0" fmla="*/ 10477 h 21009"/>
                <a:gd name="connsiteX1" fmla="*/ 10531 w 21008"/>
                <a:gd name="connsiteY1" fmla="*/ 20955 h 21009"/>
                <a:gd name="connsiteX2" fmla="*/ 53 w 21008"/>
                <a:gd name="connsiteY2" fmla="*/ 12489 h 21009"/>
                <a:gd name="connsiteX3" fmla="*/ 53 w 21008"/>
                <a:gd name="connsiteY3" fmla="*/ 10477 h 21009"/>
                <a:gd name="connsiteX4" fmla="*/ 10531 w 21008"/>
                <a:gd name="connsiteY4" fmla="*/ 0 h 21009"/>
                <a:gd name="connsiteX5" fmla="*/ 21008 w 21008"/>
                <a:gd name="connsiteY5" fmla="*/ 10477 h 2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08" h="21009">
                  <a:moveTo>
                    <a:pt x="21008" y="10477"/>
                  </a:moveTo>
                  <a:cubicBezTo>
                    <a:pt x="21008" y="16264"/>
                    <a:pt x="16317" y="20955"/>
                    <a:pt x="10531" y="20955"/>
                  </a:cubicBezTo>
                  <a:cubicBezTo>
                    <a:pt x="5300" y="21510"/>
                    <a:pt x="609" y="17720"/>
                    <a:pt x="53" y="12489"/>
                  </a:cubicBezTo>
                  <a:cubicBezTo>
                    <a:pt x="-18" y="11820"/>
                    <a:pt x="-18" y="11146"/>
                    <a:pt x="53" y="10477"/>
                  </a:cubicBezTo>
                  <a:cubicBezTo>
                    <a:pt x="53" y="4763"/>
                    <a:pt x="3863" y="952"/>
                    <a:pt x="10531" y="0"/>
                  </a:cubicBezTo>
                  <a:cubicBezTo>
                    <a:pt x="16121" y="449"/>
                    <a:pt x="20559" y="4888"/>
                    <a:pt x="21008" y="10477"/>
                  </a:cubicBezTo>
                  <a:close/>
                </a:path>
              </a:pathLst>
            </a:custGeom>
            <a:grpFill/>
            <a:ln w="9525" cap="flat">
              <a:noFill/>
              <a:prstDash val="solid"/>
              <a:miter/>
            </a:ln>
          </p:spPr>
          <p:txBody>
            <a:bodyPr rtlCol="0" anchor="ctr"/>
            <a:lstStyle/>
            <a:p>
              <a:endParaRPr lang="en-US" dirty="0"/>
            </a:p>
          </p:txBody>
        </p:sp>
      </p:grpSp>
      <p:sp>
        <p:nvSpPr>
          <p:cNvPr id="61" name="TextBox 60">
            <a:extLst>
              <a:ext uri="{FF2B5EF4-FFF2-40B4-BE49-F238E27FC236}">
                <a16:creationId xmlns:a16="http://schemas.microsoft.com/office/drawing/2014/main" id="{D2B32643-D333-4793-A710-FF71F8FEE712}"/>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sp>
        <p:nvSpPr>
          <p:cNvPr id="67" name="TextBox 66">
            <a:extLst>
              <a:ext uri="{FF2B5EF4-FFF2-40B4-BE49-F238E27FC236}">
                <a16:creationId xmlns:a16="http://schemas.microsoft.com/office/drawing/2014/main" id="{79947442-40F9-46F7-A1DB-34BC661E8C87}"/>
              </a:ext>
            </a:extLst>
          </p:cNvPr>
          <p:cNvSpPr txBox="1"/>
          <p:nvPr userDrawn="1"/>
        </p:nvSpPr>
        <p:spPr>
          <a:xfrm>
            <a:off x="10385359" y="6422398"/>
            <a:ext cx="2327563" cy="261610"/>
          </a:xfrm>
          <a:prstGeom prst="rect">
            <a:avLst/>
          </a:prstGeom>
          <a:noFill/>
        </p:spPr>
        <p:txBody>
          <a:bodyPr wrap="square" rtlCol="0">
            <a:spAutoFit/>
          </a:bodyPr>
          <a:lstStyle/>
          <a:p>
            <a:r>
              <a:rPr lang="en-US" sz="1100" dirty="0">
                <a:solidFill>
                  <a:srgbClr val="2F5597"/>
                </a:solidFill>
              </a:rPr>
              <a:t>Years of Experience</a:t>
            </a:r>
          </a:p>
        </p:txBody>
      </p:sp>
      <p:cxnSp>
        <p:nvCxnSpPr>
          <p:cNvPr id="68" name="Straight Connector 67">
            <a:extLst>
              <a:ext uri="{FF2B5EF4-FFF2-40B4-BE49-F238E27FC236}">
                <a16:creationId xmlns:a16="http://schemas.microsoft.com/office/drawing/2014/main" id="{33C5EF11-EC0B-4359-832C-7AEB770D46B3}"/>
              </a:ext>
            </a:extLst>
          </p:cNvPr>
          <p:cNvCxnSpPr>
            <a:cxnSpLocks/>
          </p:cNvCxnSpPr>
          <p:nvPr userDrawn="1"/>
        </p:nvCxnSpPr>
        <p:spPr>
          <a:xfrm>
            <a:off x="6425579" y="5078517"/>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CDB1A8CA-972F-46C3-BDA0-4F3A006E1C64}"/>
              </a:ext>
            </a:extLst>
          </p:cNvPr>
          <p:cNvCxnSpPr>
            <a:cxnSpLocks/>
          </p:cNvCxnSpPr>
          <p:nvPr userDrawn="1"/>
        </p:nvCxnSpPr>
        <p:spPr>
          <a:xfrm>
            <a:off x="6432731" y="4841763"/>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68693E8-7C9B-41CA-82CE-DE060C93F9F6}"/>
              </a:ext>
            </a:extLst>
          </p:cNvPr>
          <p:cNvCxnSpPr>
            <a:cxnSpLocks/>
          </p:cNvCxnSpPr>
          <p:nvPr userDrawn="1"/>
        </p:nvCxnSpPr>
        <p:spPr>
          <a:xfrm>
            <a:off x="6432731" y="464364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A887D30B-766B-4425-9D18-4D64DE8461B4}"/>
              </a:ext>
            </a:extLst>
          </p:cNvPr>
          <p:cNvSpPr/>
          <p:nvPr userDrawn="1"/>
        </p:nvSpPr>
        <p:spPr>
          <a:xfrm>
            <a:off x="6488533" y="2263853"/>
            <a:ext cx="113158" cy="102069"/>
          </a:xfrm>
          <a:prstGeom prst="rect">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a:extLst>
              <a:ext uri="{FF2B5EF4-FFF2-40B4-BE49-F238E27FC236}">
                <a16:creationId xmlns:a16="http://schemas.microsoft.com/office/drawing/2014/main" id="{0E25E3E1-0CA4-49AB-B3F5-16CBEDE615B4}"/>
              </a:ext>
            </a:extLst>
          </p:cNvPr>
          <p:cNvSpPr txBox="1"/>
          <p:nvPr userDrawn="1"/>
        </p:nvSpPr>
        <p:spPr>
          <a:xfrm>
            <a:off x="6611748" y="2160998"/>
            <a:ext cx="1844894" cy="307777"/>
          </a:xfrm>
          <a:prstGeom prst="rect">
            <a:avLst/>
          </a:prstGeom>
          <a:noFill/>
        </p:spPr>
        <p:txBody>
          <a:bodyPr wrap="square" rtlCol="0">
            <a:spAutoFit/>
          </a:bodyPr>
          <a:lstStyle/>
          <a:p>
            <a:r>
              <a:rPr lang="en-US" sz="1400" b="1" dirty="0">
                <a:solidFill>
                  <a:srgbClr val="5BA520"/>
                </a:solidFill>
                <a:cs typeface="+mj-cs"/>
              </a:rPr>
              <a:t>Engineering Manager</a:t>
            </a:r>
          </a:p>
        </p:txBody>
      </p:sp>
      <p:sp>
        <p:nvSpPr>
          <p:cNvPr id="73" name="Rectangle 72">
            <a:extLst>
              <a:ext uri="{FF2B5EF4-FFF2-40B4-BE49-F238E27FC236}">
                <a16:creationId xmlns:a16="http://schemas.microsoft.com/office/drawing/2014/main" id="{83636400-19C4-4652-A2E8-D53C91B14F41}"/>
              </a:ext>
            </a:extLst>
          </p:cNvPr>
          <p:cNvSpPr/>
          <p:nvPr userDrawn="1"/>
        </p:nvSpPr>
        <p:spPr>
          <a:xfrm>
            <a:off x="6488533" y="2568872"/>
            <a:ext cx="113158" cy="102069"/>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Box 73">
            <a:extLst>
              <a:ext uri="{FF2B5EF4-FFF2-40B4-BE49-F238E27FC236}">
                <a16:creationId xmlns:a16="http://schemas.microsoft.com/office/drawing/2014/main" id="{28BC746F-28B9-4253-92E3-3F00C6B4702B}"/>
              </a:ext>
            </a:extLst>
          </p:cNvPr>
          <p:cNvSpPr txBox="1"/>
          <p:nvPr userDrawn="1"/>
        </p:nvSpPr>
        <p:spPr>
          <a:xfrm>
            <a:off x="6611748" y="2466017"/>
            <a:ext cx="1106412" cy="307777"/>
          </a:xfrm>
          <a:prstGeom prst="rect">
            <a:avLst/>
          </a:prstGeom>
          <a:noFill/>
        </p:spPr>
        <p:txBody>
          <a:bodyPr wrap="square" rtlCol="0">
            <a:spAutoFit/>
          </a:bodyPr>
          <a:lstStyle/>
          <a:p>
            <a:r>
              <a:rPr lang="en-US" sz="1400" dirty="0">
                <a:solidFill>
                  <a:srgbClr val="2F5597"/>
                </a:solidFill>
                <a:latin typeface="+mj-lt"/>
              </a:rPr>
              <a:t>All Engineers</a:t>
            </a:r>
          </a:p>
        </p:txBody>
      </p:sp>
      <p:sp>
        <p:nvSpPr>
          <p:cNvPr id="75" name="TextBox 74">
            <a:extLst>
              <a:ext uri="{FF2B5EF4-FFF2-40B4-BE49-F238E27FC236}">
                <a16:creationId xmlns:a16="http://schemas.microsoft.com/office/drawing/2014/main" id="{B06D8463-04FA-4F01-A8C8-CCE40F7ADB80}"/>
              </a:ext>
            </a:extLst>
          </p:cNvPr>
          <p:cNvSpPr txBox="1"/>
          <p:nvPr userDrawn="1"/>
        </p:nvSpPr>
        <p:spPr>
          <a:xfrm>
            <a:off x="8450071" y="2149594"/>
            <a:ext cx="735739" cy="369332"/>
          </a:xfrm>
          <a:prstGeom prst="rect">
            <a:avLst/>
          </a:prstGeom>
          <a:noFill/>
        </p:spPr>
        <p:txBody>
          <a:bodyPr wrap="square" rtlCol="0">
            <a:spAutoFit/>
          </a:bodyPr>
          <a:lstStyle/>
          <a:p>
            <a:r>
              <a:rPr lang="en-US" b="1" dirty="0">
                <a:solidFill>
                  <a:srgbClr val="2F5597"/>
                </a:solidFill>
                <a:cs typeface="+mj-cs"/>
              </a:rPr>
              <a:t>46%</a:t>
            </a:r>
          </a:p>
        </p:txBody>
      </p:sp>
      <p:sp>
        <p:nvSpPr>
          <p:cNvPr id="76" name="TextBox 75">
            <a:extLst>
              <a:ext uri="{FF2B5EF4-FFF2-40B4-BE49-F238E27FC236}">
                <a16:creationId xmlns:a16="http://schemas.microsoft.com/office/drawing/2014/main" id="{F88877C1-64E6-490A-A14C-F00CC50DC95E}"/>
              </a:ext>
            </a:extLst>
          </p:cNvPr>
          <p:cNvSpPr txBox="1"/>
          <p:nvPr userDrawn="1"/>
        </p:nvSpPr>
        <p:spPr>
          <a:xfrm>
            <a:off x="11062973" y="2429862"/>
            <a:ext cx="972337" cy="369332"/>
          </a:xfrm>
          <a:prstGeom prst="rect">
            <a:avLst/>
          </a:prstGeom>
          <a:noFill/>
        </p:spPr>
        <p:txBody>
          <a:bodyPr wrap="square" rtlCol="0">
            <a:spAutoFit/>
          </a:bodyPr>
          <a:lstStyle/>
          <a:p>
            <a:r>
              <a:rPr lang="en-US" b="1" dirty="0">
                <a:solidFill>
                  <a:srgbClr val="5BA520"/>
                </a:solidFill>
                <a:cs typeface="+mj-cs"/>
              </a:rPr>
              <a:t>US</a:t>
            </a:r>
          </a:p>
        </p:txBody>
      </p:sp>
      <p:sp>
        <p:nvSpPr>
          <p:cNvPr id="77" name="TextBox 76">
            <a:extLst>
              <a:ext uri="{FF2B5EF4-FFF2-40B4-BE49-F238E27FC236}">
                <a16:creationId xmlns:a16="http://schemas.microsoft.com/office/drawing/2014/main" id="{F45D62A1-4650-441A-8AEF-ECAF69744434}"/>
              </a:ext>
            </a:extLst>
          </p:cNvPr>
          <p:cNvSpPr txBox="1"/>
          <p:nvPr userDrawn="1"/>
        </p:nvSpPr>
        <p:spPr>
          <a:xfrm>
            <a:off x="10975437" y="2149594"/>
            <a:ext cx="1161143" cy="369332"/>
          </a:xfrm>
          <a:prstGeom prst="rect">
            <a:avLst/>
          </a:prstGeom>
          <a:noFill/>
        </p:spPr>
        <p:txBody>
          <a:bodyPr wrap="square" rtlCol="0">
            <a:spAutoFit/>
          </a:bodyPr>
          <a:lstStyle/>
          <a:p>
            <a:r>
              <a:rPr lang="en-US" b="1" dirty="0">
                <a:solidFill>
                  <a:srgbClr val="5BA520"/>
                </a:solidFill>
                <a:cs typeface="+mj-cs"/>
              </a:rPr>
              <a:t>54%</a:t>
            </a:r>
          </a:p>
        </p:txBody>
      </p:sp>
      <p:sp>
        <p:nvSpPr>
          <p:cNvPr id="78" name="TextBox 77">
            <a:extLst>
              <a:ext uri="{FF2B5EF4-FFF2-40B4-BE49-F238E27FC236}">
                <a16:creationId xmlns:a16="http://schemas.microsoft.com/office/drawing/2014/main" id="{FD5793EB-84F7-460A-BCBE-1D57B227FB36}"/>
              </a:ext>
            </a:extLst>
          </p:cNvPr>
          <p:cNvSpPr txBox="1"/>
          <p:nvPr userDrawn="1"/>
        </p:nvSpPr>
        <p:spPr>
          <a:xfrm>
            <a:off x="8239865" y="2429862"/>
            <a:ext cx="972337" cy="369332"/>
          </a:xfrm>
          <a:prstGeom prst="rect">
            <a:avLst/>
          </a:prstGeom>
          <a:noFill/>
        </p:spPr>
        <p:txBody>
          <a:bodyPr wrap="square" rtlCol="0">
            <a:spAutoFit/>
          </a:bodyPr>
          <a:lstStyle/>
          <a:p>
            <a:r>
              <a:rPr lang="en-US" b="1" dirty="0">
                <a:solidFill>
                  <a:srgbClr val="2F5597"/>
                </a:solidFill>
                <a:cs typeface="+mj-cs"/>
              </a:rPr>
              <a:t>Abroad</a:t>
            </a:r>
          </a:p>
        </p:txBody>
      </p:sp>
      <p:grpSp>
        <p:nvGrpSpPr>
          <p:cNvPr id="79" name="Group 78">
            <a:extLst>
              <a:ext uri="{FF2B5EF4-FFF2-40B4-BE49-F238E27FC236}">
                <a16:creationId xmlns:a16="http://schemas.microsoft.com/office/drawing/2014/main" id="{BACCCFF2-3552-4B7A-8348-868ADB9AE3F7}"/>
              </a:ext>
            </a:extLst>
          </p:cNvPr>
          <p:cNvGrpSpPr/>
          <p:nvPr userDrawn="1"/>
        </p:nvGrpSpPr>
        <p:grpSpPr>
          <a:xfrm>
            <a:off x="6431280" y="4175760"/>
            <a:ext cx="5069840" cy="1653348"/>
            <a:chOff x="6431280" y="4175760"/>
            <a:chExt cx="5069840" cy="1653348"/>
          </a:xfrm>
        </p:grpSpPr>
        <p:cxnSp>
          <p:nvCxnSpPr>
            <p:cNvPr id="80" name="Straight Connector 79">
              <a:extLst>
                <a:ext uri="{FF2B5EF4-FFF2-40B4-BE49-F238E27FC236}">
                  <a16:creationId xmlns:a16="http://schemas.microsoft.com/office/drawing/2014/main" id="{C15463CF-8732-4E00-ACFE-2E6228B8DF47}"/>
                </a:ext>
              </a:extLst>
            </p:cNvPr>
            <p:cNvCxnSpPr>
              <a:cxnSpLocks/>
            </p:cNvCxnSpPr>
            <p:nvPr userDrawn="1"/>
          </p:nvCxnSpPr>
          <p:spPr>
            <a:xfrm>
              <a:off x="6431280" y="4175760"/>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755542E-2532-4921-BB30-BE3547851321}"/>
                </a:ext>
              </a:extLst>
            </p:cNvPr>
            <p:cNvCxnSpPr>
              <a:cxnSpLocks/>
            </p:cNvCxnSpPr>
            <p:nvPr userDrawn="1"/>
          </p:nvCxnSpPr>
          <p:spPr>
            <a:xfrm>
              <a:off x="6446520" y="5344876"/>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6570135E-8584-416F-A916-3A52985C598C}"/>
                </a:ext>
              </a:extLst>
            </p:cNvPr>
            <p:cNvCxnSpPr>
              <a:cxnSpLocks/>
            </p:cNvCxnSpPr>
            <p:nvPr userDrawn="1"/>
          </p:nvCxnSpPr>
          <p:spPr>
            <a:xfrm>
              <a:off x="6431280" y="5602634"/>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5B5AC57-DB9D-4129-AAEB-DAB21FBD5A41}"/>
                </a:ext>
              </a:extLst>
            </p:cNvPr>
            <p:cNvCxnSpPr>
              <a:cxnSpLocks/>
            </p:cNvCxnSpPr>
            <p:nvPr userDrawn="1"/>
          </p:nvCxnSpPr>
          <p:spPr>
            <a:xfrm>
              <a:off x="6446520" y="5829108"/>
              <a:ext cx="5054600" cy="0"/>
            </a:xfrm>
            <a:prstGeom prst="line">
              <a:avLst/>
            </a:prstGeom>
            <a:ln w="952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84" name="TextBox 83">
            <a:extLst>
              <a:ext uri="{FF2B5EF4-FFF2-40B4-BE49-F238E27FC236}">
                <a16:creationId xmlns:a16="http://schemas.microsoft.com/office/drawing/2014/main" id="{D98BAB04-6C20-49C6-BE06-789F9997A01F}"/>
              </a:ext>
            </a:extLst>
          </p:cNvPr>
          <p:cNvSpPr txBox="1"/>
          <p:nvPr userDrawn="1"/>
        </p:nvSpPr>
        <p:spPr>
          <a:xfrm>
            <a:off x="5873542" y="5852050"/>
            <a:ext cx="931478" cy="307777"/>
          </a:xfrm>
          <a:prstGeom prst="rect">
            <a:avLst/>
          </a:prstGeom>
          <a:noFill/>
        </p:spPr>
        <p:txBody>
          <a:bodyPr wrap="square" rtlCol="0">
            <a:spAutoFit/>
          </a:bodyPr>
          <a:lstStyle/>
          <a:p>
            <a:r>
              <a:rPr lang="fa-IR" sz="1400" dirty="0"/>
              <a:t>%0</a:t>
            </a:r>
            <a:endParaRPr lang="en-US" sz="1400" dirty="0"/>
          </a:p>
        </p:txBody>
      </p:sp>
      <p:sp>
        <p:nvSpPr>
          <p:cNvPr id="85" name="TextBox 84">
            <a:extLst>
              <a:ext uri="{FF2B5EF4-FFF2-40B4-BE49-F238E27FC236}">
                <a16:creationId xmlns:a16="http://schemas.microsoft.com/office/drawing/2014/main" id="{CCD5B3EB-B7AA-4468-905F-2E80CC5B7496}"/>
              </a:ext>
            </a:extLst>
          </p:cNvPr>
          <p:cNvSpPr txBox="1"/>
          <p:nvPr userDrawn="1"/>
        </p:nvSpPr>
        <p:spPr>
          <a:xfrm>
            <a:off x="5767049" y="5415913"/>
            <a:ext cx="931478" cy="307777"/>
          </a:xfrm>
          <a:prstGeom prst="rect">
            <a:avLst/>
          </a:prstGeom>
          <a:noFill/>
        </p:spPr>
        <p:txBody>
          <a:bodyPr wrap="square" rtlCol="0">
            <a:spAutoFit/>
          </a:bodyPr>
          <a:lstStyle/>
          <a:p>
            <a:r>
              <a:rPr lang="fa-IR" sz="1400" dirty="0"/>
              <a:t>%10</a:t>
            </a:r>
            <a:endParaRPr lang="en-US" sz="1400" dirty="0"/>
          </a:p>
        </p:txBody>
      </p:sp>
      <p:sp>
        <p:nvSpPr>
          <p:cNvPr id="86" name="TextBox 85">
            <a:extLst>
              <a:ext uri="{FF2B5EF4-FFF2-40B4-BE49-F238E27FC236}">
                <a16:creationId xmlns:a16="http://schemas.microsoft.com/office/drawing/2014/main" id="{6A2D4B9F-D4F9-488E-AC10-B3C4C554C70E}"/>
              </a:ext>
            </a:extLst>
          </p:cNvPr>
          <p:cNvSpPr txBox="1"/>
          <p:nvPr userDrawn="1"/>
        </p:nvSpPr>
        <p:spPr>
          <a:xfrm>
            <a:off x="5767049" y="4927458"/>
            <a:ext cx="931478" cy="307777"/>
          </a:xfrm>
          <a:prstGeom prst="rect">
            <a:avLst/>
          </a:prstGeom>
          <a:noFill/>
        </p:spPr>
        <p:txBody>
          <a:bodyPr wrap="square" rtlCol="0">
            <a:spAutoFit/>
          </a:bodyPr>
          <a:lstStyle/>
          <a:p>
            <a:r>
              <a:rPr lang="fa-IR" sz="1400" dirty="0"/>
              <a:t>%20</a:t>
            </a:r>
            <a:endParaRPr lang="en-US" sz="1400" dirty="0"/>
          </a:p>
        </p:txBody>
      </p:sp>
      <p:sp>
        <p:nvSpPr>
          <p:cNvPr id="87" name="TextBox 86">
            <a:extLst>
              <a:ext uri="{FF2B5EF4-FFF2-40B4-BE49-F238E27FC236}">
                <a16:creationId xmlns:a16="http://schemas.microsoft.com/office/drawing/2014/main" id="{4B68A1FE-629C-4954-9AA9-93EBC2C81960}"/>
              </a:ext>
            </a:extLst>
          </p:cNvPr>
          <p:cNvSpPr txBox="1"/>
          <p:nvPr userDrawn="1"/>
        </p:nvSpPr>
        <p:spPr>
          <a:xfrm>
            <a:off x="5765008" y="4457081"/>
            <a:ext cx="931478" cy="307777"/>
          </a:xfrm>
          <a:prstGeom prst="rect">
            <a:avLst/>
          </a:prstGeom>
          <a:noFill/>
        </p:spPr>
        <p:txBody>
          <a:bodyPr wrap="square" rtlCol="0">
            <a:spAutoFit/>
          </a:bodyPr>
          <a:lstStyle/>
          <a:p>
            <a:r>
              <a:rPr lang="fa-IR" sz="1400" dirty="0"/>
              <a:t>%30</a:t>
            </a:r>
            <a:endParaRPr lang="en-US" sz="1400" dirty="0"/>
          </a:p>
        </p:txBody>
      </p:sp>
      <p:sp>
        <p:nvSpPr>
          <p:cNvPr id="88" name="TextBox 87">
            <a:extLst>
              <a:ext uri="{FF2B5EF4-FFF2-40B4-BE49-F238E27FC236}">
                <a16:creationId xmlns:a16="http://schemas.microsoft.com/office/drawing/2014/main" id="{658E22AE-A5E5-4255-B55F-370D831086E8}"/>
              </a:ext>
            </a:extLst>
          </p:cNvPr>
          <p:cNvSpPr txBox="1"/>
          <p:nvPr userDrawn="1"/>
        </p:nvSpPr>
        <p:spPr>
          <a:xfrm>
            <a:off x="5765008" y="3999930"/>
            <a:ext cx="931478" cy="307777"/>
          </a:xfrm>
          <a:prstGeom prst="rect">
            <a:avLst/>
          </a:prstGeom>
          <a:noFill/>
        </p:spPr>
        <p:txBody>
          <a:bodyPr wrap="square" rtlCol="0">
            <a:spAutoFit/>
          </a:bodyPr>
          <a:lstStyle/>
          <a:p>
            <a:r>
              <a:rPr lang="fa-IR" sz="1400" dirty="0"/>
              <a:t>%40</a:t>
            </a:r>
            <a:endParaRPr lang="en-US" sz="1400" dirty="0"/>
          </a:p>
        </p:txBody>
      </p:sp>
      <p:sp>
        <p:nvSpPr>
          <p:cNvPr id="89" name="TextBox 88">
            <a:extLst>
              <a:ext uri="{FF2B5EF4-FFF2-40B4-BE49-F238E27FC236}">
                <a16:creationId xmlns:a16="http://schemas.microsoft.com/office/drawing/2014/main" id="{7522FBA8-261F-408F-B8C4-7AE5265D6EE0}"/>
              </a:ext>
            </a:extLst>
          </p:cNvPr>
          <p:cNvSpPr txBox="1"/>
          <p:nvPr userDrawn="1"/>
        </p:nvSpPr>
        <p:spPr>
          <a:xfrm>
            <a:off x="6697061" y="6096870"/>
            <a:ext cx="931478" cy="307777"/>
          </a:xfrm>
          <a:prstGeom prst="rect">
            <a:avLst/>
          </a:prstGeom>
          <a:noFill/>
        </p:spPr>
        <p:txBody>
          <a:bodyPr wrap="square" rtlCol="0">
            <a:spAutoFit/>
          </a:bodyPr>
          <a:lstStyle/>
          <a:p>
            <a:r>
              <a:rPr lang="fa-IR" sz="1400" dirty="0"/>
              <a:t>4-0</a:t>
            </a:r>
            <a:endParaRPr lang="en-US" sz="1400" dirty="0"/>
          </a:p>
        </p:txBody>
      </p:sp>
      <p:sp>
        <p:nvSpPr>
          <p:cNvPr id="90" name="TextBox 89">
            <a:extLst>
              <a:ext uri="{FF2B5EF4-FFF2-40B4-BE49-F238E27FC236}">
                <a16:creationId xmlns:a16="http://schemas.microsoft.com/office/drawing/2014/main" id="{37BB77B6-C29F-4D40-A2DC-2852DE318905}"/>
              </a:ext>
            </a:extLst>
          </p:cNvPr>
          <p:cNvSpPr txBox="1"/>
          <p:nvPr userDrawn="1"/>
        </p:nvSpPr>
        <p:spPr>
          <a:xfrm>
            <a:off x="7678260" y="6092828"/>
            <a:ext cx="931478" cy="307777"/>
          </a:xfrm>
          <a:prstGeom prst="rect">
            <a:avLst/>
          </a:prstGeom>
          <a:noFill/>
        </p:spPr>
        <p:txBody>
          <a:bodyPr wrap="square" rtlCol="0">
            <a:spAutoFit/>
          </a:bodyPr>
          <a:lstStyle/>
          <a:p>
            <a:r>
              <a:rPr lang="fa-IR" sz="1400" dirty="0"/>
              <a:t>9-5</a:t>
            </a:r>
            <a:endParaRPr lang="en-US" sz="1400" dirty="0"/>
          </a:p>
        </p:txBody>
      </p:sp>
      <p:sp>
        <p:nvSpPr>
          <p:cNvPr id="91" name="TextBox 90">
            <a:extLst>
              <a:ext uri="{FF2B5EF4-FFF2-40B4-BE49-F238E27FC236}">
                <a16:creationId xmlns:a16="http://schemas.microsoft.com/office/drawing/2014/main" id="{D50E0D9A-5C1E-4F30-BB8B-8108FBBD1E89}"/>
              </a:ext>
            </a:extLst>
          </p:cNvPr>
          <p:cNvSpPr txBox="1"/>
          <p:nvPr userDrawn="1"/>
        </p:nvSpPr>
        <p:spPr>
          <a:xfrm>
            <a:off x="8538153" y="6116812"/>
            <a:ext cx="931478" cy="307777"/>
          </a:xfrm>
          <a:prstGeom prst="rect">
            <a:avLst/>
          </a:prstGeom>
          <a:noFill/>
        </p:spPr>
        <p:txBody>
          <a:bodyPr wrap="square" rtlCol="0">
            <a:spAutoFit/>
          </a:bodyPr>
          <a:lstStyle/>
          <a:p>
            <a:r>
              <a:rPr lang="fa-IR" sz="1400" dirty="0"/>
              <a:t>14-10</a:t>
            </a:r>
            <a:endParaRPr lang="en-US" sz="1400" dirty="0"/>
          </a:p>
        </p:txBody>
      </p:sp>
      <p:sp>
        <p:nvSpPr>
          <p:cNvPr id="92" name="TextBox 91">
            <a:extLst>
              <a:ext uri="{FF2B5EF4-FFF2-40B4-BE49-F238E27FC236}">
                <a16:creationId xmlns:a16="http://schemas.microsoft.com/office/drawing/2014/main" id="{9AA4014E-A783-4634-80A3-C44340D729DF}"/>
              </a:ext>
            </a:extLst>
          </p:cNvPr>
          <p:cNvSpPr txBox="1"/>
          <p:nvPr userDrawn="1"/>
        </p:nvSpPr>
        <p:spPr>
          <a:xfrm>
            <a:off x="9465561" y="6144467"/>
            <a:ext cx="931478" cy="307777"/>
          </a:xfrm>
          <a:prstGeom prst="rect">
            <a:avLst/>
          </a:prstGeom>
          <a:noFill/>
        </p:spPr>
        <p:txBody>
          <a:bodyPr wrap="square" rtlCol="0">
            <a:spAutoFit/>
          </a:bodyPr>
          <a:lstStyle/>
          <a:p>
            <a:r>
              <a:rPr lang="fa-IR" sz="1400" dirty="0"/>
              <a:t>19-15</a:t>
            </a:r>
            <a:endParaRPr lang="en-US" sz="1400" dirty="0"/>
          </a:p>
        </p:txBody>
      </p:sp>
      <p:sp>
        <p:nvSpPr>
          <p:cNvPr id="93" name="TextBox 92">
            <a:extLst>
              <a:ext uri="{FF2B5EF4-FFF2-40B4-BE49-F238E27FC236}">
                <a16:creationId xmlns:a16="http://schemas.microsoft.com/office/drawing/2014/main" id="{7BE46C50-7496-4ADF-A15F-198F20641055}"/>
              </a:ext>
            </a:extLst>
          </p:cNvPr>
          <p:cNvSpPr txBox="1"/>
          <p:nvPr userDrawn="1"/>
        </p:nvSpPr>
        <p:spPr>
          <a:xfrm>
            <a:off x="10560152" y="6139609"/>
            <a:ext cx="931478" cy="307777"/>
          </a:xfrm>
          <a:prstGeom prst="rect">
            <a:avLst/>
          </a:prstGeom>
          <a:noFill/>
        </p:spPr>
        <p:txBody>
          <a:bodyPr wrap="square" rtlCol="0">
            <a:spAutoFit/>
          </a:bodyPr>
          <a:lstStyle/>
          <a:p>
            <a:r>
              <a:rPr lang="fa-IR" sz="1400" dirty="0"/>
              <a:t>+20</a:t>
            </a:r>
            <a:endParaRPr lang="en-US" sz="1400" dirty="0"/>
          </a:p>
        </p:txBody>
      </p:sp>
      <p:sp>
        <p:nvSpPr>
          <p:cNvPr id="94" name="TextBox 93">
            <a:extLst>
              <a:ext uri="{FF2B5EF4-FFF2-40B4-BE49-F238E27FC236}">
                <a16:creationId xmlns:a16="http://schemas.microsoft.com/office/drawing/2014/main" id="{6C527759-B4BE-49CA-910B-DE835FFF0CAD}"/>
              </a:ext>
            </a:extLst>
          </p:cNvPr>
          <p:cNvSpPr txBox="1"/>
          <p:nvPr userDrawn="1"/>
        </p:nvSpPr>
        <p:spPr>
          <a:xfrm>
            <a:off x="6627449" y="4422249"/>
            <a:ext cx="588631" cy="276999"/>
          </a:xfrm>
          <a:prstGeom prst="rect">
            <a:avLst/>
          </a:prstGeom>
          <a:noFill/>
        </p:spPr>
        <p:txBody>
          <a:bodyPr wrap="square" rtlCol="0">
            <a:spAutoFit/>
          </a:bodyPr>
          <a:lstStyle/>
          <a:p>
            <a:r>
              <a:rPr lang="fa-IR" sz="1200" dirty="0">
                <a:solidFill>
                  <a:srgbClr val="2F5598"/>
                </a:solidFill>
              </a:rPr>
              <a:t>%29</a:t>
            </a:r>
            <a:endParaRPr lang="en-US" sz="1200" dirty="0">
              <a:solidFill>
                <a:srgbClr val="2F5598"/>
              </a:solidFill>
            </a:endParaRPr>
          </a:p>
        </p:txBody>
      </p:sp>
      <p:sp>
        <p:nvSpPr>
          <p:cNvPr id="95" name="TextBox 94">
            <a:extLst>
              <a:ext uri="{FF2B5EF4-FFF2-40B4-BE49-F238E27FC236}">
                <a16:creationId xmlns:a16="http://schemas.microsoft.com/office/drawing/2014/main" id="{0CEBBD1B-CC53-40EC-BCA1-4988BFE92780}"/>
              </a:ext>
            </a:extLst>
          </p:cNvPr>
          <p:cNvSpPr txBox="1"/>
          <p:nvPr userDrawn="1"/>
        </p:nvSpPr>
        <p:spPr>
          <a:xfrm>
            <a:off x="7548888" y="4437455"/>
            <a:ext cx="588631" cy="276999"/>
          </a:xfrm>
          <a:prstGeom prst="rect">
            <a:avLst/>
          </a:prstGeom>
          <a:noFill/>
        </p:spPr>
        <p:txBody>
          <a:bodyPr wrap="square" rtlCol="0">
            <a:spAutoFit/>
          </a:bodyPr>
          <a:lstStyle/>
          <a:p>
            <a:r>
              <a:rPr lang="fa-IR" sz="1200" dirty="0">
                <a:solidFill>
                  <a:srgbClr val="2F5598"/>
                </a:solidFill>
              </a:rPr>
              <a:t>%28</a:t>
            </a:r>
            <a:endParaRPr lang="en-US" sz="1200" dirty="0">
              <a:solidFill>
                <a:srgbClr val="2F5598"/>
              </a:solidFill>
            </a:endParaRPr>
          </a:p>
        </p:txBody>
      </p:sp>
      <p:sp>
        <p:nvSpPr>
          <p:cNvPr id="96" name="TextBox 95">
            <a:extLst>
              <a:ext uri="{FF2B5EF4-FFF2-40B4-BE49-F238E27FC236}">
                <a16:creationId xmlns:a16="http://schemas.microsoft.com/office/drawing/2014/main" id="{D0F9380B-00BC-4808-9CF7-AB99F023EA1B}"/>
              </a:ext>
            </a:extLst>
          </p:cNvPr>
          <p:cNvSpPr txBox="1"/>
          <p:nvPr userDrawn="1"/>
        </p:nvSpPr>
        <p:spPr>
          <a:xfrm>
            <a:off x="8474529" y="4785619"/>
            <a:ext cx="588631" cy="276999"/>
          </a:xfrm>
          <a:prstGeom prst="rect">
            <a:avLst/>
          </a:prstGeom>
          <a:noFill/>
        </p:spPr>
        <p:txBody>
          <a:bodyPr wrap="square" rtlCol="0">
            <a:spAutoFit/>
          </a:bodyPr>
          <a:lstStyle/>
          <a:p>
            <a:r>
              <a:rPr lang="fa-IR" sz="1200" dirty="0">
                <a:solidFill>
                  <a:srgbClr val="2F5598"/>
                </a:solidFill>
              </a:rPr>
              <a:t>%20</a:t>
            </a:r>
            <a:endParaRPr lang="en-US" sz="1200" dirty="0">
              <a:solidFill>
                <a:srgbClr val="2F5598"/>
              </a:solidFill>
            </a:endParaRPr>
          </a:p>
        </p:txBody>
      </p:sp>
      <p:sp>
        <p:nvSpPr>
          <p:cNvPr id="97" name="TextBox 96">
            <a:extLst>
              <a:ext uri="{FF2B5EF4-FFF2-40B4-BE49-F238E27FC236}">
                <a16:creationId xmlns:a16="http://schemas.microsoft.com/office/drawing/2014/main" id="{63839540-3656-4045-B0E5-87EF9522D77C}"/>
              </a:ext>
            </a:extLst>
          </p:cNvPr>
          <p:cNvSpPr txBox="1"/>
          <p:nvPr userDrawn="1"/>
        </p:nvSpPr>
        <p:spPr>
          <a:xfrm>
            <a:off x="10679674" y="4642567"/>
            <a:ext cx="588631" cy="276999"/>
          </a:xfrm>
          <a:prstGeom prst="rect">
            <a:avLst/>
          </a:prstGeom>
          <a:noFill/>
        </p:spPr>
        <p:txBody>
          <a:bodyPr wrap="square" rtlCol="0">
            <a:spAutoFit/>
          </a:bodyPr>
          <a:lstStyle/>
          <a:p>
            <a:r>
              <a:rPr lang="fa-IR" sz="1200" dirty="0">
                <a:solidFill>
                  <a:srgbClr val="5BA520"/>
                </a:solidFill>
              </a:rPr>
              <a:t>%25</a:t>
            </a:r>
            <a:endParaRPr lang="en-US" sz="1200" dirty="0">
              <a:solidFill>
                <a:srgbClr val="5BA520"/>
              </a:solidFill>
            </a:endParaRPr>
          </a:p>
        </p:txBody>
      </p:sp>
      <p:grpSp>
        <p:nvGrpSpPr>
          <p:cNvPr id="98" name="Group 97">
            <a:extLst>
              <a:ext uri="{FF2B5EF4-FFF2-40B4-BE49-F238E27FC236}">
                <a16:creationId xmlns:a16="http://schemas.microsoft.com/office/drawing/2014/main" id="{876F6355-928A-4375-8E1C-CAE0FCB10675}"/>
              </a:ext>
            </a:extLst>
          </p:cNvPr>
          <p:cNvGrpSpPr/>
          <p:nvPr userDrawn="1"/>
        </p:nvGrpSpPr>
        <p:grpSpPr>
          <a:xfrm>
            <a:off x="6741365" y="4694414"/>
            <a:ext cx="189472" cy="1344100"/>
            <a:chOff x="2844518" y="6975081"/>
            <a:chExt cx="206267" cy="1463239"/>
          </a:xfrm>
          <a:solidFill>
            <a:srgbClr val="2F5598"/>
          </a:solidFill>
        </p:grpSpPr>
        <p:sp>
          <p:nvSpPr>
            <p:cNvPr id="99" name="Oval 98">
              <a:extLst>
                <a:ext uri="{FF2B5EF4-FFF2-40B4-BE49-F238E27FC236}">
                  <a16:creationId xmlns:a16="http://schemas.microsoft.com/office/drawing/2014/main" id="{C71C0DF8-AE20-4634-8535-70AC782733BB}"/>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F6724FB-760B-493D-98FD-AA94D3FA9DCA}"/>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a:extLst>
                <a:ext uri="{FF2B5EF4-FFF2-40B4-BE49-F238E27FC236}">
                  <a16:creationId xmlns:a16="http://schemas.microsoft.com/office/drawing/2014/main" id="{E2E0EE05-E427-4D9E-8E4D-74308DBC1BC3}"/>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2" name="Group 101">
            <a:extLst>
              <a:ext uri="{FF2B5EF4-FFF2-40B4-BE49-F238E27FC236}">
                <a16:creationId xmlns:a16="http://schemas.microsoft.com/office/drawing/2014/main" id="{15393014-46D6-4CCF-B7F5-74C095C9D2F1}"/>
              </a:ext>
            </a:extLst>
          </p:cNvPr>
          <p:cNvGrpSpPr/>
          <p:nvPr userDrawn="1"/>
        </p:nvGrpSpPr>
        <p:grpSpPr>
          <a:xfrm>
            <a:off x="7688692" y="4694414"/>
            <a:ext cx="189472" cy="1344100"/>
            <a:chOff x="2844518" y="6975081"/>
            <a:chExt cx="206267" cy="1463239"/>
          </a:xfrm>
          <a:solidFill>
            <a:srgbClr val="2F5598"/>
          </a:solidFill>
        </p:grpSpPr>
        <p:sp>
          <p:nvSpPr>
            <p:cNvPr id="103" name="Oval 102">
              <a:extLst>
                <a:ext uri="{FF2B5EF4-FFF2-40B4-BE49-F238E27FC236}">
                  <a16:creationId xmlns:a16="http://schemas.microsoft.com/office/drawing/2014/main" id="{D0DD63AA-D97C-4919-B81D-EFE2330863FD}"/>
                </a:ext>
              </a:extLst>
            </p:cNvPr>
            <p:cNvSpPr/>
            <p:nvPr userDrawn="1"/>
          </p:nvSpPr>
          <p:spPr>
            <a:xfrm>
              <a:off x="2844518" y="6975081"/>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5BA99E23-1F60-4780-8F72-88ADB48B0191}"/>
                </a:ext>
              </a:extLst>
            </p:cNvPr>
            <p:cNvSpPr/>
            <p:nvPr userDrawn="1"/>
          </p:nvSpPr>
          <p:spPr>
            <a:xfrm>
              <a:off x="2844518" y="8232053"/>
              <a:ext cx="206267" cy="206267"/>
            </a:xfrm>
            <a:prstGeom prst="ellipse">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id="{6BE4145E-041C-4E09-B39C-97A8C90629EE}"/>
                </a:ext>
              </a:extLst>
            </p:cNvPr>
            <p:cNvSpPr/>
            <p:nvPr userDrawn="1"/>
          </p:nvSpPr>
          <p:spPr>
            <a:xfrm>
              <a:off x="2844518" y="7081397"/>
              <a:ext cx="206267" cy="1276480"/>
            </a:xfrm>
            <a:prstGeom prst="rect">
              <a:avLst/>
            </a:prstGeom>
            <a:grp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4F1731FC-D607-4399-8887-F4477FEFD41D}"/>
              </a:ext>
            </a:extLst>
          </p:cNvPr>
          <p:cNvGrpSpPr/>
          <p:nvPr userDrawn="1"/>
        </p:nvGrpSpPr>
        <p:grpSpPr>
          <a:xfrm>
            <a:off x="8625580" y="5113114"/>
            <a:ext cx="190269" cy="933927"/>
            <a:chOff x="5787914" y="7455489"/>
            <a:chExt cx="190269" cy="933927"/>
          </a:xfrm>
        </p:grpSpPr>
        <p:sp>
          <p:nvSpPr>
            <p:cNvPr id="107" name="Oval 106">
              <a:extLst>
                <a:ext uri="{FF2B5EF4-FFF2-40B4-BE49-F238E27FC236}">
                  <a16:creationId xmlns:a16="http://schemas.microsoft.com/office/drawing/2014/main" id="{A8820D7B-AD28-4BCC-8EB6-92C298E69735}"/>
                </a:ext>
              </a:extLst>
            </p:cNvPr>
            <p:cNvSpPr/>
            <p:nvPr userDrawn="1"/>
          </p:nvSpPr>
          <p:spPr>
            <a:xfrm>
              <a:off x="5787914" y="7455489"/>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a:extLst>
                <a:ext uri="{FF2B5EF4-FFF2-40B4-BE49-F238E27FC236}">
                  <a16:creationId xmlns:a16="http://schemas.microsoft.com/office/drawing/2014/main" id="{C743AD38-DA0D-47D4-8BC1-A534B68F834C}"/>
                </a:ext>
              </a:extLst>
            </p:cNvPr>
            <p:cNvSpPr/>
            <p:nvPr userDrawn="1"/>
          </p:nvSpPr>
          <p:spPr>
            <a:xfrm>
              <a:off x="5788393" y="8199944"/>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7CD1DA7F-19DF-4BD3-83EE-EC0F6BC01F01}"/>
                </a:ext>
              </a:extLst>
            </p:cNvPr>
            <p:cNvSpPr/>
            <p:nvPr userDrawn="1"/>
          </p:nvSpPr>
          <p:spPr>
            <a:xfrm>
              <a:off x="5788711" y="7531484"/>
              <a:ext cx="189472" cy="775512"/>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0" name="Group 109">
            <a:extLst>
              <a:ext uri="{FF2B5EF4-FFF2-40B4-BE49-F238E27FC236}">
                <a16:creationId xmlns:a16="http://schemas.microsoft.com/office/drawing/2014/main" id="{B4432BAA-F8BD-4E4D-A2E6-5FB13DFF9A89}"/>
              </a:ext>
            </a:extLst>
          </p:cNvPr>
          <p:cNvGrpSpPr/>
          <p:nvPr userDrawn="1"/>
        </p:nvGrpSpPr>
        <p:grpSpPr>
          <a:xfrm>
            <a:off x="9572605" y="5496353"/>
            <a:ext cx="190269" cy="547532"/>
            <a:chOff x="6734939" y="7826536"/>
            <a:chExt cx="190269" cy="547532"/>
          </a:xfrm>
        </p:grpSpPr>
        <p:sp>
          <p:nvSpPr>
            <p:cNvPr id="111" name="Oval 110">
              <a:extLst>
                <a:ext uri="{FF2B5EF4-FFF2-40B4-BE49-F238E27FC236}">
                  <a16:creationId xmlns:a16="http://schemas.microsoft.com/office/drawing/2014/main" id="{BA422E78-A010-4480-8CAD-6EB7C4AE0F9E}"/>
                </a:ext>
              </a:extLst>
            </p:cNvPr>
            <p:cNvSpPr/>
            <p:nvPr userDrawn="1"/>
          </p:nvSpPr>
          <p:spPr>
            <a:xfrm>
              <a:off x="6734939" y="782653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Oval 111">
              <a:extLst>
                <a:ext uri="{FF2B5EF4-FFF2-40B4-BE49-F238E27FC236}">
                  <a16:creationId xmlns:a16="http://schemas.microsoft.com/office/drawing/2014/main" id="{93DEBA68-BBA5-4CDE-BDFB-2E56DA301EAE}"/>
                </a:ext>
              </a:extLst>
            </p:cNvPr>
            <p:cNvSpPr/>
            <p:nvPr userDrawn="1"/>
          </p:nvSpPr>
          <p:spPr>
            <a:xfrm>
              <a:off x="6735418" y="8184596"/>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a:extLst>
                <a:ext uri="{FF2B5EF4-FFF2-40B4-BE49-F238E27FC236}">
                  <a16:creationId xmlns:a16="http://schemas.microsoft.com/office/drawing/2014/main" id="{BBA29A3F-88A6-4D49-9A92-8A73207034B2}"/>
                </a:ext>
              </a:extLst>
            </p:cNvPr>
            <p:cNvSpPr/>
            <p:nvPr userDrawn="1"/>
          </p:nvSpPr>
          <p:spPr>
            <a:xfrm>
              <a:off x="6735736" y="7939776"/>
              <a:ext cx="189472" cy="351871"/>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4" name="Group 113">
            <a:extLst>
              <a:ext uri="{FF2B5EF4-FFF2-40B4-BE49-F238E27FC236}">
                <a16:creationId xmlns:a16="http://schemas.microsoft.com/office/drawing/2014/main" id="{A83C3059-78FC-4842-A0F4-2F4B6CF95DBB}"/>
              </a:ext>
            </a:extLst>
          </p:cNvPr>
          <p:cNvGrpSpPr/>
          <p:nvPr userDrawn="1"/>
        </p:nvGrpSpPr>
        <p:grpSpPr>
          <a:xfrm>
            <a:off x="10522960" y="5542852"/>
            <a:ext cx="190269" cy="499552"/>
            <a:chOff x="7685294" y="7885227"/>
            <a:chExt cx="190269" cy="499552"/>
          </a:xfrm>
        </p:grpSpPr>
        <p:sp>
          <p:nvSpPr>
            <p:cNvPr id="115" name="Oval 114">
              <a:extLst>
                <a:ext uri="{FF2B5EF4-FFF2-40B4-BE49-F238E27FC236}">
                  <a16:creationId xmlns:a16="http://schemas.microsoft.com/office/drawing/2014/main" id="{31E90A68-0C81-4804-BDD0-D10F5AC38BE9}"/>
                </a:ext>
              </a:extLst>
            </p:cNvPr>
            <p:cNvSpPr/>
            <p:nvPr userDrawn="1"/>
          </p:nvSpPr>
          <p:spPr>
            <a:xfrm>
              <a:off x="7685294" y="788522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a:extLst>
                <a:ext uri="{FF2B5EF4-FFF2-40B4-BE49-F238E27FC236}">
                  <a16:creationId xmlns:a16="http://schemas.microsoft.com/office/drawing/2014/main" id="{E7E3ED5F-07E5-40A1-9669-BAF5AAF0D7E9}"/>
                </a:ext>
              </a:extLst>
            </p:cNvPr>
            <p:cNvSpPr/>
            <p:nvPr userDrawn="1"/>
          </p:nvSpPr>
          <p:spPr>
            <a:xfrm>
              <a:off x="7685773" y="8195307"/>
              <a:ext cx="189472" cy="189472"/>
            </a:xfrm>
            <a:prstGeom prst="ellipse">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116">
              <a:extLst>
                <a:ext uri="{FF2B5EF4-FFF2-40B4-BE49-F238E27FC236}">
                  <a16:creationId xmlns:a16="http://schemas.microsoft.com/office/drawing/2014/main" id="{14A06E94-315E-4628-BC2F-B0E28053E34C}"/>
                </a:ext>
              </a:extLst>
            </p:cNvPr>
            <p:cNvSpPr/>
            <p:nvPr userDrawn="1"/>
          </p:nvSpPr>
          <p:spPr>
            <a:xfrm>
              <a:off x="7686091" y="8005143"/>
              <a:ext cx="189472" cy="297215"/>
            </a:xfrm>
            <a:prstGeom prst="rect">
              <a:avLst/>
            </a:prstGeom>
            <a:solidFill>
              <a:srgbClr val="2F5598"/>
            </a:solidFill>
            <a:ln>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18" name="Straight Connector 117">
            <a:extLst>
              <a:ext uri="{FF2B5EF4-FFF2-40B4-BE49-F238E27FC236}">
                <a16:creationId xmlns:a16="http://schemas.microsoft.com/office/drawing/2014/main" id="{9CD0610D-49B0-4671-8641-B965D0E01053}"/>
              </a:ext>
            </a:extLst>
          </p:cNvPr>
          <p:cNvCxnSpPr>
            <a:cxnSpLocks/>
          </p:cNvCxnSpPr>
          <p:nvPr userDrawn="1"/>
        </p:nvCxnSpPr>
        <p:spPr>
          <a:xfrm>
            <a:off x="6446520" y="6048373"/>
            <a:ext cx="5054600" cy="0"/>
          </a:xfrm>
          <a:prstGeom prst="line">
            <a:avLst/>
          </a:prstGeom>
          <a:ln/>
        </p:spPr>
        <p:style>
          <a:lnRef idx="1">
            <a:schemeClr val="dk1"/>
          </a:lnRef>
          <a:fillRef idx="0">
            <a:schemeClr val="dk1"/>
          </a:fillRef>
          <a:effectRef idx="0">
            <a:schemeClr val="dk1"/>
          </a:effectRef>
          <a:fontRef idx="minor">
            <a:schemeClr val="tx1"/>
          </a:fontRef>
        </p:style>
      </p:cxnSp>
      <p:sp>
        <p:nvSpPr>
          <p:cNvPr id="119" name="Oval 118">
            <a:extLst>
              <a:ext uri="{FF2B5EF4-FFF2-40B4-BE49-F238E27FC236}">
                <a16:creationId xmlns:a16="http://schemas.microsoft.com/office/drawing/2014/main" id="{9E217243-337D-4027-8C8E-D6CF50EE1A57}"/>
              </a:ext>
            </a:extLst>
          </p:cNvPr>
          <p:cNvSpPr/>
          <p:nvPr userDrawn="1"/>
        </p:nvSpPr>
        <p:spPr>
          <a:xfrm>
            <a:off x="9281943" y="1716971"/>
            <a:ext cx="1536217" cy="1536217"/>
          </a:xfrm>
          <a:prstGeom prst="ellipse">
            <a:avLst/>
          </a:prstGeom>
          <a:noFill/>
          <a:ln w="57150">
            <a:solidFill>
              <a:srgbClr val="2F55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0" name="Group 119">
            <a:extLst>
              <a:ext uri="{FF2B5EF4-FFF2-40B4-BE49-F238E27FC236}">
                <a16:creationId xmlns:a16="http://schemas.microsoft.com/office/drawing/2014/main" id="{C88D9F32-72FC-433B-8673-D93CFA4493F6}"/>
              </a:ext>
            </a:extLst>
          </p:cNvPr>
          <p:cNvGrpSpPr/>
          <p:nvPr userDrawn="1"/>
        </p:nvGrpSpPr>
        <p:grpSpPr>
          <a:xfrm>
            <a:off x="9303357" y="1660756"/>
            <a:ext cx="1486114" cy="1644498"/>
            <a:chOff x="9407935" y="1823656"/>
            <a:chExt cx="1486114" cy="1644498"/>
          </a:xfrm>
        </p:grpSpPr>
        <p:sp>
          <p:nvSpPr>
            <p:cNvPr id="121" name="Arc 120">
              <a:extLst>
                <a:ext uri="{FF2B5EF4-FFF2-40B4-BE49-F238E27FC236}">
                  <a16:creationId xmlns:a16="http://schemas.microsoft.com/office/drawing/2014/main" id="{F8AFE2A8-3983-4459-BFFE-279BBFC2D850}"/>
                </a:ext>
              </a:extLst>
            </p:cNvPr>
            <p:cNvSpPr/>
            <p:nvPr userDrawn="1"/>
          </p:nvSpPr>
          <p:spPr>
            <a:xfrm>
              <a:off x="9407935" y="1893520"/>
              <a:ext cx="1486114" cy="1498937"/>
            </a:xfrm>
            <a:prstGeom prst="arc">
              <a:avLst>
                <a:gd name="adj1" fmla="val 16200000"/>
                <a:gd name="adj2" fmla="val 5806717"/>
              </a:avLst>
            </a:prstGeom>
            <a:noFill/>
            <a:ln w="165100">
              <a:solidFill>
                <a:srgbClr val="5BA52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2" name="Oval 121">
              <a:extLst>
                <a:ext uri="{FF2B5EF4-FFF2-40B4-BE49-F238E27FC236}">
                  <a16:creationId xmlns:a16="http://schemas.microsoft.com/office/drawing/2014/main" id="{72C1D000-1CB6-438E-AB79-C16C0B19EA05}"/>
                </a:ext>
              </a:extLst>
            </p:cNvPr>
            <p:cNvSpPr/>
            <p:nvPr userDrawn="1"/>
          </p:nvSpPr>
          <p:spPr>
            <a:xfrm>
              <a:off x="10082467" y="1823656"/>
              <a:ext cx="152210" cy="152210"/>
            </a:xfrm>
            <a:prstGeom prst="ellipse">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id="{C84460B2-28DD-472C-80BD-2B1C54D696F9}"/>
                </a:ext>
              </a:extLst>
            </p:cNvPr>
            <p:cNvSpPr/>
            <p:nvPr userDrawn="1"/>
          </p:nvSpPr>
          <p:spPr>
            <a:xfrm>
              <a:off x="9991992" y="3315944"/>
              <a:ext cx="152210" cy="152210"/>
            </a:xfrm>
            <a:prstGeom prst="ellipse">
              <a:avLst/>
            </a:prstGeom>
            <a:solidFill>
              <a:srgbClr val="5BA520"/>
            </a:solid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4" name="TextBox 123">
            <a:extLst>
              <a:ext uri="{FF2B5EF4-FFF2-40B4-BE49-F238E27FC236}">
                <a16:creationId xmlns:a16="http://schemas.microsoft.com/office/drawing/2014/main" id="{F9016689-D5BA-4240-A0A5-C30C370967C8}"/>
              </a:ext>
            </a:extLst>
          </p:cNvPr>
          <p:cNvSpPr txBox="1"/>
          <p:nvPr userDrawn="1"/>
        </p:nvSpPr>
        <p:spPr>
          <a:xfrm>
            <a:off x="6904869" y="5504905"/>
            <a:ext cx="588631" cy="276999"/>
          </a:xfrm>
          <a:prstGeom prst="rect">
            <a:avLst/>
          </a:prstGeom>
          <a:noFill/>
        </p:spPr>
        <p:txBody>
          <a:bodyPr wrap="square" rtlCol="0">
            <a:spAutoFit/>
          </a:bodyPr>
          <a:lstStyle/>
          <a:p>
            <a:r>
              <a:rPr lang="fa-IR" sz="1200" dirty="0">
                <a:solidFill>
                  <a:srgbClr val="5BA520"/>
                </a:solidFill>
              </a:rPr>
              <a:t>%6</a:t>
            </a:r>
            <a:endParaRPr lang="en-US" sz="1200" dirty="0">
              <a:solidFill>
                <a:srgbClr val="5BA520"/>
              </a:solidFill>
            </a:endParaRPr>
          </a:p>
        </p:txBody>
      </p:sp>
      <p:sp>
        <p:nvSpPr>
          <p:cNvPr id="125" name="TextBox 124">
            <a:extLst>
              <a:ext uri="{FF2B5EF4-FFF2-40B4-BE49-F238E27FC236}">
                <a16:creationId xmlns:a16="http://schemas.microsoft.com/office/drawing/2014/main" id="{40E78802-4B80-4A4C-B11B-743B1FE75974}"/>
              </a:ext>
            </a:extLst>
          </p:cNvPr>
          <p:cNvSpPr txBox="1"/>
          <p:nvPr userDrawn="1"/>
        </p:nvSpPr>
        <p:spPr>
          <a:xfrm>
            <a:off x="7860446" y="4836409"/>
            <a:ext cx="588631" cy="276999"/>
          </a:xfrm>
          <a:prstGeom prst="rect">
            <a:avLst/>
          </a:prstGeom>
          <a:noFill/>
        </p:spPr>
        <p:txBody>
          <a:bodyPr wrap="square" rtlCol="0">
            <a:spAutoFit/>
          </a:bodyPr>
          <a:lstStyle/>
          <a:p>
            <a:r>
              <a:rPr lang="fa-IR" sz="1200" dirty="0">
                <a:solidFill>
                  <a:srgbClr val="5BA520"/>
                </a:solidFill>
              </a:rPr>
              <a:t>%19</a:t>
            </a:r>
            <a:endParaRPr lang="en-US" sz="1200" dirty="0">
              <a:solidFill>
                <a:srgbClr val="5BA520"/>
              </a:solidFill>
            </a:endParaRPr>
          </a:p>
        </p:txBody>
      </p:sp>
      <p:sp>
        <p:nvSpPr>
          <p:cNvPr id="126" name="TextBox 125">
            <a:extLst>
              <a:ext uri="{FF2B5EF4-FFF2-40B4-BE49-F238E27FC236}">
                <a16:creationId xmlns:a16="http://schemas.microsoft.com/office/drawing/2014/main" id="{01DF7D9C-E29F-481D-B317-79205BB768DC}"/>
              </a:ext>
            </a:extLst>
          </p:cNvPr>
          <p:cNvSpPr txBox="1"/>
          <p:nvPr userDrawn="1"/>
        </p:nvSpPr>
        <p:spPr>
          <a:xfrm>
            <a:off x="8829099" y="4565699"/>
            <a:ext cx="588631" cy="276999"/>
          </a:xfrm>
          <a:prstGeom prst="rect">
            <a:avLst/>
          </a:prstGeom>
          <a:noFill/>
        </p:spPr>
        <p:txBody>
          <a:bodyPr wrap="square" rtlCol="0">
            <a:spAutoFit/>
          </a:bodyPr>
          <a:lstStyle/>
          <a:p>
            <a:r>
              <a:rPr lang="fa-IR" sz="1200" dirty="0">
                <a:solidFill>
                  <a:srgbClr val="5BA520"/>
                </a:solidFill>
              </a:rPr>
              <a:t>%26</a:t>
            </a:r>
            <a:endParaRPr lang="en-US" sz="1200" dirty="0">
              <a:solidFill>
                <a:srgbClr val="5BA520"/>
              </a:solidFill>
            </a:endParaRPr>
          </a:p>
        </p:txBody>
      </p:sp>
      <p:sp>
        <p:nvSpPr>
          <p:cNvPr id="127" name="TextBox 126">
            <a:extLst>
              <a:ext uri="{FF2B5EF4-FFF2-40B4-BE49-F238E27FC236}">
                <a16:creationId xmlns:a16="http://schemas.microsoft.com/office/drawing/2014/main" id="{E1CB159C-4212-4193-807D-FF7610D17D1E}"/>
              </a:ext>
            </a:extLst>
          </p:cNvPr>
          <p:cNvSpPr txBox="1"/>
          <p:nvPr userDrawn="1"/>
        </p:nvSpPr>
        <p:spPr>
          <a:xfrm>
            <a:off x="9434212" y="5213957"/>
            <a:ext cx="588631" cy="276999"/>
          </a:xfrm>
          <a:prstGeom prst="rect">
            <a:avLst/>
          </a:prstGeom>
          <a:noFill/>
        </p:spPr>
        <p:txBody>
          <a:bodyPr wrap="square" rtlCol="0">
            <a:spAutoFit/>
          </a:bodyPr>
          <a:lstStyle/>
          <a:p>
            <a:r>
              <a:rPr lang="fa-IR" sz="1200" dirty="0">
                <a:solidFill>
                  <a:srgbClr val="2F5598"/>
                </a:solidFill>
              </a:rPr>
              <a:t>%12</a:t>
            </a:r>
            <a:endParaRPr lang="en-US" sz="1200" dirty="0">
              <a:solidFill>
                <a:srgbClr val="2F5598"/>
              </a:solidFill>
            </a:endParaRPr>
          </a:p>
        </p:txBody>
      </p:sp>
      <p:sp>
        <p:nvSpPr>
          <p:cNvPr id="128" name="TextBox 127">
            <a:extLst>
              <a:ext uri="{FF2B5EF4-FFF2-40B4-BE49-F238E27FC236}">
                <a16:creationId xmlns:a16="http://schemas.microsoft.com/office/drawing/2014/main" id="{681479CD-8953-43DE-BC1D-C5920A8ABAD2}"/>
              </a:ext>
            </a:extLst>
          </p:cNvPr>
          <p:cNvSpPr txBox="1"/>
          <p:nvPr userDrawn="1"/>
        </p:nvSpPr>
        <p:spPr>
          <a:xfrm>
            <a:off x="9709152" y="4701362"/>
            <a:ext cx="588631" cy="276999"/>
          </a:xfrm>
          <a:prstGeom prst="rect">
            <a:avLst/>
          </a:prstGeom>
          <a:noFill/>
        </p:spPr>
        <p:txBody>
          <a:bodyPr wrap="square" rtlCol="0">
            <a:spAutoFit/>
          </a:bodyPr>
          <a:lstStyle/>
          <a:p>
            <a:r>
              <a:rPr lang="fa-IR" sz="1200" dirty="0">
                <a:solidFill>
                  <a:srgbClr val="5BA520"/>
                </a:solidFill>
              </a:rPr>
              <a:t>%23</a:t>
            </a:r>
            <a:endParaRPr lang="en-US" sz="1200" dirty="0">
              <a:solidFill>
                <a:srgbClr val="5BA520"/>
              </a:solidFill>
            </a:endParaRPr>
          </a:p>
        </p:txBody>
      </p:sp>
      <p:sp>
        <p:nvSpPr>
          <p:cNvPr id="129" name="TextBox 128">
            <a:extLst>
              <a:ext uri="{FF2B5EF4-FFF2-40B4-BE49-F238E27FC236}">
                <a16:creationId xmlns:a16="http://schemas.microsoft.com/office/drawing/2014/main" id="{89721D47-349F-4967-A393-A4695ABC95BA}"/>
              </a:ext>
            </a:extLst>
          </p:cNvPr>
          <p:cNvSpPr txBox="1"/>
          <p:nvPr userDrawn="1"/>
        </p:nvSpPr>
        <p:spPr>
          <a:xfrm>
            <a:off x="10385359" y="5276011"/>
            <a:ext cx="588631" cy="276999"/>
          </a:xfrm>
          <a:prstGeom prst="rect">
            <a:avLst/>
          </a:prstGeom>
          <a:noFill/>
        </p:spPr>
        <p:txBody>
          <a:bodyPr wrap="square" rtlCol="0">
            <a:spAutoFit/>
          </a:bodyPr>
          <a:lstStyle/>
          <a:p>
            <a:r>
              <a:rPr lang="fa-IR" sz="1200" dirty="0">
                <a:solidFill>
                  <a:srgbClr val="2F5598"/>
                </a:solidFill>
              </a:rPr>
              <a:t>%11</a:t>
            </a:r>
            <a:endParaRPr lang="en-US" sz="1200" dirty="0">
              <a:solidFill>
                <a:srgbClr val="2F5598"/>
              </a:solidFill>
            </a:endParaRPr>
          </a:p>
        </p:txBody>
      </p:sp>
      <p:grpSp>
        <p:nvGrpSpPr>
          <p:cNvPr id="130" name="Group 129">
            <a:extLst>
              <a:ext uri="{FF2B5EF4-FFF2-40B4-BE49-F238E27FC236}">
                <a16:creationId xmlns:a16="http://schemas.microsoft.com/office/drawing/2014/main" id="{CEC24759-4D74-45A9-878D-D720CA7BC845}"/>
              </a:ext>
            </a:extLst>
          </p:cNvPr>
          <p:cNvGrpSpPr/>
          <p:nvPr userDrawn="1"/>
        </p:nvGrpSpPr>
        <p:grpSpPr>
          <a:xfrm>
            <a:off x="7948047" y="5113114"/>
            <a:ext cx="190269" cy="933927"/>
            <a:chOff x="5110381" y="7455489"/>
            <a:chExt cx="190269" cy="933927"/>
          </a:xfrm>
          <a:solidFill>
            <a:srgbClr val="5BA520"/>
          </a:solidFill>
        </p:grpSpPr>
        <p:sp>
          <p:nvSpPr>
            <p:cNvPr id="131" name="Oval 130">
              <a:extLst>
                <a:ext uri="{FF2B5EF4-FFF2-40B4-BE49-F238E27FC236}">
                  <a16:creationId xmlns:a16="http://schemas.microsoft.com/office/drawing/2014/main" id="{AB62C0C1-F0A9-4AA2-A13B-59A4D5391F12}"/>
                </a:ext>
              </a:extLst>
            </p:cNvPr>
            <p:cNvSpPr/>
            <p:nvPr userDrawn="1"/>
          </p:nvSpPr>
          <p:spPr>
            <a:xfrm>
              <a:off x="5110381" y="7455489"/>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a:extLst>
                <a:ext uri="{FF2B5EF4-FFF2-40B4-BE49-F238E27FC236}">
                  <a16:creationId xmlns:a16="http://schemas.microsoft.com/office/drawing/2014/main" id="{8BF5BF02-D94F-43AF-BFBF-364266275D61}"/>
                </a:ext>
              </a:extLst>
            </p:cNvPr>
            <p:cNvSpPr/>
            <p:nvPr userDrawn="1"/>
          </p:nvSpPr>
          <p:spPr>
            <a:xfrm>
              <a:off x="5110860" y="819994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4246C8EE-B0D1-4ADC-8A82-5A9536F4F176}"/>
                </a:ext>
              </a:extLst>
            </p:cNvPr>
            <p:cNvSpPr/>
            <p:nvPr userDrawn="1"/>
          </p:nvSpPr>
          <p:spPr>
            <a:xfrm>
              <a:off x="5111178" y="7531484"/>
              <a:ext cx="189472" cy="775512"/>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4" name="Group 133">
            <a:extLst>
              <a:ext uri="{FF2B5EF4-FFF2-40B4-BE49-F238E27FC236}">
                <a16:creationId xmlns:a16="http://schemas.microsoft.com/office/drawing/2014/main" id="{41689128-C2DF-4B0D-96C1-A8BE12767025}"/>
              </a:ext>
            </a:extLst>
          </p:cNvPr>
          <p:cNvGrpSpPr/>
          <p:nvPr userDrawn="1"/>
        </p:nvGrpSpPr>
        <p:grpSpPr>
          <a:xfrm>
            <a:off x="8905216" y="4819933"/>
            <a:ext cx="190269" cy="1227108"/>
            <a:chOff x="6067550" y="7162308"/>
            <a:chExt cx="190269" cy="1227108"/>
          </a:xfrm>
          <a:solidFill>
            <a:srgbClr val="5BA520"/>
          </a:solidFill>
        </p:grpSpPr>
        <p:sp>
          <p:nvSpPr>
            <p:cNvPr id="135" name="Oval 134">
              <a:extLst>
                <a:ext uri="{FF2B5EF4-FFF2-40B4-BE49-F238E27FC236}">
                  <a16:creationId xmlns:a16="http://schemas.microsoft.com/office/drawing/2014/main" id="{798297D5-B2B6-43CE-84A5-39D79A35BA4F}"/>
                </a:ext>
              </a:extLst>
            </p:cNvPr>
            <p:cNvSpPr/>
            <p:nvPr userDrawn="1"/>
          </p:nvSpPr>
          <p:spPr>
            <a:xfrm>
              <a:off x="6067550" y="7162308"/>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135">
              <a:extLst>
                <a:ext uri="{FF2B5EF4-FFF2-40B4-BE49-F238E27FC236}">
                  <a16:creationId xmlns:a16="http://schemas.microsoft.com/office/drawing/2014/main" id="{6A2E2F43-8E6E-4113-BB10-E1692AC78952}"/>
                </a:ext>
              </a:extLst>
            </p:cNvPr>
            <p:cNvSpPr/>
            <p:nvPr userDrawn="1"/>
          </p:nvSpPr>
          <p:spPr>
            <a:xfrm>
              <a:off x="6068029" y="819994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a:extLst>
                <a:ext uri="{FF2B5EF4-FFF2-40B4-BE49-F238E27FC236}">
                  <a16:creationId xmlns:a16="http://schemas.microsoft.com/office/drawing/2014/main" id="{18A7F8CA-D8FB-4C25-990A-026665FCE95E}"/>
                </a:ext>
              </a:extLst>
            </p:cNvPr>
            <p:cNvSpPr/>
            <p:nvPr userDrawn="1"/>
          </p:nvSpPr>
          <p:spPr>
            <a:xfrm>
              <a:off x="6068347" y="7258050"/>
              <a:ext cx="189472" cy="1048946"/>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8" name="Group 137">
            <a:extLst>
              <a:ext uri="{FF2B5EF4-FFF2-40B4-BE49-F238E27FC236}">
                <a16:creationId xmlns:a16="http://schemas.microsoft.com/office/drawing/2014/main" id="{5053EE11-1AEB-44F8-AFF5-83E5A3D3CF23}"/>
              </a:ext>
            </a:extLst>
          </p:cNvPr>
          <p:cNvGrpSpPr/>
          <p:nvPr userDrawn="1"/>
        </p:nvGrpSpPr>
        <p:grpSpPr>
          <a:xfrm>
            <a:off x="6996119" y="5770511"/>
            <a:ext cx="190079" cy="268003"/>
            <a:chOff x="4158453" y="8112886"/>
            <a:chExt cx="190079" cy="268003"/>
          </a:xfrm>
          <a:solidFill>
            <a:srgbClr val="5BA520"/>
          </a:solidFill>
        </p:grpSpPr>
        <p:sp>
          <p:nvSpPr>
            <p:cNvPr id="139" name="Oval 138">
              <a:extLst>
                <a:ext uri="{FF2B5EF4-FFF2-40B4-BE49-F238E27FC236}">
                  <a16:creationId xmlns:a16="http://schemas.microsoft.com/office/drawing/2014/main" id="{1B47C797-BF4E-4F48-B5B6-DB55DA0FAF39}"/>
                </a:ext>
              </a:extLst>
            </p:cNvPr>
            <p:cNvSpPr/>
            <p:nvPr userDrawn="1"/>
          </p:nvSpPr>
          <p:spPr>
            <a:xfrm>
              <a:off x="4159060" y="8112886"/>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a:extLst>
                <a:ext uri="{FF2B5EF4-FFF2-40B4-BE49-F238E27FC236}">
                  <a16:creationId xmlns:a16="http://schemas.microsoft.com/office/drawing/2014/main" id="{89430B62-A42B-4924-809A-FBA66C454910}"/>
                </a:ext>
              </a:extLst>
            </p:cNvPr>
            <p:cNvSpPr/>
            <p:nvPr userDrawn="1"/>
          </p:nvSpPr>
          <p:spPr>
            <a:xfrm>
              <a:off x="4159060" y="8191417"/>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a:extLst>
                <a:ext uri="{FF2B5EF4-FFF2-40B4-BE49-F238E27FC236}">
                  <a16:creationId xmlns:a16="http://schemas.microsoft.com/office/drawing/2014/main" id="{BC202900-F6CB-47E9-9DCB-EA777A01D374}"/>
                </a:ext>
              </a:extLst>
            </p:cNvPr>
            <p:cNvSpPr/>
            <p:nvPr userDrawn="1"/>
          </p:nvSpPr>
          <p:spPr>
            <a:xfrm>
              <a:off x="4158453" y="8222779"/>
              <a:ext cx="189472" cy="59610"/>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2" name="Group 141">
            <a:extLst>
              <a:ext uri="{FF2B5EF4-FFF2-40B4-BE49-F238E27FC236}">
                <a16:creationId xmlns:a16="http://schemas.microsoft.com/office/drawing/2014/main" id="{3411C286-57AB-4755-A3C1-AB2560197D62}"/>
              </a:ext>
            </a:extLst>
          </p:cNvPr>
          <p:cNvGrpSpPr/>
          <p:nvPr userDrawn="1"/>
        </p:nvGrpSpPr>
        <p:grpSpPr>
          <a:xfrm>
            <a:off x="9848755" y="4957665"/>
            <a:ext cx="190269" cy="1086220"/>
            <a:chOff x="7011089" y="7287848"/>
            <a:chExt cx="190269" cy="1086220"/>
          </a:xfrm>
          <a:solidFill>
            <a:srgbClr val="5BA520"/>
          </a:solidFill>
        </p:grpSpPr>
        <p:sp>
          <p:nvSpPr>
            <p:cNvPr id="143" name="Oval 142">
              <a:extLst>
                <a:ext uri="{FF2B5EF4-FFF2-40B4-BE49-F238E27FC236}">
                  <a16:creationId xmlns:a16="http://schemas.microsoft.com/office/drawing/2014/main" id="{A014FC0C-B548-4BE6-BDFF-2B0BB4EB4389}"/>
                </a:ext>
              </a:extLst>
            </p:cNvPr>
            <p:cNvSpPr/>
            <p:nvPr userDrawn="1"/>
          </p:nvSpPr>
          <p:spPr>
            <a:xfrm>
              <a:off x="7011089" y="7287848"/>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Oval 143">
              <a:extLst>
                <a:ext uri="{FF2B5EF4-FFF2-40B4-BE49-F238E27FC236}">
                  <a16:creationId xmlns:a16="http://schemas.microsoft.com/office/drawing/2014/main" id="{4176D5F0-7EB3-42A1-A695-2BB9DC4B1397}"/>
                </a:ext>
              </a:extLst>
            </p:cNvPr>
            <p:cNvSpPr/>
            <p:nvPr userDrawn="1"/>
          </p:nvSpPr>
          <p:spPr>
            <a:xfrm>
              <a:off x="7011568" y="8184596"/>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ectangle 144">
              <a:extLst>
                <a:ext uri="{FF2B5EF4-FFF2-40B4-BE49-F238E27FC236}">
                  <a16:creationId xmlns:a16="http://schemas.microsoft.com/office/drawing/2014/main" id="{75EC985B-C0D2-4555-BBDE-6A7EDEC96A06}"/>
                </a:ext>
              </a:extLst>
            </p:cNvPr>
            <p:cNvSpPr/>
            <p:nvPr userDrawn="1"/>
          </p:nvSpPr>
          <p:spPr>
            <a:xfrm>
              <a:off x="7011886" y="7382584"/>
              <a:ext cx="189472" cy="909064"/>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6" name="Group 145">
            <a:extLst>
              <a:ext uri="{FF2B5EF4-FFF2-40B4-BE49-F238E27FC236}">
                <a16:creationId xmlns:a16="http://schemas.microsoft.com/office/drawing/2014/main" id="{63D30BDB-6FB8-4657-9B60-382CA5299ED8}"/>
              </a:ext>
            </a:extLst>
          </p:cNvPr>
          <p:cNvGrpSpPr/>
          <p:nvPr userDrawn="1"/>
        </p:nvGrpSpPr>
        <p:grpSpPr>
          <a:xfrm>
            <a:off x="10806104" y="4885487"/>
            <a:ext cx="190269" cy="1160072"/>
            <a:chOff x="7968438" y="7209574"/>
            <a:chExt cx="190269" cy="1160072"/>
          </a:xfrm>
          <a:solidFill>
            <a:srgbClr val="5BA520"/>
          </a:solidFill>
        </p:grpSpPr>
        <p:sp>
          <p:nvSpPr>
            <p:cNvPr id="147" name="Oval 146">
              <a:extLst>
                <a:ext uri="{FF2B5EF4-FFF2-40B4-BE49-F238E27FC236}">
                  <a16:creationId xmlns:a16="http://schemas.microsoft.com/office/drawing/2014/main" id="{D874CC4D-C35E-4CC8-B743-88BE0DD19213}"/>
                </a:ext>
              </a:extLst>
            </p:cNvPr>
            <p:cNvSpPr/>
            <p:nvPr userDrawn="1"/>
          </p:nvSpPr>
          <p:spPr>
            <a:xfrm>
              <a:off x="7968438" y="720957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Oval 147">
              <a:extLst>
                <a:ext uri="{FF2B5EF4-FFF2-40B4-BE49-F238E27FC236}">
                  <a16:creationId xmlns:a16="http://schemas.microsoft.com/office/drawing/2014/main" id="{A50FE466-DF8D-4C44-AB0B-032A65B22E5F}"/>
                </a:ext>
              </a:extLst>
            </p:cNvPr>
            <p:cNvSpPr/>
            <p:nvPr userDrawn="1"/>
          </p:nvSpPr>
          <p:spPr>
            <a:xfrm>
              <a:off x="7968917" y="8180174"/>
              <a:ext cx="189472" cy="189472"/>
            </a:xfrm>
            <a:prstGeom prst="ellipse">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Rectangle 148">
              <a:extLst>
                <a:ext uri="{FF2B5EF4-FFF2-40B4-BE49-F238E27FC236}">
                  <a16:creationId xmlns:a16="http://schemas.microsoft.com/office/drawing/2014/main" id="{C25808C6-34C1-4FAC-B8BE-5A3EED4F7C99}"/>
                </a:ext>
              </a:extLst>
            </p:cNvPr>
            <p:cNvSpPr/>
            <p:nvPr userDrawn="1"/>
          </p:nvSpPr>
          <p:spPr>
            <a:xfrm>
              <a:off x="7969235" y="7287848"/>
              <a:ext cx="189472" cy="999378"/>
            </a:xfrm>
            <a:prstGeom prst="rect">
              <a:avLst/>
            </a:prstGeom>
            <a:grpFill/>
            <a:ln>
              <a:solidFill>
                <a:srgbClr val="5BA5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0" name="TextBox 149">
            <a:extLst>
              <a:ext uri="{FF2B5EF4-FFF2-40B4-BE49-F238E27FC236}">
                <a16:creationId xmlns:a16="http://schemas.microsoft.com/office/drawing/2014/main" id="{EA00FE2F-41BF-4CB4-BB91-144B1D70E5E0}"/>
              </a:ext>
            </a:extLst>
          </p:cNvPr>
          <p:cNvSpPr txBox="1"/>
          <p:nvPr userDrawn="1"/>
        </p:nvSpPr>
        <p:spPr>
          <a:xfrm rot="16200000">
            <a:off x="5210376" y="5515828"/>
            <a:ext cx="979045" cy="261610"/>
          </a:xfrm>
          <a:prstGeom prst="rect">
            <a:avLst/>
          </a:prstGeom>
          <a:noFill/>
        </p:spPr>
        <p:txBody>
          <a:bodyPr wrap="square" rtlCol="0">
            <a:spAutoFit/>
          </a:bodyPr>
          <a:lstStyle/>
          <a:p>
            <a:r>
              <a:rPr lang="en-US" sz="1100" dirty="0">
                <a:solidFill>
                  <a:srgbClr val="2F5597"/>
                </a:solidFill>
              </a:rPr>
              <a:t>% of Total</a:t>
            </a:r>
          </a:p>
        </p:txBody>
      </p:sp>
    </p:spTree>
    <p:extLst>
      <p:ext uri="{BB962C8B-B14F-4D97-AF65-F5344CB8AC3E}">
        <p14:creationId xmlns:p14="http://schemas.microsoft.com/office/powerpoint/2010/main" val="10797176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Vertical Title and Tex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27775" y="0"/>
            <a:ext cx="5864225" cy="6858000"/>
          </a:xfrm>
        </p:spPr>
        <p:txBody>
          <a:bodyPr/>
          <a:lstStyle/>
          <a:p>
            <a:endParaRPr lang="fa-IR" dirty="0"/>
          </a:p>
        </p:txBody>
      </p:sp>
      <p:sp>
        <p:nvSpPr>
          <p:cNvPr id="12" name="TextBox 11"/>
          <p:cNvSpPr txBox="1"/>
          <p:nvPr userDrawn="1"/>
        </p:nvSpPr>
        <p:spPr>
          <a:xfrm>
            <a:off x="5581904" y="-1491488"/>
            <a:ext cx="7168896" cy="9325630"/>
          </a:xfrm>
          <a:prstGeom prst="rect">
            <a:avLst/>
          </a:prstGeom>
          <a:noFill/>
        </p:spPr>
        <p:txBody>
          <a:bodyPr wrap="square" rtlCol="0">
            <a:spAutoFit/>
          </a:bodyPr>
          <a:lstStyle/>
          <a:p>
            <a:r>
              <a:rPr lang="en-US" sz="60000" dirty="0">
                <a:solidFill>
                  <a:schemeClr val="bg1"/>
                </a:solidFill>
                <a:latin typeface="Graphik Bold" panose="020B0803030202060203" pitchFamily="34" charset="0"/>
              </a:rPr>
              <a:t>?</a:t>
            </a:r>
          </a:p>
        </p:txBody>
      </p:sp>
      <p:sp>
        <p:nvSpPr>
          <p:cNvPr id="14" name="Rectangle 13"/>
          <p:cNvSpPr/>
          <p:nvPr userDrawn="1"/>
        </p:nvSpPr>
        <p:spPr>
          <a:xfrm>
            <a:off x="0" y="0"/>
            <a:ext cx="6327648" cy="6858000"/>
          </a:xfrm>
          <a:prstGeom prst="rect">
            <a:avLst/>
          </a:pr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nip Single Corner Rectangle 14"/>
          <p:cNvSpPr/>
          <p:nvPr userDrawn="1"/>
        </p:nvSpPr>
        <p:spPr>
          <a:xfrm>
            <a:off x="664001" y="501141"/>
            <a:ext cx="11100122" cy="5885189"/>
          </a:xfrm>
          <a:prstGeom prst="snip1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2"/>
          <p:cNvSpPr>
            <a:spLocks noGrp="1"/>
          </p:cNvSpPr>
          <p:nvPr>
            <p:ph type="body" sz="quarter" idx="11" hasCustomPrompt="1"/>
          </p:nvPr>
        </p:nvSpPr>
        <p:spPr>
          <a:xfrm>
            <a:off x="1477098" y="2150703"/>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9" name="Text Placeholder 3"/>
          <p:cNvSpPr>
            <a:spLocks noGrp="1"/>
          </p:cNvSpPr>
          <p:nvPr>
            <p:ph type="body" sz="quarter" idx="17" hasCustomPrompt="1"/>
          </p:nvPr>
        </p:nvSpPr>
        <p:spPr>
          <a:xfrm>
            <a:off x="1477098" y="3185167"/>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4244969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3503" y="717631"/>
            <a:ext cx="12195503" cy="6858000"/>
          </a:xfrm>
          <a:prstGeom prst="rect">
            <a:avLst/>
          </a:prstGeom>
          <a:noFill/>
        </p:spPr>
      </p:pic>
      <p:sp>
        <p:nvSpPr>
          <p:cNvPr id="2" name="Rectangle 1">
            <a:extLst>
              <a:ext uri="{FF2B5EF4-FFF2-40B4-BE49-F238E27FC236}">
                <a16:creationId xmlns:a16="http://schemas.microsoft.com/office/drawing/2014/main" id="{7E2112FE-65B9-4831-A11A-17E2E19299EB}"/>
              </a:ext>
            </a:extLst>
          </p:cNvPr>
          <p:cNvSpPr/>
          <p:nvPr userDrawn="1"/>
        </p:nvSpPr>
        <p:spPr>
          <a:xfrm>
            <a:off x="104131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F29619C-BC09-4EF1-82D2-BDC891905181}"/>
              </a:ext>
            </a:extLst>
          </p:cNvPr>
          <p:cNvSpPr/>
          <p:nvPr userDrawn="1"/>
        </p:nvSpPr>
        <p:spPr>
          <a:xfrm>
            <a:off x="104131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33FACD3-DA7D-42F8-81A9-D16CDA81A4EB}"/>
              </a:ext>
            </a:extLst>
          </p:cNvPr>
          <p:cNvSpPr/>
          <p:nvPr userDrawn="1"/>
        </p:nvSpPr>
        <p:spPr>
          <a:xfrm>
            <a:off x="455667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75E2136-10B5-4BC5-BA5D-4DFD892F0925}"/>
              </a:ext>
            </a:extLst>
          </p:cNvPr>
          <p:cNvSpPr/>
          <p:nvPr userDrawn="1"/>
        </p:nvSpPr>
        <p:spPr>
          <a:xfrm>
            <a:off x="455667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44986E0-A769-47B9-B7F4-87D02346C5E7}"/>
              </a:ext>
            </a:extLst>
          </p:cNvPr>
          <p:cNvSpPr/>
          <p:nvPr userDrawn="1"/>
        </p:nvSpPr>
        <p:spPr>
          <a:xfrm>
            <a:off x="8072034" y="1137920"/>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CAD73F1-15CE-4A0B-970B-160FDF205610}"/>
              </a:ext>
            </a:extLst>
          </p:cNvPr>
          <p:cNvSpPr/>
          <p:nvPr userDrawn="1"/>
        </p:nvSpPr>
        <p:spPr>
          <a:xfrm>
            <a:off x="8072034" y="3459479"/>
            <a:ext cx="3114126" cy="2011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2">
            <a:extLst>
              <a:ext uri="{FF2B5EF4-FFF2-40B4-BE49-F238E27FC236}">
                <a16:creationId xmlns:a16="http://schemas.microsoft.com/office/drawing/2014/main" id="{DBF763ED-5BD0-47C7-9AA3-BC8103402707}"/>
              </a:ext>
            </a:extLst>
          </p:cNvPr>
          <p:cNvSpPr>
            <a:spLocks noGrp="1"/>
          </p:cNvSpPr>
          <p:nvPr>
            <p:ph type="body" sz="quarter" idx="34" hasCustomPrompt="1"/>
          </p:nvPr>
        </p:nvSpPr>
        <p:spPr>
          <a:xfrm>
            <a:off x="1732319" y="138684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15" name="Text Placeholder 12">
            <a:extLst>
              <a:ext uri="{FF2B5EF4-FFF2-40B4-BE49-F238E27FC236}">
                <a16:creationId xmlns:a16="http://schemas.microsoft.com/office/drawing/2014/main" id="{F04EEFCE-E896-4573-ADC6-EDA0BA31D6D0}"/>
              </a:ext>
            </a:extLst>
          </p:cNvPr>
          <p:cNvSpPr>
            <a:spLocks noGrp="1"/>
          </p:cNvSpPr>
          <p:nvPr>
            <p:ph type="body" sz="quarter" idx="35" hasCustomPrompt="1"/>
          </p:nvPr>
        </p:nvSpPr>
        <p:spPr>
          <a:xfrm>
            <a:off x="1628241" y="187309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grpSp>
        <p:nvGrpSpPr>
          <p:cNvPr id="4" name="Group 3">
            <a:extLst>
              <a:ext uri="{FF2B5EF4-FFF2-40B4-BE49-F238E27FC236}">
                <a16:creationId xmlns:a16="http://schemas.microsoft.com/office/drawing/2014/main" id="{8DB2E720-E7B6-4E91-A81B-35CC412AAAB2}"/>
              </a:ext>
            </a:extLst>
          </p:cNvPr>
          <p:cNvGrpSpPr/>
          <p:nvPr userDrawn="1"/>
        </p:nvGrpSpPr>
        <p:grpSpPr>
          <a:xfrm>
            <a:off x="3965331" y="2896597"/>
            <a:ext cx="817684" cy="794237"/>
            <a:chOff x="3977726" y="2897133"/>
            <a:chExt cx="578948" cy="562346"/>
          </a:xfrm>
          <a:solidFill>
            <a:schemeClr val="bg1">
              <a:lumMod val="75000"/>
            </a:schemeClr>
          </a:solidFill>
        </p:grpSpPr>
        <p:sp>
          <p:nvSpPr>
            <p:cNvPr id="3" name="Oval 2">
              <a:extLst>
                <a:ext uri="{FF2B5EF4-FFF2-40B4-BE49-F238E27FC236}">
                  <a16:creationId xmlns:a16="http://schemas.microsoft.com/office/drawing/2014/main" id="{3EBAC54D-95C5-4F25-BF6A-3C3B16891494}"/>
                </a:ext>
              </a:extLst>
            </p:cNvPr>
            <p:cNvSpPr/>
            <p:nvPr userDrawn="1"/>
          </p:nvSpPr>
          <p:spPr>
            <a:xfrm>
              <a:off x="3977726"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FFA43F17-9508-434B-AAAE-3BDB78217AFF}"/>
                </a:ext>
              </a:extLst>
            </p:cNvPr>
            <p:cNvSpPr/>
            <p:nvPr userDrawn="1"/>
          </p:nvSpPr>
          <p:spPr>
            <a:xfrm>
              <a:off x="4204413"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7B9E46D8-55E0-4F59-977D-0ED7BCD18D2C}"/>
                </a:ext>
              </a:extLst>
            </p:cNvPr>
            <p:cNvSpPr/>
            <p:nvPr userDrawn="1"/>
          </p:nvSpPr>
          <p:spPr>
            <a:xfrm>
              <a:off x="4431100"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1091A6A1-F320-4E1A-A160-A89481BD17C2}"/>
                </a:ext>
              </a:extLst>
            </p:cNvPr>
            <p:cNvSpPr/>
            <p:nvPr userDrawn="1"/>
          </p:nvSpPr>
          <p:spPr>
            <a:xfrm>
              <a:off x="3977726"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F49E05A8-8829-4D1F-B990-71B1EA049043}"/>
                </a:ext>
              </a:extLst>
            </p:cNvPr>
            <p:cNvSpPr/>
            <p:nvPr userDrawn="1"/>
          </p:nvSpPr>
          <p:spPr>
            <a:xfrm>
              <a:off x="4204413"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0315216E-B264-4A0B-B9CC-BBD26F982487}"/>
                </a:ext>
              </a:extLst>
            </p:cNvPr>
            <p:cNvSpPr/>
            <p:nvPr userDrawn="1"/>
          </p:nvSpPr>
          <p:spPr>
            <a:xfrm>
              <a:off x="4431100"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18E319E8-52CF-41E8-B5F5-08BA1FF47357}"/>
                </a:ext>
              </a:extLst>
            </p:cNvPr>
            <p:cNvSpPr/>
            <p:nvPr userDrawn="1"/>
          </p:nvSpPr>
          <p:spPr>
            <a:xfrm>
              <a:off x="3977726"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5E8EE6E0-4A30-45AA-B0F3-783776DC2375}"/>
                </a:ext>
              </a:extLst>
            </p:cNvPr>
            <p:cNvSpPr/>
            <p:nvPr userDrawn="1"/>
          </p:nvSpPr>
          <p:spPr>
            <a:xfrm>
              <a:off x="4204413"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A39F8C37-5EE3-4D61-B069-C5A92CDF54C7}"/>
                </a:ext>
              </a:extLst>
            </p:cNvPr>
            <p:cNvSpPr/>
            <p:nvPr userDrawn="1"/>
          </p:nvSpPr>
          <p:spPr>
            <a:xfrm>
              <a:off x="4431100"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3B6301D7-8F08-46DE-A765-1DA00DE158EE}"/>
              </a:ext>
            </a:extLst>
          </p:cNvPr>
          <p:cNvGrpSpPr/>
          <p:nvPr userDrawn="1"/>
        </p:nvGrpSpPr>
        <p:grpSpPr>
          <a:xfrm>
            <a:off x="7480159" y="2895664"/>
            <a:ext cx="817684" cy="794237"/>
            <a:chOff x="3977726" y="2897133"/>
            <a:chExt cx="578948" cy="562346"/>
          </a:xfrm>
          <a:solidFill>
            <a:schemeClr val="bg1">
              <a:lumMod val="75000"/>
            </a:schemeClr>
          </a:solidFill>
        </p:grpSpPr>
        <p:sp>
          <p:nvSpPr>
            <p:cNvPr id="25" name="Oval 24">
              <a:extLst>
                <a:ext uri="{FF2B5EF4-FFF2-40B4-BE49-F238E27FC236}">
                  <a16:creationId xmlns:a16="http://schemas.microsoft.com/office/drawing/2014/main" id="{3CFA5C1C-881F-445B-9024-0797586C0104}"/>
                </a:ext>
              </a:extLst>
            </p:cNvPr>
            <p:cNvSpPr/>
            <p:nvPr userDrawn="1"/>
          </p:nvSpPr>
          <p:spPr>
            <a:xfrm>
              <a:off x="3977726"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D5C91F3E-CD7E-4FBD-AE6A-24F261D31D58}"/>
                </a:ext>
              </a:extLst>
            </p:cNvPr>
            <p:cNvSpPr/>
            <p:nvPr userDrawn="1"/>
          </p:nvSpPr>
          <p:spPr>
            <a:xfrm>
              <a:off x="4204413"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EA7CA219-329F-4EA4-8FAA-0EF54D70EA4F}"/>
                </a:ext>
              </a:extLst>
            </p:cNvPr>
            <p:cNvSpPr/>
            <p:nvPr userDrawn="1"/>
          </p:nvSpPr>
          <p:spPr>
            <a:xfrm>
              <a:off x="4431100" y="3333905"/>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15617CAA-BC76-4901-9D65-8760C82BAC0B}"/>
                </a:ext>
              </a:extLst>
            </p:cNvPr>
            <p:cNvSpPr/>
            <p:nvPr userDrawn="1"/>
          </p:nvSpPr>
          <p:spPr>
            <a:xfrm>
              <a:off x="3977726"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1A3FEA9B-CEA1-47F3-88C0-EF3F6773ECCD}"/>
                </a:ext>
              </a:extLst>
            </p:cNvPr>
            <p:cNvSpPr/>
            <p:nvPr userDrawn="1"/>
          </p:nvSpPr>
          <p:spPr>
            <a:xfrm>
              <a:off x="4204413"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34DCAF5E-A0B4-4696-BAF5-AC7CBC749F8A}"/>
                </a:ext>
              </a:extLst>
            </p:cNvPr>
            <p:cNvSpPr/>
            <p:nvPr userDrawn="1"/>
          </p:nvSpPr>
          <p:spPr>
            <a:xfrm>
              <a:off x="4431100" y="3114859"/>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a:extLst>
                <a:ext uri="{FF2B5EF4-FFF2-40B4-BE49-F238E27FC236}">
                  <a16:creationId xmlns:a16="http://schemas.microsoft.com/office/drawing/2014/main" id="{BE6701AE-FC4A-4B1D-A776-EB81698A2168}"/>
                </a:ext>
              </a:extLst>
            </p:cNvPr>
            <p:cNvSpPr/>
            <p:nvPr userDrawn="1"/>
          </p:nvSpPr>
          <p:spPr>
            <a:xfrm>
              <a:off x="3977726"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526D0581-BCD4-4AF7-928B-6D61A1370FAF}"/>
                </a:ext>
              </a:extLst>
            </p:cNvPr>
            <p:cNvSpPr/>
            <p:nvPr userDrawn="1"/>
          </p:nvSpPr>
          <p:spPr>
            <a:xfrm>
              <a:off x="4204413"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39B9C6D0-0EDC-4FAC-B0CE-824622D6D792}"/>
                </a:ext>
              </a:extLst>
            </p:cNvPr>
            <p:cNvSpPr/>
            <p:nvPr userDrawn="1"/>
          </p:nvSpPr>
          <p:spPr>
            <a:xfrm>
              <a:off x="4431100" y="2897133"/>
              <a:ext cx="125574" cy="12557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Text Placeholder 12">
            <a:extLst>
              <a:ext uri="{FF2B5EF4-FFF2-40B4-BE49-F238E27FC236}">
                <a16:creationId xmlns:a16="http://schemas.microsoft.com/office/drawing/2014/main" id="{155C7BCE-8550-4EFF-B069-3856C82F860A}"/>
              </a:ext>
            </a:extLst>
          </p:cNvPr>
          <p:cNvSpPr>
            <a:spLocks noGrp="1"/>
          </p:cNvSpPr>
          <p:nvPr>
            <p:ph type="body" sz="quarter" idx="36" hasCustomPrompt="1"/>
          </p:nvPr>
        </p:nvSpPr>
        <p:spPr>
          <a:xfrm>
            <a:off x="5263953" y="1424436"/>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7" name="Text Placeholder 12">
            <a:extLst>
              <a:ext uri="{FF2B5EF4-FFF2-40B4-BE49-F238E27FC236}">
                <a16:creationId xmlns:a16="http://schemas.microsoft.com/office/drawing/2014/main" id="{0C8E68DD-62E5-4A41-B39F-4A145F2CE6B0}"/>
              </a:ext>
            </a:extLst>
          </p:cNvPr>
          <p:cNvSpPr>
            <a:spLocks noGrp="1"/>
          </p:cNvSpPr>
          <p:nvPr>
            <p:ph type="body" sz="quarter" idx="37" hasCustomPrompt="1"/>
          </p:nvPr>
        </p:nvSpPr>
        <p:spPr>
          <a:xfrm>
            <a:off x="5159875" y="1910690"/>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38" name="Text Placeholder 12">
            <a:extLst>
              <a:ext uri="{FF2B5EF4-FFF2-40B4-BE49-F238E27FC236}">
                <a16:creationId xmlns:a16="http://schemas.microsoft.com/office/drawing/2014/main" id="{D876B1AA-91EF-4124-ADCB-4B84AD18988F}"/>
              </a:ext>
            </a:extLst>
          </p:cNvPr>
          <p:cNvSpPr>
            <a:spLocks noGrp="1"/>
          </p:cNvSpPr>
          <p:nvPr>
            <p:ph type="body" sz="quarter" idx="38" hasCustomPrompt="1"/>
          </p:nvPr>
        </p:nvSpPr>
        <p:spPr>
          <a:xfrm>
            <a:off x="8791994" y="138684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39" name="Text Placeholder 12">
            <a:extLst>
              <a:ext uri="{FF2B5EF4-FFF2-40B4-BE49-F238E27FC236}">
                <a16:creationId xmlns:a16="http://schemas.microsoft.com/office/drawing/2014/main" id="{264637F9-86C6-4046-892A-3F2274430BA7}"/>
              </a:ext>
            </a:extLst>
          </p:cNvPr>
          <p:cNvSpPr>
            <a:spLocks noGrp="1"/>
          </p:cNvSpPr>
          <p:nvPr>
            <p:ph type="body" sz="quarter" idx="39" hasCustomPrompt="1"/>
          </p:nvPr>
        </p:nvSpPr>
        <p:spPr>
          <a:xfrm>
            <a:off x="8687916" y="187309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0" name="Text Placeholder 12">
            <a:extLst>
              <a:ext uri="{FF2B5EF4-FFF2-40B4-BE49-F238E27FC236}">
                <a16:creationId xmlns:a16="http://schemas.microsoft.com/office/drawing/2014/main" id="{1F1030D9-F115-4665-864C-8EA0CF88F132}"/>
              </a:ext>
            </a:extLst>
          </p:cNvPr>
          <p:cNvSpPr>
            <a:spLocks noGrp="1"/>
          </p:cNvSpPr>
          <p:nvPr>
            <p:ph type="body" sz="quarter" idx="40" hasCustomPrompt="1"/>
          </p:nvPr>
        </p:nvSpPr>
        <p:spPr>
          <a:xfrm>
            <a:off x="1762980" y="3689901"/>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1" name="Text Placeholder 12">
            <a:extLst>
              <a:ext uri="{FF2B5EF4-FFF2-40B4-BE49-F238E27FC236}">
                <a16:creationId xmlns:a16="http://schemas.microsoft.com/office/drawing/2014/main" id="{519FCB73-0399-463D-9F4E-4FA9DDFFD007}"/>
              </a:ext>
            </a:extLst>
          </p:cNvPr>
          <p:cNvSpPr>
            <a:spLocks noGrp="1"/>
          </p:cNvSpPr>
          <p:nvPr>
            <p:ph type="body" sz="quarter" idx="41" hasCustomPrompt="1"/>
          </p:nvPr>
        </p:nvSpPr>
        <p:spPr>
          <a:xfrm>
            <a:off x="1658902" y="4176155"/>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2" name="Text Placeholder 12">
            <a:extLst>
              <a:ext uri="{FF2B5EF4-FFF2-40B4-BE49-F238E27FC236}">
                <a16:creationId xmlns:a16="http://schemas.microsoft.com/office/drawing/2014/main" id="{FE9A2A8A-542A-4E32-A9BD-F0040D5C18AD}"/>
              </a:ext>
            </a:extLst>
          </p:cNvPr>
          <p:cNvSpPr>
            <a:spLocks noGrp="1"/>
          </p:cNvSpPr>
          <p:nvPr>
            <p:ph type="body" sz="quarter" idx="42" hasCustomPrompt="1"/>
          </p:nvPr>
        </p:nvSpPr>
        <p:spPr>
          <a:xfrm>
            <a:off x="5233249" y="3718955"/>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3" name="Text Placeholder 12">
            <a:extLst>
              <a:ext uri="{FF2B5EF4-FFF2-40B4-BE49-F238E27FC236}">
                <a16:creationId xmlns:a16="http://schemas.microsoft.com/office/drawing/2014/main" id="{267D7F55-22ED-4C67-A5A7-1832FA2D4CE4}"/>
              </a:ext>
            </a:extLst>
          </p:cNvPr>
          <p:cNvSpPr>
            <a:spLocks noGrp="1"/>
          </p:cNvSpPr>
          <p:nvPr>
            <p:ph type="body" sz="quarter" idx="43" hasCustomPrompt="1"/>
          </p:nvPr>
        </p:nvSpPr>
        <p:spPr>
          <a:xfrm>
            <a:off x="5129171" y="4205209"/>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
        <p:nvSpPr>
          <p:cNvPr id="44" name="Text Placeholder 12">
            <a:extLst>
              <a:ext uri="{FF2B5EF4-FFF2-40B4-BE49-F238E27FC236}">
                <a16:creationId xmlns:a16="http://schemas.microsoft.com/office/drawing/2014/main" id="{5F10D246-A685-4942-BD1E-9FB939671835}"/>
              </a:ext>
            </a:extLst>
          </p:cNvPr>
          <p:cNvSpPr>
            <a:spLocks noGrp="1"/>
          </p:cNvSpPr>
          <p:nvPr>
            <p:ph type="body" sz="quarter" idx="44" hasCustomPrompt="1"/>
          </p:nvPr>
        </p:nvSpPr>
        <p:spPr>
          <a:xfrm>
            <a:off x="8791994" y="3748009"/>
            <a:ext cx="1732116" cy="45720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rgbClr val="2F5597"/>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45" name="Text Placeholder 12">
            <a:extLst>
              <a:ext uri="{FF2B5EF4-FFF2-40B4-BE49-F238E27FC236}">
                <a16:creationId xmlns:a16="http://schemas.microsoft.com/office/drawing/2014/main" id="{EFF8E11E-CBCA-46D1-A6F1-E1AC511C3A74}"/>
              </a:ext>
            </a:extLst>
          </p:cNvPr>
          <p:cNvSpPr>
            <a:spLocks noGrp="1"/>
          </p:cNvSpPr>
          <p:nvPr>
            <p:ph type="body" sz="quarter" idx="45" hasCustomPrompt="1"/>
          </p:nvPr>
        </p:nvSpPr>
        <p:spPr>
          <a:xfrm>
            <a:off x="8687916" y="4234263"/>
            <a:ext cx="1940272" cy="1022569"/>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2F5597"/>
                </a:solidFill>
              </a:defRPr>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fa-IR" dirty="0"/>
          </a:p>
        </p:txBody>
      </p:sp>
    </p:spTree>
    <p:extLst>
      <p:ext uri="{BB962C8B-B14F-4D97-AF65-F5344CB8AC3E}">
        <p14:creationId xmlns:p14="http://schemas.microsoft.com/office/powerpoint/2010/main" val="16810606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2">
            <a:extLst>
              <a:ext uri="{FF2B5EF4-FFF2-40B4-BE49-F238E27FC236}">
                <a16:creationId xmlns:a16="http://schemas.microsoft.com/office/drawing/2014/main" id="{5BD69AEA-0FB4-4EC0-B4D0-F6B5226ED1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2089" y="502919"/>
            <a:ext cx="5852159" cy="5852159"/>
          </a:xfrm>
          <a:prstGeom prst="rect">
            <a:avLst/>
          </a:prstGeom>
        </p:spPr>
      </p:pic>
      <p:sp>
        <p:nvSpPr>
          <p:cNvPr id="6" name="Oval 5">
            <a:extLst>
              <a:ext uri="{FF2B5EF4-FFF2-40B4-BE49-F238E27FC236}">
                <a16:creationId xmlns:a16="http://schemas.microsoft.com/office/drawing/2014/main" id="{0C3CCC04-EBD5-426F-A2CA-0AC63804826B}"/>
              </a:ext>
            </a:extLst>
          </p:cNvPr>
          <p:cNvSpPr/>
          <p:nvPr userDrawn="1"/>
        </p:nvSpPr>
        <p:spPr>
          <a:xfrm>
            <a:off x="1400551" y="1658237"/>
            <a:ext cx="3556000" cy="355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7">
            <a:extLst>
              <a:ext uri="{FF2B5EF4-FFF2-40B4-BE49-F238E27FC236}">
                <a16:creationId xmlns:a16="http://schemas.microsoft.com/office/drawing/2014/main" id="{E725FB75-DB34-47EA-8558-D327F43EFF07}"/>
              </a:ext>
            </a:extLst>
          </p:cNvPr>
          <p:cNvSpPr>
            <a:spLocks noGrp="1"/>
          </p:cNvSpPr>
          <p:nvPr>
            <p:ph type="pic" sz="quarter" idx="11"/>
          </p:nvPr>
        </p:nvSpPr>
        <p:spPr>
          <a:xfrm>
            <a:off x="1378081" y="1658237"/>
            <a:ext cx="3578470" cy="3578470"/>
          </a:xfrm>
          <a:custGeom>
            <a:avLst/>
            <a:gdLst>
              <a:gd name="connsiteX0" fmla="*/ 1789235 w 3578470"/>
              <a:gd name="connsiteY0" fmla="*/ 0 h 3578470"/>
              <a:gd name="connsiteX1" fmla="*/ 3578470 w 3578470"/>
              <a:gd name="connsiteY1" fmla="*/ 1789235 h 3578470"/>
              <a:gd name="connsiteX2" fmla="*/ 1789235 w 3578470"/>
              <a:gd name="connsiteY2" fmla="*/ 3578470 h 3578470"/>
              <a:gd name="connsiteX3" fmla="*/ 0 w 3578470"/>
              <a:gd name="connsiteY3" fmla="*/ 1789235 h 3578470"/>
              <a:gd name="connsiteX4" fmla="*/ 1789235 w 3578470"/>
              <a:gd name="connsiteY4" fmla="*/ 0 h 3578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470" h="3578470">
                <a:moveTo>
                  <a:pt x="1789235" y="0"/>
                </a:moveTo>
                <a:cubicBezTo>
                  <a:pt x="2777402" y="0"/>
                  <a:pt x="3578470" y="801068"/>
                  <a:pt x="3578470" y="1789235"/>
                </a:cubicBezTo>
                <a:cubicBezTo>
                  <a:pt x="3578470" y="2777402"/>
                  <a:pt x="2777402" y="3578470"/>
                  <a:pt x="1789235" y="3578470"/>
                </a:cubicBezTo>
                <a:cubicBezTo>
                  <a:pt x="801068" y="3578470"/>
                  <a:pt x="0" y="2777402"/>
                  <a:pt x="0" y="1789235"/>
                </a:cubicBezTo>
                <a:cubicBezTo>
                  <a:pt x="0" y="801068"/>
                  <a:pt x="801068" y="0"/>
                  <a:pt x="1789235" y="0"/>
                </a:cubicBezTo>
                <a:close/>
              </a:path>
            </a:pathLst>
          </a:custGeom>
        </p:spPr>
        <p:txBody>
          <a:bodyPr wrap="square">
            <a:noAutofit/>
          </a:bodyPr>
          <a:lstStyle/>
          <a:p>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7120517" y="866848"/>
            <a:ext cx="3892357"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7120517" y="1901312"/>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7120516" y="3917144"/>
            <a:ext cx="3892357"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224130331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866848"/>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pic>
        <p:nvPicPr>
          <p:cNvPr id="13" name="Picture 13">
            <a:extLst>
              <a:ext uri="{FF2B5EF4-FFF2-40B4-BE49-F238E27FC236}">
                <a16:creationId xmlns:a16="http://schemas.microsoft.com/office/drawing/2014/main" id="{500C95E5-FD11-49B4-8E57-693118FDB2F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942551" y="2179491"/>
            <a:ext cx="7861522" cy="6217749"/>
          </a:xfrm>
          <a:prstGeom prst="rect">
            <a:avLst/>
          </a:prstGeom>
        </p:spPr>
      </p:pic>
      <p:grpSp>
        <p:nvGrpSpPr>
          <p:cNvPr id="2" name="Group 1">
            <a:extLst>
              <a:ext uri="{FF2B5EF4-FFF2-40B4-BE49-F238E27FC236}">
                <a16:creationId xmlns:a16="http://schemas.microsoft.com/office/drawing/2014/main" id="{8DE87635-F2AD-495A-BE94-D4AE06083EDD}"/>
              </a:ext>
            </a:extLst>
          </p:cNvPr>
          <p:cNvGrpSpPr/>
          <p:nvPr userDrawn="1"/>
        </p:nvGrpSpPr>
        <p:grpSpPr>
          <a:xfrm>
            <a:off x="882279" y="4250521"/>
            <a:ext cx="5463105" cy="955814"/>
            <a:chOff x="876735" y="4350100"/>
            <a:chExt cx="8536115" cy="955814"/>
          </a:xfrm>
        </p:grpSpPr>
        <p:sp>
          <p:nvSpPr>
            <p:cNvPr id="14" name="AutoShape 8">
              <a:extLst>
                <a:ext uri="{FF2B5EF4-FFF2-40B4-BE49-F238E27FC236}">
                  <a16:creationId xmlns:a16="http://schemas.microsoft.com/office/drawing/2014/main" id="{9A173AB2-DEE3-440D-B856-AEADD5D95ACA}"/>
                </a:ext>
              </a:extLst>
            </p:cNvPr>
            <p:cNvSpPr/>
            <p:nvPr userDrawn="1"/>
          </p:nvSpPr>
          <p:spPr>
            <a:xfrm>
              <a:off x="876735" y="4350100"/>
              <a:ext cx="8536115" cy="0"/>
            </a:xfrm>
            <a:prstGeom prst="line">
              <a:avLst/>
            </a:prstGeom>
            <a:ln w="9525" cap="flat">
              <a:solidFill>
                <a:srgbClr val="FFFFFF"/>
              </a:solidFill>
              <a:prstDash val="solid"/>
              <a:headEnd type="none" w="sm" len="sm"/>
              <a:tailEnd type="none" w="sm" len="sm"/>
            </a:ln>
          </p:spPr>
        </p:sp>
        <p:sp>
          <p:nvSpPr>
            <p:cNvPr id="15" name="AutoShape 9">
              <a:extLst>
                <a:ext uri="{FF2B5EF4-FFF2-40B4-BE49-F238E27FC236}">
                  <a16:creationId xmlns:a16="http://schemas.microsoft.com/office/drawing/2014/main" id="{1517A306-2AF7-4960-8DFB-1E4C1AF65A92}"/>
                </a:ext>
              </a:extLst>
            </p:cNvPr>
            <p:cNvSpPr/>
            <p:nvPr userDrawn="1"/>
          </p:nvSpPr>
          <p:spPr>
            <a:xfrm>
              <a:off x="876735" y="5305914"/>
              <a:ext cx="8536115" cy="0"/>
            </a:xfrm>
            <a:prstGeom prst="line">
              <a:avLst/>
            </a:prstGeom>
            <a:ln w="9525" cap="flat">
              <a:solidFill>
                <a:srgbClr val="FFFFFF"/>
              </a:solidFill>
              <a:prstDash val="solid"/>
              <a:headEnd type="none" w="sm" len="sm"/>
              <a:tailEnd type="none" w="sm" len="sm"/>
            </a:ln>
          </p:spPr>
        </p:sp>
      </p:grpSp>
      <p:sp>
        <p:nvSpPr>
          <p:cNvPr id="22" name="Text Placeholder 12">
            <a:extLst>
              <a:ext uri="{FF2B5EF4-FFF2-40B4-BE49-F238E27FC236}">
                <a16:creationId xmlns:a16="http://schemas.microsoft.com/office/drawing/2014/main" id="{C49D95C0-636F-4FFA-ACAC-EBA30FD35E65}"/>
              </a:ext>
            </a:extLst>
          </p:cNvPr>
          <p:cNvSpPr>
            <a:spLocks noGrp="1"/>
          </p:cNvSpPr>
          <p:nvPr>
            <p:ph type="body" sz="quarter" idx="34" hasCustomPrompt="1"/>
          </p:nvPr>
        </p:nvSpPr>
        <p:spPr>
          <a:xfrm>
            <a:off x="882280" y="3469853"/>
            <a:ext cx="2491304" cy="691247"/>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282"/>
              </a:lnSpc>
            </a:pPr>
            <a:r>
              <a:rPr lang="en-US" sz="1600" dirty="0" err="1">
                <a:solidFill>
                  <a:srgbClr val="FFFFFF"/>
                </a:solidFill>
                <a:latin typeface="Codec Pro ExtraBold"/>
              </a:rPr>
              <a:t>Numéro</a:t>
            </a:r>
            <a:r>
              <a:rPr lang="en-US" sz="1600" dirty="0">
                <a:solidFill>
                  <a:srgbClr val="FFFFFF"/>
                </a:solidFill>
                <a:latin typeface="Codec Pro ExtraBold"/>
              </a:rPr>
              <a:t> de </a:t>
            </a:r>
            <a:r>
              <a:rPr lang="en-US" sz="1600" dirty="0" err="1">
                <a:solidFill>
                  <a:srgbClr val="FFFFFF"/>
                </a:solidFill>
                <a:latin typeface="Codec Pro ExtraBold"/>
              </a:rPr>
              <a:t>téléphone</a:t>
            </a:r>
            <a:endParaRPr lang="en-US" sz="1600" dirty="0">
              <a:solidFill>
                <a:srgbClr val="FFFFFF"/>
              </a:solidFill>
              <a:latin typeface="Codec Pro ExtraBold"/>
            </a:endParaRPr>
          </a:p>
        </p:txBody>
      </p:sp>
      <p:sp>
        <p:nvSpPr>
          <p:cNvPr id="23" name="Text Placeholder 12">
            <a:extLst>
              <a:ext uri="{FF2B5EF4-FFF2-40B4-BE49-F238E27FC236}">
                <a16:creationId xmlns:a16="http://schemas.microsoft.com/office/drawing/2014/main" id="{0D1E1F20-8304-431D-BA2A-409A648A0315}"/>
              </a:ext>
            </a:extLst>
          </p:cNvPr>
          <p:cNvSpPr>
            <a:spLocks noGrp="1"/>
          </p:cNvSpPr>
          <p:nvPr>
            <p:ph type="body" sz="quarter" idx="35" hasCustomPrompt="1"/>
          </p:nvPr>
        </p:nvSpPr>
        <p:spPr>
          <a:xfrm>
            <a:off x="882280" y="4309874"/>
            <a:ext cx="2491304" cy="74769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marL="0" marR="0" lvl="0" indent="0" algn="l" defTabSz="914400" rtl="0" eaLnBrk="1" fontAlgn="auto" latinLnBrk="0" hangingPunct="1">
              <a:lnSpc>
                <a:spcPts val="4550"/>
              </a:lnSpc>
              <a:spcBef>
                <a:spcPts val="1000"/>
              </a:spcBef>
              <a:spcAft>
                <a:spcPts val="0"/>
              </a:spcAft>
              <a:buClrTx/>
              <a:buSzTx/>
              <a:buFont typeface="Arial" panose="020B0604020202020204" pitchFamily="34" charset="0"/>
              <a:buNone/>
              <a:tabLst/>
              <a:defRPr/>
            </a:pPr>
            <a:r>
              <a:rPr lang="en-US" sz="1600" dirty="0" err="1">
                <a:solidFill>
                  <a:srgbClr val="FFFFFF"/>
                </a:solidFill>
                <a:latin typeface="Codec Pro ExtraBold"/>
              </a:rPr>
              <a:t>Adresse</a:t>
            </a:r>
            <a:r>
              <a:rPr lang="en-US" sz="1600" dirty="0">
                <a:solidFill>
                  <a:srgbClr val="FFFFFF"/>
                </a:solidFill>
                <a:latin typeface="Codec Pro ExtraBold"/>
              </a:rPr>
              <a:t> e-</a:t>
            </a:r>
            <a:r>
              <a:rPr lang="en-US" sz="1600" dirty="0" err="1">
                <a:solidFill>
                  <a:srgbClr val="FFFFFF"/>
                </a:solidFill>
                <a:latin typeface="Codec Pro ExtraBold"/>
              </a:rPr>
              <a:t>mailSite</a:t>
            </a:r>
            <a:r>
              <a:rPr lang="en-US" sz="1600" dirty="0">
                <a:solidFill>
                  <a:srgbClr val="FFFFFF"/>
                </a:solidFill>
                <a:latin typeface="Codec Pro ExtraBold"/>
              </a:rPr>
              <a:t> Web</a:t>
            </a:r>
          </a:p>
          <a:p>
            <a:pPr>
              <a:lnSpc>
                <a:spcPts val="4550"/>
              </a:lnSpc>
            </a:pPr>
            <a:endParaRPr lang="en-US" sz="1600" dirty="0">
              <a:solidFill>
                <a:srgbClr val="FFFFFF"/>
              </a:solidFill>
              <a:latin typeface="Codec Pro ExtraBold"/>
            </a:endParaRPr>
          </a:p>
        </p:txBody>
      </p:sp>
      <p:sp>
        <p:nvSpPr>
          <p:cNvPr id="24" name="Text Placeholder 12">
            <a:extLst>
              <a:ext uri="{FF2B5EF4-FFF2-40B4-BE49-F238E27FC236}">
                <a16:creationId xmlns:a16="http://schemas.microsoft.com/office/drawing/2014/main" id="{3FCF63C1-65CF-4AB3-B7A6-C37F6689237D}"/>
              </a:ext>
            </a:extLst>
          </p:cNvPr>
          <p:cNvSpPr>
            <a:spLocks noGrp="1"/>
          </p:cNvSpPr>
          <p:nvPr>
            <p:ph type="body" sz="quarter" idx="36" hasCustomPrompt="1"/>
          </p:nvPr>
        </p:nvSpPr>
        <p:spPr>
          <a:xfrm>
            <a:off x="876735" y="5355107"/>
            <a:ext cx="2491304" cy="7476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4550"/>
              </a:lnSpc>
            </a:pPr>
            <a:r>
              <a:rPr lang="en-US" sz="1600" dirty="0">
                <a:solidFill>
                  <a:srgbClr val="FFFFFF"/>
                </a:solidFill>
                <a:latin typeface="Codec Pro ExtraBold"/>
              </a:rPr>
              <a:t>Site Web</a:t>
            </a:r>
          </a:p>
          <a:p>
            <a:pPr>
              <a:lnSpc>
                <a:spcPts val="4550"/>
              </a:lnSpc>
            </a:pPr>
            <a:endParaRPr lang="en-US" sz="1600" dirty="0">
              <a:solidFill>
                <a:srgbClr val="FFFFFF"/>
              </a:solidFill>
              <a:latin typeface="Codec Pro ExtraBold"/>
            </a:endParaRPr>
          </a:p>
        </p:txBody>
      </p:sp>
      <p:sp>
        <p:nvSpPr>
          <p:cNvPr id="25" name="Text Placeholder 12">
            <a:extLst>
              <a:ext uri="{FF2B5EF4-FFF2-40B4-BE49-F238E27FC236}">
                <a16:creationId xmlns:a16="http://schemas.microsoft.com/office/drawing/2014/main" id="{B5F514B5-D336-4699-889C-9F8466937FE6}"/>
              </a:ext>
            </a:extLst>
          </p:cNvPr>
          <p:cNvSpPr>
            <a:spLocks noGrp="1"/>
          </p:cNvSpPr>
          <p:nvPr>
            <p:ph type="body" sz="quarter" idx="37" hasCustomPrompt="1"/>
          </p:nvPr>
        </p:nvSpPr>
        <p:spPr>
          <a:xfrm>
            <a:off x="3698192" y="5576550"/>
            <a:ext cx="2989550" cy="41460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900"/>
              </a:lnSpc>
            </a:pPr>
            <a:r>
              <a:rPr lang="en-US" sz="1600" dirty="0">
                <a:solidFill>
                  <a:srgbClr val="FFFFFF"/>
                </a:solidFill>
                <a:latin typeface="Codec Pro"/>
              </a:rPr>
              <a:t>www.sitevraimentsuper.fr</a:t>
            </a:r>
          </a:p>
          <a:p>
            <a:pPr>
              <a:lnSpc>
                <a:spcPts val="4550"/>
              </a:lnSpc>
            </a:pPr>
            <a:endParaRPr lang="en-US" sz="1600" dirty="0">
              <a:solidFill>
                <a:srgbClr val="FFFFFF"/>
              </a:solidFill>
              <a:latin typeface="Codec Pro ExtraBold"/>
            </a:endParaRPr>
          </a:p>
        </p:txBody>
      </p:sp>
      <p:sp>
        <p:nvSpPr>
          <p:cNvPr id="26" name="Text Placeholder 12">
            <a:extLst>
              <a:ext uri="{FF2B5EF4-FFF2-40B4-BE49-F238E27FC236}">
                <a16:creationId xmlns:a16="http://schemas.microsoft.com/office/drawing/2014/main" id="{FD8DD458-9B71-47BC-AF4E-5BB9D9A3C89C}"/>
              </a:ext>
            </a:extLst>
          </p:cNvPr>
          <p:cNvSpPr>
            <a:spLocks noGrp="1"/>
          </p:cNvSpPr>
          <p:nvPr>
            <p:ph type="body" sz="quarter" idx="38" hasCustomPrompt="1"/>
          </p:nvPr>
        </p:nvSpPr>
        <p:spPr>
          <a:xfrm>
            <a:off x="3698192" y="4611452"/>
            <a:ext cx="3861824" cy="431553"/>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510"/>
              </a:lnSpc>
            </a:pPr>
            <a:r>
              <a:rPr lang="en-US" sz="1600" dirty="0">
                <a:solidFill>
                  <a:srgbClr val="FFFFFF"/>
                </a:solidFill>
                <a:latin typeface="Codec Pro"/>
              </a:rPr>
              <a:t>bonjour@sitevraimentsuper.fr</a:t>
            </a:r>
          </a:p>
          <a:p>
            <a:pPr>
              <a:lnSpc>
                <a:spcPts val="4550"/>
              </a:lnSpc>
            </a:pPr>
            <a:endParaRPr lang="en-US" sz="1600" dirty="0">
              <a:solidFill>
                <a:srgbClr val="FFFFFF"/>
              </a:solidFill>
              <a:latin typeface="Codec Pro ExtraBold"/>
            </a:endParaRPr>
          </a:p>
        </p:txBody>
      </p:sp>
      <p:sp>
        <p:nvSpPr>
          <p:cNvPr id="27" name="Text Placeholder 12">
            <a:extLst>
              <a:ext uri="{FF2B5EF4-FFF2-40B4-BE49-F238E27FC236}">
                <a16:creationId xmlns:a16="http://schemas.microsoft.com/office/drawing/2014/main" id="{79E6E9ED-3921-4E19-8BF5-7C06557632CA}"/>
              </a:ext>
            </a:extLst>
          </p:cNvPr>
          <p:cNvSpPr>
            <a:spLocks noGrp="1"/>
          </p:cNvSpPr>
          <p:nvPr>
            <p:ph type="body" sz="quarter" idx="39" hasCustomPrompt="1"/>
          </p:nvPr>
        </p:nvSpPr>
        <p:spPr>
          <a:xfrm>
            <a:off x="3698192" y="3465704"/>
            <a:ext cx="2989550" cy="41460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900"/>
              </a:lnSpc>
            </a:pPr>
            <a:r>
              <a:rPr lang="en-US" sz="1600" dirty="0">
                <a:solidFill>
                  <a:srgbClr val="FFFFFF"/>
                </a:solidFill>
                <a:latin typeface="Codec Pro"/>
              </a:rPr>
              <a:t>01 12 13 14 15</a:t>
            </a:r>
          </a:p>
          <a:p>
            <a:pPr>
              <a:lnSpc>
                <a:spcPts val="4550"/>
              </a:lnSpc>
            </a:pPr>
            <a:endParaRPr lang="en-US" sz="1600" dirty="0">
              <a:solidFill>
                <a:srgbClr val="FFFFFF"/>
              </a:solidFill>
              <a:latin typeface="Codec Pro ExtraBold"/>
            </a:endParaRPr>
          </a:p>
        </p:txBody>
      </p:sp>
      <p:sp>
        <p:nvSpPr>
          <p:cNvPr id="28" name="Text Placeholder 12">
            <a:extLst>
              <a:ext uri="{FF2B5EF4-FFF2-40B4-BE49-F238E27FC236}">
                <a16:creationId xmlns:a16="http://schemas.microsoft.com/office/drawing/2014/main" id="{2B46CA2B-18E8-4B2D-8AB8-D2D4A851D28D}"/>
              </a:ext>
            </a:extLst>
          </p:cNvPr>
          <p:cNvSpPr>
            <a:spLocks noGrp="1"/>
          </p:cNvSpPr>
          <p:nvPr>
            <p:ph type="body" sz="quarter" idx="40" hasCustomPrompt="1"/>
          </p:nvPr>
        </p:nvSpPr>
        <p:spPr>
          <a:xfrm>
            <a:off x="876734" y="2025100"/>
            <a:ext cx="7764345" cy="431553"/>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b="1" baseline="0">
                <a:solidFill>
                  <a:schemeClr val="bg1"/>
                </a:solidFill>
              </a:defRPr>
            </a:lvl1pPr>
            <a:lvl2pPr>
              <a:defRPr sz="1400"/>
            </a:lvl2pPr>
            <a:lvl3pPr>
              <a:defRPr sz="1400"/>
            </a:lvl3pPr>
            <a:lvl4pPr>
              <a:defRPr sz="1400"/>
            </a:lvl4pPr>
            <a:lvl5pPr>
              <a:defRPr sz="1400"/>
            </a:lvl5pPr>
          </a:lstStyle>
          <a:p>
            <a:pPr>
              <a:lnSpc>
                <a:spcPts val="3380"/>
              </a:lnSpc>
            </a:pPr>
            <a:r>
              <a:rPr lang="en-US" sz="1600" dirty="0" err="1">
                <a:solidFill>
                  <a:srgbClr val="FFFFFF"/>
                </a:solidFill>
                <a:latin typeface="Codec Pro"/>
              </a:rPr>
              <a:t>Faites</a:t>
            </a:r>
            <a:r>
              <a:rPr lang="en-US" sz="1600" dirty="0">
                <a:solidFill>
                  <a:srgbClr val="FFFFFF"/>
                </a:solidFill>
                <a:latin typeface="Codec Pro"/>
              </a:rPr>
              <a:t> que </a:t>
            </a:r>
            <a:r>
              <a:rPr lang="en-US" sz="1600" dirty="0" err="1">
                <a:solidFill>
                  <a:srgbClr val="FFFFFF"/>
                </a:solidFill>
                <a:latin typeface="Codec Pro"/>
              </a:rPr>
              <a:t>votre</a:t>
            </a:r>
            <a:r>
              <a:rPr lang="en-US" sz="1600" dirty="0">
                <a:solidFill>
                  <a:srgbClr val="FFFFFF"/>
                </a:solidFill>
                <a:latin typeface="Codec Pro"/>
              </a:rPr>
              <a:t> argent </a:t>
            </a:r>
            <a:r>
              <a:rPr lang="en-US" sz="1600" dirty="0" err="1">
                <a:solidFill>
                  <a:srgbClr val="FFFFFF"/>
                </a:solidFill>
                <a:latin typeface="Codec Pro"/>
              </a:rPr>
              <a:t>travaille</a:t>
            </a:r>
            <a:r>
              <a:rPr lang="en-US" sz="1600" dirty="0">
                <a:solidFill>
                  <a:srgbClr val="FFFFFF"/>
                </a:solidFill>
                <a:latin typeface="Codec Pro"/>
              </a:rPr>
              <a:t> pour </a:t>
            </a:r>
            <a:r>
              <a:rPr lang="en-US" sz="1600" dirty="0" err="1">
                <a:solidFill>
                  <a:srgbClr val="FFFFFF"/>
                </a:solidFill>
                <a:latin typeface="Codec Pro"/>
              </a:rPr>
              <a:t>vous</a:t>
            </a:r>
            <a:r>
              <a:rPr lang="en-US" sz="1600" dirty="0">
                <a:solidFill>
                  <a:srgbClr val="FFFFFF"/>
                </a:solidFill>
                <a:latin typeface="Codec Pro"/>
              </a:rPr>
              <a:t> avec la Financière du </a:t>
            </a:r>
            <a:r>
              <a:rPr lang="en-US" sz="1600" dirty="0" err="1">
                <a:solidFill>
                  <a:srgbClr val="FFFFFF"/>
                </a:solidFill>
                <a:latin typeface="Codec Pro"/>
              </a:rPr>
              <a:t>marais</a:t>
            </a:r>
            <a:endParaRPr lang="en-US" sz="1600" dirty="0">
              <a:solidFill>
                <a:srgbClr val="FFFFFF"/>
              </a:solidFill>
              <a:latin typeface="Codec Pro"/>
            </a:endParaRPr>
          </a:p>
          <a:p>
            <a:pPr>
              <a:lnSpc>
                <a:spcPts val="4550"/>
              </a:lnSpc>
            </a:pPr>
            <a:endParaRPr lang="en-US" sz="1600" dirty="0">
              <a:solidFill>
                <a:srgbClr val="FFFFFF"/>
              </a:solidFill>
              <a:latin typeface="Codec Pro ExtraBold"/>
            </a:endParaRPr>
          </a:p>
        </p:txBody>
      </p:sp>
    </p:spTree>
    <p:extLst>
      <p:ext uri="{BB962C8B-B14F-4D97-AF65-F5344CB8AC3E}">
        <p14:creationId xmlns:p14="http://schemas.microsoft.com/office/powerpoint/2010/main" val="11423453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9_Vertical Title and Text">
    <p:spTree>
      <p:nvGrpSpPr>
        <p:cNvPr id="1" name=""/>
        <p:cNvGrpSpPr/>
        <p:nvPr/>
      </p:nvGrpSpPr>
      <p:grpSpPr>
        <a:xfrm>
          <a:off x="0" y="0"/>
          <a:ext cx="0" cy="0"/>
          <a:chOff x="0" y="0"/>
          <a:chExt cx="0" cy="0"/>
        </a:xfrm>
      </p:grpSpPr>
      <p:grpSp>
        <p:nvGrpSpPr>
          <p:cNvPr id="17" name="Group 3">
            <a:extLst>
              <a:ext uri="{FF2B5EF4-FFF2-40B4-BE49-F238E27FC236}">
                <a16:creationId xmlns:a16="http://schemas.microsoft.com/office/drawing/2014/main" id="{1C4890D7-BD87-42A6-B52F-323D24CE545C}"/>
              </a:ext>
            </a:extLst>
          </p:cNvPr>
          <p:cNvGrpSpPr/>
          <p:nvPr userDrawn="1"/>
        </p:nvGrpSpPr>
        <p:grpSpPr>
          <a:xfrm>
            <a:off x="3807571" y="1959555"/>
            <a:ext cx="4576857" cy="3909068"/>
            <a:chOff x="0" y="0"/>
            <a:chExt cx="8454626" cy="7221047"/>
          </a:xfrm>
        </p:grpSpPr>
        <p:grpSp>
          <p:nvGrpSpPr>
            <p:cNvPr id="18" name="Group 4">
              <a:extLst>
                <a:ext uri="{FF2B5EF4-FFF2-40B4-BE49-F238E27FC236}">
                  <a16:creationId xmlns:a16="http://schemas.microsoft.com/office/drawing/2014/main" id="{80E4CAD3-AF50-4C52-8299-2A4FDCB49FB8}"/>
                </a:ext>
              </a:extLst>
            </p:cNvPr>
            <p:cNvGrpSpPr/>
            <p:nvPr/>
          </p:nvGrpSpPr>
          <p:grpSpPr>
            <a:xfrm>
              <a:off x="4786366" y="6830411"/>
              <a:ext cx="1944231" cy="390637"/>
              <a:chOff x="0" y="0"/>
              <a:chExt cx="2888648" cy="580390"/>
            </a:xfrm>
          </p:grpSpPr>
          <p:sp>
            <p:nvSpPr>
              <p:cNvPr id="49" name="Freeform 5">
                <a:extLst>
                  <a:ext uri="{FF2B5EF4-FFF2-40B4-BE49-F238E27FC236}">
                    <a16:creationId xmlns:a16="http://schemas.microsoft.com/office/drawing/2014/main" id="{1FEDE30C-7E32-47A4-9A4E-5F30A273FE31}"/>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50" name="Freeform 6">
                <a:extLst>
                  <a:ext uri="{FF2B5EF4-FFF2-40B4-BE49-F238E27FC236}">
                    <a16:creationId xmlns:a16="http://schemas.microsoft.com/office/drawing/2014/main" id="{2B509E67-A638-49E6-A241-F22E0DE56C87}"/>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19" name="Group 7">
              <a:extLst>
                <a:ext uri="{FF2B5EF4-FFF2-40B4-BE49-F238E27FC236}">
                  <a16:creationId xmlns:a16="http://schemas.microsoft.com/office/drawing/2014/main" id="{594F8987-C926-4752-8A36-6A3E2CBEF13C}"/>
                </a:ext>
              </a:extLst>
            </p:cNvPr>
            <p:cNvGrpSpPr/>
            <p:nvPr/>
          </p:nvGrpSpPr>
          <p:grpSpPr>
            <a:xfrm>
              <a:off x="5260420" y="2295080"/>
              <a:ext cx="3194206" cy="390637"/>
              <a:chOff x="0" y="0"/>
              <a:chExt cx="4745803" cy="580390"/>
            </a:xfrm>
          </p:grpSpPr>
          <p:sp>
            <p:nvSpPr>
              <p:cNvPr id="47" name="Freeform 8">
                <a:extLst>
                  <a:ext uri="{FF2B5EF4-FFF2-40B4-BE49-F238E27FC236}">
                    <a16:creationId xmlns:a16="http://schemas.microsoft.com/office/drawing/2014/main" id="{7E9BFA85-332E-4AE0-9533-2801C1E38935}"/>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8" name="Freeform 9">
                <a:extLst>
                  <a:ext uri="{FF2B5EF4-FFF2-40B4-BE49-F238E27FC236}">
                    <a16:creationId xmlns:a16="http://schemas.microsoft.com/office/drawing/2014/main" id="{59A5C42C-2148-4FCE-9C27-8C8CFD617A94}"/>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grpSp>
          <p:nvGrpSpPr>
            <p:cNvPr id="20" name="Group 10">
              <a:extLst>
                <a:ext uri="{FF2B5EF4-FFF2-40B4-BE49-F238E27FC236}">
                  <a16:creationId xmlns:a16="http://schemas.microsoft.com/office/drawing/2014/main" id="{61361B0B-54AA-4135-A159-3B5A79DFD1D0}"/>
                </a:ext>
              </a:extLst>
            </p:cNvPr>
            <p:cNvGrpSpPr/>
            <p:nvPr/>
          </p:nvGrpSpPr>
          <p:grpSpPr>
            <a:xfrm>
              <a:off x="5260420" y="4556670"/>
              <a:ext cx="3194206" cy="390637"/>
              <a:chOff x="0" y="0"/>
              <a:chExt cx="4745803" cy="580390"/>
            </a:xfrm>
          </p:grpSpPr>
          <p:sp>
            <p:nvSpPr>
              <p:cNvPr id="45" name="Freeform 11">
                <a:extLst>
                  <a:ext uri="{FF2B5EF4-FFF2-40B4-BE49-F238E27FC236}">
                    <a16:creationId xmlns:a16="http://schemas.microsoft.com/office/drawing/2014/main" id="{E2DB0A49-AB9A-4A71-9FCC-656E6560FC26}"/>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6" name="Freeform 12">
                <a:extLst>
                  <a:ext uri="{FF2B5EF4-FFF2-40B4-BE49-F238E27FC236}">
                    <a16:creationId xmlns:a16="http://schemas.microsoft.com/office/drawing/2014/main" id="{4A8376AC-5DEE-40B0-B43C-54DA699ABC10}"/>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sp>
          <p:nvSpPr>
            <p:cNvPr id="21" name="AutoShape 13">
              <a:extLst>
                <a:ext uri="{FF2B5EF4-FFF2-40B4-BE49-F238E27FC236}">
                  <a16:creationId xmlns:a16="http://schemas.microsoft.com/office/drawing/2014/main" id="{B5E6DF89-F6A1-4F3F-917B-6F11E141528D}"/>
                </a:ext>
              </a:extLst>
            </p:cNvPr>
            <p:cNvSpPr/>
            <p:nvPr/>
          </p:nvSpPr>
          <p:spPr>
            <a:xfrm rot="-5400000">
              <a:off x="228747" y="3587748"/>
              <a:ext cx="6830411" cy="48616"/>
            </a:xfrm>
            <a:prstGeom prst="rect">
              <a:avLst/>
            </a:prstGeom>
            <a:solidFill>
              <a:srgbClr val="191919">
                <a:alpha val="24706"/>
              </a:srgbClr>
            </a:solidFill>
          </p:spPr>
        </p:sp>
        <p:grpSp>
          <p:nvGrpSpPr>
            <p:cNvPr id="29" name="Group 14">
              <a:extLst>
                <a:ext uri="{FF2B5EF4-FFF2-40B4-BE49-F238E27FC236}">
                  <a16:creationId xmlns:a16="http://schemas.microsoft.com/office/drawing/2014/main" id="{A773DCDC-5594-4826-9C1D-63DDB1A18653}"/>
                </a:ext>
              </a:extLst>
            </p:cNvPr>
            <p:cNvGrpSpPr/>
            <p:nvPr/>
          </p:nvGrpSpPr>
          <p:grpSpPr>
            <a:xfrm rot="-10800000">
              <a:off x="0" y="4556670"/>
              <a:ext cx="3194206" cy="390637"/>
              <a:chOff x="0" y="0"/>
              <a:chExt cx="4745803" cy="580390"/>
            </a:xfrm>
          </p:grpSpPr>
          <p:sp>
            <p:nvSpPr>
              <p:cNvPr id="43" name="Freeform 15">
                <a:extLst>
                  <a:ext uri="{FF2B5EF4-FFF2-40B4-BE49-F238E27FC236}">
                    <a16:creationId xmlns:a16="http://schemas.microsoft.com/office/drawing/2014/main" id="{915BC6FB-7578-4DC6-B657-DDA21E2F0879}"/>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4" name="Freeform 16">
                <a:extLst>
                  <a:ext uri="{FF2B5EF4-FFF2-40B4-BE49-F238E27FC236}">
                    <a16:creationId xmlns:a16="http://schemas.microsoft.com/office/drawing/2014/main" id="{F5113278-EBE7-4ED9-A4C6-F20CA8F36026}"/>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grpSp>
          <p:nvGrpSpPr>
            <p:cNvPr id="30" name="Group 17">
              <a:extLst>
                <a:ext uri="{FF2B5EF4-FFF2-40B4-BE49-F238E27FC236}">
                  <a16:creationId xmlns:a16="http://schemas.microsoft.com/office/drawing/2014/main" id="{DC945BB1-7724-4744-8E00-6A1C3E011C73}"/>
                </a:ext>
              </a:extLst>
            </p:cNvPr>
            <p:cNvGrpSpPr/>
            <p:nvPr/>
          </p:nvGrpSpPr>
          <p:grpSpPr>
            <a:xfrm rot="-10800000">
              <a:off x="0" y="2295080"/>
              <a:ext cx="3194206" cy="390637"/>
              <a:chOff x="0" y="0"/>
              <a:chExt cx="4745803" cy="580390"/>
            </a:xfrm>
          </p:grpSpPr>
          <p:sp>
            <p:nvSpPr>
              <p:cNvPr id="41" name="Freeform 18">
                <a:extLst>
                  <a:ext uri="{FF2B5EF4-FFF2-40B4-BE49-F238E27FC236}">
                    <a16:creationId xmlns:a16="http://schemas.microsoft.com/office/drawing/2014/main" id="{E00EED3C-EAB5-45BE-AE1B-2464D137A810}"/>
                  </a:ext>
                </a:extLst>
              </p:cNvPr>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2" name="Freeform 19">
                <a:extLst>
                  <a:ext uri="{FF2B5EF4-FFF2-40B4-BE49-F238E27FC236}">
                    <a16:creationId xmlns:a16="http://schemas.microsoft.com/office/drawing/2014/main" id="{3582CD85-56D7-434F-9697-65309A56B3FA}"/>
                  </a:ext>
                </a:extLst>
              </p:cNvPr>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sp>
          <p:nvSpPr>
            <p:cNvPr id="31" name="AutoShape 20">
              <a:extLst>
                <a:ext uri="{FF2B5EF4-FFF2-40B4-BE49-F238E27FC236}">
                  <a16:creationId xmlns:a16="http://schemas.microsoft.com/office/drawing/2014/main" id="{CF986388-455D-4EAD-BA33-9321E4FDAA24}"/>
                </a:ext>
              </a:extLst>
            </p:cNvPr>
            <p:cNvSpPr/>
            <p:nvPr/>
          </p:nvSpPr>
          <p:spPr>
            <a:xfrm rot="-5400000">
              <a:off x="1395468" y="3586216"/>
              <a:ext cx="6830411" cy="48616"/>
            </a:xfrm>
            <a:prstGeom prst="rect">
              <a:avLst/>
            </a:prstGeom>
            <a:solidFill>
              <a:srgbClr val="191919">
                <a:alpha val="24706"/>
              </a:srgbClr>
            </a:solidFill>
          </p:spPr>
        </p:sp>
        <p:grpSp>
          <p:nvGrpSpPr>
            <p:cNvPr id="32" name="Group 21">
              <a:extLst>
                <a:ext uri="{FF2B5EF4-FFF2-40B4-BE49-F238E27FC236}">
                  <a16:creationId xmlns:a16="http://schemas.microsoft.com/office/drawing/2014/main" id="{20925A2F-C030-4A68-8C30-83C5F904DD91}"/>
                </a:ext>
              </a:extLst>
            </p:cNvPr>
            <p:cNvGrpSpPr/>
            <p:nvPr/>
          </p:nvGrpSpPr>
          <p:grpSpPr>
            <a:xfrm>
              <a:off x="4786366" y="0"/>
              <a:ext cx="1944231" cy="390637"/>
              <a:chOff x="0" y="0"/>
              <a:chExt cx="2888648" cy="580390"/>
            </a:xfrm>
          </p:grpSpPr>
          <p:sp>
            <p:nvSpPr>
              <p:cNvPr id="39" name="Freeform 22">
                <a:extLst>
                  <a:ext uri="{FF2B5EF4-FFF2-40B4-BE49-F238E27FC236}">
                    <a16:creationId xmlns:a16="http://schemas.microsoft.com/office/drawing/2014/main" id="{CEE7048D-7BC4-4AB2-959D-C84541D458BF}"/>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40" name="Freeform 23">
                <a:extLst>
                  <a:ext uri="{FF2B5EF4-FFF2-40B4-BE49-F238E27FC236}">
                    <a16:creationId xmlns:a16="http://schemas.microsoft.com/office/drawing/2014/main" id="{B7E0F74B-C914-4385-995F-3839E961CA03}"/>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33" name="Group 24">
              <a:extLst>
                <a:ext uri="{FF2B5EF4-FFF2-40B4-BE49-F238E27FC236}">
                  <a16:creationId xmlns:a16="http://schemas.microsoft.com/office/drawing/2014/main" id="{A7FBD63A-22F1-4834-88B1-D3AC8F7E8427}"/>
                </a:ext>
              </a:extLst>
            </p:cNvPr>
            <p:cNvGrpSpPr/>
            <p:nvPr/>
          </p:nvGrpSpPr>
          <p:grpSpPr>
            <a:xfrm rot="-10800000">
              <a:off x="1724029" y="3063"/>
              <a:ext cx="1944231" cy="390637"/>
              <a:chOff x="0" y="0"/>
              <a:chExt cx="2888648" cy="580390"/>
            </a:xfrm>
          </p:grpSpPr>
          <p:sp>
            <p:nvSpPr>
              <p:cNvPr id="37" name="Freeform 25">
                <a:extLst>
                  <a:ext uri="{FF2B5EF4-FFF2-40B4-BE49-F238E27FC236}">
                    <a16:creationId xmlns:a16="http://schemas.microsoft.com/office/drawing/2014/main" id="{B96183C7-EF28-4C6B-A7C7-9A334B57C510}"/>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38" name="Freeform 26">
                <a:extLst>
                  <a:ext uri="{FF2B5EF4-FFF2-40B4-BE49-F238E27FC236}">
                    <a16:creationId xmlns:a16="http://schemas.microsoft.com/office/drawing/2014/main" id="{BCDB520B-E441-499C-AA43-410D19122C73}"/>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nvGrpSpPr>
            <p:cNvPr id="34" name="Group 27">
              <a:extLst>
                <a:ext uri="{FF2B5EF4-FFF2-40B4-BE49-F238E27FC236}">
                  <a16:creationId xmlns:a16="http://schemas.microsoft.com/office/drawing/2014/main" id="{6A2A8CA8-34B8-4AC8-8966-2A4D3BED4ED9}"/>
                </a:ext>
              </a:extLst>
            </p:cNvPr>
            <p:cNvGrpSpPr/>
            <p:nvPr/>
          </p:nvGrpSpPr>
          <p:grpSpPr>
            <a:xfrm rot="-10800000">
              <a:off x="1724029" y="6830411"/>
              <a:ext cx="1944231" cy="390637"/>
              <a:chOff x="0" y="0"/>
              <a:chExt cx="2888648" cy="580390"/>
            </a:xfrm>
          </p:grpSpPr>
          <p:sp>
            <p:nvSpPr>
              <p:cNvPr id="35" name="Freeform 28">
                <a:extLst>
                  <a:ext uri="{FF2B5EF4-FFF2-40B4-BE49-F238E27FC236}">
                    <a16:creationId xmlns:a16="http://schemas.microsoft.com/office/drawing/2014/main" id="{CDBBAB89-5CC5-449D-B2DE-82B7F848E42A}"/>
                  </a:ext>
                </a:extLst>
              </p:cNvPr>
              <p:cNvSpPr/>
              <p:nvPr/>
            </p:nvSpPr>
            <p:spPr>
              <a:xfrm>
                <a:off x="2475898"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36" name="Freeform 29">
                <a:extLst>
                  <a:ext uri="{FF2B5EF4-FFF2-40B4-BE49-F238E27FC236}">
                    <a16:creationId xmlns:a16="http://schemas.microsoft.com/office/drawing/2014/main" id="{4ACB7C76-4908-4591-96E5-F2265C6986CC}"/>
                  </a:ext>
                </a:extLst>
              </p:cNvPr>
              <p:cNvSpPr/>
              <p:nvPr/>
            </p:nvSpPr>
            <p:spPr>
              <a:xfrm>
                <a:off x="0" y="-2540"/>
                <a:ext cx="2888648" cy="582930"/>
              </a:xfrm>
              <a:custGeom>
                <a:avLst/>
                <a:gdLst/>
                <a:ahLst/>
                <a:cxnLst/>
                <a:rect l="l" t="t" r="r" b="b"/>
                <a:pathLst>
                  <a:path w="2888648" h="582930">
                    <a:moveTo>
                      <a:pt x="2872138" y="261620"/>
                    </a:moveTo>
                    <a:lnTo>
                      <a:pt x="2497488" y="8890"/>
                    </a:lnTo>
                    <a:cubicBezTo>
                      <a:pt x="2486058" y="1270"/>
                      <a:pt x="2470818" y="0"/>
                      <a:pt x="2458118" y="6350"/>
                    </a:cubicBezTo>
                    <a:cubicBezTo>
                      <a:pt x="2445418" y="12700"/>
                      <a:pt x="2437798" y="25400"/>
                      <a:pt x="2437798" y="39370"/>
                    </a:cubicBezTo>
                    <a:lnTo>
                      <a:pt x="2437798" y="254000"/>
                    </a:lnTo>
                    <a:lnTo>
                      <a:pt x="0" y="254000"/>
                    </a:lnTo>
                    <a:lnTo>
                      <a:pt x="0" y="330200"/>
                    </a:lnTo>
                    <a:lnTo>
                      <a:pt x="2437798" y="330200"/>
                    </a:lnTo>
                    <a:lnTo>
                      <a:pt x="2437798" y="544830"/>
                    </a:lnTo>
                    <a:cubicBezTo>
                      <a:pt x="2437798" y="558800"/>
                      <a:pt x="2445418" y="571500"/>
                      <a:pt x="2458118" y="577850"/>
                    </a:cubicBezTo>
                    <a:cubicBezTo>
                      <a:pt x="2463198" y="580390"/>
                      <a:pt x="2469548" y="582930"/>
                      <a:pt x="2475898" y="582930"/>
                    </a:cubicBezTo>
                    <a:cubicBezTo>
                      <a:pt x="2483518" y="582930"/>
                      <a:pt x="2491138" y="580390"/>
                      <a:pt x="2497488" y="576580"/>
                    </a:cubicBezTo>
                    <a:lnTo>
                      <a:pt x="2872138" y="323850"/>
                    </a:lnTo>
                    <a:cubicBezTo>
                      <a:pt x="2882298" y="316230"/>
                      <a:pt x="2888648" y="304800"/>
                      <a:pt x="2888648" y="292100"/>
                    </a:cubicBezTo>
                    <a:cubicBezTo>
                      <a:pt x="2888648" y="279400"/>
                      <a:pt x="2882298" y="267970"/>
                      <a:pt x="2872138" y="261620"/>
                    </a:cubicBezTo>
                    <a:close/>
                    <a:moveTo>
                      <a:pt x="2513998" y="473710"/>
                    </a:moveTo>
                    <a:lnTo>
                      <a:pt x="2513998" y="111760"/>
                    </a:lnTo>
                    <a:lnTo>
                      <a:pt x="2781968" y="292100"/>
                    </a:lnTo>
                    <a:lnTo>
                      <a:pt x="2513998" y="473710"/>
                    </a:lnTo>
                    <a:close/>
                  </a:path>
                </a:pathLst>
              </a:custGeom>
              <a:solidFill>
                <a:srgbClr val="191919">
                  <a:alpha val="24706"/>
                </a:srgbClr>
              </a:solidFill>
            </p:spPr>
          </p:sp>
        </p:grpSp>
      </p:grpSp>
      <p:grpSp>
        <p:nvGrpSpPr>
          <p:cNvPr id="51" name="Group 30">
            <a:extLst>
              <a:ext uri="{FF2B5EF4-FFF2-40B4-BE49-F238E27FC236}">
                <a16:creationId xmlns:a16="http://schemas.microsoft.com/office/drawing/2014/main" id="{659D24F2-EBD3-42BC-999C-145C8F0E832C}"/>
              </a:ext>
            </a:extLst>
          </p:cNvPr>
          <p:cNvGrpSpPr/>
          <p:nvPr userDrawn="1"/>
        </p:nvGrpSpPr>
        <p:grpSpPr>
          <a:xfrm>
            <a:off x="1995236" y="1748305"/>
            <a:ext cx="2351236" cy="635626"/>
            <a:chOff x="0" y="0"/>
            <a:chExt cx="9555633" cy="2583240"/>
          </a:xfrm>
        </p:grpSpPr>
        <p:sp>
          <p:nvSpPr>
            <p:cNvPr id="52" name="Freeform 31">
              <a:extLst>
                <a:ext uri="{FF2B5EF4-FFF2-40B4-BE49-F238E27FC236}">
                  <a16:creationId xmlns:a16="http://schemas.microsoft.com/office/drawing/2014/main" id="{4E0B86AC-3F81-47C1-8FDB-98572A46799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86EAE9"/>
            </a:solidFill>
          </p:spPr>
        </p:sp>
      </p:grpSp>
      <p:pic>
        <p:nvPicPr>
          <p:cNvPr id="53" name="Picture 32">
            <a:extLst>
              <a:ext uri="{FF2B5EF4-FFF2-40B4-BE49-F238E27FC236}">
                <a16:creationId xmlns:a16="http://schemas.microsoft.com/office/drawing/2014/main" id="{465FB0E2-CAA6-462E-8521-78B927FBA9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873457" y="2692374"/>
            <a:ext cx="2445086" cy="2445086"/>
          </a:xfrm>
          <a:prstGeom prst="rect">
            <a:avLst/>
          </a:prstGeom>
        </p:spPr>
      </p:pic>
      <p:grpSp>
        <p:nvGrpSpPr>
          <p:cNvPr id="54" name="Group 34">
            <a:extLst>
              <a:ext uri="{FF2B5EF4-FFF2-40B4-BE49-F238E27FC236}">
                <a16:creationId xmlns:a16="http://schemas.microsoft.com/office/drawing/2014/main" id="{3DED3683-7780-4D45-B553-D5801D88C709}"/>
              </a:ext>
            </a:extLst>
          </p:cNvPr>
          <p:cNvGrpSpPr/>
          <p:nvPr userDrawn="1"/>
        </p:nvGrpSpPr>
        <p:grpSpPr>
          <a:xfrm>
            <a:off x="1061944" y="2980838"/>
            <a:ext cx="2351236" cy="635626"/>
            <a:chOff x="0" y="0"/>
            <a:chExt cx="9555633" cy="2583240"/>
          </a:xfrm>
        </p:grpSpPr>
        <p:sp>
          <p:nvSpPr>
            <p:cNvPr id="55" name="Freeform 35">
              <a:extLst>
                <a:ext uri="{FF2B5EF4-FFF2-40B4-BE49-F238E27FC236}">
                  <a16:creationId xmlns:a16="http://schemas.microsoft.com/office/drawing/2014/main" id="{FD9D4C82-6E2B-4B12-8799-47F1B20E60F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3EDAD8"/>
            </a:solidFill>
          </p:spPr>
        </p:sp>
      </p:grpSp>
      <p:grpSp>
        <p:nvGrpSpPr>
          <p:cNvPr id="56" name="Group 36">
            <a:extLst>
              <a:ext uri="{FF2B5EF4-FFF2-40B4-BE49-F238E27FC236}">
                <a16:creationId xmlns:a16="http://schemas.microsoft.com/office/drawing/2014/main" id="{3D7038DB-CE48-49E4-8D73-DFBC88D4CD9D}"/>
              </a:ext>
            </a:extLst>
          </p:cNvPr>
          <p:cNvGrpSpPr/>
          <p:nvPr userDrawn="1"/>
        </p:nvGrpSpPr>
        <p:grpSpPr>
          <a:xfrm>
            <a:off x="1061944" y="4213371"/>
            <a:ext cx="2351236" cy="635626"/>
            <a:chOff x="0" y="0"/>
            <a:chExt cx="9555633" cy="2583240"/>
          </a:xfrm>
        </p:grpSpPr>
        <p:sp>
          <p:nvSpPr>
            <p:cNvPr id="57" name="Freeform 37">
              <a:extLst>
                <a:ext uri="{FF2B5EF4-FFF2-40B4-BE49-F238E27FC236}">
                  <a16:creationId xmlns:a16="http://schemas.microsoft.com/office/drawing/2014/main" id="{A95602F2-4FC8-464E-971F-9F24912BDE43}"/>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37C9EF"/>
            </a:solidFill>
          </p:spPr>
        </p:sp>
      </p:grpSp>
      <p:grpSp>
        <p:nvGrpSpPr>
          <p:cNvPr id="58" name="Group 38">
            <a:extLst>
              <a:ext uri="{FF2B5EF4-FFF2-40B4-BE49-F238E27FC236}">
                <a16:creationId xmlns:a16="http://schemas.microsoft.com/office/drawing/2014/main" id="{C31C9471-4689-441D-9D8B-1CA82A486EBD}"/>
              </a:ext>
            </a:extLst>
          </p:cNvPr>
          <p:cNvGrpSpPr/>
          <p:nvPr userDrawn="1"/>
        </p:nvGrpSpPr>
        <p:grpSpPr>
          <a:xfrm>
            <a:off x="1995236" y="5445904"/>
            <a:ext cx="2351236" cy="635626"/>
            <a:chOff x="0" y="0"/>
            <a:chExt cx="9555633" cy="2583240"/>
          </a:xfrm>
        </p:grpSpPr>
        <p:sp>
          <p:nvSpPr>
            <p:cNvPr id="59" name="Freeform 39">
              <a:extLst>
                <a:ext uri="{FF2B5EF4-FFF2-40B4-BE49-F238E27FC236}">
                  <a16:creationId xmlns:a16="http://schemas.microsoft.com/office/drawing/2014/main" id="{E36AD581-6873-4F84-B143-0DBDC3717895}"/>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2C92D5"/>
            </a:solidFill>
          </p:spPr>
        </p:sp>
      </p:grpSp>
      <p:grpSp>
        <p:nvGrpSpPr>
          <p:cNvPr id="60" name="Group 44">
            <a:extLst>
              <a:ext uri="{FF2B5EF4-FFF2-40B4-BE49-F238E27FC236}">
                <a16:creationId xmlns:a16="http://schemas.microsoft.com/office/drawing/2014/main" id="{32AB38BC-36DF-42CF-9859-D52DF85A30C7}"/>
              </a:ext>
            </a:extLst>
          </p:cNvPr>
          <p:cNvGrpSpPr/>
          <p:nvPr userDrawn="1"/>
        </p:nvGrpSpPr>
        <p:grpSpPr>
          <a:xfrm>
            <a:off x="7845527" y="1748305"/>
            <a:ext cx="2351236" cy="635626"/>
            <a:chOff x="0" y="0"/>
            <a:chExt cx="9555633" cy="2583240"/>
          </a:xfrm>
        </p:grpSpPr>
        <p:sp>
          <p:nvSpPr>
            <p:cNvPr id="61" name="Freeform 45">
              <a:extLst>
                <a:ext uri="{FF2B5EF4-FFF2-40B4-BE49-F238E27FC236}">
                  <a16:creationId xmlns:a16="http://schemas.microsoft.com/office/drawing/2014/main" id="{27B887BE-A8F0-4809-A8B2-87F67CFA32B3}"/>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86EAE9"/>
            </a:solidFill>
          </p:spPr>
        </p:sp>
      </p:grpSp>
      <p:grpSp>
        <p:nvGrpSpPr>
          <p:cNvPr id="62" name="Group 46">
            <a:extLst>
              <a:ext uri="{FF2B5EF4-FFF2-40B4-BE49-F238E27FC236}">
                <a16:creationId xmlns:a16="http://schemas.microsoft.com/office/drawing/2014/main" id="{2AC702F6-DBDD-4400-99C0-A14B633912A0}"/>
              </a:ext>
            </a:extLst>
          </p:cNvPr>
          <p:cNvGrpSpPr/>
          <p:nvPr userDrawn="1"/>
        </p:nvGrpSpPr>
        <p:grpSpPr>
          <a:xfrm>
            <a:off x="8778819" y="2980838"/>
            <a:ext cx="2351236" cy="635626"/>
            <a:chOff x="0" y="0"/>
            <a:chExt cx="9555633" cy="2583240"/>
          </a:xfrm>
        </p:grpSpPr>
        <p:sp>
          <p:nvSpPr>
            <p:cNvPr id="63" name="Freeform 47">
              <a:extLst>
                <a:ext uri="{FF2B5EF4-FFF2-40B4-BE49-F238E27FC236}">
                  <a16:creationId xmlns:a16="http://schemas.microsoft.com/office/drawing/2014/main" id="{7F9FDF7B-BACD-4F8B-8318-BC20097FDEA4}"/>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3EDAD8"/>
            </a:solidFill>
          </p:spPr>
        </p:sp>
      </p:grpSp>
      <p:grpSp>
        <p:nvGrpSpPr>
          <p:cNvPr id="64" name="Group 48">
            <a:extLst>
              <a:ext uri="{FF2B5EF4-FFF2-40B4-BE49-F238E27FC236}">
                <a16:creationId xmlns:a16="http://schemas.microsoft.com/office/drawing/2014/main" id="{A1C774C6-EA17-432A-AD12-6579B783DD5D}"/>
              </a:ext>
            </a:extLst>
          </p:cNvPr>
          <p:cNvGrpSpPr/>
          <p:nvPr userDrawn="1"/>
        </p:nvGrpSpPr>
        <p:grpSpPr>
          <a:xfrm>
            <a:off x="8778819" y="4213371"/>
            <a:ext cx="2351236" cy="635626"/>
            <a:chOff x="0" y="0"/>
            <a:chExt cx="9555633" cy="2583240"/>
          </a:xfrm>
        </p:grpSpPr>
        <p:sp>
          <p:nvSpPr>
            <p:cNvPr id="65" name="Freeform 49">
              <a:extLst>
                <a:ext uri="{FF2B5EF4-FFF2-40B4-BE49-F238E27FC236}">
                  <a16:creationId xmlns:a16="http://schemas.microsoft.com/office/drawing/2014/main" id="{3CF01FBD-A635-4AA0-BA2A-9A9F52688A9A}"/>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37C9EF"/>
            </a:solidFill>
          </p:spPr>
        </p:sp>
      </p:grpSp>
      <p:grpSp>
        <p:nvGrpSpPr>
          <p:cNvPr id="66" name="Group 50">
            <a:extLst>
              <a:ext uri="{FF2B5EF4-FFF2-40B4-BE49-F238E27FC236}">
                <a16:creationId xmlns:a16="http://schemas.microsoft.com/office/drawing/2014/main" id="{2E63D2B3-8547-4E5C-8A9F-9F421E4514B7}"/>
              </a:ext>
            </a:extLst>
          </p:cNvPr>
          <p:cNvGrpSpPr/>
          <p:nvPr userDrawn="1"/>
        </p:nvGrpSpPr>
        <p:grpSpPr>
          <a:xfrm>
            <a:off x="7845527" y="5445904"/>
            <a:ext cx="2351236" cy="635626"/>
            <a:chOff x="0" y="0"/>
            <a:chExt cx="9555633" cy="2583240"/>
          </a:xfrm>
        </p:grpSpPr>
        <p:sp>
          <p:nvSpPr>
            <p:cNvPr id="67" name="Freeform 51">
              <a:extLst>
                <a:ext uri="{FF2B5EF4-FFF2-40B4-BE49-F238E27FC236}">
                  <a16:creationId xmlns:a16="http://schemas.microsoft.com/office/drawing/2014/main" id="{B89CDEED-F4B4-4715-9248-FD51CB98070F}"/>
                </a:ext>
              </a:extLst>
            </p:cNvPr>
            <p:cNvSpPr/>
            <p:nvPr/>
          </p:nvSpPr>
          <p:spPr>
            <a:xfrm>
              <a:off x="0" y="0"/>
              <a:ext cx="9555634" cy="2583240"/>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2C92D5"/>
            </a:solidFill>
          </p:spPr>
        </p:sp>
      </p:grpSp>
      <p:sp>
        <p:nvSpPr>
          <p:cNvPr id="68" name="Text Placeholder 2">
            <a:extLst>
              <a:ext uri="{FF2B5EF4-FFF2-40B4-BE49-F238E27FC236}">
                <a16:creationId xmlns:a16="http://schemas.microsoft.com/office/drawing/2014/main" id="{870E93C4-973F-40BD-A732-04E825676F83}"/>
              </a:ext>
            </a:extLst>
          </p:cNvPr>
          <p:cNvSpPr>
            <a:spLocks noGrp="1"/>
          </p:cNvSpPr>
          <p:nvPr>
            <p:ph type="body" sz="quarter" idx="14" hasCustomPrompt="1"/>
          </p:nvPr>
        </p:nvSpPr>
        <p:spPr>
          <a:xfrm>
            <a:off x="3759025" y="562436"/>
            <a:ext cx="4470400" cy="713607"/>
          </a:xfrm>
          <a:noFill/>
        </p:spPr>
        <p:txBody>
          <a:bodyPr>
            <a:noAutofit/>
          </a:bodyPr>
          <a:lstStyle>
            <a:lvl1pPr marL="0" indent="0" algn="ctr">
              <a:buNone/>
              <a:defRPr sz="4400" b="1" baseline="0">
                <a:solidFill>
                  <a:srgbClr val="2F5597"/>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69" name="Text Placeholder 12">
            <a:extLst>
              <a:ext uri="{FF2B5EF4-FFF2-40B4-BE49-F238E27FC236}">
                <a16:creationId xmlns:a16="http://schemas.microsoft.com/office/drawing/2014/main" id="{C3BFB487-1FF6-4354-B4EA-2B9E0C41FF70}"/>
              </a:ext>
            </a:extLst>
          </p:cNvPr>
          <p:cNvSpPr>
            <a:spLocks noGrp="1"/>
          </p:cNvSpPr>
          <p:nvPr>
            <p:ph type="body" sz="quarter" idx="34" hasCustomPrompt="1"/>
          </p:nvPr>
        </p:nvSpPr>
        <p:spPr>
          <a:xfrm>
            <a:off x="1328096" y="3117490"/>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0" name="Text Placeholder 12">
            <a:extLst>
              <a:ext uri="{FF2B5EF4-FFF2-40B4-BE49-F238E27FC236}">
                <a16:creationId xmlns:a16="http://schemas.microsoft.com/office/drawing/2014/main" id="{99DF5C46-8E14-4E58-AF1C-DA54B759528A}"/>
              </a:ext>
            </a:extLst>
          </p:cNvPr>
          <p:cNvSpPr>
            <a:spLocks noGrp="1"/>
          </p:cNvSpPr>
          <p:nvPr>
            <p:ph type="body" sz="quarter" idx="35" hasCustomPrompt="1"/>
          </p:nvPr>
        </p:nvSpPr>
        <p:spPr>
          <a:xfrm>
            <a:off x="2267741" y="186188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2" name="Text Placeholder 12">
            <a:extLst>
              <a:ext uri="{FF2B5EF4-FFF2-40B4-BE49-F238E27FC236}">
                <a16:creationId xmlns:a16="http://schemas.microsoft.com/office/drawing/2014/main" id="{6EBC0058-77CF-4DF1-8ECC-B85D23F9DD87}"/>
              </a:ext>
            </a:extLst>
          </p:cNvPr>
          <p:cNvSpPr>
            <a:spLocks noGrp="1"/>
          </p:cNvSpPr>
          <p:nvPr>
            <p:ph type="body" sz="quarter" idx="36" hasCustomPrompt="1"/>
          </p:nvPr>
        </p:nvSpPr>
        <p:spPr>
          <a:xfrm>
            <a:off x="1371504" y="434154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3" name="Text Placeholder 12">
            <a:extLst>
              <a:ext uri="{FF2B5EF4-FFF2-40B4-BE49-F238E27FC236}">
                <a16:creationId xmlns:a16="http://schemas.microsoft.com/office/drawing/2014/main" id="{0D4DD26E-AF2D-464D-B18F-2CD44E56517D}"/>
              </a:ext>
            </a:extLst>
          </p:cNvPr>
          <p:cNvSpPr>
            <a:spLocks noGrp="1"/>
          </p:cNvSpPr>
          <p:nvPr>
            <p:ph type="body" sz="quarter" idx="37" hasCustomPrompt="1"/>
          </p:nvPr>
        </p:nvSpPr>
        <p:spPr>
          <a:xfrm>
            <a:off x="2261388" y="564205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4" name="Text Placeholder 12">
            <a:extLst>
              <a:ext uri="{FF2B5EF4-FFF2-40B4-BE49-F238E27FC236}">
                <a16:creationId xmlns:a16="http://schemas.microsoft.com/office/drawing/2014/main" id="{019A6CB9-C77A-4700-B844-C46803B5A899}"/>
              </a:ext>
            </a:extLst>
          </p:cNvPr>
          <p:cNvSpPr>
            <a:spLocks noGrp="1"/>
          </p:cNvSpPr>
          <p:nvPr>
            <p:ph type="body" sz="quarter" idx="38" hasCustomPrompt="1"/>
          </p:nvPr>
        </p:nvSpPr>
        <p:spPr>
          <a:xfrm>
            <a:off x="8155087" y="190230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5" name="Text Placeholder 12">
            <a:extLst>
              <a:ext uri="{FF2B5EF4-FFF2-40B4-BE49-F238E27FC236}">
                <a16:creationId xmlns:a16="http://schemas.microsoft.com/office/drawing/2014/main" id="{5F0A69AC-0BC5-4894-96FF-30842ECD6C56}"/>
              </a:ext>
            </a:extLst>
          </p:cNvPr>
          <p:cNvSpPr>
            <a:spLocks noGrp="1"/>
          </p:cNvSpPr>
          <p:nvPr>
            <p:ph type="body" sz="quarter" idx="39" hasCustomPrompt="1"/>
          </p:nvPr>
        </p:nvSpPr>
        <p:spPr>
          <a:xfrm>
            <a:off x="9131788" y="3135838"/>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6" name="Text Placeholder 12">
            <a:extLst>
              <a:ext uri="{FF2B5EF4-FFF2-40B4-BE49-F238E27FC236}">
                <a16:creationId xmlns:a16="http://schemas.microsoft.com/office/drawing/2014/main" id="{3B4DEC91-5891-421D-B3D8-6589D076000E}"/>
              </a:ext>
            </a:extLst>
          </p:cNvPr>
          <p:cNvSpPr>
            <a:spLocks noGrp="1"/>
          </p:cNvSpPr>
          <p:nvPr>
            <p:ph type="body" sz="quarter" idx="40" hasCustomPrompt="1"/>
          </p:nvPr>
        </p:nvSpPr>
        <p:spPr>
          <a:xfrm>
            <a:off x="9086338" y="4369374"/>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7" name="Text Placeholder 12">
            <a:extLst>
              <a:ext uri="{FF2B5EF4-FFF2-40B4-BE49-F238E27FC236}">
                <a16:creationId xmlns:a16="http://schemas.microsoft.com/office/drawing/2014/main" id="{99E11EAC-9954-43FA-AACB-BD49EBAB0F09}"/>
              </a:ext>
            </a:extLst>
          </p:cNvPr>
          <p:cNvSpPr>
            <a:spLocks noGrp="1"/>
          </p:cNvSpPr>
          <p:nvPr>
            <p:ph type="body" sz="quarter" idx="41" hasCustomPrompt="1"/>
          </p:nvPr>
        </p:nvSpPr>
        <p:spPr>
          <a:xfrm>
            <a:off x="8139729" y="5591872"/>
            <a:ext cx="1732116" cy="42538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
        <p:nvSpPr>
          <p:cNvPr id="78" name="Text Placeholder 12">
            <a:extLst>
              <a:ext uri="{FF2B5EF4-FFF2-40B4-BE49-F238E27FC236}">
                <a16:creationId xmlns:a16="http://schemas.microsoft.com/office/drawing/2014/main" id="{4CA0090C-79AB-40D7-A746-967AC1E5F39F}"/>
              </a:ext>
            </a:extLst>
          </p:cNvPr>
          <p:cNvSpPr>
            <a:spLocks noGrp="1"/>
          </p:cNvSpPr>
          <p:nvPr>
            <p:ph type="body" sz="quarter" idx="42" hasCustomPrompt="1"/>
          </p:nvPr>
        </p:nvSpPr>
        <p:spPr>
          <a:xfrm>
            <a:off x="5267111" y="3433489"/>
            <a:ext cx="1732116" cy="100667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1" baseline="0">
                <a:solidFill>
                  <a:schemeClr val="bg1"/>
                </a:solidFill>
              </a:defRPr>
            </a:lvl1pPr>
            <a:lvl2pPr>
              <a:defRPr sz="1400"/>
            </a:lvl2pPr>
            <a:lvl3pPr>
              <a:defRPr sz="1400"/>
            </a:lvl3pPr>
            <a:lvl4pPr>
              <a:defRPr sz="1400"/>
            </a:lvl4pPr>
            <a:lvl5pPr>
              <a:defRPr sz="1400"/>
            </a:lvl5pPr>
          </a:lstStyle>
          <a:p>
            <a:pPr lvl="0"/>
            <a:r>
              <a:rPr lang="en-US" dirty="0"/>
              <a:t>Lorem Ipsum</a:t>
            </a:r>
            <a:endParaRPr lang="fa-IR" dirty="0"/>
          </a:p>
        </p:txBody>
      </p:sp>
    </p:spTree>
    <p:extLst>
      <p:ext uri="{BB962C8B-B14F-4D97-AF65-F5344CB8AC3E}">
        <p14:creationId xmlns:p14="http://schemas.microsoft.com/office/powerpoint/2010/main" val="13695530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_Vertical Title and Tex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ED7E9C5-FE4C-460C-833C-192B157A9E49}"/>
              </a:ext>
            </a:extLst>
          </p:cNvPr>
          <p:cNvGrpSpPr/>
          <p:nvPr userDrawn="1"/>
        </p:nvGrpSpPr>
        <p:grpSpPr>
          <a:xfrm>
            <a:off x="0" y="-1227050"/>
            <a:ext cx="12192000" cy="8935202"/>
            <a:chOff x="-1577294" y="-2920888"/>
            <a:chExt cx="17289734" cy="12671200"/>
          </a:xfrm>
        </p:grpSpPr>
        <p:sp>
          <p:nvSpPr>
            <p:cNvPr id="71" name="AutoShape 2">
              <a:extLst>
                <a:ext uri="{FF2B5EF4-FFF2-40B4-BE49-F238E27FC236}">
                  <a16:creationId xmlns:a16="http://schemas.microsoft.com/office/drawing/2014/main" id="{A3247EF8-C113-45CE-9380-0E8D37FC9CD1}"/>
                </a:ext>
              </a:extLst>
            </p:cNvPr>
            <p:cNvSpPr/>
            <p:nvPr userDrawn="1"/>
          </p:nvSpPr>
          <p:spPr>
            <a:xfrm>
              <a:off x="4480869" y="-1714500"/>
              <a:ext cx="11231571" cy="10287000"/>
            </a:xfrm>
            <a:prstGeom prst="rect">
              <a:avLst/>
            </a:prstGeom>
            <a:solidFill>
              <a:srgbClr val="13538A"/>
            </a:solidFill>
          </p:spPr>
        </p:sp>
        <p:sp>
          <p:nvSpPr>
            <p:cNvPr id="79" name="AutoShape 3">
              <a:extLst>
                <a:ext uri="{FF2B5EF4-FFF2-40B4-BE49-F238E27FC236}">
                  <a16:creationId xmlns:a16="http://schemas.microsoft.com/office/drawing/2014/main" id="{4CAEFC09-B55A-44AC-A4BB-84DB94ACB1A1}"/>
                </a:ext>
              </a:extLst>
            </p:cNvPr>
            <p:cNvSpPr/>
            <p:nvPr userDrawn="1"/>
          </p:nvSpPr>
          <p:spPr>
            <a:xfrm>
              <a:off x="-1577294" y="-562257"/>
              <a:ext cx="5244368" cy="7953939"/>
            </a:xfrm>
            <a:prstGeom prst="rect">
              <a:avLst/>
            </a:prstGeom>
            <a:solidFill>
              <a:srgbClr val="191919">
                <a:alpha val="9804"/>
              </a:srgbClr>
            </a:solidFill>
          </p:spPr>
        </p:sp>
        <p:sp>
          <p:nvSpPr>
            <p:cNvPr id="80" name="AutoShape 8">
              <a:extLst>
                <a:ext uri="{FF2B5EF4-FFF2-40B4-BE49-F238E27FC236}">
                  <a16:creationId xmlns:a16="http://schemas.microsoft.com/office/drawing/2014/main" id="{EA93681B-D915-4E9D-AF0E-0A4D96946C86}"/>
                </a:ext>
              </a:extLst>
            </p:cNvPr>
            <p:cNvSpPr/>
            <p:nvPr userDrawn="1"/>
          </p:nvSpPr>
          <p:spPr>
            <a:xfrm rot="5400000">
              <a:off x="-150526" y="-1739759"/>
              <a:ext cx="2390833" cy="28575"/>
            </a:xfrm>
            <a:prstGeom prst="rect">
              <a:avLst/>
            </a:prstGeom>
            <a:solidFill>
              <a:srgbClr val="191919"/>
            </a:solidFill>
          </p:spPr>
        </p:sp>
        <p:sp>
          <p:nvSpPr>
            <p:cNvPr id="81" name="AutoShape 9">
              <a:extLst>
                <a:ext uri="{FF2B5EF4-FFF2-40B4-BE49-F238E27FC236}">
                  <a16:creationId xmlns:a16="http://schemas.microsoft.com/office/drawing/2014/main" id="{CF0D112C-38CB-4EA0-A56A-CB8A5C34F775}"/>
                </a:ext>
              </a:extLst>
            </p:cNvPr>
            <p:cNvSpPr/>
            <p:nvPr userDrawn="1"/>
          </p:nvSpPr>
          <p:spPr>
            <a:xfrm rot="5400000">
              <a:off x="-150526" y="8540608"/>
              <a:ext cx="2390833" cy="28575"/>
            </a:xfrm>
            <a:prstGeom prst="rect">
              <a:avLst/>
            </a:prstGeom>
            <a:solidFill>
              <a:srgbClr val="191919"/>
            </a:solidFill>
          </p:spPr>
        </p:sp>
      </p:grpSp>
      <p:sp>
        <p:nvSpPr>
          <p:cNvPr id="7" name="Text Placeholder 2">
            <a:extLst>
              <a:ext uri="{FF2B5EF4-FFF2-40B4-BE49-F238E27FC236}">
                <a16:creationId xmlns:a16="http://schemas.microsoft.com/office/drawing/2014/main" id="{5EAF75C5-754B-4818-88F0-85FDFE7CA094}"/>
              </a:ext>
            </a:extLst>
          </p:cNvPr>
          <p:cNvSpPr>
            <a:spLocks noGrp="1"/>
          </p:cNvSpPr>
          <p:nvPr>
            <p:ph type="body" sz="quarter" idx="12" hasCustomPrompt="1"/>
          </p:nvPr>
        </p:nvSpPr>
        <p:spPr>
          <a:xfrm>
            <a:off x="5066771" y="1155440"/>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8" name="Text Placeholder 3">
            <a:extLst>
              <a:ext uri="{FF2B5EF4-FFF2-40B4-BE49-F238E27FC236}">
                <a16:creationId xmlns:a16="http://schemas.microsoft.com/office/drawing/2014/main" id="{CCBC0CDD-3330-468D-A239-DEA03A453D9C}"/>
              </a:ext>
            </a:extLst>
          </p:cNvPr>
          <p:cNvSpPr>
            <a:spLocks noGrp="1"/>
          </p:cNvSpPr>
          <p:nvPr>
            <p:ph type="body" sz="quarter" idx="17" hasCustomPrompt="1"/>
          </p:nvPr>
        </p:nvSpPr>
        <p:spPr>
          <a:xfrm>
            <a:off x="5066771" y="2189904"/>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9" name="Text Placeholder 3">
            <a:extLst>
              <a:ext uri="{FF2B5EF4-FFF2-40B4-BE49-F238E27FC236}">
                <a16:creationId xmlns:a16="http://schemas.microsoft.com/office/drawing/2014/main" id="{3131FB1E-A627-4EF3-802A-99366AF28AE0}"/>
              </a:ext>
            </a:extLst>
          </p:cNvPr>
          <p:cNvSpPr>
            <a:spLocks noGrp="1"/>
          </p:cNvSpPr>
          <p:nvPr>
            <p:ph type="body" sz="quarter" idx="18" hasCustomPrompt="1"/>
          </p:nvPr>
        </p:nvSpPr>
        <p:spPr>
          <a:xfrm>
            <a:off x="5066770" y="4205736"/>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4" name="Picture Placeholder 3">
            <a:extLst>
              <a:ext uri="{FF2B5EF4-FFF2-40B4-BE49-F238E27FC236}">
                <a16:creationId xmlns:a16="http://schemas.microsoft.com/office/drawing/2014/main" id="{FBC1817A-275D-4FC1-93E9-23A97D47B11A}"/>
              </a:ext>
            </a:extLst>
          </p:cNvPr>
          <p:cNvSpPr>
            <a:spLocks noGrp="1"/>
          </p:cNvSpPr>
          <p:nvPr>
            <p:ph type="pic" sz="quarter" idx="19"/>
          </p:nvPr>
        </p:nvSpPr>
        <p:spPr>
          <a:xfrm>
            <a:off x="207963" y="812800"/>
            <a:ext cx="3108325" cy="4846638"/>
          </a:xfrm>
        </p:spPr>
        <p:txBody>
          <a:bodyPr/>
          <a:lstStyle/>
          <a:p>
            <a:endParaRPr lang="en-US" dirty="0"/>
          </a:p>
        </p:txBody>
      </p:sp>
    </p:spTree>
    <p:extLst>
      <p:ext uri="{BB962C8B-B14F-4D97-AF65-F5344CB8AC3E}">
        <p14:creationId xmlns:p14="http://schemas.microsoft.com/office/powerpoint/2010/main" val="51629801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8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866848"/>
            <a:ext cx="6189083"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876735" y="1901312"/>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876734" y="3917144"/>
            <a:ext cx="6189083" cy="178460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pic>
        <p:nvPicPr>
          <p:cNvPr id="12" name="Picture 2">
            <a:extLst>
              <a:ext uri="{FF2B5EF4-FFF2-40B4-BE49-F238E27FC236}">
                <a16:creationId xmlns:a16="http://schemas.microsoft.com/office/drawing/2014/main" id="{D21D235D-C878-470E-8317-A5E16D324DE7}"/>
              </a:ext>
            </a:extLst>
          </p:cNvPr>
          <p:cNvPicPr>
            <a:picLocks noChangeAspect="1"/>
          </p:cNvPicPr>
          <p:nvPr userDrawn="1"/>
        </p:nvPicPr>
        <p:blipFill>
          <a:blip r:embed="rId2">
            <a:alphaModFix amt="4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82074">
            <a:off x="6826373" y="1898841"/>
            <a:ext cx="9465160" cy="9569555"/>
          </a:xfrm>
          <a:prstGeom prst="rect">
            <a:avLst/>
          </a:prstGeom>
        </p:spPr>
      </p:pic>
    </p:spTree>
    <p:extLst>
      <p:ext uri="{BB962C8B-B14F-4D97-AF65-F5344CB8AC3E}">
        <p14:creationId xmlns:p14="http://schemas.microsoft.com/office/powerpoint/2010/main" val="2603220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6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11">
            <a:extLst>
              <a:ext uri="{FF2B5EF4-FFF2-40B4-BE49-F238E27FC236}">
                <a16:creationId xmlns:a16="http://schemas.microsoft.com/office/drawing/2014/main" id="{D2A6D2CE-C256-4F4B-916E-DCC1288A2F97}"/>
              </a:ext>
            </a:extLst>
          </p:cNvPr>
          <p:cNvPicPr>
            <a:picLocks noChangeAspect="1"/>
          </p:cNvPicPr>
          <p:nvPr userDrawn="1"/>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7958" y="-4696406"/>
            <a:ext cx="18383917" cy="7888372"/>
          </a:xfrm>
          <a:prstGeom prst="rect">
            <a:avLst/>
          </a:prstGeom>
        </p:spPr>
      </p:pic>
      <p:sp>
        <p:nvSpPr>
          <p:cNvPr id="9" name="Text Placeholder 2">
            <a:extLst>
              <a:ext uri="{FF2B5EF4-FFF2-40B4-BE49-F238E27FC236}">
                <a16:creationId xmlns:a16="http://schemas.microsoft.com/office/drawing/2014/main" id="{EA083399-5B1E-4CF8-B535-67E218D0F677}"/>
              </a:ext>
            </a:extLst>
          </p:cNvPr>
          <p:cNvSpPr>
            <a:spLocks noGrp="1"/>
          </p:cNvSpPr>
          <p:nvPr>
            <p:ph type="body" sz="quarter" idx="12" hasCustomPrompt="1"/>
          </p:nvPr>
        </p:nvSpPr>
        <p:spPr>
          <a:xfrm>
            <a:off x="876735" y="2394535"/>
            <a:ext cx="4838265" cy="803236"/>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a:t>
            </a:r>
            <a:endParaRPr lang="fa-IR" dirty="0"/>
          </a:p>
        </p:txBody>
      </p:sp>
      <p:sp>
        <p:nvSpPr>
          <p:cNvPr id="10" name="Text Placeholder 3">
            <a:extLst>
              <a:ext uri="{FF2B5EF4-FFF2-40B4-BE49-F238E27FC236}">
                <a16:creationId xmlns:a16="http://schemas.microsoft.com/office/drawing/2014/main" id="{7A59550A-798E-4131-8AC5-E491D19B3405}"/>
              </a:ext>
            </a:extLst>
          </p:cNvPr>
          <p:cNvSpPr>
            <a:spLocks noGrp="1"/>
          </p:cNvSpPr>
          <p:nvPr>
            <p:ph type="body" sz="quarter" idx="17" hasCustomPrompt="1"/>
          </p:nvPr>
        </p:nvSpPr>
        <p:spPr>
          <a:xfrm>
            <a:off x="876735" y="3428999"/>
            <a:ext cx="4838265" cy="1217026"/>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1" name="Text Placeholder 3">
            <a:extLst>
              <a:ext uri="{FF2B5EF4-FFF2-40B4-BE49-F238E27FC236}">
                <a16:creationId xmlns:a16="http://schemas.microsoft.com/office/drawing/2014/main" id="{A63F9D8E-C723-47A2-AC99-4E4C6F2FF735}"/>
              </a:ext>
            </a:extLst>
          </p:cNvPr>
          <p:cNvSpPr>
            <a:spLocks noGrp="1"/>
          </p:cNvSpPr>
          <p:nvPr>
            <p:ph type="body" sz="quarter" idx="18" hasCustomPrompt="1"/>
          </p:nvPr>
        </p:nvSpPr>
        <p:spPr>
          <a:xfrm>
            <a:off x="876734" y="4933696"/>
            <a:ext cx="4838265" cy="128799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8" name="Text Placeholder 3">
            <a:extLst>
              <a:ext uri="{FF2B5EF4-FFF2-40B4-BE49-F238E27FC236}">
                <a16:creationId xmlns:a16="http://schemas.microsoft.com/office/drawing/2014/main" id="{A8F9985D-AB98-4287-A011-E3F49A94B2B5}"/>
              </a:ext>
            </a:extLst>
          </p:cNvPr>
          <p:cNvSpPr>
            <a:spLocks noGrp="1"/>
          </p:cNvSpPr>
          <p:nvPr>
            <p:ph type="body" sz="quarter" idx="19" hasCustomPrompt="1"/>
          </p:nvPr>
        </p:nvSpPr>
        <p:spPr>
          <a:xfrm>
            <a:off x="6367846" y="3428999"/>
            <a:ext cx="4838265" cy="1217026"/>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3" name="Text Placeholder 3">
            <a:extLst>
              <a:ext uri="{FF2B5EF4-FFF2-40B4-BE49-F238E27FC236}">
                <a16:creationId xmlns:a16="http://schemas.microsoft.com/office/drawing/2014/main" id="{CF2F517A-A648-450E-8482-B3EB36C619FC}"/>
              </a:ext>
            </a:extLst>
          </p:cNvPr>
          <p:cNvSpPr>
            <a:spLocks noGrp="1"/>
          </p:cNvSpPr>
          <p:nvPr>
            <p:ph type="body" sz="quarter" idx="20" hasCustomPrompt="1"/>
          </p:nvPr>
        </p:nvSpPr>
        <p:spPr>
          <a:xfrm>
            <a:off x="6367845" y="4933695"/>
            <a:ext cx="4838265" cy="128799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Tree>
    <p:extLst>
      <p:ext uri="{BB962C8B-B14F-4D97-AF65-F5344CB8AC3E}">
        <p14:creationId xmlns:p14="http://schemas.microsoft.com/office/powerpoint/2010/main" val="30023170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7_Vertical Title and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3658B99-F94B-4EAF-8A73-08C54043177E}"/>
              </a:ext>
            </a:extLst>
          </p:cNvPr>
          <p:cNvSpPr/>
          <p:nvPr userDrawn="1"/>
        </p:nvSpPr>
        <p:spPr>
          <a:xfrm>
            <a:off x="0" y="0"/>
            <a:ext cx="12192000" cy="685799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AutoShape 13">
            <a:extLst>
              <a:ext uri="{FF2B5EF4-FFF2-40B4-BE49-F238E27FC236}">
                <a16:creationId xmlns:a16="http://schemas.microsoft.com/office/drawing/2014/main" id="{273E901C-BD29-4E73-883A-9A74358B880C}"/>
              </a:ext>
            </a:extLst>
          </p:cNvPr>
          <p:cNvSpPr/>
          <p:nvPr userDrawn="1"/>
        </p:nvSpPr>
        <p:spPr>
          <a:xfrm>
            <a:off x="6402016" y="2445454"/>
            <a:ext cx="4582311" cy="0"/>
          </a:xfrm>
          <a:prstGeom prst="line">
            <a:avLst/>
          </a:prstGeom>
          <a:ln w="12700" cap="flat">
            <a:solidFill>
              <a:srgbClr val="FFFFFF"/>
            </a:solidFill>
            <a:prstDash val="solid"/>
            <a:headEnd type="none" w="sm" len="sm"/>
            <a:tailEnd type="none" w="sm" len="sm"/>
          </a:ln>
        </p:spPr>
        <p:txBody>
          <a:bodyPr/>
          <a:lstStyle/>
          <a:p>
            <a:endParaRPr lang="en-US" dirty="0"/>
          </a:p>
        </p:txBody>
      </p:sp>
      <p:sp>
        <p:nvSpPr>
          <p:cNvPr id="18" name="AutoShape 14">
            <a:extLst>
              <a:ext uri="{FF2B5EF4-FFF2-40B4-BE49-F238E27FC236}">
                <a16:creationId xmlns:a16="http://schemas.microsoft.com/office/drawing/2014/main" id="{5D00A571-6013-44E3-B033-0AB7A27FB9F2}"/>
              </a:ext>
            </a:extLst>
          </p:cNvPr>
          <p:cNvSpPr/>
          <p:nvPr userDrawn="1"/>
        </p:nvSpPr>
        <p:spPr>
          <a:xfrm>
            <a:off x="6402016" y="3101151"/>
            <a:ext cx="4582311" cy="0"/>
          </a:xfrm>
          <a:prstGeom prst="line">
            <a:avLst/>
          </a:prstGeom>
          <a:ln w="12700" cap="flat">
            <a:solidFill>
              <a:srgbClr val="FFFFFF"/>
            </a:solidFill>
            <a:prstDash val="solid"/>
            <a:headEnd type="none" w="sm" len="sm"/>
            <a:tailEnd type="none" w="sm" len="sm"/>
          </a:ln>
        </p:spPr>
      </p:sp>
      <p:sp>
        <p:nvSpPr>
          <p:cNvPr id="19" name="AutoShape 15">
            <a:extLst>
              <a:ext uri="{FF2B5EF4-FFF2-40B4-BE49-F238E27FC236}">
                <a16:creationId xmlns:a16="http://schemas.microsoft.com/office/drawing/2014/main" id="{57165DF6-207E-4F11-AC73-96BE0955973A}"/>
              </a:ext>
            </a:extLst>
          </p:cNvPr>
          <p:cNvSpPr/>
          <p:nvPr userDrawn="1"/>
        </p:nvSpPr>
        <p:spPr>
          <a:xfrm>
            <a:off x="6402016" y="3756846"/>
            <a:ext cx="4582311" cy="0"/>
          </a:xfrm>
          <a:prstGeom prst="line">
            <a:avLst/>
          </a:prstGeom>
          <a:ln w="12700" cap="flat">
            <a:solidFill>
              <a:srgbClr val="FFFFFF"/>
            </a:solidFill>
            <a:prstDash val="solid"/>
            <a:headEnd type="none" w="sm" len="sm"/>
            <a:tailEnd type="none" w="sm" len="sm"/>
          </a:ln>
        </p:spPr>
      </p:sp>
      <p:sp>
        <p:nvSpPr>
          <p:cNvPr id="20" name="AutoShape 16">
            <a:extLst>
              <a:ext uri="{FF2B5EF4-FFF2-40B4-BE49-F238E27FC236}">
                <a16:creationId xmlns:a16="http://schemas.microsoft.com/office/drawing/2014/main" id="{59534E9A-6B42-434E-9200-66E2A8573C09}"/>
              </a:ext>
            </a:extLst>
          </p:cNvPr>
          <p:cNvSpPr/>
          <p:nvPr userDrawn="1"/>
        </p:nvSpPr>
        <p:spPr>
          <a:xfrm>
            <a:off x="6402016" y="4412543"/>
            <a:ext cx="4582311" cy="0"/>
          </a:xfrm>
          <a:prstGeom prst="line">
            <a:avLst/>
          </a:prstGeom>
          <a:ln w="12700" cap="flat">
            <a:solidFill>
              <a:srgbClr val="FFFFFF"/>
            </a:solidFill>
            <a:prstDash val="solid"/>
            <a:headEnd type="none" w="sm" len="sm"/>
            <a:tailEnd type="none" w="sm" len="sm"/>
          </a:ln>
        </p:spPr>
      </p:sp>
      <p:sp>
        <p:nvSpPr>
          <p:cNvPr id="21" name="Text Placeholder 2">
            <a:extLst>
              <a:ext uri="{FF2B5EF4-FFF2-40B4-BE49-F238E27FC236}">
                <a16:creationId xmlns:a16="http://schemas.microsoft.com/office/drawing/2014/main" id="{5A692914-DA41-429E-ACB0-29532A2AA832}"/>
              </a:ext>
            </a:extLst>
          </p:cNvPr>
          <p:cNvSpPr>
            <a:spLocks noGrp="1"/>
          </p:cNvSpPr>
          <p:nvPr userDrawn="1">
            <p:ph type="body" sz="quarter" idx="12" hasCustomPrompt="1"/>
          </p:nvPr>
        </p:nvSpPr>
        <p:spPr>
          <a:xfrm>
            <a:off x="893337" y="1530125"/>
            <a:ext cx="3892357" cy="3797750"/>
          </a:xfrm>
        </p:spPr>
        <p:txBody>
          <a:bodyPr>
            <a:noAutofit/>
          </a:bodyPr>
          <a:lstStyle>
            <a:lvl1pPr marL="0" indent="0" algn="l">
              <a:buNone/>
              <a:defRPr sz="4800" b="1">
                <a:solidFill>
                  <a:schemeClr val="bg1"/>
                </a:solidFill>
                <a:latin typeface="Franklin Gothic Demi" panose="020B0703020102020204" pitchFamily="34" charset="0"/>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endParaRPr lang="fa-IR" dirty="0"/>
          </a:p>
        </p:txBody>
      </p:sp>
      <p:sp>
        <p:nvSpPr>
          <p:cNvPr id="22" name="Text Placeholder 3">
            <a:extLst>
              <a:ext uri="{FF2B5EF4-FFF2-40B4-BE49-F238E27FC236}">
                <a16:creationId xmlns:a16="http://schemas.microsoft.com/office/drawing/2014/main" id="{E94516B4-B7AD-479B-A2BF-367B245C16DF}"/>
              </a:ext>
            </a:extLst>
          </p:cNvPr>
          <p:cNvSpPr>
            <a:spLocks noGrp="1"/>
          </p:cNvSpPr>
          <p:nvPr userDrawn="1">
            <p:ph type="body" sz="quarter" idx="17" hasCustomPrompt="1"/>
          </p:nvPr>
        </p:nvSpPr>
        <p:spPr>
          <a:xfrm>
            <a:off x="6402016" y="1825150"/>
            <a:ext cx="4582311" cy="51406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3" name="Text Placeholder 3">
            <a:extLst>
              <a:ext uri="{FF2B5EF4-FFF2-40B4-BE49-F238E27FC236}">
                <a16:creationId xmlns:a16="http://schemas.microsoft.com/office/drawing/2014/main" id="{BC03946C-646C-4B8D-874B-A3C62629D61B}"/>
              </a:ext>
            </a:extLst>
          </p:cNvPr>
          <p:cNvSpPr>
            <a:spLocks noGrp="1"/>
          </p:cNvSpPr>
          <p:nvPr userDrawn="1">
            <p:ph type="body" sz="quarter" idx="18" hasCustomPrompt="1"/>
          </p:nvPr>
        </p:nvSpPr>
        <p:spPr>
          <a:xfrm>
            <a:off x="6402016" y="2533403"/>
            <a:ext cx="4582311" cy="478615"/>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4" name="Text Placeholder 3">
            <a:extLst>
              <a:ext uri="{FF2B5EF4-FFF2-40B4-BE49-F238E27FC236}">
                <a16:creationId xmlns:a16="http://schemas.microsoft.com/office/drawing/2014/main" id="{D4396EF4-1DE4-4583-A94C-F3F7FA4ADECC}"/>
              </a:ext>
            </a:extLst>
          </p:cNvPr>
          <p:cNvSpPr>
            <a:spLocks noGrp="1"/>
          </p:cNvSpPr>
          <p:nvPr userDrawn="1">
            <p:ph type="body" sz="quarter" idx="19" hasCustomPrompt="1"/>
          </p:nvPr>
        </p:nvSpPr>
        <p:spPr>
          <a:xfrm>
            <a:off x="6402016" y="3184186"/>
            <a:ext cx="4582311" cy="49571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5" name="Text Placeholder 3">
            <a:extLst>
              <a:ext uri="{FF2B5EF4-FFF2-40B4-BE49-F238E27FC236}">
                <a16:creationId xmlns:a16="http://schemas.microsoft.com/office/drawing/2014/main" id="{9445FBAA-7BE0-461D-BB48-8CDC1AC9CF74}"/>
              </a:ext>
            </a:extLst>
          </p:cNvPr>
          <p:cNvSpPr>
            <a:spLocks noGrp="1"/>
          </p:cNvSpPr>
          <p:nvPr userDrawn="1">
            <p:ph type="body" sz="quarter" idx="20" hasCustomPrompt="1"/>
          </p:nvPr>
        </p:nvSpPr>
        <p:spPr>
          <a:xfrm>
            <a:off x="6402015" y="3822720"/>
            <a:ext cx="4582311" cy="514067"/>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
        <p:nvSpPr>
          <p:cNvPr id="26" name="Text Placeholder 3">
            <a:extLst>
              <a:ext uri="{FF2B5EF4-FFF2-40B4-BE49-F238E27FC236}">
                <a16:creationId xmlns:a16="http://schemas.microsoft.com/office/drawing/2014/main" id="{CDF3A937-FE04-4727-BC78-D8EE7F92F717}"/>
              </a:ext>
            </a:extLst>
          </p:cNvPr>
          <p:cNvSpPr>
            <a:spLocks noGrp="1"/>
          </p:cNvSpPr>
          <p:nvPr userDrawn="1">
            <p:ph type="body" sz="quarter" idx="21" hasCustomPrompt="1"/>
          </p:nvPr>
        </p:nvSpPr>
        <p:spPr>
          <a:xfrm>
            <a:off x="6402015" y="4483388"/>
            <a:ext cx="4582311" cy="509094"/>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a:t>
            </a:r>
            <a:endParaRPr lang="fa-IR" dirty="0"/>
          </a:p>
        </p:txBody>
      </p:sp>
    </p:spTree>
    <p:extLst>
      <p:ext uri="{BB962C8B-B14F-4D97-AF65-F5344CB8AC3E}">
        <p14:creationId xmlns:p14="http://schemas.microsoft.com/office/powerpoint/2010/main" val="1725688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A16F392-C6AB-4894-A1D1-5E6EE97A3136}"/>
              </a:ext>
            </a:extLst>
          </p:cNvPr>
          <p:cNvSpPr/>
          <p:nvPr userDrawn="1"/>
        </p:nvSpPr>
        <p:spPr>
          <a:xfrm>
            <a:off x="0" y="0"/>
            <a:ext cx="12192000"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3ECF69-9960-4E47-B988-C95189EFC959}"/>
              </a:ext>
            </a:extLst>
          </p:cNvPr>
          <p:cNvSpPr/>
          <p:nvPr userDrawn="1"/>
        </p:nvSpPr>
        <p:spPr>
          <a:xfrm>
            <a:off x="923827" y="2291659"/>
            <a:ext cx="10520027" cy="3956742"/>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2"/>
          <p:cNvSpPr>
            <a:spLocks noGrp="1"/>
          </p:cNvSpPr>
          <p:nvPr>
            <p:ph type="body" sz="quarter" idx="16" hasCustomPrompt="1"/>
          </p:nvPr>
        </p:nvSpPr>
        <p:spPr>
          <a:xfrm>
            <a:off x="1135063" y="720725"/>
            <a:ext cx="4640262" cy="1301750"/>
          </a:xfrm>
        </p:spPr>
        <p:txBody>
          <a:bodyPr>
            <a:noAutofit/>
          </a:bodyPr>
          <a:lstStyle>
            <a:lvl1pPr marL="0" indent="0">
              <a:buNone/>
              <a:defRPr sz="5400" b="1">
                <a:solidFill>
                  <a:schemeClr val="bg1"/>
                </a:solidFill>
                <a:latin typeface="Franklin Gothic Book" panose="020B0503020102020204" pitchFamily="34" charset="0"/>
              </a:defRPr>
            </a:lvl1pPr>
            <a:lvl2pPr marL="457200" indent="0">
              <a:buNone/>
              <a:defRPr sz="5400" b="1">
                <a:solidFill>
                  <a:schemeClr val="bg1"/>
                </a:solidFill>
                <a:latin typeface="Franklin Gothic Book" panose="020B0503020102020204" pitchFamily="34" charset="0"/>
              </a:defRPr>
            </a:lvl2pPr>
            <a:lvl3pPr marL="914400" indent="0">
              <a:buNone/>
              <a:defRPr sz="5400" b="1">
                <a:solidFill>
                  <a:schemeClr val="bg1"/>
                </a:solidFill>
                <a:latin typeface="Franklin Gothic Book" panose="020B0503020102020204" pitchFamily="34" charset="0"/>
              </a:defRPr>
            </a:lvl3pPr>
            <a:lvl4pPr marL="1371600" indent="0">
              <a:buNone/>
              <a:defRPr sz="5400" b="1">
                <a:solidFill>
                  <a:schemeClr val="bg1"/>
                </a:solidFill>
                <a:latin typeface="Franklin Gothic Book" panose="020B0503020102020204" pitchFamily="34" charset="0"/>
              </a:defRPr>
            </a:lvl4pPr>
            <a:lvl5pPr marL="1828800" indent="0">
              <a:buNone/>
              <a:defRPr sz="5400" b="1">
                <a:solidFill>
                  <a:schemeClr val="bg1"/>
                </a:solidFill>
                <a:latin typeface="Franklin Gothic Book" panose="020B0503020102020204" pitchFamily="34" charset="0"/>
              </a:defRPr>
            </a:lvl5pPr>
          </a:lstStyle>
          <a:p>
            <a:pPr lvl="0"/>
            <a:r>
              <a:rPr lang="en-US" dirty="0"/>
              <a:t>Lorem Ipsum</a:t>
            </a:r>
            <a:endParaRPr lang="fa-IR" dirty="0"/>
          </a:p>
        </p:txBody>
      </p:sp>
      <p:sp>
        <p:nvSpPr>
          <p:cNvPr id="16" name="Text Placeholder 15"/>
          <p:cNvSpPr>
            <a:spLocks noGrp="1"/>
          </p:cNvSpPr>
          <p:nvPr>
            <p:ph type="body" sz="quarter" idx="17" hasCustomPrompt="1"/>
          </p:nvPr>
        </p:nvSpPr>
        <p:spPr>
          <a:xfrm>
            <a:off x="6902219" y="975079"/>
            <a:ext cx="3404235" cy="579755"/>
          </a:xfrm>
        </p:spPr>
        <p:txBody>
          <a:bodyPr>
            <a:noAutofit/>
          </a:bodyPr>
          <a:lstStyle>
            <a:lvl1pPr marL="0" indent="0">
              <a:buNone/>
              <a:defRPr sz="4400">
                <a:solidFill>
                  <a:schemeClr val="bg1"/>
                </a:solidFill>
              </a:defRPr>
            </a:lvl1pPr>
            <a:lvl2pPr marL="457200" indent="0">
              <a:buNone/>
              <a:defRPr sz="4400">
                <a:solidFill>
                  <a:schemeClr val="bg1"/>
                </a:solidFill>
              </a:defRPr>
            </a:lvl2pPr>
            <a:lvl3pPr marL="914400" indent="0">
              <a:buNone/>
              <a:defRPr sz="4400">
                <a:solidFill>
                  <a:schemeClr val="bg1"/>
                </a:solidFill>
              </a:defRPr>
            </a:lvl3pPr>
            <a:lvl4pPr marL="1371600" indent="0">
              <a:buNone/>
              <a:defRPr sz="4400">
                <a:solidFill>
                  <a:schemeClr val="bg1"/>
                </a:solidFill>
              </a:defRPr>
            </a:lvl4pPr>
            <a:lvl5pPr marL="1828800" indent="0">
              <a:buNone/>
              <a:defRPr sz="4400">
                <a:solidFill>
                  <a:schemeClr val="bg1"/>
                </a:solidFill>
              </a:defRPr>
            </a:lvl5pPr>
          </a:lstStyle>
          <a:p>
            <a:pPr lvl="0"/>
            <a:r>
              <a:rPr lang="en-US" dirty="0"/>
              <a:t>Lorem Ipsum</a:t>
            </a:r>
            <a:endParaRPr lang="fa-IR" dirty="0"/>
          </a:p>
        </p:txBody>
      </p:sp>
      <p:sp>
        <p:nvSpPr>
          <p:cNvPr id="17" name="Text Placeholder 15"/>
          <p:cNvSpPr>
            <a:spLocks noGrp="1"/>
          </p:cNvSpPr>
          <p:nvPr>
            <p:ph type="body" sz="quarter" idx="18" hasCustomPrompt="1"/>
          </p:nvPr>
        </p:nvSpPr>
        <p:spPr>
          <a:xfrm>
            <a:off x="6902221" y="1690836"/>
            <a:ext cx="3143250" cy="579755"/>
          </a:xfrm>
        </p:spPr>
        <p:txBody>
          <a:bodyPr>
            <a:noAutofit/>
          </a:bodyPr>
          <a:lstStyle>
            <a:lvl1pPr marL="0" indent="0">
              <a:buNone/>
              <a:defRPr sz="2000">
                <a:solidFill>
                  <a:schemeClr val="bg1"/>
                </a:solidFill>
              </a:defRPr>
            </a:lvl1pPr>
            <a:lvl2pPr marL="457200" indent="0">
              <a:buNone/>
              <a:defRPr sz="4400">
                <a:solidFill>
                  <a:schemeClr val="bg1"/>
                </a:solidFill>
              </a:defRPr>
            </a:lvl2pPr>
            <a:lvl3pPr marL="914400" indent="0">
              <a:buNone/>
              <a:defRPr sz="4400">
                <a:solidFill>
                  <a:schemeClr val="bg1"/>
                </a:solidFill>
              </a:defRPr>
            </a:lvl3pPr>
            <a:lvl4pPr marL="1371600" indent="0">
              <a:buNone/>
              <a:defRPr sz="4400">
                <a:solidFill>
                  <a:schemeClr val="bg1"/>
                </a:solidFill>
              </a:defRPr>
            </a:lvl4pPr>
            <a:lvl5pPr marL="1828800" indent="0">
              <a:buNone/>
              <a:defRPr sz="4400">
                <a:solidFill>
                  <a:schemeClr val="bg1"/>
                </a:solidFill>
              </a:defRPr>
            </a:lvl5pPr>
          </a:lstStyle>
          <a:p>
            <a:pPr lvl="0"/>
            <a:r>
              <a:rPr lang="en-US" dirty="0"/>
              <a:t>Lorem Ipsum</a:t>
            </a:r>
            <a:endParaRPr lang="fa-IR" dirty="0"/>
          </a:p>
        </p:txBody>
      </p:sp>
      <p:pic>
        <p:nvPicPr>
          <p:cNvPr id="11" name="Picture 10">
            <a:extLst>
              <a:ext uri="{FF2B5EF4-FFF2-40B4-BE49-F238E27FC236}">
                <a16:creationId xmlns:a16="http://schemas.microsoft.com/office/drawing/2014/main" id="{9257BF47-5855-47CE-9C77-C3635D2FD3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86006" y="827558"/>
            <a:ext cx="1185166" cy="1060707"/>
          </a:xfrm>
          <a:prstGeom prst="rect">
            <a:avLst/>
          </a:prstGeom>
        </p:spPr>
      </p:pic>
      <p:sp>
        <p:nvSpPr>
          <p:cNvPr id="12" name="TextBox 11">
            <a:extLst>
              <a:ext uri="{FF2B5EF4-FFF2-40B4-BE49-F238E27FC236}">
                <a16:creationId xmlns:a16="http://schemas.microsoft.com/office/drawing/2014/main" id="{BE20FA18-8FB2-40F5-9151-E2B5E380233B}"/>
              </a:ext>
            </a:extLst>
          </p:cNvPr>
          <p:cNvSpPr txBox="1"/>
          <p:nvPr userDrawn="1"/>
        </p:nvSpPr>
        <p:spPr>
          <a:xfrm>
            <a:off x="6096000" y="2291658"/>
            <a:ext cx="1870368" cy="338554"/>
          </a:xfrm>
          <a:prstGeom prst="rect">
            <a:avLst/>
          </a:prstGeom>
          <a:noFill/>
        </p:spPr>
        <p:txBody>
          <a:bodyPr wrap="square">
            <a:spAutoFit/>
          </a:bodyPr>
          <a:lstStyle/>
          <a:p>
            <a:pPr rtl="0">
              <a:defRPr sz="1400" b="0" i="0" u="none" strike="noStrike" kern="1200" spc="0" baseline="0">
                <a:solidFill>
                  <a:srgbClr val="000000">
                    <a:lumMod val="65000"/>
                    <a:lumOff val="35000"/>
                  </a:srgbClr>
                </a:solidFill>
                <a:latin typeface="+mn-lt"/>
                <a:ea typeface="+mn-ea"/>
                <a:cs typeface="+mn-cs"/>
              </a:defRPr>
            </a:pPr>
            <a:r>
              <a:rPr lang="en-US" sz="1600" b="1" dirty="0">
                <a:solidFill>
                  <a:schemeClr val="bg1"/>
                </a:solidFill>
              </a:rPr>
              <a:t>Tenure (in months)</a:t>
            </a:r>
          </a:p>
        </p:txBody>
      </p:sp>
      <p:sp>
        <p:nvSpPr>
          <p:cNvPr id="18" name="Text Placeholder 3"/>
          <p:cNvSpPr>
            <a:spLocks noGrp="1"/>
          </p:cNvSpPr>
          <p:nvPr>
            <p:ph type="body" sz="quarter" idx="15" hasCustomPrompt="1"/>
          </p:nvPr>
        </p:nvSpPr>
        <p:spPr>
          <a:xfrm>
            <a:off x="1120247" y="2362233"/>
            <a:ext cx="4655077"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19" name="Text Placeholder 3"/>
          <p:cNvSpPr>
            <a:spLocks noGrp="1"/>
          </p:cNvSpPr>
          <p:nvPr>
            <p:ph type="body" sz="quarter" idx="19" hasCustomPrompt="1"/>
          </p:nvPr>
        </p:nvSpPr>
        <p:spPr>
          <a:xfrm>
            <a:off x="1120248" y="3833238"/>
            <a:ext cx="4655076"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sp>
        <p:nvSpPr>
          <p:cNvPr id="20" name="Text Placeholder 3"/>
          <p:cNvSpPr>
            <a:spLocks noGrp="1"/>
          </p:cNvSpPr>
          <p:nvPr>
            <p:ph type="body" sz="quarter" idx="20" hasCustomPrompt="1"/>
          </p:nvPr>
        </p:nvSpPr>
        <p:spPr>
          <a:xfrm>
            <a:off x="1120248" y="5309091"/>
            <a:ext cx="4655076"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4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r>
              <a:rPr lang="en-US" dirty="0" err="1"/>
              <a:t>Risus</a:t>
            </a:r>
            <a:r>
              <a:rPr lang="en-US" dirty="0"/>
              <a:t> </a:t>
            </a:r>
            <a:r>
              <a:rPr lang="en-US" dirty="0" err="1"/>
              <a:t>commodo</a:t>
            </a:r>
            <a:r>
              <a:rPr lang="en-US" dirty="0"/>
              <a:t> </a:t>
            </a:r>
            <a:r>
              <a:rPr lang="en-US" dirty="0" err="1"/>
              <a:t>viverra</a:t>
            </a:r>
            <a:r>
              <a:rPr lang="en-US" dirty="0"/>
              <a:t> </a:t>
            </a:r>
            <a:r>
              <a:rPr lang="en-US" dirty="0" err="1"/>
              <a:t>maecenas</a:t>
            </a:r>
            <a:r>
              <a:rPr lang="en-US" dirty="0"/>
              <a:t> </a:t>
            </a:r>
            <a:r>
              <a:rPr lang="en-US" dirty="0" err="1"/>
              <a:t>accumsan</a:t>
            </a:r>
            <a:r>
              <a:rPr lang="en-US" dirty="0"/>
              <a:t> lacus </a:t>
            </a:r>
            <a:r>
              <a:rPr lang="en-US" dirty="0" err="1"/>
              <a:t>vel</a:t>
            </a:r>
            <a:r>
              <a:rPr lang="en-US" dirty="0"/>
              <a:t> </a:t>
            </a:r>
            <a:r>
              <a:rPr lang="en-US" dirty="0" err="1"/>
              <a:t>facilisis</a:t>
            </a:r>
            <a:r>
              <a:rPr lang="en-US" dirty="0"/>
              <a:t>. </a:t>
            </a:r>
            <a:endParaRPr lang="fa-IR" dirty="0"/>
          </a:p>
        </p:txBody>
      </p:sp>
      <p:grpSp>
        <p:nvGrpSpPr>
          <p:cNvPr id="4" name="Group 3">
            <a:extLst>
              <a:ext uri="{FF2B5EF4-FFF2-40B4-BE49-F238E27FC236}">
                <a16:creationId xmlns:a16="http://schemas.microsoft.com/office/drawing/2014/main" id="{7539F45E-A80E-4303-B4A8-873A1399B507}"/>
              </a:ext>
            </a:extLst>
          </p:cNvPr>
          <p:cNvGrpSpPr/>
          <p:nvPr userDrawn="1"/>
        </p:nvGrpSpPr>
        <p:grpSpPr>
          <a:xfrm>
            <a:off x="7126224" y="3309365"/>
            <a:ext cx="384655" cy="2460981"/>
            <a:chOff x="7126224" y="3309365"/>
            <a:chExt cx="384655" cy="2460981"/>
          </a:xfrm>
        </p:grpSpPr>
        <p:sp>
          <p:nvSpPr>
            <p:cNvPr id="2" name="Oval 1">
              <a:extLst>
                <a:ext uri="{FF2B5EF4-FFF2-40B4-BE49-F238E27FC236}">
                  <a16:creationId xmlns:a16="http://schemas.microsoft.com/office/drawing/2014/main" id="{FD5B1909-5CEB-40CD-A577-236362AE423F}"/>
                </a:ext>
              </a:extLst>
            </p:cNvPr>
            <p:cNvSpPr/>
            <p:nvPr userDrawn="1"/>
          </p:nvSpPr>
          <p:spPr>
            <a:xfrm>
              <a:off x="7128634" y="3309365"/>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CDFEC847-A2A2-42BE-BE9F-F8B10273BB99}"/>
                </a:ext>
              </a:extLst>
            </p:cNvPr>
            <p:cNvSpPr/>
            <p:nvPr userDrawn="1"/>
          </p:nvSpPr>
          <p:spPr>
            <a:xfrm>
              <a:off x="7128634" y="5388101"/>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537D479-7003-4CD8-819A-20BD68E22B5F}"/>
                </a:ext>
              </a:extLst>
            </p:cNvPr>
            <p:cNvSpPr/>
            <p:nvPr userDrawn="1"/>
          </p:nvSpPr>
          <p:spPr>
            <a:xfrm>
              <a:off x="7126224" y="3505200"/>
              <a:ext cx="384048" cy="2097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0D6B7853-2BD6-44C4-A714-4EA375151CA3}"/>
              </a:ext>
            </a:extLst>
          </p:cNvPr>
          <p:cNvGrpSpPr/>
          <p:nvPr userDrawn="1"/>
        </p:nvGrpSpPr>
        <p:grpSpPr>
          <a:xfrm>
            <a:off x="8075577" y="5146040"/>
            <a:ext cx="383868" cy="624915"/>
            <a:chOff x="8075577" y="5146040"/>
            <a:chExt cx="383868" cy="624915"/>
          </a:xfrm>
        </p:grpSpPr>
        <p:sp>
          <p:nvSpPr>
            <p:cNvPr id="8" name="Oval 7">
              <a:extLst>
                <a:ext uri="{FF2B5EF4-FFF2-40B4-BE49-F238E27FC236}">
                  <a16:creationId xmlns:a16="http://schemas.microsoft.com/office/drawing/2014/main" id="{B15BE0D4-1A0F-4372-A3CC-9DDB4BE43ACF}"/>
                </a:ext>
              </a:extLst>
            </p:cNvPr>
            <p:cNvSpPr/>
            <p:nvPr userDrawn="1"/>
          </p:nvSpPr>
          <p:spPr>
            <a:xfrm>
              <a:off x="8076184" y="5146040"/>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8275EBD7-9FCC-4D34-AC9F-33A0E2BBD59D}"/>
                </a:ext>
              </a:extLst>
            </p:cNvPr>
            <p:cNvSpPr/>
            <p:nvPr userDrawn="1"/>
          </p:nvSpPr>
          <p:spPr>
            <a:xfrm>
              <a:off x="8075577" y="5388710"/>
              <a:ext cx="382245" cy="38224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94AE0E3-DAA5-4549-981F-20E9AD0B9AC6}"/>
                </a:ext>
              </a:extLst>
            </p:cNvPr>
            <p:cNvSpPr/>
            <p:nvPr userDrawn="1"/>
          </p:nvSpPr>
          <p:spPr>
            <a:xfrm>
              <a:off x="8077200" y="5309091"/>
              <a:ext cx="382245" cy="2931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Group 31">
            <a:extLst>
              <a:ext uri="{FF2B5EF4-FFF2-40B4-BE49-F238E27FC236}">
                <a16:creationId xmlns:a16="http://schemas.microsoft.com/office/drawing/2014/main" id="{7C5895E5-BA24-4510-836B-16FE13AEE1A0}"/>
              </a:ext>
            </a:extLst>
          </p:cNvPr>
          <p:cNvGrpSpPr/>
          <p:nvPr userDrawn="1"/>
        </p:nvGrpSpPr>
        <p:grpSpPr>
          <a:xfrm>
            <a:off x="9204960" y="4844521"/>
            <a:ext cx="382769" cy="925824"/>
            <a:chOff x="9204960" y="4844521"/>
            <a:chExt cx="382769" cy="925824"/>
          </a:xfrm>
        </p:grpSpPr>
        <p:sp>
          <p:nvSpPr>
            <p:cNvPr id="14" name="Oval 13">
              <a:extLst>
                <a:ext uri="{FF2B5EF4-FFF2-40B4-BE49-F238E27FC236}">
                  <a16:creationId xmlns:a16="http://schemas.microsoft.com/office/drawing/2014/main" id="{08353ED3-6612-4100-AA29-A908DA6CC881}"/>
                </a:ext>
              </a:extLst>
            </p:cNvPr>
            <p:cNvSpPr/>
            <p:nvPr userDrawn="1"/>
          </p:nvSpPr>
          <p:spPr>
            <a:xfrm>
              <a:off x="9205485" y="484452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E637092C-F028-4F1A-9C0D-D21E3FE3924A}"/>
                </a:ext>
              </a:extLst>
            </p:cNvPr>
            <p:cNvSpPr/>
            <p:nvPr userDrawn="1"/>
          </p:nvSpPr>
          <p:spPr>
            <a:xfrm>
              <a:off x="9205485" y="538810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CA2FB49-11AF-467D-BCD2-1CFE3AD75800}"/>
                </a:ext>
              </a:extLst>
            </p:cNvPr>
            <p:cNvSpPr/>
            <p:nvPr userDrawn="1"/>
          </p:nvSpPr>
          <p:spPr>
            <a:xfrm>
              <a:off x="9204960" y="5034280"/>
              <a:ext cx="382245" cy="5679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FDA9C977-B10E-4C9A-BD01-8E73A231146C}"/>
              </a:ext>
            </a:extLst>
          </p:cNvPr>
          <p:cNvGrpSpPr/>
          <p:nvPr userDrawn="1"/>
        </p:nvGrpSpPr>
        <p:grpSpPr>
          <a:xfrm>
            <a:off x="10251440" y="4543552"/>
            <a:ext cx="383407" cy="1226793"/>
            <a:chOff x="10251440" y="4543552"/>
            <a:chExt cx="383407" cy="1226793"/>
          </a:xfrm>
        </p:grpSpPr>
        <p:sp>
          <p:nvSpPr>
            <p:cNvPr id="33" name="Oval 32">
              <a:extLst>
                <a:ext uri="{FF2B5EF4-FFF2-40B4-BE49-F238E27FC236}">
                  <a16:creationId xmlns:a16="http://schemas.microsoft.com/office/drawing/2014/main" id="{57EF7A18-C1A8-4320-8E13-F8F30E4E1830}"/>
                </a:ext>
              </a:extLst>
            </p:cNvPr>
            <p:cNvSpPr/>
            <p:nvPr userDrawn="1"/>
          </p:nvSpPr>
          <p:spPr>
            <a:xfrm>
              <a:off x="10252603" y="4543552"/>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264ECB6E-630B-4A5D-824D-65E8E74C1F7D}"/>
                </a:ext>
              </a:extLst>
            </p:cNvPr>
            <p:cNvSpPr/>
            <p:nvPr userDrawn="1"/>
          </p:nvSpPr>
          <p:spPr>
            <a:xfrm>
              <a:off x="10252603" y="5388101"/>
              <a:ext cx="382244" cy="382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173D37A6-755B-4B56-96AC-FE20FA84FA67}"/>
                </a:ext>
              </a:extLst>
            </p:cNvPr>
            <p:cNvSpPr/>
            <p:nvPr userDrawn="1"/>
          </p:nvSpPr>
          <p:spPr>
            <a:xfrm>
              <a:off x="10251440" y="4734560"/>
              <a:ext cx="382244" cy="867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8" name="Straight Connector 37">
            <a:extLst>
              <a:ext uri="{FF2B5EF4-FFF2-40B4-BE49-F238E27FC236}">
                <a16:creationId xmlns:a16="http://schemas.microsoft.com/office/drawing/2014/main" id="{4249FC41-EC49-41DF-970B-21D5671AEB52}"/>
              </a:ext>
            </a:extLst>
          </p:cNvPr>
          <p:cNvCxnSpPr>
            <a:cxnSpLocks/>
          </p:cNvCxnSpPr>
          <p:nvPr userDrawn="1"/>
        </p:nvCxnSpPr>
        <p:spPr>
          <a:xfrm>
            <a:off x="6619992" y="5466949"/>
            <a:ext cx="4641647"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9" name="Straight Connector 38">
            <a:extLst>
              <a:ext uri="{FF2B5EF4-FFF2-40B4-BE49-F238E27FC236}">
                <a16:creationId xmlns:a16="http://schemas.microsoft.com/office/drawing/2014/main" id="{F1CA12FA-2D7D-47FE-A874-43928D2FA62E}"/>
              </a:ext>
            </a:extLst>
          </p:cNvPr>
          <p:cNvCxnSpPr>
            <a:cxnSpLocks/>
          </p:cNvCxnSpPr>
          <p:nvPr userDrawn="1"/>
        </p:nvCxnSpPr>
        <p:spPr>
          <a:xfrm>
            <a:off x="6616473" y="5148297"/>
            <a:ext cx="4637689"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Straight Connector 39">
            <a:extLst>
              <a:ext uri="{FF2B5EF4-FFF2-40B4-BE49-F238E27FC236}">
                <a16:creationId xmlns:a16="http://schemas.microsoft.com/office/drawing/2014/main" id="{DB7A6FB2-C3AB-410B-900F-C701023EFD49}"/>
              </a:ext>
            </a:extLst>
          </p:cNvPr>
          <p:cNvCxnSpPr>
            <a:cxnSpLocks/>
          </p:cNvCxnSpPr>
          <p:nvPr userDrawn="1"/>
        </p:nvCxnSpPr>
        <p:spPr>
          <a:xfrm>
            <a:off x="6617860" y="4838878"/>
            <a:ext cx="4585661"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1" name="Straight Connector 40">
            <a:extLst>
              <a:ext uri="{FF2B5EF4-FFF2-40B4-BE49-F238E27FC236}">
                <a16:creationId xmlns:a16="http://schemas.microsoft.com/office/drawing/2014/main" id="{2A538CA5-33C7-459E-A721-C1B2662D250D}"/>
              </a:ext>
            </a:extLst>
          </p:cNvPr>
          <p:cNvCxnSpPr>
            <a:cxnSpLocks/>
          </p:cNvCxnSpPr>
          <p:nvPr userDrawn="1"/>
        </p:nvCxnSpPr>
        <p:spPr>
          <a:xfrm>
            <a:off x="6629923" y="4525080"/>
            <a:ext cx="4585536"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2" name="Straight Connector 41">
            <a:extLst>
              <a:ext uri="{FF2B5EF4-FFF2-40B4-BE49-F238E27FC236}">
                <a16:creationId xmlns:a16="http://schemas.microsoft.com/office/drawing/2014/main" id="{6B1F0293-3036-4F71-8131-55EA7EFECD95}"/>
              </a:ext>
            </a:extLst>
          </p:cNvPr>
          <p:cNvCxnSpPr>
            <a:cxnSpLocks/>
          </p:cNvCxnSpPr>
          <p:nvPr userDrawn="1"/>
        </p:nvCxnSpPr>
        <p:spPr>
          <a:xfrm>
            <a:off x="6621943" y="3605365"/>
            <a:ext cx="4573598"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Straight Connector 42">
            <a:extLst>
              <a:ext uri="{FF2B5EF4-FFF2-40B4-BE49-F238E27FC236}">
                <a16:creationId xmlns:a16="http://schemas.microsoft.com/office/drawing/2014/main" id="{71FFB88A-4675-459B-9E14-D2469E2F0A42}"/>
              </a:ext>
            </a:extLst>
          </p:cNvPr>
          <p:cNvCxnSpPr>
            <a:cxnSpLocks/>
          </p:cNvCxnSpPr>
          <p:nvPr userDrawn="1"/>
        </p:nvCxnSpPr>
        <p:spPr>
          <a:xfrm>
            <a:off x="6616473" y="4229277"/>
            <a:ext cx="4598986"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4" name="Straight Connector 43">
            <a:extLst>
              <a:ext uri="{FF2B5EF4-FFF2-40B4-BE49-F238E27FC236}">
                <a16:creationId xmlns:a16="http://schemas.microsoft.com/office/drawing/2014/main" id="{46C0DD26-65C6-4E98-AC43-B68B3E5C7210}"/>
              </a:ext>
            </a:extLst>
          </p:cNvPr>
          <p:cNvCxnSpPr>
            <a:cxnSpLocks/>
          </p:cNvCxnSpPr>
          <p:nvPr userDrawn="1"/>
        </p:nvCxnSpPr>
        <p:spPr>
          <a:xfrm>
            <a:off x="6641861" y="3924477"/>
            <a:ext cx="4573598"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5" name="Straight Connector 44">
            <a:extLst>
              <a:ext uri="{FF2B5EF4-FFF2-40B4-BE49-F238E27FC236}">
                <a16:creationId xmlns:a16="http://schemas.microsoft.com/office/drawing/2014/main" id="{95567767-FF1B-48C9-8F8A-ED66C4EE3CF8}"/>
              </a:ext>
            </a:extLst>
          </p:cNvPr>
          <p:cNvCxnSpPr>
            <a:cxnSpLocks/>
          </p:cNvCxnSpPr>
          <p:nvPr userDrawn="1"/>
        </p:nvCxnSpPr>
        <p:spPr>
          <a:xfrm>
            <a:off x="6626526" y="3281657"/>
            <a:ext cx="4588933"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 name="Straight Connector 45">
            <a:extLst>
              <a:ext uri="{FF2B5EF4-FFF2-40B4-BE49-F238E27FC236}">
                <a16:creationId xmlns:a16="http://schemas.microsoft.com/office/drawing/2014/main" id="{F416680E-FAC7-4E32-A129-F63CBF640564}"/>
              </a:ext>
            </a:extLst>
          </p:cNvPr>
          <p:cNvCxnSpPr>
            <a:cxnSpLocks/>
          </p:cNvCxnSpPr>
          <p:nvPr userDrawn="1"/>
        </p:nvCxnSpPr>
        <p:spPr>
          <a:xfrm flipV="1">
            <a:off x="6563296" y="5754064"/>
            <a:ext cx="4652163" cy="2132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AD0BA14B-04A8-4946-A4D1-8FDED31A11E8}"/>
              </a:ext>
            </a:extLst>
          </p:cNvPr>
          <p:cNvSpPr txBox="1"/>
          <p:nvPr userDrawn="1"/>
        </p:nvSpPr>
        <p:spPr>
          <a:xfrm>
            <a:off x="1636352" y="5363661"/>
            <a:ext cx="962851" cy="307777"/>
          </a:xfrm>
          <a:prstGeom prst="rect">
            <a:avLst/>
          </a:prstGeom>
          <a:noFill/>
        </p:spPr>
        <p:txBody>
          <a:bodyPr wrap="square" rtlCol="0">
            <a:spAutoFit/>
          </a:bodyPr>
          <a:lstStyle/>
          <a:p>
            <a:r>
              <a:rPr lang="en-US" sz="1400" b="0" dirty="0">
                <a:solidFill>
                  <a:schemeClr val="bg1"/>
                </a:solidFill>
              </a:rPr>
              <a:t>0-4</a:t>
            </a:r>
          </a:p>
        </p:txBody>
      </p:sp>
      <p:sp>
        <p:nvSpPr>
          <p:cNvPr id="48" name="TextBox 47">
            <a:extLst>
              <a:ext uri="{FF2B5EF4-FFF2-40B4-BE49-F238E27FC236}">
                <a16:creationId xmlns:a16="http://schemas.microsoft.com/office/drawing/2014/main" id="{C37F4582-EE47-46A9-B16F-61524E9AEA40}"/>
              </a:ext>
            </a:extLst>
          </p:cNvPr>
          <p:cNvSpPr txBox="1"/>
          <p:nvPr userDrawn="1"/>
        </p:nvSpPr>
        <p:spPr>
          <a:xfrm>
            <a:off x="2278347" y="5363383"/>
            <a:ext cx="962851" cy="307777"/>
          </a:xfrm>
          <a:prstGeom prst="rect">
            <a:avLst/>
          </a:prstGeom>
          <a:noFill/>
        </p:spPr>
        <p:txBody>
          <a:bodyPr wrap="square" rtlCol="0">
            <a:spAutoFit/>
          </a:bodyPr>
          <a:lstStyle/>
          <a:p>
            <a:r>
              <a:rPr lang="en-US" sz="1400" b="0" dirty="0">
                <a:solidFill>
                  <a:schemeClr val="bg1"/>
                </a:solidFill>
              </a:rPr>
              <a:t>5-9</a:t>
            </a:r>
          </a:p>
        </p:txBody>
      </p:sp>
      <p:sp>
        <p:nvSpPr>
          <p:cNvPr id="49" name="TextBox 48">
            <a:extLst>
              <a:ext uri="{FF2B5EF4-FFF2-40B4-BE49-F238E27FC236}">
                <a16:creationId xmlns:a16="http://schemas.microsoft.com/office/drawing/2014/main" id="{52E988FA-E6E5-464B-86F3-B11EDB5EE457}"/>
              </a:ext>
            </a:extLst>
          </p:cNvPr>
          <p:cNvSpPr txBox="1"/>
          <p:nvPr userDrawn="1"/>
        </p:nvSpPr>
        <p:spPr>
          <a:xfrm>
            <a:off x="2881579" y="5353495"/>
            <a:ext cx="962851" cy="307777"/>
          </a:xfrm>
          <a:prstGeom prst="rect">
            <a:avLst/>
          </a:prstGeom>
          <a:noFill/>
        </p:spPr>
        <p:txBody>
          <a:bodyPr wrap="square" rtlCol="0">
            <a:spAutoFit/>
          </a:bodyPr>
          <a:lstStyle/>
          <a:p>
            <a:r>
              <a:rPr lang="en-US" sz="1400" b="0" dirty="0">
                <a:solidFill>
                  <a:schemeClr val="bg1"/>
                </a:solidFill>
              </a:rPr>
              <a:t>10-14</a:t>
            </a:r>
          </a:p>
        </p:txBody>
      </p:sp>
      <p:sp>
        <p:nvSpPr>
          <p:cNvPr id="50" name="TextBox 49">
            <a:extLst>
              <a:ext uri="{FF2B5EF4-FFF2-40B4-BE49-F238E27FC236}">
                <a16:creationId xmlns:a16="http://schemas.microsoft.com/office/drawing/2014/main" id="{AA22A173-4A54-4122-B802-34771A482BE5}"/>
              </a:ext>
            </a:extLst>
          </p:cNvPr>
          <p:cNvSpPr txBox="1"/>
          <p:nvPr userDrawn="1"/>
        </p:nvSpPr>
        <p:spPr>
          <a:xfrm>
            <a:off x="3534555" y="5343063"/>
            <a:ext cx="962851" cy="307777"/>
          </a:xfrm>
          <a:prstGeom prst="rect">
            <a:avLst/>
          </a:prstGeom>
          <a:noFill/>
        </p:spPr>
        <p:txBody>
          <a:bodyPr wrap="square" rtlCol="0">
            <a:spAutoFit/>
          </a:bodyPr>
          <a:lstStyle/>
          <a:p>
            <a:r>
              <a:rPr lang="en-US" sz="1400" b="0" dirty="0">
                <a:solidFill>
                  <a:schemeClr val="bg1"/>
                </a:solidFill>
              </a:rPr>
              <a:t>15-19</a:t>
            </a:r>
          </a:p>
        </p:txBody>
      </p:sp>
      <p:sp>
        <p:nvSpPr>
          <p:cNvPr id="51" name="TextBox 50">
            <a:extLst>
              <a:ext uri="{FF2B5EF4-FFF2-40B4-BE49-F238E27FC236}">
                <a16:creationId xmlns:a16="http://schemas.microsoft.com/office/drawing/2014/main" id="{86B06DE3-2A4F-40B0-87F4-BADE760B4791}"/>
              </a:ext>
            </a:extLst>
          </p:cNvPr>
          <p:cNvSpPr txBox="1"/>
          <p:nvPr userDrawn="1"/>
        </p:nvSpPr>
        <p:spPr>
          <a:xfrm>
            <a:off x="4245166" y="5351817"/>
            <a:ext cx="962851" cy="307777"/>
          </a:xfrm>
          <a:prstGeom prst="rect">
            <a:avLst/>
          </a:prstGeom>
          <a:noFill/>
        </p:spPr>
        <p:txBody>
          <a:bodyPr wrap="square" rtlCol="0">
            <a:spAutoFit/>
          </a:bodyPr>
          <a:lstStyle/>
          <a:p>
            <a:r>
              <a:rPr lang="en-US" sz="1400" b="0" dirty="0">
                <a:solidFill>
                  <a:schemeClr val="bg1"/>
                </a:solidFill>
              </a:rPr>
              <a:t>20+</a:t>
            </a:r>
          </a:p>
        </p:txBody>
      </p:sp>
      <p:sp>
        <p:nvSpPr>
          <p:cNvPr id="52" name="TextBox 51">
            <a:extLst>
              <a:ext uri="{FF2B5EF4-FFF2-40B4-BE49-F238E27FC236}">
                <a16:creationId xmlns:a16="http://schemas.microsoft.com/office/drawing/2014/main" id="{8FF75402-7452-4F4B-B615-D50FEA79BA0B}"/>
              </a:ext>
            </a:extLst>
          </p:cNvPr>
          <p:cNvSpPr txBox="1"/>
          <p:nvPr userDrawn="1"/>
        </p:nvSpPr>
        <p:spPr>
          <a:xfrm>
            <a:off x="6224410" y="5603168"/>
            <a:ext cx="382198" cy="261610"/>
          </a:xfrm>
          <a:prstGeom prst="rect">
            <a:avLst/>
          </a:prstGeom>
          <a:noFill/>
        </p:spPr>
        <p:txBody>
          <a:bodyPr wrap="square" rtlCol="0">
            <a:spAutoFit/>
          </a:bodyPr>
          <a:lstStyle/>
          <a:p>
            <a:r>
              <a:rPr lang="en-US" sz="1100" b="0" dirty="0">
                <a:solidFill>
                  <a:schemeClr val="bg1"/>
                </a:solidFill>
              </a:rPr>
              <a:t>25</a:t>
            </a:r>
          </a:p>
        </p:txBody>
      </p:sp>
      <p:sp>
        <p:nvSpPr>
          <p:cNvPr id="53" name="TextBox 52">
            <a:extLst>
              <a:ext uri="{FF2B5EF4-FFF2-40B4-BE49-F238E27FC236}">
                <a16:creationId xmlns:a16="http://schemas.microsoft.com/office/drawing/2014/main" id="{243FE340-BC09-4A68-A22D-FB0623DC612E}"/>
              </a:ext>
            </a:extLst>
          </p:cNvPr>
          <p:cNvSpPr txBox="1"/>
          <p:nvPr userDrawn="1"/>
        </p:nvSpPr>
        <p:spPr>
          <a:xfrm>
            <a:off x="6209877" y="5301246"/>
            <a:ext cx="962851" cy="261610"/>
          </a:xfrm>
          <a:prstGeom prst="rect">
            <a:avLst/>
          </a:prstGeom>
          <a:noFill/>
        </p:spPr>
        <p:txBody>
          <a:bodyPr wrap="square" rtlCol="0">
            <a:spAutoFit/>
          </a:bodyPr>
          <a:lstStyle/>
          <a:p>
            <a:r>
              <a:rPr lang="en-US" sz="1100" b="0" dirty="0">
                <a:solidFill>
                  <a:schemeClr val="bg1"/>
                </a:solidFill>
              </a:rPr>
              <a:t>26</a:t>
            </a:r>
          </a:p>
        </p:txBody>
      </p:sp>
      <p:sp>
        <p:nvSpPr>
          <p:cNvPr id="54" name="TextBox 53">
            <a:extLst>
              <a:ext uri="{FF2B5EF4-FFF2-40B4-BE49-F238E27FC236}">
                <a16:creationId xmlns:a16="http://schemas.microsoft.com/office/drawing/2014/main" id="{2A085576-803E-42FA-B0A7-807FA906C627}"/>
              </a:ext>
            </a:extLst>
          </p:cNvPr>
          <p:cNvSpPr txBox="1"/>
          <p:nvPr userDrawn="1"/>
        </p:nvSpPr>
        <p:spPr>
          <a:xfrm>
            <a:off x="6209603" y="5002085"/>
            <a:ext cx="962851" cy="430887"/>
          </a:xfrm>
          <a:prstGeom prst="rect">
            <a:avLst/>
          </a:prstGeom>
          <a:noFill/>
        </p:spPr>
        <p:txBody>
          <a:bodyPr wrap="square" rtlCol="0">
            <a:spAutoFit/>
          </a:bodyPr>
          <a:lstStyle/>
          <a:p>
            <a:r>
              <a:rPr lang="en-US" sz="1100" b="0" dirty="0">
                <a:solidFill>
                  <a:schemeClr val="bg1"/>
                </a:solidFill>
              </a:rPr>
              <a:t>27</a:t>
            </a:r>
          </a:p>
          <a:p>
            <a:endParaRPr lang="en-US" sz="1100" b="0" dirty="0">
              <a:solidFill>
                <a:schemeClr val="bg1"/>
              </a:solidFill>
            </a:endParaRPr>
          </a:p>
        </p:txBody>
      </p:sp>
      <p:sp>
        <p:nvSpPr>
          <p:cNvPr id="55" name="TextBox 54">
            <a:extLst>
              <a:ext uri="{FF2B5EF4-FFF2-40B4-BE49-F238E27FC236}">
                <a16:creationId xmlns:a16="http://schemas.microsoft.com/office/drawing/2014/main" id="{91D5CA79-633B-468B-9557-77181EC8B9C9}"/>
              </a:ext>
            </a:extLst>
          </p:cNvPr>
          <p:cNvSpPr txBox="1"/>
          <p:nvPr userDrawn="1"/>
        </p:nvSpPr>
        <p:spPr>
          <a:xfrm>
            <a:off x="6224409" y="4379861"/>
            <a:ext cx="962851" cy="261610"/>
          </a:xfrm>
          <a:prstGeom prst="rect">
            <a:avLst/>
          </a:prstGeom>
          <a:noFill/>
        </p:spPr>
        <p:txBody>
          <a:bodyPr wrap="square" rtlCol="0">
            <a:spAutoFit/>
          </a:bodyPr>
          <a:lstStyle/>
          <a:p>
            <a:r>
              <a:rPr lang="en-US" sz="1100" b="0" dirty="0">
                <a:solidFill>
                  <a:schemeClr val="bg1"/>
                </a:solidFill>
              </a:rPr>
              <a:t>29</a:t>
            </a:r>
          </a:p>
        </p:txBody>
      </p:sp>
      <p:sp>
        <p:nvSpPr>
          <p:cNvPr id="56" name="TextBox 55">
            <a:extLst>
              <a:ext uri="{FF2B5EF4-FFF2-40B4-BE49-F238E27FC236}">
                <a16:creationId xmlns:a16="http://schemas.microsoft.com/office/drawing/2014/main" id="{D121C898-3177-4ECE-A640-057960A87EB1}"/>
              </a:ext>
            </a:extLst>
          </p:cNvPr>
          <p:cNvSpPr txBox="1"/>
          <p:nvPr userDrawn="1"/>
        </p:nvSpPr>
        <p:spPr>
          <a:xfrm>
            <a:off x="6204948" y="4084060"/>
            <a:ext cx="962851" cy="261610"/>
          </a:xfrm>
          <a:prstGeom prst="rect">
            <a:avLst/>
          </a:prstGeom>
          <a:noFill/>
        </p:spPr>
        <p:txBody>
          <a:bodyPr wrap="square" rtlCol="0">
            <a:spAutoFit/>
          </a:bodyPr>
          <a:lstStyle/>
          <a:p>
            <a:r>
              <a:rPr lang="en-US" sz="1100" b="0" dirty="0">
                <a:solidFill>
                  <a:schemeClr val="bg1"/>
                </a:solidFill>
              </a:rPr>
              <a:t>30</a:t>
            </a:r>
          </a:p>
        </p:txBody>
      </p:sp>
      <p:cxnSp>
        <p:nvCxnSpPr>
          <p:cNvPr id="64" name="Straight Connector 63">
            <a:extLst>
              <a:ext uri="{FF2B5EF4-FFF2-40B4-BE49-F238E27FC236}">
                <a16:creationId xmlns:a16="http://schemas.microsoft.com/office/drawing/2014/main" id="{2A7E21DC-9B7C-4F15-B02D-EDE4D21EBBCA}"/>
              </a:ext>
            </a:extLst>
          </p:cNvPr>
          <p:cNvCxnSpPr>
            <a:cxnSpLocks/>
          </p:cNvCxnSpPr>
          <p:nvPr userDrawn="1"/>
        </p:nvCxnSpPr>
        <p:spPr>
          <a:xfrm>
            <a:off x="6606608" y="3009184"/>
            <a:ext cx="4588933" cy="0"/>
          </a:xfrm>
          <a:prstGeom prst="line">
            <a:avLst/>
          </a:prstGeom>
          <a:ln w="19050" cap="flat" cmpd="sng" algn="ctr">
            <a:solidFill>
              <a:schemeClr val="bg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5" name="TextBox 64">
            <a:extLst>
              <a:ext uri="{FF2B5EF4-FFF2-40B4-BE49-F238E27FC236}">
                <a16:creationId xmlns:a16="http://schemas.microsoft.com/office/drawing/2014/main" id="{67D28BDC-31DC-4CCC-8B95-9570468EBEDF}"/>
              </a:ext>
            </a:extLst>
          </p:cNvPr>
          <p:cNvSpPr txBox="1"/>
          <p:nvPr userDrawn="1"/>
        </p:nvSpPr>
        <p:spPr>
          <a:xfrm>
            <a:off x="6206053" y="4700551"/>
            <a:ext cx="962851" cy="430887"/>
          </a:xfrm>
          <a:prstGeom prst="rect">
            <a:avLst/>
          </a:prstGeom>
          <a:noFill/>
        </p:spPr>
        <p:txBody>
          <a:bodyPr wrap="square" rtlCol="0">
            <a:spAutoFit/>
          </a:bodyPr>
          <a:lstStyle/>
          <a:p>
            <a:r>
              <a:rPr lang="en-US" sz="1100" b="0" dirty="0">
                <a:solidFill>
                  <a:schemeClr val="bg1"/>
                </a:solidFill>
              </a:rPr>
              <a:t>28</a:t>
            </a:r>
          </a:p>
          <a:p>
            <a:endParaRPr lang="en-US" sz="1100" b="0" dirty="0">
              <a:solidFill>
                <a:schemeClr val="bg1"/>
              </a:solidFill>
            </a:endParaRPr>
          </a:p>
        </p:txBody>
      </p:sp>
      <p:sp>
        <p:nvSpPr>
          <p:cNvPr id="66" name="TextBox 65">
            <a:extLst>
              <a:ext uri="{FF2B5EF4-FFF2-40B4-BE49-F238E27FC236}">
                <a16:creationId xmlns:a16="http://schemas.microsoft.com/office/drawing/2014/main" id="{0ABFB7A0-3199-4A02-BE19-17FC9528CF7B}"/>
              </a:ext>
            </a:extLst>
          </p:cNvPr>
          <p:cNvSpPr txBox="1"/>
          <p:nvPr userDrawn="1"/>
        </p:nvSpPr>
        <p:spPr>
          <a:xfrm>
            <a:off x="6220237" y="3784199"/>
            <a:ext cx="962851" cy="261610"/>
          </a:xfrm>
          <a:prstGeom prst="rect">
            <a:avLst/>
          </a:prstGeom>
          <a:noFill/>
        </p:spPr>
        <p:txBody>
          <a:bodyPr wrap="square" rtlCol="0">
            <a:spAutoFit/>
          </a:bodyPr>
          <a:lstStyle/>
          <a:p>
            <a:r>
              <a:rPr lang="en-US" sz="1100" b="0" dirty="0">
                <a:solidFill>
                  <a:schemeClr val="bg1"/>
                </a:solidFill>
              </a:rPr>
              <a:t>31</a:t>
            </a:r>
          </a:p>
        </p:txBody>
      </p:sp>
      <p:sp>
        <p:nvSpPr>
          <p:cNvPr id="67" name="TextBox 66">
            <a:extLst>
              <a:ext uri="{FF2B5EF4-FFF2-40B4-BE49-F238E27FC236}">
                <a16:creationId xmlns:a16="http://schemas.microsoft.com/office/drawing/2014/main" id="{A759A87E-0085-44B5-8408-16BEB374F81C}"/>
              </a:ext>
            </a:extLst>
          </p:cNvPr>
          <p:cNvSpPr txBox="1"/>
          <p:nvPr userDrawn="1"/>
        </p:nvSpPr>
        <p:spPr>
          <a:xfrm>
            <a:off x="6222845" y="3455890"/>
            <a:ext cx="962851" cy="261610"/>
          </a:xfrm>
          <a:prstGeom prst="rect">
            <a:avLst/>
          </a:prstGeom>
          <a:noFill/>
        </p:spPr>
        <p:txBody>
          <a:bodyPr wrap="square" rtlCol="0">
            <a:spAutoFit/>
          </a:bodyPr>
          <a:lstStyle/>
          <a:p>
            <a:r>
              <a:rPr lang="en-US" sz="1100" b="0" dirty="0">
                <a:solidFill>
                  <a:schemeClr val="bg1"/>
                </a:solidFill>
              </a:rPr>
              <a:t>32</a:t>
            </a:r>
          </a:p>
        </p:txBody>
      </p:sp>
      <p:sp>
        <p:nvSpPr>
          <p:cNvPr id="68" name="TextBox 67">
            <a:extLst>
              <a:ext uri="{FF2B5EF4-FFF2-40B4-BE49-F238E27FC236}">
                <a16:creationId xmlns:a16="http://schemas.microsoft.com/office/drawing/2014/main" id="{730226F9-E983-418E-9DA5-372FD87211AC}"/>
              </a:ext>
            </a:extLst>
          </p:cNvPr>
          <p:cNvSpPr txBox="1"/>
          <p:nvPr userDrawn="1"/>
        </p:nvSpPr>
        <p:spPr>
          <a:xfrm>
            <a:off x="6215054" y="3146348"/>
            <a:ext cx="962851" cy="261610"/>
          </a:xfrm>
          <a:prstGeom prst="rect">
            <a:avLst/>
          </a:prstGeom>
          <a:noFill/>
        </p:spPr>
        <p:txBody>
          <a:bodyPr wrap="square" rtlCol="0">
            <a:spAutoFit/>
          </a:bodyPr>
          <a:lstStyle/>
          <a:p>
            <a:r>
              <a:rPr lang="en-US" sz="1100" b="0" dirty="0">
                <a:solidFill>
                  <a:schemeClr val="bg1"/>
                </a:solidFill>
              </a:rPr>
              <a:t>33</a:t>
            </a:r>
          </a:p>
        </p:txBody>
      </p:sp>
      <p:sp>
        <p:nvSpPr>
          <p:cNvPr id="69" name="TextBox 68">
            <a:extLst>
              <a:ext uri="{FF2B5EF4-FFF2-40B4-BE49-F238E27FC236}">
                <a16:creationId xmlns:a16="http://schemas.microsoft.com/office/drawing/2014/main" id="{2CDD96FD-CB76-42D6-BFD0-6D39A0B620CB}"/>
              </a:ext>
            </a:extLst>
          </p:cNvPr>
          <p:cNvSpPr txBox="1"/>
          <p:nvPr userDrawn="1"/>
        </p:nvSpPr>
        <p:spPr>
          <a:xfrm>
            <a:off x="6216103" y="2855527"/>
            <a:ext cx="962851" cy="261610"/>
          </a:xfrm>
          <a:prstGeom prst="rect">
            <a:avLst/>
          </a:prstGeom>
          <a:noFill/>
        </p:spPr>
        <p:txBody>
          <a:bodyPr wrap="square" rtlCol="0">
            <a:spAutoFit/>
          </a:bodyPr>
          <a:lstStyle/>
          <a:p>
            <a:r>
              <a:rPr lang="en-US" sz="1100" b="0" dirty="0">
                <a:solidFill>
                  <a:schemeClr val="bg1"/>
                </a:solidFill>
              </a:rPr>
              <a:t>34</a:t>
            </a:r>
          </a:p>
        </p:txBody>
      </p:sp>
      <p:sp>
        <p:nvSpPr>
          <p:cNvPr id="70" name="TextBox 69">
            <a:extLst>
              <a:ext uri="{FF2B5EF4-FFF2-40B4-BE49-F238E27FC236}">
                <a16:creationId xmlns:a16="http://schemas.microsoft.com/office/drawing/2014/main" id="{07900701-5761-4427-B135-838E6DB69D5F}"/>
              </a:ext>
            </a:extLst>
          </p:cNvPr>
          <p:cNvSpPr txBox="1"/>
          <p:nvPr userDrawn="1"/>
        </p:nvSpPr>
        <p:spPr>
          <a:xfrm>
            <a:off x="6902219" y="5902784"/>
            <a:ext cx="962851" cy="338554"/>
          </a:xfrm>
          <a:prstGeom prst="rect">
            <a:avLst/>
          </a:prstGeom>
          <a:noFill/>
        </p:spPr>
        <p:txBody>
          <a:bodyPr wrap="square" rtlCol="0">
            <a:spAutoFit/>
          </a:bodyPr>
          <a:lstStyle/>
          <a:p>
            <a:r>
              <a:rPr lang="en-US" sz="1600" b="0" dirty="0">
                <a:solidFill>
                  <a:schemeClr val="bg1"/>
                </a:solidFill>
              </a:rPr>
              <a:t>1</a:t>
            </a:r>
            <a:r>
              <a:rPr lang="en-US" sz="1600" b="0" baseline="30000" dirty="0">
                <a:solidFill>
                  <a:schemeClr val="bg1"/>
                </a:solidFill>
              </a:rPr>
              <a:t>st</a:t>
            </a:r>
            <a:r>
              <a:rPr lang="en-US" sz="1600" b="0" dirty="0">
                <a:solidFill>
                  <a:schemeClr val="bg1"/>
                </a:solidFill>
              </a:rPr>
              <a:t> Job</a:t>
            </a:r>
          </a:p>
        </p:txBody>
      </p:sp>
      <p:sp>
        <p:nvSpPr>
          <p:cNvPr id="71" name="TextBox 70">
            <a:extLst>
              <a:ext uri="{FF2B5EF4-FFF2-40B4-BE49-F238E27FC236}">
                <a16:creationId xmlns:a16="http://schemas.microsoft.com/office/drawing/2014/main" id="{42AF3A0F-E89F-4BBB-8E5B-F7B176768104}"/>
              </a:ext>
            </a:extLst>
          </p:cNvPr>
          <p:cNvSpPr txBox="1"/>
          <p:nvPr userDrawn="1"/>
        </p:nvSpPr>
        <p:spPr>
          <a:xfrm>
            <a:off x="7914463" y="5911078"/>
            <a:ext cx="962851" cy="338554"/>
          </a:xfrm>
          <a:prstGeom prst="rect">
            <a:avLst/>
          </a:prstGeom>
          <a:noFill/>
        </p:spPr>
        <p:txBody>
          <a:bodyPr wrap="square" rtlCol="0">
            <a:spAutoFit/>
          </a:bodyPr>
          <a:lstStyle/>
          <a:p>
            <a:r>
              <a:rPr lang="en-US" sz="1600" b="0" dirty="0">
                <a:solidFill>
                  <a:schemeClr val="bg1"/>
                </a:solidFill>
              </a:rPr>
              <a:t>2nd Job</a:t>
            </a:r>
          </a:p>
        </p:txBody>
      </p:sp>
      <p:sp>
        <p:nvSpPr>
          <p:cNvPr id="72" name="TextBox 71">
            <a:extLst>
              <a:ext uri="{FF2B5EF4-FFF2-40B4-BE49-F238E27FC236}">
                <a16:creationId xmlns:a16="http://schemas.microsoft.com/office/drawing/2014/main" id="{E21F947E-EDD0-4E7F-AF26-BDD1C57622F7}"/>
              </a:ext>
            </a:extLst>
          </p:cNvPr>
          <p:cNvSpPr txBox="1"/>
          <p:nvPr userDrawn="1"/>
        </p:nvSpPr>
        <p:spPr>
          <a:xfrm>
            <a:off x="9024413" y="5905664"/>
            <a:ext cx="962851" cy="338554"/>
          </a:xfrm>
          <a:prstGeom prst="rect">
            <a:avLst/>
          </a:prstGeom>
          <a:noFill/>
        </p:spPr>
        <p:txBody>
          <a:bodyPr wrap="square" rtlCol="0">
            <a:spAutoFit/>
          </a:bodyPr>
          <a:lstStyle/>
          <a:p>
            <a:r>
              <a:rPr lang="en-US" sz="1600" b="0" dirty="0">
                <a:solidFill>
                  <a:schemeClr val="bg1"/>
                </a:solidFill>
              </a:rPr>
              <a:t>3rd Job</a:t>
            </a:r>
          </a:p>
        </p:txBody>
      </p:sp>
      <p:sp>
        <p:nvSpPr>
          <p:cNvPr id="73" name="TextBox 72">
            <a:extLst>
              <a:ext uri="{FF2B5EF4-FFF2-40B4-BE49-F238E27FC236}">
                <a16:creationId xmlns:a16="http://schemas.microsoft.com/office/drawing/2014/main" id="{A073B950-6102-43E8-9544-DCC5EAC8DC1C}"/>
              </a:ext>
            </a:extLst>
          </p:cNvPr>
          <p:cNvSpPr txBox="1"/>
          <p:nvPr userDrawn="1"/>
        </p:nvSpPr>
        <p:spPr>
          <a:xfrm>
            <a:off x="10097715" y="5933588"/>
            <a:ext cx="962851" cy="338554"/>
          </a:xfrm>
          <a:prstGeom prst="rect">
            <a:avLst/>
          </a:prstGeom>
          <a:noFill/>
        </p:spPr>
        <p:txBody>
          <a:bodyPr wrap="square" rtlCol="0">
            <a:spAutoFit/>
          </a:bodyPr>
          <a:lstStyle/>
          <a:p>
            <a:r>
              <a:rPr lang="en-US" sz="1600" b="0" dirty="0">
                <a:solidFill>
                  <a:schemeClr val="bg1"/>
                </a:solidFill>
              </a:rPr>
              <a:t>4th Job</a:t>
            </a:r>
          </a:p>
        </p:txBody>
      </p:sp>
    </p:spTree>
    <p:extLst>
      <p:ext uri="{BB962C8B-B14F-4D97-AF65-F5344CB8AC3E}">
        <p14:creationId xmlns:p14="http://schemas.microsoft.com/office/powerpoint/2010/main" val="1149532555"/>
      </p:ext>
    </p:extLst>
  </p:cSld>
  <p:clrMapOvr>
    <a:masterClrMapping/>
  </p:clrMapOvr>
  <p:extLst>
    <p:ext uri="{DCECCB84-F9BA-43D5-87BE-67443E8EF086}">
      <p15:sldGuideLst xmlns:p15="http://schemas.microsoft.com/office/powerpoint/2012/main">
        <p15:guide id="1" orient="horz" pos="1440" userDrawn="1">
          <p15:clr>
            <a:srgbClr val="FBAE40"/>
          </p15:clr>
        </p15:guide>
        <p15:guide id="2" pos="38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3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636608" y="555585"/>
            <a:ext cx="10898563" cy="5706319"/>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3503" y="717631"/>
            <a:ext cx="12195503" cy="6858000"/>
          </a:xfrm>
          <a:prstGeom prst="rect">
            <a:avLst/>
          </a:prstGeom>
          <a:noFill/>
        </p:spPr>
      </p:pic>
      <p:sp>
        <p:nvSpPr>
          <p:cNvPr id="12" name="TextBox 11"/>
          <p:cNvSpPr txBox="1"/>
          <p:nvPr userDrawn="1"/>
        </p:nvSpPr>
        <p:spPr>
          <a:xfrm>
            <a:off x="5581904" y="-1491488"/>
            <a:ext cx="7168896" cy="9325630"/>
          </a:xfrm>
          <a:prstGeom prst="rect">
            <a:avLst/>
          </a:prstGeom>
          <a:noFill/>
        </p:spPr>
        <p:txBody>
          <a:bodyPr wrap="square" rtlCol="0">
            <a:spAutoFit/>
          </a:bodyPr>
          <a:lstStyle/>
          <a:p>
            <a:r>
              <a:rPr lang="en-US" sz="60000" dirty="0">
                <a:solidFill>
                  <a:schemeClr val="bg1"/>
                </a:solidFill>
                <a:latin typeface="Graphik Bold" panose="020B0803030202060203" pitchFamily="34" charset="0"/>
              </a:rPr>
              <a:t>?</a:t>
            </a:r>
          </a:p>
        </p:txBody>
      </p:sp>
      <p:sp>
        <p:nvSpPr>
          <p:cNvPr id="13" name="Text Placeholder 16"/>
          <p:cNvSpPr>
            <a:spLocks noGrp="1"/>
          </p:cNvSpPr>
          <p:nvPr>
            <p:ph type="body" sz="quarter" idx="14" hasCustomPrompt="1"/>
          </p:nvPr>
        </p:nvSpPr>
        <p:spPr>
          <a:xfrm>
            <a:off x="3591624" y="2996557"/>
            <a:ext cx="2834641" cy="1981200"/>
          </a:xfrm>
        </p:spPr>
        <p:txBody>
          <a:bodyPr>
            <a:noAutofit/>
          </a:bodyPr>
          <a:lstStyle>
            <a:lvl1pPr marL="0" indent="0" algn="r" rtl="1">
              <a:buNone/>
              <a:defRPr sz="60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Tree>
    <p:extLst>
      <p:ext uri="{BB962C8B-B14F-4D97-AF65-F5344CB8AC3E}">
        <p14:creationId xmlns:p14="http://schemas.microsoft.com/office/powerpoint/2010/main" val="16250158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1_Vertical Title and Text">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F3B5FB0-D83B-4E4D-9DB8-9AFF2553697E}"/>
              </a:ext>
            </a:extLst>
          </p:cNvPr>
          <p:cNvSpPr/>
          <p:nvPr userDrawn="1"/>
        </p:nvSpPr>
        <p:spPr>
          <a:xfrm>
            <a:off x="0" y="0"/>
            <a:ext cx="12192000" cy="6858000"/>
          </a:xfrm>
          <a:prstGeom prst="rect">
            <a:avLst/>
          </a:prstGeom>
          <a:solidFill>
            <a:srgbClr val="2F55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Picture 66">
            <a:extLst>
              <a:ext uri="{FF2B5EF4-FFF2-40B4-BE49-F238E27FC236}">
                <a16:creationId xmlns:a16="http://schemas.microsoft.com/office/drawing/2014/main" id="{C1DA5B45-8B55-4648-A445-599DE435A651}"/>
              </a:ext>
            </a:extLst>
          </p:cNvPr>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t="20096"/>
          <a:stretch/>
        </p:blipFill>
        <p:spPr>
          <a:xfrm>
            <a:off x="-1" y="0"/>
            <a:ext cx="12195503" cy="6858000"/>
          </a:xfrm>
          <a:prstGeom prst="rect">
            <a:avLst/>
          </a:prstGeom>
          <a:noFill/>
        </p:spPr>
      </p:pic>
      <p:sp>
        <p:nvSpPr>
          <p:cNvPr id="68" name="Rectangle 67">
            <a:extLst>
              <a:ext uri="{FF2B5EF4-FFF2-40B4-BE49-F238E27FC236}">
                <a16:creationId xmlns:a16="http://schemas.microsoft.com/office/drawing/2014/main" id="{50D76022-B4B9-434A-9FCC-E12F39BBA5B2}"/>
              </a:ext>
            </a:extLst>
          </p:cNvPr>
          <p:cNvSpPr/>
          <p:nvPr userDrawn="1"/>
        </p:nvSpPr>
        <p:spPr>
          <a:xfrm>
            <a:off x="5161280" y="1857829"/>
            <a:ext cx="6319519" cy="3614716"/>
          </a:xfrm>
          <a:prstGeom prst="rect">
            <a:avLst/>
          </a:prstGeom>
          <a:solidFill>
            <a:srgbClr val="2F5597"/>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0" name="Straight Connector 69">
            <a:extLst>
              <a:ext uri="{FF2B5EF4-FFF2-40B4-BE49-F238E27FC236}">
                <a16:creationId xmlns:a16="http://schemas.microsoft.com/office/drawing/2014/main" id="{56EB8FD5-D176-4611-BE96-096934BA3DA4}"/>
              </a:ext>
            </a:extLst>
          </p:cNvPr>
          <p:cNvCxnSpPr/>
          <p:nvPr userDrawn="1"/>
        </p:nvCxnSpPr>
        <p:spPr>
          <a:xfrm flipH="1">
            <a:off x="734133" y="5458031"/>
            <a:ext cx="48102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528389C1-7246-4196-8A5D-37042171E0B5}"/>
              </a:ext>
            </a:extLst>
          </p:cNvPr>
          <p:cNvSpPr/>
          <p:nvPr userDrawn="1"/>
        </p:nvSpPr>
        <p:spPr>
          <a:xfrm>
            <a:off x="6248399" y="5225143"/>
            <a:ext cx="1313544" cy="595086"/>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0" hasCustomPrompt="1"/>
          </p:nvPr>
        </p:nvSpPr>
        <p:spPr>
          <a:xfrm>
            <a:off x="6248400" y="2479675"/>
            <a:ext cx="4846320" cy="1787525"/>
          </a:xfrm>
        </p:spPr>
        <p:txBody>
          <a:bodyPr>
            <a:normAutofit/>
          </a:bodyPr>
          <a:lstStyle>
            <a:lvl1pPr marL="0" indent="0">
              <a:spcBef>
                <a:spcPts val="0"/>
              </a:spcBef>
              <a:buSzPts val="4400"/>
              <a:buFont typeface="Arial" panose="020B0604020202020204" pitchFamily="34" charset="0"/>
              <a:buNone/>
              <a:defRPr lang="en-US" sz="2400" dirty="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marL="0" indent="0">
              <a:spcBef>
                <a:spcPts val="0"/>
              </a:spcBef>
              <a:buSzPts val="4400"/>
              <a:buFont typeface="Arial" panose="020B0604020202020204" pitchFamily="34" charset="0"/>
              <a:buNone/>
            </a:pPr>
            <a:r>
              <a:rPr lang="en-US" sz="2400" dirty="0" err="1">
                <a:solidFill>
                  <a:schemeClr val="bg1"/>
                </a:solidFill>
                <a:latin typeface="+mj-lt"/>
              </a:rPr>
              <a:t>Celential</a:t>
            </a:r>
            <a:r>
              <a:rPr lang="en-US" sz="2400" dirty="0">
                <a:solidFill>
                  <a:schemeClr val="bg1"/>
                </a:solidFill>
                <a:latin typeface="+mj-lt"/>
              </a:rPr>
              <a:t> is a startup in Silicon Valley that offers an AI-based recruiting service that assists with sourcing, vetting and recruiting with a focus on software engineers.</a:t>
            </a:r>
          </a:p>
          <a:p>
            <a:pPr marL="0" indent="0">
              <a:spcBef>
                <a:spcPts val="0"/>
              </a:spcBef>
              <a:buSzPts val="4400"/>
              <a:buFont typeface="Arial" panose="020B0604020202020204" pitchFamily="34" charset="0"/>
              <a:buNone/>
            </a:pPr>
            <a:endParaRPr lang="en-US" sz="2400" dirty="0">
              <a:solidFill>
                <a:schemeClr val="bg1"/>
              </a:solidFill>
              <a:latin typeface="+mj-lt"/>
            </a:endParaRPr>
          </a:p>
        </p:txBody>
      </p:sp>
      <p:sp>
        <p:nvSpPr>
          <p:cNvPr id="73" name="Text Placeholder 16"/>
          <p:cNvSpPr>
            <a:spLocks noGrp="1"/>
          </p:cNvSpPr>
          <p:nvPr>
            <p:ph type="body" sz="quarter" idx="15" hasCustomPrompt="1"/>
          </p:nvPr>
        </p:nvSpPr>
        <p:spPr>
          <a:xfrm>
            <a:off x="1347800" y="4401493"/>
            <a:ext cx="2834641" cy="531571"/>
          </a:xfrm>
        </p:spPr>
        <p:txBody>
          <a:bodyPr>
            <a:noAutofit/>
          </a:bodyPr>
          <a:lstStyle>
            <a:lvl1pPr marL="0" indent="0" algn="l" rtl="1">
              <a:buNone/>
              <a:defRPr sz="32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p>
          <a:p>
            <a:pPr lvl="0"/>
            <a:endParaRPr lang="fa-IR" dirty="0"/>
          </a:p>
        </p:txBody>
      </p:sp>
      <p:sp>
        <p:nvSpPr>
          <p:cNvPr id="74" name="Text Placeholder 16"/>
          <p:cNvSpPr>
            <a:spLocks noGrp="1"/>
          </p:cNvSpPr>
          <p:nvPr>
            <p:ph type="body" sz="quarter" idx="16" hasCustomPrompt="1"/>
          </p:nvPr>
        </p:nvSpPr>
        <p:spPr>
          <a:xfrm>
            <a:off x="1347800" y="4988530"/>
            <a:ext cx="3376601" cy="531571"/>
          </a:xfrm>
        </p:spPr>
        <p:txBody>
          <a:bodyPr>
            <a:noAutofit/>
          </a:bodyPr>
          <a:lstStyle>
            <a:lvl1pPr marL="0" indent="0" algn="l" rtl="1">
              <a:buNone/>
              <a:defRPr sz="44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p>
          <a:p>
            <a:pPr lvl="0"/>
            <a:endParaRPr lang="fa-IR" dirty="0"/>
          </a:p>
        </p:txBody>
      </p:sp>
      <p:sp>
        <p:nvSpPr>
          <p:cNvPr id="75" name="Text Placeholder 2"/>
          <p:cNvSpPr>
            <a:spLocks noGrp="1"/>
          </p:cNvSpPr>
          <p:nvPr>
            <p:ph type="body" sz="quarter" idx="17" hasCustomPrompt="1"/>
          </p:nvPr>
        </p:nvSpPr>
        <p:spPr>
          <a:xfrm>
            <a:off x="6268720" y="4541520"/>
            <a:ext cx="4846320" cy="1552871"/>
          </a:xfrm>
        </p:spPr>
        <p:txBody>
          <a:bodyPr>
            <a:normAutofit/>
          </a:bodyPr>
          <a:lstStyle>
            <a:lvl1pPr marL="0" indent="0">
              <a:spcBef>
                <a:spcPts val="0"/>
              </a:spcBef>
              <a:buSzPts val="4400"/>
              <a:buFont typeface="Arial" panose="020B0604020202020204" pitchFamily="34" charset="0"/>
              <a:buNone/>
              <a:defRPr lang="en-US" sz="2400" dirty="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marL="0" indent="0">
              <a:spcBef>
                <a:spcPts val="0"/>
              </a:spcBef>
              <a:buSzPts val="4400"/>
              <a:buFont typeface="Arial" panose="020B0604020202020204" pitchFamily="34" charset="0"/>
              <a:buNone/>
            </a:pPr>
            <a:r>
              <a:rPr lang="en-US" sz="2400" dirty="0" err="1">
                <a:solidFill>
                  <a:schemeClr val="bg1"/>
                </a:solidFill>
                <a:latin typeface="+mj-lt"/>
              </a:rPr>
              <a:t>Celential’s</a:t>
            </a:r>
            <a:r>
              <a:rPr lang="en-US" sz="2400" dirty="0">
                <a:solidFill>
                  <a:schemeClr val="bg1"/>
                </a:solidFill>
                <a:latin typeface="+mj-lt"/>
              </a:rPr>
              <a:t> deep talent graph includes 3M+ software engineers in North America.</a:t>
            </a:r>
          </a:p>
        </p:txBody>
      </p:sp>
      <p:sp>
        <p:nvSpPr>
          <p:cNvPr id="12" name="Text Placeholder 16">
            <a:extLst>
              <a:ext uri="{FF2B5EF4-FFF2-40B4-BE49-F238E27FC236}">
                <a16:creationId xmlns:a16="http://schemas.microsoft.com/office/drawing/2014/main" id="{60982494-A079-4A3B-A33B-A6134AB5419A}"/>
              </a:ext>
            </a:extLst>
          </p:cNvPr>
          <p:cNvSpPr>
            <a:spLocks noGrp="1"/>
          </p:cNvSpPr>
          <p:nvPr>
            <p:ph type="body" sz="quarter" idx="18" hasCustomPrompt="1"/>
          </p:nvPr>
        </p:nvSpPr>
        <p:spPr>
          <a:xfrm>
            <a:off x="1347800" y="899763"/>
            <a:ext cx="2834641" cy="531571"/>
          </a:xfrm>
        </p:spPr>
        <p:txBody>
          <a:bodyPr>
            <a:noAutofit/>
          </a:bodyPr>
          <a:lstStyle>
            <a:lvl1pPr marL="0" indent="0" algn="l" rtl="1">
              <a:buNone/>
              <a:defRPr sz="1600" b="1">
                <a:solidFill>
                  <a:schemeClr val="bg1"/>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Your Logo Here!</a:t>
            </a:r>
          </a:p>
          <a:p>
            <a:pPr lvl="0"/>
            <a:endParaRPr lang="fa-IR" dirty="0"/>
          </a:p>
        </p:txBody>
      </p:sp>
    </p:spTree>
    <p:extLst>
      <p:ext uri="{BB962C8B-B14F-4D97-AF65-F5344CB8AC3E}">
        <p14:creationId xmlns:p14="http://schemas.microsoft.com/office/powerpoint/2010/main" val="3096640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B4448AF-DBB8-4668-A785-9347E7F22C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86" t="20096"/>
          <a:stretch/>
        </p:blipFill>
        <p:spPr>
          <a:xfrm>
            <a:off x="-48289" y="0"/>
            <a:ext cx="12288578" cy="6858000"/>
          </a:xfrm>
          <a:prstGeom prst="rect">
            <a:avLst/>
          </a:prstGeom>
          <a:noFill/>
        </p:spPr>
      </p:pic>
      <p:sp>
        <p:nvSpPr>
          <p:cNvPr id="8" name="Rectangle 7">
            <a:extLst>
              <a:ext uri="{FF2B5EF4-FFF2-40B4-BE49-F238E27FC236}">
                <a16:creationId xmlns:a16="http://schemas.microsoft.com/office/drawing/2014/main" id="{DDE1B55E-6408-43BE-85E2-836B5DDE9C70}"/>
              </a:ext>
            </a:extLst>
          </p:cNvPr>
          <p:cNvSpPr/>
          <p:nvPr userDrawn="1"/>
        </p:nvSpPr>
        <p:spPr>
          <a:xfrm>
            <a:off x="562354" y="740229"/>
            <a:ext cx="5083690" cy="2188164"/>
          </a:xfrm>
          <a:prstGeom prst="rect">
            <a:avLst/>
          </a:prstGeom>
          <a:solidFill>
            <a:schemeClr val="bg1"/>
          </a:solidFill>
          <a:ln>
            <a:noFill/>
          </a:ln>
          <a:effectLst>
            <a:outerShdw blurRad="241300" dist="88900" dir="6660000" sx="98000" sy="98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43C73838-441F-48FD-926B-A6979EAC6694}"/>
              </a:ext>
            </a:extLst>
          </p:cNvPr>
          <p:cNvCxnSpPr>
            <a:cxnSpLocks/>
          </p:cNvCxnSpPr>
          <p:nvPr userDrawn="1"/>
        </p:nvCxnSpPr>
        <p:spPr>
          <a:xfrm flipH="1">
            <a:off x="6652624" y="1936014"/>
            <a:ext cx="2" cy="629806"/>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0C1DA17-4275-4457-BA85-328EB78E890F}"/>
              </a:ext>
            </a:extLst>
          </p:cNvPr>
          <p:cNvCxnSpPr>
            <a:cxnSpLocks/>
          </p:cNvCxnSpPr>
          <p:nvPr userDrawn="1"/>
        </p:nvCxnSpPr>
        <p:spPr>
          <a:xfrm rot="16200000" flipH="1">
            <a:off x="1214789" y="5842118"/>
            <a:ext cx="2" cy="629806"/>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sp>
        <p:nvSpPr>
          <p:cNvPr id="15" name="Picture Placeholder 14"/>
          <p:cNvSpPr>
            <a:spLocks noGrp="1"/>
          </p:cNvSpPr>
          <p:nvPr>
            <p:ph type="pic" sz="quarter" idx="13"/>
          </p:nvPr>
        </p:nvSpPr>
        <p:spPr>
          <a:xfrm>
            <a:off x="6867525" y="3535363"/>
            <a:ext cx="4603750" cy="2620962"/>
          </a:xfrm>
        </p:spPr>
        <p:txBody>
          <a:bodyPr/>
          <a:lstStyle/>
          <a:p>
            <a:endParaRPr lang="fa-IR"/>
          </a:p>
        </p:txBody>
      </p:sp>
      <p:sp>
        <p:nvSpPr>
          <p:cNvPr id="17" name="Text Placeholder 16"/>
          <p:cNvSpPr>
            <a:spLocks noGrp="1"/>
          </p:cNvSpPr>
          <p:nvPr>
            <p:ph type="body" sz="quarter" idx="14" hasCustomPrompt="1"/>
          </p:nvPr>
        </p:nvSpPr>
        <p:spPr>
          <a:xfrm>
            <a:off x="6867525" y="1849120"/>
            <a:ext cx="4583113" cy="1219518"/>
          </a:xfrm>
        </p:spPr>
        <p:txBody>
          <a:bodyPr>
            <a:noAutofit/>
          </a:bodyPr>
          <a:lstStyle>
            <a:lvl1pPr marL="0" indent="0">
              <a:buNone/>
              <a:defRPr sz="6000" b="1">
                <a:solidFill>
                  <a:srgbClr val="2F5597"/>
                </a:solidFill>
                <a:latin typeface="Franklin Gothic Demi" panose="020B07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a:t>
            </a:r>
            <a:endParaRPr lang="fa-IR" dirty="0"/>
          </a:p>
        </p:txBody>
      </p:sp>
      <p:sp>
        <p:nvSpPr>
          <p:cNvPr id="18" name="Text Placeholder 16"/>
          <p:cNvSpPr>
            <a:spLocks noGrp="1"/>
          </p:cNvSpPr>
          <p:nvPr>
            <p:ph type="body" sz="quarter" idx="15" hasCustomPrompt="1"/>
          </p:nvPr>
        </p:nvSpPr>
        <p:spPr>
          <a:xfrm>
            <a:off x="2463678" y="919379"/>
            <a:ext cx="2961743" cy="1143951"/>
          </a:xfrm>
        </p:spPr>
        <p:txBody>
          <a:bodyPr>
            <a:noAutofit/>
          </a:bodyPr>
          <a:lstStyle>
            <a:lvl1pPr marL="0" indent="0">
              <a:buNone/>
              <a:defRPr sz="8000" b="1">
                <a:solidFill>
                  <a:srgbClr val="2F55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n%</a:t>
            </a:r>
            <a:endParaRPr lang="fa-IR" dirty="0"/>
          </a:p>
        </p:txBody>
      </p:sp>
      <p:sp>
        <p:nvSpPr>
          <p:cNvPr id="19" name="Text Placeholder 16"/>
          <p:cNvSpPr>
            <a:spLocks noGrp="1"/>
          </p:cNvSpPr>
          <p:nvPr>
            <p:ph type="body" sz="quarter" idx="16" hasCustomPrompt="1"/>
          </p:nvPr>
        </p:nvSpPr>
        <p:spPr>
          <a:xfrm>
            <a:off x="2463679" y="2093810"/>
            <a:ext cx="3176642" cy="395390"/>
          </a:xfrm>
        </p:spPr>
        <p:txBody>
          <a:bodyPr>
            <a:noAutofit/>
          </a:bodyPr>
          <a:lstStyle>
            <a:lvl1pPr marL="0" indent="0">
              <a:buNone/>
              <a:defRPr sz="2000" b="1">
                <a:solidFill>
                  <a:srgbClr val="2F5597"/>
                </a:solidFill>
                <a:latin typeface="Franklin Gothic Book" panose="020B0503020102020204" pitchFamily="34" charset="0"/>
              </a:defRPr>
            </a:lvl1pPr>
            <a:lvl2pPr marL="457200" indent="0">
              <a:buNone/>
              <a:defRPr sz="7200" b="1">
                <a:solidFill>
                  <a:srgbClr val="2F5597"/>
                </a:solidFill>
                <a:latin typeface="Franklin Gothic Book" panose="020B0503020102020204" pitchFamily="34" charset="0"/>
              </a:defRPr>
            </a:lvl2pPr>
            <a:lvl3pPr marL="914400" indent="0">
              <a:buNone/>
              <a:defRPr sz="7200" b="1">
                <a:solidFill>
                  <a:srgbClr val="2F5597"/>
                </a:solidFill>
                <a:latin typeface="Franklin Gothic Book" panose="020B0503020102020204" pitchFamily="34" charset="0"/>
              </a:defRPr>
            </a:lvl3pPr>
            <a:lvl4pPr marL="1371600" indent="0">
              <a:buNone/>
              <a:defRPr sz="7200" b="1">
                <a:solidFill>
                  <a:srgbClr val="2F5597"/>
                </a:solidFill>
                <a:latin typeface="Franklin Gothic Book" panose="020B0503020102020204" pitchFamily="34" charset="0"/>
              </a:defRPr>
            </a:lvl4pPr>
            <a:lvl5pPr marL="1828800" indent="0">
              <a:buNone/>
              <a:defRPr sz="7200" b="1">
                <a:solidFill>
                  <a:srgbClr val="2F5597"/>
                </a:solidFill>
                <a:latin typeface="Franklin Gothic Book" panose="020B0503020102020204" pitchFamily="34" charset="0"/>
              </a:defRPr>
            </a:lvl5pPr>
          </a:lstStyle>
          <a:p>
            <a:pPr lvl="0"/>
            <a:r>
              <a:rPr lang="en-US" dirty="0"/>
              <a:t>Lorem Ipsum dolor sit </a:t>
            </a:r>
            <a:r>
              <a:rPr lang="en-US" dirty="0" err="1"/>
              <a:t>amet</a:t>
            </a:r>
            <a:endParaRPr lang="fa-IR" dirty="0"/>
          </a:p>
        </p:txBody>
      </p:sp>
      <p:sp>
        <p:nvSpPr>
          <p:cNvPr id="20" name="Text Placeholder 12"/>
          <p:cNvSpPr>
            <a:spLocks noGrp="1"/>
          </p:cNvSpPr>
          <p:nvPr>
            <p:ph type="body" sz="quarter" idx="10" hasCustomPrompt="1"/>
          </p:nvPr>
        </p:nvSpPr>
        <p:spPr>
          <a:xfrm>
            <a:off x="562354" y="3535363"/>
            <a:ext cx="5083690" cy="780007"/>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
        <p:nvSpPr>
          <p:cNvPr id="14" name="Graphic 15">
            <a:extLst>
              <a:ext uri="{FF2B5EF4-FFF2-40B4-BE49-F238E27FC236}">
                <a16:creationId xmlns:a16="http://schemas.microsoft.com/office/drawing/2014/main" id="{2AF2C1BA-914A-4DD1-B515-BF8623A1BE83}"/>
              </a:ext>
            </a:extLst>
          </p:cNvPr>
          <p:cNvSpPr/>
          <p:nvPr userDrawn="1"/>
        </p:nvSpPr>
        <p:spPr>
          <a:xfrm>
            <a:off x="899887" y="1080027"/>
            <a:ext cx="1580961" cy="1115470"/>
          </a:xfrm>
          <a:custGeom>
            <a:avLst/>
            <a:gdLst>
              <a:gd name="connsiteX0" fmla="*/ 2909920 w 3536570"/>
              <a:gd name="connsiteY0" fmla="*/ 1337473 h 2735030"/>
              <a:gd name="connsiteX1" fmla="*/ 2738470 w 3536570"/>
              <a:gd name="connsiteY1" fmla="*/ 1427961 h 2735030"/>
              <a:gd name="connsiteX2" fmla="*/ 1812640 w 3536570"/>
              <a:gd name="connsiteY2" fmla="*/ 1922308 h 2735030"/>
              <a:gd name="connsiteX3" fmla="*/ 1722153 w 3536570"/>
              <a:gd name="connsiteY3" fmla="*/ 1921356 h 2735030"/>
              <a:gd name="connsiteX4" fmla="*/ 952533 w 3536570"/>
              <a:gd name="connsiteY4" fmla="*/ 1509876 h 2735030"/>
              <a:gd name="connsiteX5" fmla="*/ 914433 w 3536570"/>
              <a:gd name="connsiteY5" fmla="*/ 1490826 h 2735030"/>
              <a:gd name="connsiteX6" fmla="*/ 912528 w 3536570"/>
              <a:gd name="connsiteY6" fmla="*/ 1524163 h 2735030"/>
              <a:gd name="connsiteX7" fmla="*/ 911575 w 3536570"/>
              <a:gd name="connsiteY7" fmla="*/ 1706091 h 2735030"/>
              <a:gd name="connsiteX8" fmla="*/ 963010 w 3536570"/>
              <a:gd name="connsiteY8" fmla="*/ 1797531 h 2735030"/>
              <a:gd name="connsiteX9" fmla="*/ 1052545 w 3536570"/>
              <a:gd name="connsiteY9" fmla="*/ 2108998 h 2735030"/>
              <a:gd name="connsiteX10" fmla="*/ 1044925 w 3536570"/>
              <a:gd name="connsiteY10" fmla="*/ 2164243 h 2735030"/>
              <a:gd name="connsiteX11" fmla="*/ 1082073 w 3536570"/>
              <a:gd name="connsiteY11" fmla="*/ 2624301 h 2735030"/>
              <a:gd name="connsiteX12" fmla="*/ 1051593 w 3536570"/>
              <a:gd name="connsiteY12" fmla="*/ 2671926 h 2735030"/>
              <a:gd name="connsiteX13" fmla="*/ 657258 w 3536570"/>
              <a:gd name="connsiteY13" fmla="*/ 2670973 h 2735030"/>
              <a:gd name="connsiteX14" fmla="*/ 628683 w 3536570"/>
              <a:gd name="connsiteY14" fmla="*/ 2618586 h 2735030"/>
              <a:gd name="connsiteX15" fmla="*/ 667735 w 3536570"/>
              <a:gd name="connsiteY15" fmla="*/ 2155671 h 2735030"/>
              <a:gd name="connsiteX16" fmla="*/ 662973 w 3536570"/>
              <a:gd name="connsiteY16" fmla="*/ 2116618 h 2735030"/>
              <a:gd name="connsiteX17" fmla="*/ 617253 w 3536570"/>
              <a:gd name="connsiteY17" fmla="*/ 1994698 h 2735030"/>
              <a:gd name="connsiteX18" fmla="*/ 512478 w 3536570"/>
              <a:gd name="connsiteY18" fmla="*/ 1994698 h 2735030"/>
              <a:gd name="connsiteX19" fmla="*/ 512478 w 3536570"/>
              <a:gd name="connsiteY19" fmla="*/ 1953741 h 2735030"/>
              <a:gd name="connsiteX20" fmla="*/ 513430 w 3536570"/>
              <a:gd name="connsiteY20" fmla="*/ 1307946 h 2735030"/>
              <a:gd name="connsiteX21" fmla="*/ 483903 w 3536570"/>
              <a:gd name="connsiteY21" fmla="*/ 1259368 h 2735030"/>
              <a:gd name="connsiteX22" fmla="*/ 43848 w 3536570"/>
              <a:gd name="connsiteY22" fmla="*/ 1025053 h 2735030"/>
              <a:gd name="connsiteX23" fmla="*/ 33 w 3536570"/>
              <a:gd name="connsiteY23" fmla="*/ 965998 h 2735030"/>
              <a:gd name="connsiteX24" fmla="*/ 42895 w 3536570"/>
              <a:gd name="connsiteY24" fmla="*/ 909801 h 2735030"/>
              <a:gd name="connsiteX25" fmla="*/ 1729773 w 3536570"/>
              <a:gd name="connsiteY25" fmla="*/ 10641 h 2735030"/>
              <a:gd name="connsiteX26" fmla="*/ 1806925 w 3536570"/>
              <a:gd name="connsiteY26" fmla="*/ 10641 h 2735030"/>
              <a:gd name="connsiteX27" fmla="*/ 3493803 w 3536570"/>
              <a:gd name="connsiteY27" fmla="*/ 911706 h 2735030"/>
              <a:gd name="connsiteX28" fmla="*/ 3535713 w 3536570"/>
              <a:gd name="connsiteY28" fmla="*/ 967903 h 2735030"/>
              <a:gd name="connsiteX29" fmla="*/ 3492850 w 3536570"/>
              <a:gd name="connsiteY29" fmla="*/ 1026006 h 2735030"/>
              <a:gd name="connsiteX30" fmla="*/ 3051843 w 3536570"/>
              <a:gd name="connsiteY30" fmla="*/ 1259368 h 2735030"/>
              <a:gd name="connsiteX31" fmla="*/ 3023268 w 3536570"/>
              <a:gd name="connsiteY31" fmla="*/ 1308898 h 2735030"/>
              <a:gd name="connsiteX32" fmla="*/ 3024220 w 3536570"/>
              <a:gd name="connsiteY32" fmla="*/ 1971838 h 2735030"/>
              <a:gd name="connsiteX33" fmla="*/ 2984215 w 3536570"/>
              <a:gd name="connsiteY33" fmla="*/ 2053753 h 2735030"/>
              <a:gd name="connsiteX34" fmla="*/ 1934560 w 3536570"/>
              <a:gd name="connsiteY34" fmla="*/ 2445231 h 2735030"/>
              <a:gd name="connsiteX35" fmla="*/ 1145890 w 3536570"/>
              <a:gd name="connsiteY35" fmla="*/ 2359506 h 2735030"/>
              <a:gd name="connsiteX36" fmla="*/ 1123983 w 3536570"/>
              <a:gd name="connsiteY36" fmla="*/ 2350933 h 2735030"/>
              <a:gd name="connsiteX37" fmla="*/ 1157320 w 3536570"/>
              <a:gd name="connsiteY37" fmla="*/ 2247111 h 2735030"/>
              <a:gd name="connsiteX38" fmla="*/ 1329723 w 3536570"/>
              <a:gd name="connsiteY38" fmla="*/ 2290926 h 2735030"/>
              <a:gd name="connsiteX39" fmla="*/ 2881345 w 3536570"/>
              <a:gd name="connsiteY39" fmla="*/ 1988031 h 2735030"/>
              <a:gd name="connsiteX40" fmla="*/ 2909920 w 3536570"/>
              <a:gd name="connsiteY40" fmla="*/ 1929928 h 2735030"/>
              <a:gd name="connsiteX41" fmla="*/ 2909920 w 3536570"/>
              <a:gd name="connsiteY41" fmla="*/ 1376526 h 2735030"/>
              <a:gd name="connsiteX42" fmla="*/ 3358548 w 3536570"/>
              <a:gd name="connsiteY42" fmla="*/ 967903 h 2735030"/>
              <a:gd name="connsiteX43" fmla="*/ 3044223 w 3536570"/>
              <a:gd name="connsiteY43" fmla="*/ 800263 h 2735030"/>
              <a:gd name="connsiteX44" fmla="*/ 1793590 w 3536570"/>
              <a:gd name="connsiteY44" fmla="*/ 133513 h 2735030"/>
              <a:gd name="connsiteX45" fmla="*/ 1745965 w 3536570"/>
              <a:gd name="connsiteY45" fmla="*/ 132561 h 2735030"/>
              <a:gd name="connsiteX46" fmla="*/ 205773 w 3536570"/>
              <a:gd name="connsiteY46" fmla="*/ 952663 h 2735030"/>
              <a:gd name="connsiteX47" fmla="*/ 182913 w 3536570"/>
              <a:gd name="connsiteY47" fmla="*/ 968856 h 2735030"/>
              <a:gd name="connsiteX48" fmla="*/ 198153 w 3536570"/>
              <a:gd name="connsiteY48" fmla="*/ 978381 h 2735030"/>
              <a:gd name="connsiteX49" fmla="*/ 810610 w 3536570"/>
              <a:gd name="connsiteY49" fmla="*/ 1305088 h 2735030"/>
              <a:gd name="connsiteX50" fmla="*/ 859188 w 3536570"/>
              <a:gd name="connsiteY50" fmla="*/ 1300326 h 2735030"/>
              <a:gd name="connsiteX51" fmla="*/ 1368775 w 3536570"/>
              <a:gd name="connsiteY51" fmla="*/ 1028863 h 2735030"/>
              <a:gd name="connsiteX52" fmla="*/ 1558323 w 3536570"/>
              <a:gd name="connsiteY52" fmla="*/ 926946 h 2735030"/>
              <a:gd name="connsiteX53" fmla="*/ 1622140 w 3536570"/>
              <a:gd name="connsiteY53" fmla="*/ 722158 h 2735030"/>
              <a:gd name="connsiteX54" fmla="*/ 1916463 w 3536570"/>
              <a:gd name="connsiteY54" fmla="*/ 723111 h 2735030"/>
              <a:gd name="connsiteX55" fmla="*/ 1915510 w 3536570"/>
              <a:gd name="connsiteY55" fmla="*/ 984096 h 2735030"/>
              <a:gd name="connsiteX56" fmla="*/ 1685958 w 3536570"/>
              <a:gd name="connsiteY56" fmla="*/ 1012671 h 2735030"/>
              <a:gd name="connsiteX57" fmla="*/ 1633570 w 3536570"/>
              <a:gd name="connsiteY57" fmla="*/ 1018386 h 2735030"/>
              <a:gd name="connsiteX58" fmla="*/ 1177323 w 3536570"/>
              <a:gd name="connsiteY58" fmla="*/ 1260321 h 2735030"/>
              <a:gd name="connsiteX59" fmla="*/ 954438 w 3536570"/>
              <a:gd name="connsiteY59" fmla="*/ 1379383 h 2735030"/>
              <a:gd name="connsiteX60" fmla="*/ 984918 w 3536570"/>
              <a:gd name="connsiteY60" fmla="*/ 1397481 h 2735030"/>
              <a:gd name="connsiteX61" fmla="*/ 1722153 w 3536570"/>
              <a:gd name="connsiteY61" fmla="*/ 1792768 h 2735030"/>
              <a:gd name="connsiteX62" fmla="*/ 1815498 w 3536570"/>
              <a:gd name="connsiteY62" fmla="*/ 1791816 h 2735030"/>
              <a:gd name="connsiteX63" fmla="*/ 3189003 w 3536570"/>
              <a:gd name="connsiteY63" fmla="*/ 1058391 h 2735030"/>
              <a:gd name="connsiteX64" fmla="*/ 770605 w 3536570"/>
              <a:gd name="connsiteY64" fmla="*/ 2216631 h 2735030"/>
              <a:gd name="connsiteX65" fmla="*/ 742030 w 3536570"/>
              <a:gd name="connsiteY65" fmla="*/ 2570961 h 2735030"/>
              <a:gd name="connsiteX66" fmla="*/ 758223 w 3536570"/>
              <a:gd name="connsiteY66" fmla="*/ 2594773 h 2735030"/>
              <a:gd name="connsiteX67" fmla="*/ 915385 w 3536570"/>
              <a:gd name="connsiteY67" fmla="*/ 2611918 h 2735030"/>
              <a:gd name="connsiteX68" fmla="*/ 969678 w 3536570"/>
              <a:gd name="connsiteY68" fmla="*/ 2537623 h 2735030"/>
              <a:gd name="connsiteX69" fmla="*/ 968725 w 3536570"/>
              <a:gd name="connsiteY69" fmla="*/ 2469996 h 2735030"/>
              <a:gd name="connsiteX70" fmla="*/ 946818 w 3536570"/>
              <a:gd name="connsiteY70" fmla="*/ 2216631 h 2735030"/>
              <a:gd name="connsiteX71" fmla="*/ 629635 w 3536570"/>
              <a:gd name="connsiteY71" fmla="*/ 1338426 h 2735030"/>
              <a:gd name="connsiteX72" fmla="*/ 629635 w 3536570"/>
              <a:gd name="connsiteY72" fmla="*/ 1951836 h 2735030"/>
              <a:gd name="connsiteX73" fmla="*/ 780130 w 3536570"/>
              <a:gd name="connsiteY73" fmla="*/ 1779433 h 2735030"/>
              <a:gd name="connsiteX74" fmla="*/ 797275 w 3536570"/>
              <a:gd name="connsiteY74" fmla="*/ 1750858 h 2735030"/>
              <a:gd name="connsiteX75" fmla="*/ 797275 w 3536570"/>
              <a:gd name="connsiteY75" fmla="*/ 1447963 h 2735030"/>
              <a:gd name="connsiteX76" fmla="*/ 782988 w 3536570"/>
              <a:gd name="connsiteY76" fmla="*/ 1420341 h 2735030"/>
              <a:gd name="connsiteX77" fmla="*/ 629635 w 3536570"/>
              <a:gd name="connsiteY77" fmla="*/ 1338426 h 2735030"/>
              <a:gd name="connsiteX78" fmla="*/ 969678 w 3536570"/>
              <a:gd name="connsiteY78" fmla="*/ 1994698 h 2735030"/>
              <a:gd name="connsiteX79" fmla="*/ 856330 w 3536570"/>
              <a:gd name="connsiteY79" fmla="*/ 1880398 h 2735030"/>
              <a:gd name="connsiteX80" fmla="*/ 741082 w 3536570"/>
              <a:gd name="connsiteY80" fmla="*/ 1993742 h 2735030"/>
              <a:gd name="connsiteX81" fmla="*/ 854425 w 3536570"/>
              <a:gd name="connsiteY81" fmla="*/ 2108990 h 2735030"/>
              <a:gd name="connsiteX82" fmla="*/ 969674 w 3536570"/>
              <a:gd name="connsiteY82" fmla="*/ 1995647 h 2735030"/>
              <a:gd name="connsiteX83" fmla="*/ 969678 w 3536570"/>
              <a:gd name="connsiteY83" fmla="*/ 1994698 h 2735030"/>
              <a:gd name="connsiteX84" fmla="*/ 1767873 w 3536570"/>
              <a:gd name="connsiteY84" fmla="*/ 918373 h 2735030"/>
              <a:gd name="connsiteX85" fmla="*/ 1863123 w 3536570"/>
              <a:gd name="connsiteY85" fmla="*/ 881226 h 2735030"/>
              <a:gd name="connsiteX86" fmla="*/ 1865028 w 3536570"/>
              <a:gd name="connsiteY86" fmla="*/ 825981 h 2735030"/>
              <a:gd name="connsiteX87" fmla="*/ 1671670 w 3536570"/>
              <a:gd name="connsiteY87" fmla="*/ 825981 h 2735030"/>
              <a:gd name="connsiteX88" fmla="*/ 1673575 w 3536570"/>
              <a:gd name="connsiteY88" fmla="*/ 881226 h 2735030"/>
              <a:gd name="connsiteX89" fmla="*/ 1767873 w 3536570"/>
              <a:gd name="connsiteY89" fmla="*/ 918373 h 273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36570" h="2735030">
                <a:moveTo>
                  <a:pt x="2909920" y="1337473"/>
                </a:moveTo>
                <a:lnTo>
                  <a:pt x="2738470" y="1427961"/>
                </a:lnTo>
                <a:cubicBezTo>
                  <a:pt x="2429860" y="1592743"/>
                  <a:pt x="2121250" y="1756573"/>
                  <a:pt x="1812640" y="1922308"/>
                </a:cubicBezTo>
                <a:cubicBezTo>
                  <a:pt x="1780255" y="1939453"/>
                  <a:pt x="1753585" y="1937548"/>
                  <a:pt x="1722153" y="1921356"/>
                </a:cubicBezTo>
                <a:cubicBezTo>
                  <a:pt x="1465930" y="1783243"/>
                  <a:pt x="1208755" y="1647036"/>
                  <a:pt x="952533" y="1509876"/>
                </a:cubicBezTo>
                <a:lnTo>
                  <a:pt x="914433" y="1490826"/>
                </a:lnTo>
                <a:cubicBezTo>
                  <a:pt x="913480" y="1504161"/>
                  <a:pt x="912528" y="1514638"/>
                  <a:pt x="912528" y="1524163"/>
                </a:cubicBezTo>
                <a:cubicBezTo>
                  <a:pt x="912528" y="1585123"/>
                  <a:pt x="915385" y="1646083"/>
                  <a:pt x="911575" y="1706091"/>
                </a:cubicBezTo>
                <a:cubicBezTo>
                  <a:pt x="908718" y="1749906"/>
                  <a:pt x="917290" y="1775623"/>
                  <a:pt x="963010" y="1797531"/>
                </a:cubicBezTo>
                <a:cubicBezTo>
                  <a:pt x="1079215" y="1852776"/>
                  <a:pt x="1115410" y="1995650"/>
                  <a:pt x="1052545" y="2108998"/>
                </a:cubicBezTo>
                <a:cubicBezTo>
                  <a:pt x="1043847" y="2126027"/>
                  <a:pt x="1041162" y="2145496"/>
                  <a:pt x="1044925" y="2164243"/>
                </a:cubicBezTo>
                <a:cubicBezTo>
                  <a:pt x="1086835" y="2314738"/>
                  <a:pt x="1085883" y="2469996"/>
                  <a:pt x="1082073" y="2624301"/>
                </a:cubicBezTo>
                <a:cubicBezTo>
                  <a:pt x="1078587" y="2643572"/>
                  <a:pt x="1067633" y="2660688"/>
                  <a:pt x="1051593" y="2671926"/>
                </a:cubicBezTo>
                <a:cubicBezTo>
                  <a:pt x="921100" y="2756698"/>
                  <a:pt x="787750" y="2755746"/>
                  <a:pt x="657258" y="2670973"/>
                </a:cubicBezTo>
                <a:cubicBezTo>
                  <a:pt x="640830" y="2658271"/>
                  <a:pt x="630468" y="2639274"/>
                  <a:pt x="628683" y="2618586"/>
                </a:cubicBezTo>
                <a:cubicBezTo>
                  <a:pt x="624873" y="2463328"/>
                  <a:pt x="623920" y="2307118"/>
                  <a:pt x="667735" y="2155671"/>
                </a:cubicBezTo>
                <a:cubicBezTo>
                  <a:pt x="670367" y="2142479"/>
                  <a:pt x="668698" y="2128791"/>
                  <a:pt x="662973" y="2116618"/>
                </a:cubicBezTo>
                <a:cubicBezTo>
                  <a:pt x="649638" y="2077566"/>
                  <a:pt x="633445" y="2039466"/>
                  <a:pt x="617253" y="1994698"/>
                </a:cubicBezTo>
                <a:lnTo>
                  <a:pt x="512478" y="1994698"/>
                </a:lnTo>
                <a:lnTo>
                  <a:pt x="512478" y="1953741"/>
                </a:lnTo>
                <a:cubicBezTo>
                  <a:pt x="512478" y="1738476"/>
                  <a:pt x="512795" y="1523211"/>
                  <a:pt x="513430" y="1307946"/>
                </a:cubicBezTo>
                <a:cubicBezTo>
                  <a:pt x="513430" y="1284133"/>
                  <a:pt x="506763" y="1270798"/>
                  <a:pt x="483903" y="1259368"/>
                </a:cubicBezTo>
                <a:lnTo>
                  <a:pt x="43848" y="1025053"/>
                </a:lnTo>
                <a:cubicBezTo>
                  <a:pt x="19083" y="1012671"/>
                  <a:pt x="-920" y="996478"/>
                  <a:pt x="33" y="965998"/>
                </a:cubicBezTo>
                <a:cubicBezTo>
                  <a:pt x="985" y="935518"/>
                  <a:pt x="19083" y="923136"/>
                  <a:pt x="42895" y="909801"/>
                </a:cubicBezTo>
                <a:lnTo>
                  <a:pt x="1729773" y="10641"/>
                </a:lnTo>
                <a:cubicBezTo>
                  <a:pt x="1753534" y="-3547"/>
                  <a:pt x="1783165" y="-3547"/>
                  <a:pt x="1806925" y="10641"/>
                </a:cubicBezTo>
                <a:lnTo>
                  <a:pt x="3493803" y="911706"/>
                </a:lnTo>
                <a:cubicBezTo>
                  <a:pt x="3514344" y="924500"/>
                  <a:pt x="3529308" y="944566"/>
                  <a:pt x="3535713" y="967903"/>
                </a:cubicBezTo>
                <a:cubicBezTo>
                  <a:pt x="3541428" y="995526"/>
                  <a:pt x="3517615" y="1012671"/>
                  <a:pt x="3492850" y="1026006"/>
                </a:cubicBezTo>
                <a:cubicBezTo>
                  <a:pt x="3346165" y="1103158"/>
                  <a:pt x="3199480" y="1182216"/>
                  <a:pt x="3051843" y="1259368"/>
                </a:cubicBezTo>
                <a:cubicBezTo>
                  <a:pt x="3032580" y="1267929"/>
                  <a:pt x="3021037" y="1287937"/>
                  <a:pt x="3023268" y="1308898"/>
                </a:cubicBezTo>
                <a:cubicBezTo>
                  <a:pt x="3024220" y="1529878"/>
                  <a:pt x="3023268" y="1750858"/>
                  <a:pt x="3024220" y="1971838"/>
                </a:cubicBezTo>
                <a:cubicBezTo>
                  <a:pt x="3026222" y="2004279"/>
                  <a:pt x="3011030" y="2035385"/>
                  <a:pt x="2984215" y="2053753"/>
                </a:cubicBezTo>
                <a:cubicBezTo>
                  <a:pt x="2671795" y="2286163"/>
                  <a:pt x="2323180" y="2418561"/>
                  <a:pt x="1934560" y="2445231"/>
                </a:cubicBezTo>
                <a:cubicBezTo>
                  <a:pt x="1666908" y="2464281"/>
                  <a:pt x="1403065" y="2442373"/>
                  <a:pt x="1145890" y="2359506"/>
                </a:cubicBezTo>
                <a:lnTo>
                  <a:pt x="1123983" y="2350933"/>
                </a:lnTo>
                <a:lnTo>
                  <a:pt x="1157320" y="2247111"/>
                </a:lnTo>
                <a:cubicBezTo>
                  <a:pt x="1216375" y="2261398"/>
                  <a:pt x="1272573" y="2279496"/>
                  <a:pt x="1329723" y="2290926"/>
                </a:cubicBezTo>
                <a:cubicBezTo>
                  <a:pt x="1887888" y="2402368"/>
                  <a:pt x="2408905" y="2320453"/>
                  <a:pt x="2881345" y="1988031"/>
                </a:cubicBezTo>
                <a:cubicBezTo>
                  <a:pt x="2901219" y="1975740"/>
                  <a:pt x="2912318" y="1953171"/>
                  <a:pt x="2909920" y="1929928"/>
                </a:cubicBezTo>
                <a:cubicBezTo>
                  <a:pt x="2908968" y="1745143"/>
                  <a:pt x="2909920" y="1561311"/>
                  <a:pt x="2909920" y="1376526"/>
                </a:cubicBezTo>
                <a:close/>
                <a:moveTo>
                  <a:pt x="3358548" y="967903"/>
                </a:moveTo>
                <a:lnTo>
                  <a:pt x="3044223" y="800263"/>
                </a:lnTo>
                <a:cubicBezTo>
                  <a:pt x="2627663" y="577378"/>
                  <a:pt x="2210785" y="355128"/>
                  <a:pt x="1793590" y="133513"/>
                </a:cubicBezTo>
                <a:cubicBezTo>
                  <a:pt x="1778553" y="126523"/>
                  <a:pt x="1761270" y="126178"/>
                  <a:pt x="1745965" y="132561"/>
                </a:cubicBezTo>
                <a:cubicBezTo>
                  <a:pt x="1232885" y="404976"/>
                  <a:pt x="719488" y="678343"/>
                  <a:pt x="205773" y="952663"/>
                </a:cubicBezTo>
                <a:cubicBezTo>
                  <a:pt x="197654" y="957319"/>
                  <a:pt x="189999" y="962741"/>
                  <a:pt x="182913" y="968856"/>
                </a:cubicBezTo>
                <a:lnTo>
                  <a:pt x="198153" y="978381"/>
                </a:lnTo>
                <a:lnTo>
                  <a:pt x="810610" y="1305088"/>
                </a:lnTo>
                <a:cubicBezTo>
                  <a:pt x="831565" y="1316518"/>
                  <a:pt x="843948" y="1308898"/>
                  <a:pt x="859188" y="1300326"/>
                </a:cubicBezTo>
                <a:lnTo>
                  <a:pt x="1368775" y="1028863"/>
                </a:lnTo>
                <a:lnTo>
                  <a:pt x="1558323" y="926946"/>
                </a:lnTo>
                <a:cubicBezTo>
                  <a:pt x="1525938" y="832648"/>
                  <a:pt x="1544988" y="766926"/>
                  <a:pt x="1622140" y="722158"/>
                </a:cubicBezTo>
                <a:cubicBezTo>
                  <a:pt x="1719295" y="665961"/>
                  <a:pt x="1820260" y="665961"/>
                  <a:pt x="1916463" y="723111"/>
                </a:cubicBezTo>
                <a:cubicBezTo>
                  <a:pt x="2012665" y="780261"/>
                  <a:pt x="2023143" y="918373"/>
                  <a:pt x="1915510" y="984096"/>
                </a:cubicBezTo>
                <a:cubicBezTo>
                  <a:pt x="1844073" y="1028863"/>
                  <a:pt x="1766920" y="1033626"/>
                  <a:pt x="1685958" y="1012671"/>
                </a:cubicBezTo>
                <a:cubicBezTo>
                  <a:pt x="1668343" y="1008753"/>
                  <a:pt x="1649926" y="1010762"/>
                  <a:pt x="1633570" y="1018386"/>
                </a:cubicBezTo>
                <a:cubicBezTo>
                  <a:pt x="1480218" y="1097443"/>
                  <a:pt x="1328770" y="1179358"/>
                  <a:pt x="1177323" y="1260321"/>
                </a:cubicBezTo>
                <a:lnTo>
                  <a:pt x="954438" y="1379383"/>
                </a:lnTo>
                <a:lnTo>
                  <a:pt x="984918" y="1397481"/>
                </a:lnTo>
                <a:cubicBezTo>
                  <a:pt x="1230663" y="1528926"/>
                  <a:pt x="1477360" y="1659418"/>
                  <a:pt x="1722153" y="1792768"/>
                </a:cubicBezTo>
                <a:cubicBezTo>
                  <a:pt x="1757395" y="1811818"/>
                  <a:pt x="1782160" y="1809913"/>
                  <a:pt x="1815498" y="1791816"/>
                </a:cubicBezTo>
                <a:cubicBezTo>
                  <a:pt x="2272698" y="1546071"/>
                  <a:pt x="2730533" y="1301596"/>
                  <a:pt x="3189003" y="1058391"/>
                </a:cubicBezTo>
                <a:close/>
                <a:moveTo>
                  <a:pt x="770605" y="2216631"/>
                </a:moveTo>
                <a:cubicBezTo>
                  <a:pt x="739173" y="2329978"/>
                  <a:pt x="739173" y="2450946"/>
                  <a:pt x="742030" y="2570961"/>
                </a:cubicBezTo>
                <a:cubicBezTo>
                  <a:pt x="743672" y="2580890"/>
                  <a:pt x="749592" y="2589597"/>
                  <a:pt x="758223" y="2594773"/>
                </a:cubicBezTo>
                <a:cubicBezTo>
                  <a:pt x="805442" y="2623611"/>
                  <a:pt x="863059" y="2629897"/>
                  <a:pt x="915385" y="2611918"/>
                </a:cubicBezTo>
                <a:cubicBezTo>
                  <a:pt x="969678" y="2593821"/>
                  <a:pt x="969678" y="2593821"/>
                  <a:pt x="969678" y="2537623"/>
                </a:cubicBezTo>
                <a:cubicBezTo>
                  <a:pt x="969678" y="2514763"/>
                  <a:pt x="970630" y="2491903"/>
                  <a:pt x="968725" y="2469996"/>
                </a:cubicBezTo>
                <a:cubicBezTo>
                  <a:pt x="962058" y="2383318"/>
                  <a:pt x="954438" y="2296641"/>
                  <a:pt x="946818" y="2216631"/>
                </a:cubicBezTo>
                <a:close/>
                <a:moveTo>
                  <a:pt x="629635" y="1338426"/>
                </a:moveTo>
                <a:lnTo>
                  <a:pt x="629635" y="1951836"/>
                </a:lnTo>
                <a:cubicBezTo>
                  <a:pt x="655353" y="1863253"/>
                  <a:pt x="703930" y="1808961"/>
                  <a:pt x="780130" y="1779433"/>
                </a:cubicBezTo>
                <a:cubicBezTo>
                  <a:pt x="789929" y="1773045"/>
                  <a:pt x="796250" y="1762510"/>
                  <a:pt x="797275" y="1750858"/>
                </a:cubicBezTo>
                <a:cubicBezTo>
                  <a:pt x="799180" y="1649893"/>
                  <a:pt x="798228" y="1548928"/>
                  <a:pt x="797275" y="1447963"/>
                </a:cubicBezTo>
                <a:cubicBezTo>
                  <a:pt x="796658" y="1437143"/>
                  <a:pt x="791462" y="1427097"/>
                  <a:pt x="782988" y="1420341"/>
                </a:cubicBezTo>
                <a:cubicBezTo>
                  <a:pt x="733458" y="1392718"/>
                  <a:pt x="682975" y="1367001"/>
                  <a:pt x="629635" y="1338426"/>
                </a:cubicBezTo>
                <a:close/>
                <a:moveTo>
                  <a:pt x="969678" y="1994698"/>
                </a:moveTo>
                <a:cubicBezTo>
                  <a:pt x="968674" y="1932361"/>
                  <a:pt x="918657" y="1881923"/>
                  <a:pt x="856330" y="1880398"/>
                </a:cubicBezTo>
                <a:cubicBezTo>
                  <a:pt x="793206" y="1879872"/>
                  <a:pt x="741608" y="1930618"/>
                  <a:pt x="741082" y="1993742"/>
                </a:cubicBezTo>
                <a:cubicBezTo>
                  <a:pt x="740556" y="2056866"/>
                  <a:pt x="791301" y="2108464"/>
                  <a:pt x="854425" y="2108990"/>
                </a:cubicBezTo>
                <a:cubicBezTo>
                  <a:pt x="917549" y="2109517"/>
                  <a:pt x="969148" y="2058771"/>
                  <a:pt x="969674" y="1995647"/>
                </a:cubicBezTo>
                <a:cubicBezTo>
                  <a:pt x="969676" y="1995330"/>
                  <a:pt x="969678" y="1995014"/>
                  <a:pt x="969678" y="1994698"/>
                </a:cubicBezTo>
                <a:close/>
                <a:moveTo>
                  <a:pt x="1767873" y="918373"/>
                </a:moveTo>
                <a:cubicBezTo>
                  <a:pt x="1801210" y="905991"/>
                  <a:pt x="1834548" y="897418"/>
                  <a:pt x="1863123" y="881226"/>
                </a:cubicBezTo>
                <a:cubicBezTo>
                  <a:pt x="1891698" y="865033"/>
                  <a:pt x="1887888" y="845031"/>
                  <a:pt x="1865028" y="825981"/>
                </a:cubicBezTo>
                <a:cubicBezTo>
                  <a:pt x="1820260" y="786928"/>
                  <a:pt x="1715485" y="786928"/>
                  <a:pt x="1671670" y="825981"/>
                </a:cubicBezTo>
                <a:cubicBezTo>
                  <a:pt x="1648810" y="845983"/>
                  <a:pt x="1647858" y="865986"/>
                  <a:pt x="1673575" y="881226"/>
                </a:cubicBezTo>
                <a:cubicBezTo>
                  <a:pt x="1699293" y="896466"/>
                  <a:pt x="1733583" y="905991"/>
                  <a:pt x="1767873" y="918373"/>
                </a:cubicBezTo>
                <a:close/>
              </a:path>
            </a:pathLst>
          </a:custGeom>
          <a:solidFill>
            <a:srgbClr val="2F5597"/>
          </a:solidFill>
          <a:ln w="9525" cap="flat">
            <a:noFill/>
            <a:prstDash val="solid"/>
            <a:miter/>
          </a:ln>
        </p:spPr>
        <p:txBody>
          <a:bodyPr rtlCol="0" anchor="ctr"/>
          <a:lstStyle/>
          <a:p>
            <a:endParaRPr lang="en-US" dirty="0"/>
          </a:p>
        </p:txBody>
      </p:sp>
      <p:sp>
        <p:nvSpPr>
          <p:cNvPr id="16" name="Text Placeholder 12"/>
          <p:cNvSpPr>
            <a:spLocks noGrp="1"/>
          </p:cNvSpPr>
          <p:nvPr>
            <p:ph type="body" sz="quarter" idx="17" hasCustomPrompt="1"/>
          </p:nvPr>
        </p:nvSpPr>
        <p:spPr>
          <a:xfrm>
            <a:off x="562354" y="4754563"/>
            <a:ext cx="5083690" cy="780003"/>
          </a:xfrm>
        </p:spPr>
        <p:txBody>
          <a:bodyP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lvl1pPr>
            <a:lvl2pPr>
              <a:defRPr sz="1400"/>
            </a:lvl2pPr>
            <a:lvl3pPr>
              <a:defRPr sz="1400"/>
            </a:lvl3pPr>
            <a:lvl4pPr>
              <a:defRPr sz="1400"/>
            </a:lvl4pPr>
            <a:lvl5pPr>
              <a:defRPr sz="14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p>
          <a:p>
            <a:pPr lvl="0"/>
            <a:endParaRPr lang="en-US" dirty="0"/>
          </a:p>
          <a:p>
            <a:pPr lvl="0"/>
            <a:endParaRPr lang="fa-IR" dirty="0"/>
          </a:p>
        </p:txBody>
      </p:sp>
    </p:spTree>
    <p:extLst>
      <p:ext uri="{BB962C8B-B14F-4D97-AF65-F5344CB8AC3E}">
        <p14:creationId xmlns:p14="http://schemas.microsoft.com/office/powerpoint/2010/main" val="2670769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3A1A9EF-B6C5-4DD0-AB75-0AEBD3AC112B}"/>
              </a:ext>
            </a:extLst>
          </p:cNvPr>
          <p:cNvSpPr/>
          <p:nvPr userDrawn="1"/>
        </p:nvSpPr>
        <p:spPr>
          <a:xfrm>
            <a:off x="6340268" y="0"/>
            <a:ext cx="5851732"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4A3479AF-987E-435F-A5F5-BF91032B480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3528" t="20096"/>
          <a:stretch/>
        </p:blipFill>
        <p:spPr>
          <a:xfrm>
            <a:off x="-9249" y="14516"/>
            <a:ext cx="6349517" cy="6858000"/>
          </a:xfrm>
          <a:prstGeom prst="rect">
            <a:avLst/>
          </a:prstGeom>
          <a:noFill/>
        </p:spPr>
      </p:pic>
      <p:sp>
        <p:nvSpPr>
          <p:cNvPr id="12" name="Rectangle 11">
            <a:extLst>
              <a:ext uri="{FF2B5EF4-FFF2-40B4-BE49-F238E27FC236}">
                <a16:creationId xmlns:a16="http://schemas.microsoft.com/office/drawing/2014/main" id="{A87A0524-61FD-43FC-906C-AEF83F46FB83}"/>
              </a:ext>
            </a:extLst>
          </p:cNvPr>
          <p:cNvSpPr/>
          <p:nvPr userDrawn="1"/>
        </p:nvSpPr>
        <p:spPr>
          <a:xfrm>
            <a:off x="6192362" y="867892"/>
            <a:ext cx="860436" cy="302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3" hasCustomPrompt="1"/>
          </p:nvPr>
        </p:nvSpPr>
        <p:spPr>
          <a:xfrm>
            <a:off x="7200704" y="696683"/>
            <a:ext cx="4470400" cy="531845"/>
          </a:xfrm>
        </p:spPr>
        <p:txBody>
          <a:bodyPr>
            <a:noAutofit/>
          </a:bodyPr>
          <a:lstStyle>
            <a:lvl1pPr marL="0" indent="0">
              <a:buNone/>
              <a:defRPr sz="4000" b="1" baseline="0">
                <a:solidFill>
                  <a:schemeClr val="bg1"/>
                </a:solidFill>
                <a:latin typeface="Franklin Gothic Book" panose="020B0503020102020204" pitchFamily="34" charset="0"/>
              </a:defRPr>
            </a:lvl1pPr>
            <a:lvl2pPr>
              <a:defRPr sz="4000" b="1">
                <a:solidFill>
                  <a:schemeClr val="bg1"/>
                </a:solidFill>
                <a:latin typeface="Franklin Gothic Book" panose="020B0503020102020204" pitchFamily="34" charset="0"/>
              </a:defRPr>
            </a:lvl2pPr>
            <a:lvl3pPr>
              <a:defRPr sz="4000" b="1">
                <a:solidFill>
                  <a:schemeClr val="bg1"/>
                </a:solidFill>
                <a:latin typeface="Franklin Gothic Book" panose="020B0503020102020204" pitchFamily="34" charset="0"/>
              </a:defRPr>
            </a:lvl3pPr>
            <a:lvl4pPr>
              <a:defRPr sz="4000" b="1">
                <a:solidFill>
                  <a:schemeClr val="bg1"/>
                </a:solidFill>
                <a:latin typeface="Franklin Gothic Book" panose="020B0503020102020204" pitchFamily="34" charset="0"/>
              </a:defRPr>
            </a:lvl4pPr>
            <a:lvl5pPr>
              <a:defRPr sz="4000" b="1">
                <a:solidFill>
                  <a:schemeClr val="bg1"/>
                </a:solidFill>
                <a:latin typeface="Franklin Gothic Book" panose="020B0503020102020204" pitchFamily="34" charset="0"/>
              </a:defRPr>
            </a:lvl5pPr>
          </a:lstStyle>
          <a:p>
            <a:pPr lvl="0"/>
            <a:r>
              <a:rPr lang="en-US" dirty="0"/>
              <a:t>Lorem Ipsum</a:t>
            </a:r>
            <a:endParaRPr lang="fa-IR" dirty="0"/>
          </a:p>
        </p:txBody>
      </p:sp>
      <p:sp>
        <p:nvSpPr>
          <p:cNvPr id="4" name="Text Placeholder 3"/>
          <p:cNvSpPr>
            <a:spLocks noGrp="1"/>
          </p:cNvSpPr>
          <p:nvPr>
            <p:ph type="body" sz="quarter" idx="14" hasCustomPrompt="1"/>
          </p:nvPr>
        </p:nvSpPr>
        <p:spPr>
          <a:xfrm>
            <a:off x="7200704" y="4780250"/>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19" name="Text Placeholder 3"/>
          <p:cNvSpPr>
            <a:spLocks noGrp="1"/>
          </p:cNvSpPr>
          <p:nvPr>
            <p:ph type="body" sz="quarter" idx="15" hasCustomPrompt="1"/>
          </p:nvPr>
        </p:nvSpPr>
        <p:spPr>
          <a:xfrm>
            <a:off x="7200704" y="1663142"/>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14" name="Text Placeholder 3"/>
          <p:cNvSpPr>
            <a:spLocks noGrp="1"/>
          </p:cNvSpPr>
          <p:nvPr>
            <p:ph type="body" sz="quarter" idx="16" hasCustomPrompt="1"/>
          </p:nvPr>
        </p:nvSpPr>
        <p:spPr>
          <a:xfrm>
            <a:off x="7200704" y="3221696"/>
            <a:ext cx="4470400" cy="1244109"/>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a:solidFill>
                  <a:schemeClr val="bg1"/>
                </a:solidFill>
                <a:latin typeface="+mj-lt"/>
              </a:defRPr>
            </a:lvl1pPr>
            <a:lvl2pPr marL="457200" indent="0">
              <a:buNone/>
              <a:defRPr sz="1600">
                <a:solidFill>
                  <a:schemeClr val="bg1"/>
                </a:solidFill>
                <a:latin typeface="+mj-lt"/>
              </a:defRPr>
            </a:lvl2pPr>
            <a:lvl3pPr marL="914400" indent="0">
              <a:buNone/>
              <a:defRPr sz="1600">
                <a:solidFill>
                  <a:schemeClr val="bg1"/>
                </a:solidFill>
                <a:latin typeface="+mj-lt"/>
              </a:defRPr>
            </a:lvl3pPr>
            <a:lvl4pPr marL="1371600" indent="0">
              <a:buNone/>
              <a:defRPr sz="1600">
                <a:solidFill>
                  <a:schemeClr val="bg1"/>
                </a:solidFill>
                <a:latin typeface="+mj-lt"/>
              </a:defRPr>
            </a:lvl4pPr>
            <a:lvl5pPr marL="1828800" indent="0">
              <a:buNone/>
              <a:defRPr sz="1600">
                <a:solidFill>
                  <a:schemeClr val="bg1"/>
                </a:solidFill>
                <a:latin typeface="+mj-lt"/>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a:t>
            </a:r>
            <a:endParaRPr lang="fa-IR" dirty="0"/>
          </a:p>
        </p:txBody>
      </p:sp>
      <p:sp>
        <p:nvSpPr>
          <p:cNvPr id="2" name="Oval 1"/>
          <p:cNvSpPr/>
          <p:nvPr userDrawn="1"/>
        </p:nvSpPr>
        <p:spPr>
          <a:xfrm>
            <a:off x="5979685" y="1677397"/>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Oval 17"/>
          <p:cNvSpPr/>
          <p:nvPr userDrawn="1"/>
        </p:nvSpPr>
        <p:spPr>
          <a:xfrm>
            <a:off x="6019164" y="3221696"/>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p:cNvSpPr/>
          <p:nvPr userDrawn="1"/>
        </p:nvSpPr>
        <p:spPr>
          <a:xfrm>
            <a:off x="6019164" y="4786222"/>
            <a:ext cx="721360" cy="721360"/>
          </a:xfrm>
          <a:prstGeom prst="ellipse">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Picture Placeholder 5"/>
          <p:cNvSpPr>
            <a:spLocks noGrp="1"/>
          </p:cNvSpPr>
          <p:nvPr>
            <p:ph type="pic" sz="quarter" idx="17"/>
          </p:nvPr>
        </p:nvSpPr>
        <p:spPr>
          <a:xfrm>
            <a:off x="681295" y="757758"/>
            <a:ext cx="4846637" cy="2560637"/>
          </a:xfrm>
        </p:spPr>
        <p:txBody>
          <a:bodyPr/>
          <a:lstStyle/>
          <a:p>
            <a:endParaRPr lang="fa-IR"/>
          </a:p>
        </p:txBody>
      </p:sp>
      <p:sp>
        <p:nvSpPr>
          <p:cNvPr id="21" name="Picture Placeholder 5"/>
          <p:cNvSpPr>
            <a:spLocks noGrp="1"/>
          </p:cNvSpPr>
          <p:nvPr>
            <p:ph type="pic" sz="quarter" idx="18"/>
          </p:nvPr>
        </p:nvSpPr>
        <p:spPr>
          <a:xfrm>
            <a:off x="712347" y="3499931"/>
            <a:ext cx="4846637" cy="2560637"/>
          </a:xfrm>
        </p:spPr>
        <p:txBody>
          <a:bodyPr/>
          <a:lstStyle/>
          <a:p>
            <a:endParaRPr lang="fa-IR"/>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179198" y="3403915"/>
            <a:ext cx="353458" cy="353458"/>
          </a:xfrm>
          <a:prstGeom prst="rect">
            <a:avLst/>
          </a:prstGeom>
        </p:spPr>
      </p:pic>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179198" y="4959488"/>
            <a:ext cx="374828" cy="374828"/>
          </a:xfrm>
          <a:prstGeom prst="rect">
            <a:avLst/>
          </a:prstGeom>
        </p:spPr>
      </p:pic>
      <p:pic>
        <p:nvPicPr>
          <p:cNvPr id="17" name="Picture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104451" y="1871278"/>
            <a:ext cx="409529" cy="409529"/>
          </a:xfrm>
          <a:prstGeom prst="rect">
            <a:avLst/>
          </a:prstGeom>
        </p:spPr>
      </p:pic>
    </p:spTree>
    <p:extLst>
      <p:ext uri="{BB962C8B-B14F-4D97-AF65-F5344CB8AC3E}">
        <p14:creationId xmlns:p14="http://schemas.microsoft.com/office/powerpoint/2010/main" val="37402763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fa-IR"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a-IR"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C24006-E957-47BF-B4A8-82639467ED00}" type="datetimeFigureOut">
              <a:rPr lang="fa-IR" smtClean="0"/>
              <a:t>25/12/1443</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9B496-8F9A-41E1-BD7B-5879986042CC}" type="slidenum">
              <a:rPr lang="fa-IR" smtClean="0"/>
              <a:t>‹#›</a:t>
            </a:fld>
            <a:endParaRPr lang="fa-IR"/>
          </a:p>
        </p:txBody>
      </p:sp>
    </p:spTree>
    <p:extLst>
      <p:ext uri="{BB962C8B-B14F-4D97-AF65-F5344CB8AC3E}">
        <p14:creationId xmlns:p14="http://schemas.microsoft.com/office/powerpoint/2010/main" val="2951618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3" r:id="rId9"/>
    <p:sldLayoutId id="2147483657" r:id="rId10"/>
    <p:sldLayoutId id="2147483697" r:id="rId11"/>
    <p:sldLayoutId id="2147483658" r:id="rId12"/>
    <p:sldLayoutId id="2147483671" r:id="rId13"/>
    <p:sldLayoutId id="2147483698" r:id="rId14"/>
    <p:sldLayoutId id="2147483674" r:id="rId15"/>
    <p:sldLayoutId id="2147483660" r:id="rId16"/>
    <p:sldLayoutId id="2147483701" r:id="rId17"/>
    <p:sldLayoutId id="2147483702" r:id="rId18"/>
    <p:sldLayoutId id="2147483703" r:id="rId19"/>
    <p:sldLayoutId id="2147483704" r:id="rId20"/>
    <p:sldLayoutId id="2147483705" r:id="rId21"/>
    <p:sldLayoutId id="2147483706" r:id="rId22"/>
    <p:sldLayoutId id="2147483707" r:id="rId23"/>
    <p:sldLayoutId id="2147483675" r:id="rId24"/>
    <p:sldLayoutId id="2147483676" r:id="rId25"/>
    <p:sldLayoutId id="2147483677" r:id="rId26"/>
    <p:sldLayoutId id="2147483678" r:id="rId27"/>
    <p:sldLayoutId id="2147483679" r:id="rId28"/>
    <p:sldLayoutId id="2147483680" r:id="rId29"/>
    <p:sldLayoutId id="2147483681" r:id="rId30"/>
    <p:sldLayoutId id="2147483709" r:id="rId31"/>
    <p:sldLayoutId id="2147483710" r:id="rId32"/>
    <p:sldLayoutId id="2147483683" r:id="rId33"/>
    <p:sldLayoutId id="2147483686" r:id="rId34"/>
    <p:sldLayoutId id="2147483691" r:id="rId35"/>
    <p:sldLayoutId id="2147483692" r:id="rId36"/>
    <p:sldLayoutId id="2147483693" r:id="rId37"/>
    <p:sldLayoutId id="2147483694" r:id="rId38"/>
    <p:sldLayoutId id="2147483695" r:id="rId39"/>
    <p:sldLayoutId id="2147483696" r:id="rId40"/>
    <p:sldLayoutId id="2147483690" r:id="rId41"/>
    <p:sldLayoutId id="2147483685" r:id="rId42"/>
    <p:sldLayoutId id="2147483684" r:id="rId43"/>
    <p:sldLayoutId id="2147483687" r:id="rId44"/>
    <p:sldLayoutId id="2147483688" r:id="rId45"/>
    <p:sldLayoutId id="2147483689" r:id="rId46"/>
    <p:sldLayoutId id="2147483682" r:id="rId47"/>
    <p:sldLayoutId id="2147483711" r:id="rId48"/>
    <p:sldLayoutId id="2147483712" r:id="rId49"/>
    <p:sldLayoutId id="2147483713" r:id="rId50"/>
    <p:sldLayoutId id="2147483659" r:id="rId51"/>
    <p:sldLayoutId id="2147483661" r:id="rId52"/>
    <p:sldLayoutId id="2147483721" r:id="rId53"/>
    <p:sldLayoutId id="2147483663" r:id="rId54"/>
    <p:sldLayoutId id="2147483664" r:id="rId55"/>
    <p:sldLayoutId id="2147483665" r:id="rId56"/>
    <p:sldLayoutId id="2147483666" r:id="rId57"/>
    <p:sldLayoutId id="2147483667" r:id="rId58"/>
    <p:sldLayoutId id="2147483668" r:id="rId59"/>
    <p:sldLayoutId id="2147483669" r:id="rId60"/>
    <p:sldLayoutId id="2147483670" r:id="rId61"/>
    <p:sldLayoutId id="2147483700" r:id="rId62"/>
    <p:sldLayoutId id="2147483714" r:id="rId63"/>
    <p:sldLayoutId id="2147483715" r:id="rId64"/>
    <p:sldLayoutId id="2147483719" r:id="rId65"/>
    <p:sldLayoutId id="2147483720" r:id="rId66"/>
    <p:sldLayoutId id="2147483718" r:id="rId67"/>
    <p:sldLayoutId id="2147483716" r:id="rId68"/>
    <p:sldLayoutId id="2147483717" r:id="rId69"/>
    <p:sldLayoutId id="2147483708" r:id="rId70"/>
    <p:sldLayoutId id="2147483699" r:id="rId7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dq.com/contact-data-quality-statistics/" TargetMode="External"/><Relationship Id="rId2" Type="http://schemas.openxmlformats.org/officeDocument/2006/relationships/hyperlink" Target="https://www.outboundengine.com/blog/7-benefits-of-content-marketing-for-small-businesses/" TargetMode="External"/><Relationship Id="rId1" Type="http://schemas.openxmlformats.org/officeDocument/2006/relationships/slideLayout" Target="../slideLayouts/slideLayout9.xm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hyperlink" Target="https://www.outboundengine.com/wp-content/uploads/2018/08/shutterstock_1133100497.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39.xml"/><Relationship Id="rId4" Type="http://schemas.openxmlformats.org/officeDocument/2006/relationships/image" Target="../media/image15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EB579F-39E7-4AE7-8A04-16EC8D95BD22}"/>
              </a:ext>
            </a:extLst>
          </p:cNvPr>
          <p:cNvSpPr>
            <a:spLocks noGrp="1"/>
          </p:cNvSpPr>
          <p:nvPr>
            <p:ph type="body" sz="quarter" idx="14"/>
          </p:nvPr>
        </p:nvSpPr>
        <p:spPr>
          <a:xfrm>
            <a:off x="1512888" y="3296769"/>
            <a:ext cx="5757924" cy="741990"/>
          </a:xfrm>
        </p:spPr>
        <p:txBody>
          <a:bodyPr/>
          <a:lstStyle/>
          <a:p>
            <a:r>
              <a:rPr lang="en-US" sz="4000" dirty="0">
                <a:latin typeface="Poppins" panose="00000500000000000000" pitchFamily="2" charset="0"/>
                <a:cs typeface="Poppins" panose="00000500000000000000" pitchFamily="2" charset="0"/>
              </a:rPr>
              <a:t>Business Marketing</a:t>
            </a:r>
          </a:p>
        </p:txBody>
      </p:sp>
      <p:sp>
        <p:nvSpPr>
          <p:cNvPr id="3" name="Text Placeholder 2">
            <a:extLst>
              <a:ext uri="{FF2B5EF4-FFF2-40B4-BE49-F238E27FC236}">
                <a16:creationId xmlns:a16="http://schemas.microsoft.com/office/drawing/2014/main" id="{D745B95D-9C34-408B-AF51-8C1E1672078D}"/>
              </a:ext>
            </a:extLst>
          </p:cNvPr>
          <p:cNvSpPr>
            <a:spLocks noGrp="1"/>
          </p:cNvSpPr>
          <p:nvPr>
            <p:ph type="body" sz="quarter" idx="15"/>
          </p:nvPr>
        </p:nvSpPr>
        <p:spPr/>
        <p:txBody>
          <a:bodyPr/>
          <a:lstStyle/>
          <a:p>
            <a:r>
              <a:rPr lang="fa-IR" b="1" dirty="0">
                <a:latin typeface="Poppins" panose="00000500000000000000" pitchFamily="2" charset="0"/>
              </a:rPr>
              <a:t>2021</a:t>
            </a:r>
            <a:endParaRPr lang="en-US" b="1" dirty="0">
              <a:latin typeface="Poppins" panose="00000500000000000000" pitchFamily="2" charset="0"/>
              <a:cs typeface="Poppins" panose="00000500000000000000" pitchFamily="2" charset="0"/>
            </a:endParaRPr>
          </a:p>
        </p:txBody>
      </p:sp>
      <p:pic>
        <p:nvPicPr>
          <p:cNvPr id="6" name="Picture 5">
            <a:extLst>
              <a:ext uri="{FF2B5EF4-FFF2-40B4-BE49-F238E27FC236}">
                <a16:creationId xmlns:a16="http://schemas.microsoft.com/office/drawing/2014/main" id="{78CC281B-6E2A-46C5-9D0C-F93BAEAD6E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1982" y="4486818"/>
            <a:ext cx="1626535" cy="1626535"/>
          </a:xfrm>
          <a:prstGeom prst="rect">
            <a:avLst/>
          </a:prstGeom>
        </p:spPr>
      </p:pic>
    </p:spTree>
    <p:extLst>
      <p:ext uri="{BB962C8B-B14F-4D97-AF65-F5344CB8AC3E}">
        <p14:creationId xmlns:p14="http://schemas.microsoft.com/office/powerpoint/2010/main" val="1969112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0C704E-711B-4B8A-979F-4ACC856E8FC0}"/>
              </a:ext>
            </a:extLst>
          </p:cNvPr>
          <p:cNvSpPr>
            <a:spLocks noGrp="1"/>
          </p:cNvSpPr>
          <p:nvPr>
            <p:ph type="body" sz="quarter" idx="10"/>
          </p:nvPr>
        </p:nvSpPr>
        <p:spPr/>
        <p:txBody>
          <a:bodyPr>
            <a:normAutofit/>
          </a:bodyPr>
          <a:lstStyle/>
          <a:p>
            <a:pPr algn="l">
              <a:lnSpc>
                <a:spcPct val="100000"/>
              </a:lnSpc>
              <a:buFont typeface="Arial" panose="020B0604020202020204" pitchFamily="34" charset="0"/>
              <a:buChar char="•"/>
            </a:pPr>
            <a:r>
              <a:rPr lang="en-US" b="0" i="0" dirty="0">
                <a:solidFill>
                  <a:srgbClr val="111111"/>
                </a:solidFill>
                <a:effectLst/>
                <a:latin typeface="Poppins" panose="00000500000000000000" pitchFamily="2" charset="0"/>
                <a:cs typeface="Poppins" panose="00000500000000000000" pitchFamily="2" charset="0"/>
              </a:rPr>
              <a:t>A business is defined as an organization or enterprising entity engaged in commercial, industrial, or professional activities.</a:t>
            </a:r>
          </a:p>
        </p:txBody>
      </p:sp>
      <p:sp>
        <p:nvSpPr>
          <p:cNvPr id="3" name="Text Placeholder 2">
            <a:extLst>
              <a:ext uri="{FF2B5EF4-FFF2-40B4-BE49-F238E27FC236}">
                <a16:creationId xmlns:a16="http://schemas.microsoft.com/office/drawing/2014/main" id="{C5895C95-2540-4F09-93B7-4F629BBA29E0}"/>
              </a:ext>
            </a:extLst>
          </p:cNvPr>
          <p:cNvSpPr>
            <a:spLocks noGrp="1"/>
          </p:cNvSpPr>
          <p:nvPr>
            <p:ph type="body" sz="quarter" idx="12"/>
          </p:nvPr>
        </p:nvSpPr>
        <p:spPr/>
        <p:txBody>
          <a:bodyPr/>
          <a:lstStyle/>
          <a:p>
            <a:r>
              <a:rPr lang="en-US" b="0" i="0" dirty="0">
                <a:solidFill>
                  <a:srgbClr val="111111"/>
                </a:solidFill>
                <a:effectLst/>
                <a:latin typeface="Poppins" panose="00000500000000000000" pitchFamily="2" charset="0"/>
                <a:cs typeface="Poppins" panose="00000500000000000000" pitchFamily="2" charset="0"/>
              </a:rPr>
              <a:t>Businesses can be for-profit entities or non-profit organizations.</a:t>
            </a:r>
          </a:p>
          <a:p>
            <a:endParaRPr lang="en-US"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AB0FFF9A-8D53-4DE0-A7C7-E134F0116EFD}"/>
              </a:ext>
            </a:extLst>
          </p:cNvPr>
          <p:cNvSpPr>
            <a:spLocks noGrp="1"/>
          </p:cNvSpPr>
          <p:nvPr>
            <p:ph type="body" sz="quarter" idx="13"/>
          </p:nvPr>
        </p:nvSpPr>
        <p:spPr>
          <a:xfrm>
            <a:off x="4733924" y="2658658"/>
            <a:ext cx="6492875" cy="813752"/>
          </a:xfrm>
        </p:spPr>
        <p:txBody>
          <a:bodyPr/>
          <a:lstStyle/>
          <a:p>
            <a:pPr>
              <a:lnSpc>
                <a:spcPct val="100000"/>
              </a:lnSpc>
            </a:pPr>
            <a:r>
              <a:rPr lang="en-US" b="0" i="0" dirty="0">
                <a:solidFill>
                  <a:srgbClr val="111111"/>
                </a:solidFill>
                <a:effectLst/>
                <a:latin typeface="Poppins" panose="00000500000000000000" pitchFamily="2" charset="0"/>
                <a:cs typeface="Poppins" panose="00000500000000000000" pitchFamily="2" charset="0"/>
              </a:rPr>
              <a:t>Business types range from limited liability companies, sole proprietorships, corporations, and partnerships.</a:t>
            </a:r>
          </a:p>
          <a:p>
            <a:pPr>
              <a:lnSpc>
                <a:spcPct val="100000"/>
              </a:lnSpc>
            </a:pPr>
            <a:endParaRPr lang="en-US"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E1EFD5AD-0FAF-40FF-8567-B95F4EF2B5F2}"/>
              </a:ext>
            </a:extLst>
          </p:cNvPr>
          <p:cNvSpPr>
            <a:spLocks noGrp="1"/>
          </p:cNvSpPr>
          <p:nvPr>
            <p:ph type="body" sz="quarter" idx="14"/>
          </p:nvPr>
        </p:nvSpPr>
        <p:spPr>
          <a:xfrm>
            <a:off x="4733924" y="3490986"/>
            <a:ext cx="6492875" cy="813752"/>
          </a:xfrm>
        </p:spPr>
        <p:txBody>
          <a:bodyPr/>
          <a:lstStyle/>
          <a:p>
            <a:pPr>
              <a:lnSpc>
                <a:spcPct val="100000"/>
              </a:lnSpc>
            </a:pPr>
            <a:r>
              <a:rPr lang="en-US" b="0" i="0" dirty="0">
                <a:solidFill>
                  <a:srgbClr val="111111"/>
                </a:solidFill>
                <a:effectLst/>
                <a:latin typeface="Poppins" panose="00000500000000000000" pitchFamily="2" charset="0"/>
                <a:cs typeface="Poppins" panose="00000500000000000000" pitchFamily="2" charset="0"/>
              </a:rPr>
              <a:t>There are businesses that run as small operations in a single industry while others are large operations that spread across many industries around the world.</a:t>
            </a:r>
          </a:p>
          <a:p>
            <a:pPr>
              <a:lnSpc>
                <a:spcPct val="100000"/>
              </a:lnSpc>
            </a:pPr>
            <a:endParaRPr lang="en-US" dirty="0">
              <a:latin typeface="Poppins" panose="00000500000000000000" pitchFamily="2" charset="0"/>
              <a:cs typeface="Poppins" panose="00000500000000000000" pitchFamily="2" charset="0"/>
            </a:endParaRPr>
          </a:p>
        </p:txBody>
      </p:sp>
      <p:sp>
        <p:nvSpPr>
          <p:cNvPr id="6" name="Text Placeholder 5">
            <a:extLst>
              <a:ext uri="{FF2B5EF4-FFF2-40B4-BE49-F238E27FC236}">
                <a16:creationId xmlns:a16="http://schemas.microsoft.com/office/drawing/2014/main" id="{53D224DF-7F98-4517-B9C7-FF3D7AC1AFE4}"/>
              </a:ext>
            </a:extLst>
          </p:cNvPr>
          <p:cNvSpPr>
            <a:spLocks noGrp="1"/>
          </p:cNvSpPr>
          <p:nvPr>
            <p:ph type="body" sz="quarter" idx="15"/>
          </p:nvPr>
        </p:nvSpPr>
        <p:spPr>
          <a:xfrm>
            <a:off x="4746180" y="4524507"/>
            <a:ext cx="6492875" cy="813752"/>
          </a:xfrm>
        </p:spPr>
        <p:txBody>
          <a:bodyPr/>
          <a:lstStyle/>
          <a:p>
            <a:pPr>
              <a:lnSpc>
                <a:spcPct val="100000"/>
              </a:lnSpc>
            </a:pPr>
            <a:r>
              <a:rPr lang="en-US" dirty="0">
                <a:latin typeface="Poppins" panose="00000500000000000000" pitchFamily="2" charset="0"/>
                <a:cs typeface="Poppins" panose="00000500000000000000" pitchFamily="2" charset="0"/>
              </a:rPr>
              <a:t>Apple and Walmart are two examples of well-known, successful businesses </a:t>
            </a:r>
          </a:p>
        </p:txBody>
      </p:sp>
      <p:sp>
        <p:nvSpPr>
          <p:cNvPr id="7" name="Text Placeholder 6">
            <a:extLst>
              <a:ext uri="{FF2B5EF4-FFF2-40B4-BE49-F238E27FC236}">
                <a16:creationId xmlns:a16="http://schemas.microsoft.com/office/drawing/2014/main" id="{10BD36AF-DBBC-429B-BFE8-A013C47F6CC9}"/>
              </a:ext>
            </a:extLst>
          </p:cNvPr>
          <p:cNvSpPr>
            <a:spLocks noGrp="1"/>
          </p:cNvSpPr>
          <p:nvPr>
            <p:ph type="body" sz="quarter" idx="16"/>
          </p:nvPr>
        </p:nvSpPr>
        <p:spPr/>
        <p:txBody>
          <a:bodyPr/>
          <a:lstStyle/>
          <a:p>
            <a:r>
              <a:rPr lang="en-US" i="0" dirty="0">
                <a:solidFill>
                  <a:srgbClr val="2F5598"/>
                </a:solidFill>
                <a:effectLst/>
                <a:latin typeface="Cabin-semi-bold"/>
              </a:rPr>
              <a:t>What Is a Business?</a:t>
            </a:r>
          </a:p>
          <a:p>
            <a:endParaRPr lang="en-US" dirty="0">
              <a:solidFill>
                <a:srgbClr val="2F5598"/>
              </a:solidFill>
            </a:endParaRPr>
          </a:p>
        </p:txBody>
      </p:sp>
      <p:sp>
        <p:nvSpPr>
          <p:cNvPr id="8" name="Oval 7">
            <a:extLst>
              <a:ext uri="{FF2B5EF4-FFF2-40B4-BE49-F238E27FC236}">
                <a16:creationId xmlns:a16="http://schemas.microsoft.com/office/drawing/2014/main" id="{8ED538D6-6CF4-468D-89EE-3F9857136E4E}"/>
              </a:ext>
            </a:extLst>
          </p:cNvPr>
          <p:cNvSpPr/>
          <p:nvPr/>
        </p:nvSpPr>
        <p:spPr>
          <a:xfrm>
            <a:off x="781181" y="2713575"/>
            <a:ext cx="1039092" cy="1039092"/>
          </a:xfrm>
          <a:prstGeom prst="ellipse">
            <a:avLst/>
          </a:prstGeom>
          <a:solidFill>
            <a:srgbClr val="10B1D2">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52C6A54B-76F8-4855-9BC8-D0A2F5A6B154}"/>
              </a:ext>
            </a:extLst>
          </p:cNvPr>
          <p:cNvGrpSpPr/>
          <p:nvPr/>
        </p:nvGrpSpPr>
        <p:grpSpPr>
          <a:xfrm>
            <a:off x="1300727" y="2764772"/>
            <a:ext cx="1039092" cy="1037695"/>
            <a:chOff x="1407837" y="170415"/>
            <a:chExt cx="2359428" cy="2356257"/>
          </a:xfrm>
          <a:solidFill>
            <a:srgbClr val="2F5597"/>
          </a:solidFill>
        </p:grpSpPr>
        <p:sp>
          <p:nvSpPr>
            <p:cNvPr id="10" name="Freeform: Shape 39">
              <a:extLst>
                <a:ext uri="{FF2B5EF4-FFF2-40B4-BE49-F238E27FC236}">
                  <a16:creationId xmlns:a16="http://schemas.microsoft.com/office/drawing/2014/main" id="{F34269AB-623A-4BC5-AD4D-42C0E3E7C048}"/>
                </a:ext>
              </a:extLst>
            </p:cNvPr>
            <p:cNvSpPr/>
            <p:nvPr/>
          </p:nvSpPr>
          <p:spPr>
            <a:xfrm>
              <a:off x="1407837" y="170415"/>
              <a:ext cx="2359428" cy="2356257"/>
            </a:xfrm>
            <a:custGeom>
              <a:avLst/>
              <a:gdLst>
                <a:gd name="connsiteX0" fmla="*/ 684848 w 3537585"/>
                <a:gd name="connsiteY0" fmla="*/ 1026803 h 3532830"/>
                <a:gd name="connsiteX1" fmla="*/ 684848 w 3537585"/>
                <a:gd name="connsiteY1" fmla="*/ 193365 h 3532830"/>
                <a:gd name="connsiteX2" fmla="*/ 687705 w 3537585"/>
                <a:gd name="connsiteY2" fmla="*/ 140025 h 3532830"/>
                <a:gd name="connsiteX3" fmla="*/ 856298 w 3537585"/>
                <a:gd name="connsiteY3" fmla="*/ 8 h 3532830"/>
                <a:gd name="connsiteX4" fmla="*/ 3341370 w 3537585"/>
                <a:gd name="connsiteY4" fmla="*/ 8 h 3532830"/>
                <a:gd name="connsiteX5" fmla="*/ 3537585 w 3537585"/>
                <a:gd name="connsiteY5" fmla="*/ 195270 h 3532830"/>
                <a:gd name="connsiteX6" fmla="*/ 3537585 w 3537585"/>
                <a:gd name="connsiteY6" fmla="*/ 2429836 h 3532830"/>
                <a:gd name="connsiteX7" fmla="*/ 3344228 w 3537585"/>
                <a:gd name="connsiteY7" fmla="*/ 2624146 h 3532830"/>
                <a:gd name="connsiteX8" fmla="*/ 2512695 w 3537585"/>
                <a:gd name="connsiteY8" fmla="*/ 2624146 h 3532830"/>
                <a:gd name="connsiteX9" fmla="*/ 2506028 w 3537585"/>
                <a:gd name="connsiteY9" fmla="*/ 2725111 h 3532830"/>
                <a:gd name="connsiteX10" fmla="*/ 2222183 w 3537585"/>
                <a:gd name="connsiteY10" fmla="*/ 2966093 h 3532830"/>
                <a:gd name="connsiteX11" fmla="*/ 1719263 w 3537585"/>
                <a:gd name="connsiteY11" fmla="*/ 2966093 h 3532830"/>
                <a:gd name="connsiteX12" fmla="*/ 1677353 w 3537585"/>
                <a:gd name="connsiteY12" fmla="*/ 2966093 h 3532830"/>
                <a:gd name="connsiteX13" fmla="*/ 1748790 w 3537585"/>
                <a:gd name="connsiteY13" fmla="*/ 3178500 h 3532830"/>
                <a:gd name="connsiteX14" fmla="*/ 1779270 w 3537585"/>
                <a:gd name="connsiteY14" fmla="*/ 3193741 h 3532830"/>
                <a:gd name="connsiteX15" fmla="*/ 1935480 w 3537585"/>
                <a:gd name="connsiteY15" fmla="*/ 3193741 h 3532830"/>
                <a:gd name="connsiteX16" fmla="*/ 2110740 w 3537585"/>
                <a:gd name="connsiteY16" fmla="*/ 3369953 h 3532830"/>
                <a:gd name="connsiteX17" fmla="*/ 2111693 w 3537585"/>
                <a:gd name="connsiteY17" fmla="*/ 3532831 h 3532830"/>
                <a:gd name="connsiteX18" fmla="*/ 404813 w 3537585"/>
                <a:gd name="connsiteY18" fmla="*/ 3532831 h 3532830"/>
                <a:gd name="connsiteX19" fmla="*/ 407670 w 3537585"/>
                <a:gd name="connsiteY19" fmla="*/ 3322328 h 3532830"/>
                <a:gd name="connsiteX20" fmla="*/ 565785 w 3537585"/>
                <a:gd name="connsiteY20" fmla="*/ 3193741 h 3532830"/>
                <a:gd name="connsiteX21" fmla="*/ 733425 w 3537585"/>
                <a:gd name="connsiteY21" fmla="*/ 3192788 h 3532830"/>
                <a:gd name="connsiteX22" fmla="*/ 762000 w 3537585"/>
                <a:gd name="connsiteY22" fmla="*/ 3175643 h 3532830"/>
                <a:gd name="connsiteX23" fmla="*/ 833438 w 3537585"/>
                <a:gd name="connsiteY23" fmla="*/ 2965141 h 3532830"/>
                <a:gd name="connsiteX24" fmla="*/ 300038 w 3537585"/>
                <a:gd name="connsiteY24" fmla="*/ 2965141 h 3532830"/>
                <a:gd name="connsiteX25" fmla="*/ 0 w 3537585"/>
                <a:gd name="connsiteY25" fmla="*/ 2665103 h 3532830"/>
                <a:gd name="connsiteX26" fmla="*/ 0 w 3537585"/>
                <a:gd name="connsiteY26" fmla="*/ 1325888 h 3532830"/>
                <a:gd name="connsiteX27" fmla="*/ 300038 w 3537585"/>
                <a:gd name="connsiteY27" fmla="*/ 1026803 h 3532830"/>
                <a:gd name="connsiteX28" fmla="*/ 684848 w 3537585"/>
                <a:gd name="connsiteY28" fmla="*/ 1026803 h 3532830"/>
                <a:gd name="connsiteX29" fmla="*/ 2507933 w 3537585"/>
                <a:gd name="connsiteY29" fmla="*/ 1369703 h 3532830"/>
                <a:gd name="connsiteX30" fmla="*/ 3308033 w 3537585"/>
                <a:gd name="connsiteY30" fmla="*/ 1369703 h 3532830"/>
                <a:gd name="connsiteX31" fmla="*/ 3308033 w 3537585"/>
                <a:gd name="connsiteY31" fmla="*/ 2396498 h 3532830"/>
                <a:gd name="connsiteX32" fmla="*/ 2513648 w 3537585"/>
                <a:gd name="connsiteY32" fmla="*/ 2396498 h 3532830"/>
                <a:gd name="connsiteX33" fmla="*/ 2513648 w 3537585"/>
                <a:gd name="connsiteY33" fmla="*/ 2509846 h 3532830"/>
                <a:gd name="connsiteX34" fmla="*/ 3339465 w 3537585"/>
                <a:gd name="connsiteY34" fmla="*/ 2509846 h 3532830"/>
                <a:gd name="connsiteX35" fmla="*/ 3423285 w 3537585"/>
                <a:gd name="connsiteY35" fmla="*/ 2426025 h 3532830"/>
                <a:gd name="connsiteX36" fmla="*/ 3423285 w 3537585"/>
                <a:gd name="connsiteY36" fmla="*/ 572460 h 3532830"/>
                <a:gd name="connsiteX37" fmla="*/ 801053 w 3537585"/>
                <a:gd name="connsiteY37" fmla="*/ 572460 h 3532830"/>
                <a:gd name="connsiteX38" fmla="*/ 801053 w 3537585"/>
                <a:gd name="connsiteY38" fmla="*/ 1026803 h 3532830"/>
                <a:gd name="connsiteX39" fmla="*/ 2215515 w 3537585"/>
                <a:gd name="connsiteY39" fmla="*/ 1026803 h 3532830"/>
                <a:gd name="connsiteX40" fmla="*/ 2507933 w 3537585"/>
                <a:gd name="connsiteY40" fmla="*/ 1275406 h 3532830"/>
                <a:gd name="connsiteX41" fmla="*/ 2507933 w 3537585"/>
                <a:gd name="connsiteY41" fmla="*/ 1369703 h 3532830"/>
                <a:gd name="connsiteX42" fmla="*/ 2396490 w 3537585"/>
                <a:gd name="connsiteY42" fmla="*/ 2393641 h 3532830"/>
                <a:gd name="connsiteX43" fmla="*/ 2396490 w 3537585"/>
                <a:gd name="connsiteY43" fmla="*/ 1323983 h 3532830"/>
                <a:gd name="connsiteX44" fmla="*/ 2210753 w 3537585"/>
                <a:gd name="connsiteY44" fmla="*/ 1140151 h 3532830"/>
                <a:gd name="connsiteX45" fmla="*/ 300038 w 3537585"/>
                <a:gd name="connsiteY45" fmla="*/ 1140151 h 3532830"/>
                <a:gd name="connsiteX46" fmla="*/ 114300 w 3537585"/>
                <a:gd name="connsiteY46" fmla="*/ 1326840 h 3532830"/>
                <a:gd name="connsiteX47" fmla="*/ 114300 w 3537585"/>
                <a:gd name="connsiteY47" fmla="*/ 2393641 h 3532830"/>
                <a:gd name="connsiteX48" fmla="*/ 3423285 w 3537585"/>
                <a:gd name="connsiteY48" fmla="*/ 454350 h 3532830"/>
                <a:gd name="connsiteX49" fmla="*/ 3423285 w 3537585"/>
                <a:gd name="connsiteY49" fmla="*/ 202890 h 3532830"/>
                <a:gd name="connsiteX50" fmla="*/ 3334703 w 3537585"/>
                <a:gd name="connsiteY50" fmla="*/ 113355 h 3532830"/>
                <a:gd name="connsiteX51" fmla="*/ 885825 w 3537585"/>
                <a:gd name="connsiteY51" fmla="*/ 113355 h 3532830"/>
                <a:gd name="connsiteX52" fmla="*/ 849630 w 3537585"/>
                <a:gd name="connsiteY52" fmla="*/ 114308 h 3532830"/>
                <a:gd name="connsiteX53" fmla="*/ 800100 w 3537585"/>
                <a:gd name="connsiteY53" fmla="*/ 161933 h 3532830"/>
                <a:gd name="connsiteX54" fmla="*/ 799148 w 3537585"/>
                <a:gd name="connsiteY54" fmla="*/ 454350 h 3532830"/>
                <a:gd name="connsiteX55" fmla="*/ 2396490 w 3537585"/>
                <a:gd name="connsiteY55" fmla="*/ 2512703 h 3532830"/>
                <a:gd name="connsiteX56" fmla="*/ 114300 w 3537585"/>
                <a:gd name="connsiteY56" fmla="*/ 2512703 h 3532830"/>
                <a:gd name="connsiteX57" fmla="*/ 114300 w 3537585"/>
                <a:gd name="connsiteY57" fmla="*/ 2657483 h 3532830"/>
                <a:gd name="connsiteX58" fmla="*/ 310515 w 3537585"/>
                <a:gd name="connsiteY58" fmla="*/ 2851793 h 3532830"/>
                <a:gd name="connsiteX59" fmla="*/ 2200275 w 3537585"/>
                <a:gd name="connsiteY59" fmla="*/ 2851793 h 3532830"/>
                <a:gd name="connsiteX60" fmla="*/ 2236470 w 3537585"/>
                <a:gd name="connsiteY60" fmla="*/ 2851793 h 3532830"/>
                <a:gd name="connsiteX61" fmla="*/ 2395538 w 3537585"/>
                <a:gd name="connsiteY61" fmla="*/ 2692725 h 3532830"/>
                <a:gd name="connsiteX62" fmla="*/ 2396490 w 3537585"/>
                <a:gd name="connsiteY62" fmla="*/ 2512703 h 3532830"/>
                <a:gd name="connsiteX63" fmla="*/ 2513648 w 3537585"/>
                <a:gd name="connsiteY63" fmla="*/ 1484003 h 3532830"/>
                <a:gd name="connsiteX64" fmla="*/ 2513648 w 3537585"/>
                <a:gd name="connsiteY64" fmla="*/ 2278388 h 3532830"/>
                <a:gd name="connsiteX65" fmla="*/ 3193733 w 3537585"/>
                <a:gd name="connsiteY65" fmla="*/ 2278388 h 3532830"/>
                <a:gd name="connsiteX66" fmla="*/ 3193733 w 3537585"/>
                <a:gd name="connsiteY66" fmla="*/ 1484003 h 3532830"/>
                <a:gd name="connsiteX67" fmla="*/ 1994535 w 3537585"/>
                <a:gd name="connsiteY67" fmla="*/ 3421388 h 3532830"/>
                <a:gd name="connsiteX68" fmla="*/ 1896428 w 3537585"/>
                <a:gd name="connsiteY68" fmla="*/ 3308041 h 3532830"/>
                <a:gd name="connsiteX69" fmla="*/ 600075 w 3537585"/>
                <a:gd name="connsiteY69" fmla="*/ 3308041 h 3532830"/>
                <a:gd name="connsiteX70" fmla="*/ 563880 w 3537585"/>
                <a:gd name="connsiteY70" fmla="*/ 3308993 h 3532830"/>
                <a:gd name="connsiteX71" fmla="*/ 514350 w 3537585"/>
                <a:gd name="connsiteY71" fmla="*/ 3357571 h 3532830"/>
                <a:gd name="connsiteX72" fmla="*/ 514350 w 3537585"/>
                <a:gd name="connsiteY72" fmla="*/ 3421388 h 3532830"/>
                <a:gd name="connsiteX73" fmla="*/ 1631633 w 3537585"/>
                <a:gd name="connsiteY73" fmla="*/ 3193741 h 3532830"/>
                <a:gd name="connsiteX74" fmla="*/ 1566863 w 3537585"/>
                <a:gd name="connsiteY74" fmla="*/ 2993716 h 3532830"/>
                <a:gd name="connsiteX75" fmla="*/ 1525905 w 3537585"/>
                <a:gd name="connsiteY75" fmla="*/ 2965141 h 3532830"/>
                <a:gd name="connsiteX76" fmla="*/ 1041082 w 3537585"/>
                <a:gd name="connsiteY76" fmla="*/ 2966093 h 3532830"/>
                <a:gd name="connsiteX77" fmla="*/ 926782 w 3537585"/>
                <a:gd name="connsiteY77" fmla="*/ 3048008 h 3532830"/>
                <a:gd name="connsiteX78" fmla="*/ 879157 w 3537585"/>
                <a:gd name="connsiteY78" fmla="*/ 3193741 h 353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537585" h="3532830">
                  <a:moveTo>
                    <a:pt x="684848" y="1026803"/>
                  </a:moveTo>
                  <a:lnTo>
                    <a:pt x="684848" y="193365"/>
                  </a:lnTo>
                  <a:cubicBezTo>
                    <a:pt x="684400" y="175538"/>
                    <a:pt x="685355" y="157703"/>
                    <a:pt x="687705" y="140025"/>
                  </a:cubicBezTo>
                  <a:cubicBezTo>
                    <a:pt x="702133" y="58424"/>
                    <a:pt x="773434" y="-792"/>
                    <a:pt x="856298" y="8"/>
                  </a:cubicBezTo>
                  <a:lnTo>
                    <a:pt x="3341370" y="8"/>
                  </a:lnTo>
                  <a:cubicBezTo>
                    <a:pt x="3470910" y="8"/>
                    <a:pt x="3537585" y="66683"/>
                    <a:pt x="3537585" y="195270"/>
                  </a:cubicBezTo>
                  <a:lnTo>
                    <a:pt x="3537585" y="2429836"/>
                  </a:lnTo>
                  <a:cubicBezTo>
                    <a:pt x="3537585" y="2555566"/>
                    <a:pt x="3469958" y="2624146"/>
                    <a:pt x="3344228" y="2624146"/>
                  </a:cubicBezTo>
                  <a:lnTo>
                    <a:pt x="2512695" y="2624146"/>
                  </a:lnTo>
                  <a:cubicBezTo>
                    <a:pt x="2510790" y="2659388"/>
                    <a:pt x="2511743" y="2692725"/>
                    <a:pt x="2506028" y="2725111"/>
                  </a:cubicBezTo>
                  <a:cubicBezTo>
                    <a:pt x="2481263" y="2867986"/>
                    <a:pt x="2367915" y="2965141"/>
                    <a:pt x="2222183" y="2966093"/>
                  </a:cubicBezTo>
                  <a:cubicBezTo>
                    <a:pt x="2054542" y="2967046"/>
                    <a:pt x="1886903" y="2966093"/>
                    <a:pt x="1719263" y="2966093"/>
                  </a:cubicBezTo>
                  <a:lnTo>
                    <a:pt x="1677353" y="2966093"/>
                  </a:lnTo>
                  <a:cubicBezTo>
                    <a:pt x="1702118" y="3039436"/>
                    <a:pt x="1724025" y="3109921"/>
                    <a:pt x="1748790" y="3178500"/>
                  </a:cubicBezTo>
                  <a:cubicBezTo>
                    <a:pt x="1751648" y="3186121"/>
                    <a:pt x="1768793" y="3193741"/>
                    <a:pt x="1779270" y="3193741"/>
                  </a:cubicBezTo>
                  <a:lnTo>
                    <a:pt x="1935480" y="3193741"/>
                  </a:lnTo>
                  <a:cubicBezTo>
                    <a:pt x="2037398" y="3194693"/>
                    <a:pt x="2109788" y="3267083"/>
                    <a:pt x="2110740" y="3369953"/>
                  </a:cubicBezTo>
                  <a:cubicBezTo>
                    <a:pt x="2111693" y="3423293"/>
                    <a:pt x="2111693" y="3476633"/>
                    <a:pt x="2111693" y="3532831"/>
                  </a:cubicBezTo>
                  <a:lnTo>
                    <a:pt x="404813" y="3532831"/>
                  </a:lnTo>
                  <a:cubicBezTo>
                    <a:pt x="404813" y="3463298"/>
                    <a:pt x="398145" y="3391861"/>
                    <a:pt x="407670" y="3322328"/>
                  </a:cubicBezTo>
                  <a:cubicBezTo>
                    <a:pt x="417195" y="3252796"/>
                    <a:pt x="488633" y="3195646"/>
                    <a:pt x="565785" y="3193741"/>
                  </a:cubicBezTo>
                  <a:cubicBezTo>
                    <a:pt x="621982" y="3192788"/>
                    <a:pt x="677228" y="3194693"/>
                    <a:pt x="733425" y="3192788"/>
                  </a:cubicBezTo>
                  <a:cubicBezTo>
                    <a:pt x="743903" y="3191836"/>
                    <a:pt x="759143" y="3184216"/>
                    <a:pt x="762000" y="3175643"/>
                  </a:cubicBezTo>
                  <a:cubicBezTo>
                    <a:pt x="786765" y="3108016"/>
                    <a:pt x="808673" y="3039436"/>
                    <a:pt x="833438" y="2965141"/>
                  </a:cubicBezTo>
                  <a:lnTo>
                    <a:pt x="300038" y="2965141"/>
                  </a:lnTo>
                  <a:cubicBezTo>
                    <a:pt x="121920" y="2965141"/>
                    <a:pt x="0" y="2843221"/>
                    <a:pt x="0" y="2665103"/>
                  </a:cubicBezTo>
                  <a:lnTo>
                    <a:pt x="0" y="1325888"/>
                  </a:lnTo>
                  <a:cubicBezTo>
                    <a:pt x="0" y="1147771"/>
                    <a:pt x="121920" y="1026803"/>
                    <a:pt x="300038" y="1026803"/>
                  </a:cubicBezTo>
                  <a:lnTo>
                    <a:pt x="684848" y="1026803"/>
                  </a:lnTo>
                  <a:close/>
                  <a:moveTo>
                    <a:pt x="2507933" y="1369703"/>
                  </a:moveTo>
                  <a:lnTo>
                    <a:pt x="3308033" y="1369703"/>
                  </a:lnTo>
                  <a:lnTo>
                    <a:pt x="3308033" y="2396498"/>
                  </a:lnTo>
                  <a:lnTo>
                    <a:pt x="2513648" y="2396498"/>
                  </a:lnTo>
                  <a:lnTo>
                    <a:pt x="2513648" y="2509846"/>
                  </a:lnTo>
                  <a:lnTo>
                    <a:pt x="3339465" y="2509846"/>
                  </a:lnTo>
                  <a:cubicBezTo>
                    <a:pt x="3408045" y="2509846"/>
                    <a:pt x="3423285" y="2493653"/>
                    <a:pt x="3423285" y="2426025"/>
                  </a:cubicBezTo>
                  <a:lnTo>
                    <a:pt x="3423285" y="572460"/>
                  </a:lnTo>
                  <a:lnTo>
                    <a:pt x="801053" y="572460"/>
                  </a:lnTo>
                  <a:lnTo>
                    <a:pt x="801053" y="1026803"/>
                  </a:lnTo>
                  <a:lnTo>
                    <a:pt x="2215515" y="1026803"/>
                  </a:lnTo>
                  <a:cubicBezTo>
                    <a:pt x="2368868" y="1026803"/>
                    <a:pt x="2486025" y="1125863"/>
                    <a:pt x="2507933" y="1275406"/>
                  </a:cubicBezTo>
                  <a:cubicBezTo>
                    <a:pt x="2511743" y="1303981"/>
                    <a:pt x="2507933" y="1334460"/>
                    <a:pt x="2507933" y="1369703"/>
                  </a:cubicBezTo>
                  <a:close/>
                  <a:moveTo>
                    <a:pt x="2396490" y="2393641"/>
                  </a:moveTo>
                  <a:lnTo>
                    <a:pt x="2396490" y="1323983"/>
                  </a:lnTo>
                  <a:cubicBezTo>
                    <a:pt x="2396490" y="1210635"/>
                    <a:pt x="2325053" y="1140151"/>
                    <a:pt x="2210753" y="1140151"/>
                  </a:cubicBezTo>
                  <a:lnTo>
                    <a:pt x="300038" y="1140151"/>
                  </a:lnTo>
                  <a:cubicBezTo>
                    <a:pt x="184785" y="1140151"/>
                    <a:pt x="114300" y="1211588"/>
                    <a:pt x="114300" y="1326840"/>
                  </a:cubicBezTo>
                  <a:lnTo>
                    <a:pt x="114300" y="2393641"/>
                  </a:lnTo>
                  <a:close/>
                  <a:moveTo>
                    <a:pt x="3423285" y="454350"/>
                  </a:moveTo>
                  <a:lnTo>
                    <a:pt x="3423285" y="202890"/>
                  </a:lnTo>
                  <a:cubicBezTo>
                    <a:pt x="3423285" y="127643"/>
                    <a:pt x="3409950" y="113355"/>
                    <a:pt x="3334703" y="113355"/>
                  </a:cubicBezTo>
                  <a:lnTo>
                    <a:pt x="885825" y="113355"/>
                  </a:lnTo>
                  <a:cubicBezTo>
                    <a:pt x="873754" y="112719"/>
                    <a:pt x="861651" y="113038"/>
                    <a:pt x="849630" y="114308"/>
                  </a:cubicBezTo>
                  <a:cubicBezTo>
                    <a:pt x="822007" y="118118"/>
                    <a:pt x="801053" y="135263"/>
                    <a:pt x="800100" y="161933"/>
                  </a:cubicBezTo>
                  <a:cubicBezTo>
                    <a:pt x="798195" y="259088"/>
                    <a:pt x="799148" y="356243"/>
                    <a:pt x="799148" y="454350"/>
                  </a:cubicBezTo>
                  <a:close/>
                  <a:moveTo>
                    <a:pt x="2396490" y="2512703"/>
                  </a:moveTo>
                  <a:lnTo>
                    <a:pt x="114300" y="2512703"/>
                  </a:lnTo>
                  <a:lnTo>
                    <a:pt x="114300" y="2657483"/>
                  </a:lnTo>
                  <a:cubicBezTo>
                    <a:pt x="114300" y="2785118"/>
                    <a:pt x="180975" y="2851793"/>
                    <a:pt x="310515" y="2851793"/>
                  </a:cubicBezTo>
                  <a:lnTo>
                    <a:pt x="2200275" y="2851793"/>
                  </a:lnTo>
                  <a:cubicBezTo>
                    <a:pt x="2212658" y="2851793"/>
                    <a:pt x="2224088" y="2852746"/>
                    <a:pt x="2236470" y="2851793"/>
                  </a:cubicBezTo>
                  <a:cubicBezTo>
                    <a:pt x="2321912" y="2846234"/>
                    <a:pt x="2389978" y="2778168"/>
                    <a:pt x="2395538" y="2692725"/>
                  </a:cubicBezTo>
                  <a:cubicBezTo>
                    <a:pt x="2398395" y="2633671"/>
                    <a:pt x="2396490" y="2574616"/>
                    <a:pt x="2396490" y="2512703"/>
                  </a:cubicBezTo>
                  <a:close/>
                  <a:moveTo>
                    <a:pt x="2513648" y="1484003"/>
                  </a:moveTo>
                  <a:lnTo>
                    <a:pt x="2513648" y="2278388"/>
                  </a:lnTo>
                  <a:lnTo>
                    <a:pt x="3193733" y="2278388"/>
                  </a:lnTo>
                  <a:lnTo>
                    <a:pt x="3193733" y="1484003"/>
                  </a:lnTo>
                  <a:close/>
                  <a:moveTo>
                    <a:pt x="1994535" y="3421388"/>
                  </a:moveTo>
                  <a:cubicBezTo>
                    <a:pt x="2003108" y="3323281"/>
                    <a:pt x="1989773" y="3308041"/>
                    <a:pt x="1896428" y="3308041"/>
                  </a:cubicBezTo>
                  <a:lnTo>
                    <a:pt x="600075" y="3308041"/>
                  </a:lnTo>
                  <a:cubicBezTo>
                    <a:pt x="588004" y="3307393"/>
                    <a:pt x="575900" y="3307711"/>
                    <a:pt x="563880" y="3308993"/>
                  </a:cubicBezTo>
                  <a:cubicBezTo>
                    <a:pt x="536258" y="3313756"/>
                    <a:pt x="518160" y="3329948"/>
                    <a:pt x="514350" y="3357571"/>
                  </a:cubicBezTo>
                  <a:cubicBezTo>
                    <a:pt x="510540" y="3385193"/>
                    <a:pt x="514350" y="3399481"/>
                    <a:pt x="514350" y="3421388"/>
                  </a:cubicBezTo>
                  <a:close/>
                  <a:moveTo>
                    <a:pt x="1631633" y="3193741"/>
                  </a:moveTo>
                  <a:cubicBezTo>
                    <a:pt x="1608773" y="3124208"/>
                    <a:pt x="1586865" y="3059438"/>
                    <a:pt x="1566863" y="2993716"/>
                  </a:cubicBezTo>
                  <a:cubicBezTo>
                    <a:pt x="1560195" y="2971808"/>
                    <a:pt x="1548765" y="2965141"/>
                    <a:pt x="1525905" y="2965141"/>
                  </a:cubicBezTo>
                  <a:cubicBezTo>
                    <a:pt x="1364933" y="2967046"/>
                    <a:pt x="1203008" y="2966093"/>
                    <a:pt x="1041082" y="2966093"/>
                  </a:cubicBezTo>
                  <a:cubicBezTo>
                    <a:pt x="954405" y="2966093"/>
                    <a:pt x="954405" y="2966093"/>
                    <a:pt x="926782" y="3048008"/>
                  </a:cubicBezTo>
                  <a:cubicBezTo>
                    <a:pt x="910590" y="3095633"/>
                    <a:pt x="895350" y="3143258"/>
                    <a:pt x="879157" y="3193741"/>
                  </a:cubicBezTo>
                  <a:close/>
                </a:path>
              </a:pathLst>
            </a:custGeom>
            <a:grpFill/>
            <a:ln w="9525" cap="flat">
              <a:noFill/>
              <a:prstDash val="solid"/>
              <a:miter/>
            </a:ln>
          </p:spPr>
          <p:txBody>
            <a:bodyPr rtlCol="0" anchor="ctr"/>
            <a:lstStyle/>
            <a:p>
              <a:endParaRPr lang="en-US" dirty="0"/>
            </a:p>
          </p:txBody>
        </p:sp>
        <p:sp>
          <p:nvSpPr>
            <p:cNvPr id="11" name="Freeform: Shape 40">
              <a:extLst>
                <a:ext uri="{FF2B5EF4-FFF2-40B4-BE49-F238E27FC236}">
                  <a16:creationId xmlns:a16="http://schemas.microsoft.com/office/drawing/2014/main" id="{239E14D1-9E20-4D67-BE4D-0CFAB9CCF0F6}"/>
                </a:ext>
              </a:extLst>
            </p:cNvPr>
            <p:cNvSpPr/>
            <p:nvPr/>
          </p:nvSpPr>
          <p:spPr>
            <a:xfrm>
              <a:off x="2170809" y="628457"/>
              <a:ext cx="1443355" cy="73057"/>
            </a:xfrm>
            <a:custGeom>
              <a:avLst/>
              <a:gdLst>
                <a:gd name="connsiteX0" fmla="*/ 2164080 w 2164079"/>
                <a:gd name="connsiteY0" fmla="*/ 0 h 109537"/>
                <a:gd name="connsiteX1" fmla="*/ 2164080 w 2164079"/>
                <a:gd name="connsiteY1" fmla="*/ 109538 h 109537"/>
                <a:gd name="connsiteX2" fmla="*/ 0 w 2164079"/>
                <a:gd name="connsiteY2" fmla="*/ 109538 h 109537"/>
                <a:gd name="connsiteX3" fmla="*/ 0 w 2164079"/>
                <a:gd name="connsiteY3" fmla="*/ 0 h 109537"/>
              </a:gdLst>
              <a:ahLst/>
              <a:cxnLst>
                <a:cxn ang="0">
                  <a:pos x="connsiteX0" y="connsiteY0"/>
                </a:cxn>
                <a:cxn ang="0">
                  <a:pos x="connsiteX1" y="connsiteY1"/>
                </a:cxn>
                <a:cxn ang="0">
                  <a:pos x="connsiteX2" y="connsiteY2"/>
                </a:cxn>
                <a:cxn ang="0">
                  <a:pos x="connsiteX3" y="connsiteY3"/>
                </a:cxn>
              </a:cxnLst>
              <a:rect l="l" t="t" r="r" b="b"/>
              <a:pathLst>
                <a:path w="2164079" h="109537">
                  <a:moveTo>
                    <a:pt x="2164080" y="0"/>
                  </a:moveTo>
                  <a:lnTo>
                    <a:pt x="2164080" y="109538"/>
                  </a:lnTo>
                  <a:lnTo>
                    <a:pt x="0" y="109538"/>
                  </a:lnTo>
                  <a:lnTo>
                    <a:pt x="0" y="0"/>
                  </a:lnTo>
                  <a:close/>
                </a:path>
              </a:pathLst>
            </a:custGeom>
            <a:grpFill/>
            <a:ln w="9525" cap="flat">
              <a:noFill/>
              <a:prstDash val="solid"/>
              <a:miter/>
            </a:ln>
          </p:spPr>
          <p:txBody>
            <a:bodyPr rtlCol="0" anchor="ctr"/>
            <a:lstStyle/>
            <a:p>
              <a:endParaRPr lang="en-US" dirty="0"/>
            </a:p>
          </p:txBody>
        </p:sp>
        <p:sp>
          <p:nvSpPr>
            <p:cNvPr id="12" name="Freeform: Shape 41">
              <a:extLst>
                <a:ext uri="{FF2B5EF4-FFF2-40B4-BE49-F238E27FC236}">
                  <a16:creationId xmlns:a16="http://schemas.microsoft.com/office/drawing/2014/main" id="{F0771DF9-B79B-480A-8E43-BF39704607E2}"/>
                </a:ext>
              </a:extLst>
            </p:cNvPr>
            <p:cNvSpPr/>
            <p:nvPr/>
          </p:nvSpPr>
          <p:spPr>
            <a:xfrm>
              <a:off x="3159939" y="780289"/>
              <a:ext cx="453589" cy="73057"/>
            </a:xfrm>
            <a:custGeom>
              <a:avLst/>
              <a:gdLst>
                <a:gd name="connsiteX0" fmla="*/ 0 w 680084"/>
                <a:gd name="connsiteY0" fmla="*/ 0 h 109537"/>
                <a:gd name="connsiteX1" fmla="*/ 680085 w 680084"/>
                <a:gd name="connsiteY1" fmla="*/ 0 h 109537"/>
                <a:gd name="connsiteX2" fmla="*/ 680085 w 680084"/>
                <a:gd name="connsiteY2" fmla="*/ 109538 h 109537"/>
                <a:gd name="connsiteX3" fmla="*/ 0 w 680084"/>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680084" h="109537">
                  <a:moveTo>
                    <a:pt x="0" y="0"/>
                  </a:moveTo>
                  <a:lnTo>
                    <a:pt x="680085" y="0"/>
                  </a:lnTo>
                  <a:lnTo>
                    <a:pt x="680085" y="109538"/>
                  </a:lnTo>
                  <a:lnTo>
                    <a:pt x="0" y="109538"/>
                  </a:lnTo>
                  <a:close/>
                </a:path>
              </a:pathLst>
            </a:custGeom>
            <a:grpFill/>
            <a:ln w="9525" cap="flat">
              <a:noFill/>
              <a:prstDash val="solid"/>
              <a:miter/>
            </a:ln>
          </p:spPr>
          <p:txBody>
            <a:bodyPr rtlCol="0" anchor="ctr"/>
            <a:lstStyle/>
            <a:p>
              <a:endParaRPr lang="en-US" dirty="0"/>
            </a:p>
          </p:txBody>
        </p:sp>
        <p:sp>
          <p:nvSpPr>
            <p:cNvPr id="13" name="Freeform: Shape 42">
              <a:extLst>
                <a:ext uri="{FF2B5EF4-FFF2-40B4-BE49-F238E27FC236}">
                  <a16:creationId xmlns:a16="http://schemas.microsoft.com/office/drawing/2014/main" id="{D3E9C328-5BC4-4661-AB65-0337FBF94102}"/>
                </a:ext>
              </a:extLst>
            </p:cNvPr>
            <p:cNvSpPr/>
            <p:nvPr/>
          </p:nvSpPr>
          <p:spPr>
            <a:xfrm>
              <a:off x="3160574" y="932121"/>
              <a:ext cx="452954" cy="73692"/>
            </a:xfrm>
            <a:custGeom>
              <a:avLst/>
              <a:gdLst>
                <a:gd name="connsiteX0" fmla="*/ 0 w 679132"/>
                <a:gd name="connsiteY0" fmla="*/ 0 h 110490"/>
                <a:gd name="connsiteX1" fmla="*/ 679132 w 679132"/>
                <a:gd name="connsiteY1" fmla="*/ 0 h 110490"/>
                <a:gd name="connsiteX2" fmla="*/ 679132 w 679132"/>
                <a:gd name="connsiteY2" fmla="*/ 110490 h 110490"/>
                <a:gd name="connsiteX3" fmla="*/ 0 w 679132"/>
                <a:gd name="connsiteY3" fmla="*/ 110490 h 110490"/>
              </a:gdLst>
              <a:ahLst/>
              <a:cxnLst>
                <a:cxn ang="0">
                  <a:pos x="connsiteX0" y="connsiteY0"/>
                </a:cxn>
                <a:cxn ang="0">
                  <a:pos x="connsiteX1" y="connsiteY1"/>
                </a:cxn>
                <a:cxn ang="0">
                  <a:pos x="connsiteX2" y="connsiteY2"/>
                </a:cxn>
                <a:cxn ang="0">
                  <a:pos x="connsiteX3" y="connsiteY3"/>
                </a:cxn>
              </a:cxnLst>
              <a:rect l="l" t="t" r="r" b="b"/>
              <a:pathLst>
                <a:path w="679132" h="110490">
                  <a:moveTo>
                    <a:pt x="0" y="0"/>
                  </a:moveTo>
                  <a:lnTo>
                    <a:pt x="679132" y="0"/>
                  </a:lnTo>
                  <a:lnTo>
                    <a:pt x="679132" y="110490"/>
                  </a:lnTo>
                  <a:lnTo>
                    <a:pt x="0" y="110490"/>
                  </a:lnTo>
                  <a:close/>
                </a:path>
              </a:pathLst>
            </a:custGeom>
            <a:grpFill/>
            <a:ln w="9525" cap="flat">
              <a:noFill/>
              <a:prstDash val="solid"/>
              <a:miter/>
            </a:ln>
          </p:spPr>
          <p:txBody>
            <a:bodyPr rtlCol="0" anchor="ctr"/>
            <a:lstStyle/>
            <a:p>
              <a:endParaRPr lang="en-US" dirty="0"/>
            </a:p>
          </p:txBody>
        </p:sp>
        <p:sp>
          <p:nvSpPr>
            <p:cNvPr id="14" name="Freeform: Shape 43">
              <a:extLst>
                <a:ext uri="{FF2B5EF4-FFF2-40B4-BE49-F238E27FC236}">
                  <a16:creationId xmlns:a16="http://schemas.microsoft.com/office/drawing/2014/main" id="{B1325782-69F5-4CD5-A6EE-C00F9909F61C}"/>
                </a:ext>
              </a:extLst>
            </p:cNvPr>
            <p:cNvSpPr/>
            <p:nvPr/>
          </p:nvSpPr>
          <p:spPr>
            <a:xfrm>
              <a:off x="2018341" y="627822"/>
              <a:ext cx="73057" cy="73057"/>
            </a:xfrm>
            <a:custGeom>
              <a:avLst/>
              <a:gdLst>
                <a:gd name="connsiteX0" fmla="*/ 0 w 109537"/>
                <a:gd name="connsiteY0" fmla="*/ 0 h 109537"/>
                <a:gd name="connsiteX1" fmla="*/ 109538 w 109537"/>
                <a:gd name="connsiteY1" fmla="*/ 0 h 109537"/>
                <a:gd name="connsiteX2" fmla="*/ 109538 w 109537"/>
                <a:gd name="connsiteY2" fmla="*/ 109538 h 109537"/>
                <a:gd name="connsiteX3" fmla="*/ 0 w 109537"/>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09537" h="109537">
                  <a:moveTo>
                    <a:pt x="0" y="0"/>
                  </a:moveTo>
                  <a:lnTo>
                    <a:pt x="109538" y="0"/>
                  </a:lnTo>
                  <a:lnTo>
                    <a:pt x="109538" y="109538"/>
                  </a:lnTo>
                  <a:lnTo>
                    <a:pt x="0" y="109538"/>
                  </a:lnTo>
                  <a:close/>
                </a:path>
              </a:pathLst>
            </a:custGeom>
            <a:grpFill/>
            <a:ln w="9525" cap="flat">
              <a:noFill/>
              <a:prstDash val="solid"/>
              <a:miter/>
            </a:ln>
          </p:spPr>
          <p:txBody>
            <a:bodyPr rtlCol="0" anchor="ctr"/>
            <a:lstStyle/>
            <a:p>
              <a:endParaRPr lang="en-US" dirty="0"/>
            </a:p>
          </p:txBody>
        </p:sp>
        <p:sp>
          <p:nvSpPr>
            <p:cNvPr id="15" name="Freeform: Shape 44">
              <a:extLst>
                <a:ext uri="{FF2B5EF4-FFF2-40B4-BE49-F238E27FC236}">
                  <a16:creationId xmlns:a16="http://schemas.microsoft.com/office/drawing/2014/main" id="{AE8A67E8-ADE7-47A9-81F7-36F1ECC2D2E3}"/>
                </a:ext>
              </a:extLst>
            </p:cNvPr>
            <p:cNvSpPr/>
            <p:nvPr/>
          </p:nvSpPr>
          <p:spPr>
            <a:xfrm>
              <a:off x="1559987" y="1007084"/>
              <a:ext cx="989447" cy="684832"/>
            </a:xfrm>
            <a:custGeom>
              <a:avLst/>
              <a:gdLst>
                <a:gd name="connsiteX0" fmla="*/ 744379 w 1483518"/>
                <a:gd name="connsiteY0" fmla="*/ 0 h 1026795"/>
                <a:gd name="connsiteX1" fmla="*/ 1296829 w 1483518"/>
                <a:gd name="connsiteY1" fmla="*/ 0 h 1026795"/>
                <a:gd name="connsiteX2" fmla="*/ 1483519 w 1483518"/>
                <a:gd name="connsiteY2" fmla="*/ 186690 h 1026795"/>
                <a:gd name="connsiteX3" fmla="*/ 1483519 w 1483518"/>
                <a:gd name="connsiteY3" fmla="*/ 842010 h 1026795"/>
                <a:gd name="connsiteX4" fmla="*/ 1298734 w 1483518"/>
                <a:gd name="connsiteY4" fmla="*/ 1026795 h 1026795"/>
                <a:gd name="connsiteX5" fmla="*/ 183356 w 1483518"/>
                <a:gd name="connsiteY5" fmla="*/ 1026795 h 1026795"/>
                <a:gd name="connsiteX6" fmla="*/ 476 w 1483518"/>
                <a:gd name="connsiteY6" fmla="*/ 843915 h 1026795"/>
                <a:gd name="connsiteX7" fmla="*/ 476 w 1483518"/>
                <a:gd name="connsiteY7" fmla="*/ 180975 h 1026795"/>
                <a:gd name="connsiteX8" fmla="*/ 181451 w 1483518"/>
                <a:gd name="connsiteY8" fmla="*/ 0 h 1026795"/>
                <a:gd name="connsiteX9" fmla="*/ 738664 w 1483518"/>
                <a:gd name="connsiteY9" fmla="*/ 912495 h 1026795"/>
                <a:gd name="connsiteX10" fmla="*/ 1291114 w 1483518"/>
                <a:gd name="connsiteY10" fmla="*/ 912495 h 1026795"/>
                <a:gd name="connsiteX11" fmla="*/ 1369219 w 1483518"/>
                <a:gd name="connsiteY11" fmla="*/ 834390 h 1026795"/>
                <a:gd name="connsiteX12" fmla="*/ 1369219 w 1483518"/>
                <a:gd name="connsiteY12" fmla="*/ 192405 h 1026795"/>
                <a:gd name="connsiteX13" fmla="*/ 1291114 w 1483518"/>
                <a:gd name="connsiteY13" fmla="*/ 114300 h 1026795"/>
                <a:gd name="connsiteX14" fmla="*/ 192881 w 1483518"/>
                <a:gd name="connsiteY14" fmla="*/ 114300 h 1026795"/>
                <a:gd name="connsiteX15" fmla="*/ 113824 w 1483518"/>
                <a:gd name="connsiteY15" fmla="*/ 192405 h 1026795"/>
                <a:gd name="connsiteX16" fmla="*/ 113824 w 1483518"/>
                <a:gd name="connsiteY16" fmla="*/ 834390 h 1026795"/>
                <a:gd name="connsiteX17" fmla="*/ 192881 w 1483518"/>
                <a:gd name="connsiteY17" fmla="*/ 912495 h 102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3518" h="1026795">
                  <a:moveTo>
                    <a:pt x="744379" y="0"/>
                  </a:moveTo>
                  <a:lnTo>
                    <a:pt x="1296829" y="0"/>
                  </a:lnTo>
                  <a:cubicBezTo>
                    <a:pt x="1413034" y="0"/>
                    <a:pt x="1483519" y="70485"/>
                    <a:pt x="1483519" y="186690"/>
                  </a:cubicBezTo>
                  <a:lnTo>
                    <a:pt x="1483519" y="842010"/>
                  </a:lnTo>
                  <a:cubicBezTo>
                    <a:pt x="1483519" y="956310"/>
                    <a:pt x="1413034" y="1026795"/>
                    <a:pt x="1298734" y="1026795"/>
                  </a:cubicBezTo>
                  <a:lnTo>
                    <a:pt x="183356" y="1026795"/>
                  </a:lnTo>
                  <a:cubicBezTo>
                    <a:pt x="71914" y="1026795"/>
                    <a:pt x="476" y="955358"/>
                    <a:pt x="476" y="843915"/>
                  </a:cubicBezTo>
                  <a:cubicBezTo>
                    <a:pt x="-159" y="622935"/>
                    <a:pt x="-159" y="401955"/>
                    <a:pt x="476" y="180975"/>
                  </a:cubicBezTo>
                  <a:cubicBezTo>
                    <a:pt x="476" y="72390"/>
                    <a:pt x="71914" y="0"/>
                    <a:pt x="181451" y="0"/>
                  </a:cubicBezTo>
                  <a:close/>
                  <a:moveTo>
                    <a:pt x="738664" y="912495"/>
                  </a:moveTo>
                  <a:lnTo>
                    <a:pt x="1291114" y="912495"/>
                  </a:lnTo>
                  <a:cubicBezTo>
                    <a:pt x="1352074" y="912495"/>
                    <a:pt x="1369219" y="895350"/>
                    <a:pt x="1369219" y="834390"/>
                  </a:cubicBezTo>
                  <a:lnTo>
                    <a:pt x="1369219" y="192405"/>
                  </a:lnTo>
                  <a:cubicBezTo>
                    <a:pt x="1369219" y="132397"/>
                    <a:pt x="1352074" y="114300"/>
                    <a:pt x="1291114" y="114300"/>
                  </a:cubicBezTo>
                  <a:lnTo>
                    <a:pt x="192881" y="114300"/>
                  </a:lnTo>
                  <a:cubicBezTo>
                    <a:pt x="131921" y="114300"/>
                    <a:pt x="113824" y="132397"/>
                    <a:pt x="113824" y="192405"/>
                  </a:cubicBezTo>
                  <a:lnTo>
                    <a:pt x="113824" y="834390"/>
                  </a:lnTo>
                  <a:cubicBezTo>
                    <a:pt x="113824" y="895350"/>
                    <a:pt x="131921" y="912495"/>
                    <a:pt x="192881" y="912495"/>
                  </a:cubicBezTo>
                  <a:close/>
                </a:path>
              </a:pathLst>
            </a:custGeom>
            <a:grpFill/>
            <a:ln w="9525" cap="flat">
              <a:noFill/>
              <a:prstDash val="solid"/>
              <a:miter/>
            </a:ln>
          </p:spPr>
          <p:txBody>
            <a:bodyPr rtlCol="0" anchor="ctr"/>
            <a:lstStyle/>
            <a:p>
              <a:endParaRPr lang="en-US" dirty="0"/>
            </a:p>
          </p:txBody>
        </p:sp>
        <p:sp>
          <p:nvSpPr>
            <p:cNvPr id="16" name="Freeform: Shape 45">
              <a:extLst>
                <a:ext uri="{FF2B5EF4-FFF2-40B4-BE49-F238E27FC236}">
                  <a16:creationId xmlns:a16="http://schemas.microsoft.com/office/drawing/2014/main" id="{F0D52A78-1204-4E4E-B31C-C3F605E44AC3}"/>
                </a:ext>
              </a:extLst>
            </p:cNvPr>
            <p:cNvSpPr/>
            <p:nvPr/>
          </p:nvSpPr>
          <p:spPr>
            <a:xfrm>
              <a:off x="2626939" y="1008355"/>
              <a:ext cx="301757" cy="73057"/>
            </a:xfrm>
            <a:custGeom>
              <a:avLst/>
              <a:gdLst>
                <a:gd name="connsiteX0" fmla="*/ 452438 w 452437"/>
                <a:gd name="connsiteY0" fmla="*/ 0 h 109537"/>
                <a:gd name="connsiteX1" fmla="*/ 452438 w 452437"/>
                <a:gd name="connsiteY1" fmla="*/ 109538 h 109537"/>
                <a:gd name="connsiteX2" fmla="*/ 0 w 452437"/>
                <a:gd name="connsiteY2" fmla="*/ 109538 h 109537"/>
                <a:gd name="connsiteX3" fmla="*/ 0 w 452437"/>
                <a:gd name="connsiteY3" fmla="*/ 0 h 109537"/>
              </a:gdLst>
              <a:ahLst/>
              <a:cxnLst>
                <a:cxn ang="0">
                  <a:pos x="connsiteX0" y="connsiteY0"/>
                </a:cxn>
                <a:cxn ang="0">
                  <a:pos x="connsiteX1" y="connsiteY1"/>
                </a:cxn>
                <a:cxn ang="0">
                  <a:pos x="connsiteX2" y="connsiteY2"/>
                </a:cxn>
                <a:cxn ang="0">
                  <a:pos x="connsiteX3" y="connsiteY3"/>
                </a:cxn>
              </a:cxnLst>
              <a:rect l="l" t="t" r="r" b="b"/>
              <a:pathLst>
                <a:path w="452437" h="109537">
                  <a:moveTo>
                    <a:pt x="452438" y="0"/>
                  </a:moveTo>
                  <a:lnTo>
                    <a:pt x="452438" y="109538"/>
                  </a:lnTo>
                  <a:lnTo>
                    <a:pt x="0" y="109538"/>
                  </a:lnTo>
                  <a:lnTo>
                    <a:pt x="0" y="0"/>
                  </a:lnTo>
                  <a:close/>
                </a:path>
              </a:pathLst>
            </a:custGeom>
            <a:grpFill/>
            <a:ln w="9525" cap="flat">
              <a:noFill/>
              <a:prstDash val="solid"/>
              <a:miter/>
            </a:ln>
          </p:spPr>
          <p:txBody>
            <a:bodyPr rtlCol="0" anchor="ctr"/>
            <a:lstStyle/>
            <a:p>
              <a:endParaRPr lang="en-US" dirty="0"/>
            </a:p>
          </p:txBody>
        </p:sp>
        <p:sp>
          <p:nvSpPr>
            <p:cNvPr id="17" name="Freeform: Shape 46">
              <a:extLst>
                <a:ext uri="{FF2B5EF4-FFF2-40B4-BE49-F238E27FC236}">
                  <a16:creationId xmlns:a16="http://schemas.microsoft.com/office/drawing/2014/main" id="{9B431912-6D63-421E-8F58-7163D986E025}"/>
                </a:ext>
              </a:extLst>
            </p:cNvPr>
            <p:cNvSpPr/>
            <p:nvPr/>
          </p:nvSpPr>
          <p:spPr>
            <a:xfrm>
              <a:off x="2626939" y="1160822"/>
              <a:ext cx="301122" cy="73057"/>
            </a:xfrm>
            <a:custGeom>
              <a:avLst/>
              <a:gdLst>
                <a:gd name="connsiteX0" fmla="*/ 0 w 451484"/>
                <a:gd name="connsiteY0" fmla="*/ 109538 h 109537"/>
                <a:gd name="connsiteX1" fmla="*/ 0 w 451484"/>
                <a:gd name="connsiteY1" fmla="*/ 0 h 109537"/>
                <a:gd name="connsiteX2" fmla="*/ 451485 w 451484"/>
                <a:gd name="connsiteY2" fmla="*/ 0 h 109537"/>
                <a:gd name="connsiteX3" fmla="*/ 451485 w 451484"/>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451484" h="109537">
                  <a:moveTo>
                    <a:pt x="0" y="109538"/>
                  </a:moveTo>
                  <a:lnTo>
                    <a:pt x="0" y="0"/>
                  </a:lnTo>
                  <a:lnTo>
                    <a:pt x="451485" y="0"/>
                  </a:lnTo>
                  <a:lnTo>
                    <a:pt x="451485" y="109538"/>
                  </a:lnTo>
                  <a:close/>
                </a:path>
              </a:pathLst>
            </a:custGeom>
            <a:grpFill/>
            <a:ln w="9525" cap="flat">
              <a:noFill/>
              <a:prstDash val="solid"/>
              <a:miter/>
            </a:ln>
          </p:spPr>
          <p:txBody>
            <a:bodyPr rtlCol="0" anchor="ctr"/>
            <a:lstStyle/>
            <a:p>
              <a:endParaRPr lang="en-US" dirty="0"/>
            </a:p>
          </p:txBody>
        </p:sp>
        <p:sp>
          <p:nvSpPr>
            <p:cNvPr id="18" name="Freeform: Shape 47">
              <a:extLst>
                <a:ext uri="{FF2B5EF4-FFF2-40B4-BE49-F238E27FC236}">
                  <a16:creationId xmlns:a16="http://schemas.microsoft.com/office/drawing/2014/main" id="{2356484C-4DE7-48AC-853C-A7BA21A83270}"/>
                </a:ext>
              </a:extLst>
            </p:cNvPr>
            <p:cNvSpPr/>
            <p:nvPr/>
          </p:nvSpPr>
          <p:spPr>
            <a:xfrm>
              <a:off x="2627575" y="1313289"/>
              <a:ext cx="301757" cy="73057"/>
            </a:xfrm>
            <a:custGeom>
              <a:avLst/>
              <a:gdLst>
                <a:gd name="connsiteX0" fmla="*/ 452438 w 452437"/>
                <a:gd name="connsiteY0" fmla="*/ 0 h 109537"/>
                <a:gd name="connsiteX1" fmla="*/ 452438 w 452437"/>
                <a:gd name="connsiteY1" fmla="*/ 109538 h 109537"/>
                <a:gd name="connsiteX2" fmla="*/ 0 w 452437"/>
                <a:gd name="connsiteY2" fmla="*/ 109538 h 109537"/>
                <a:gd name="connsiteX3" fmla="*/ 0 w 452437"/>
                <a:gd name="connsiteY3" fmla="*/ 0 h 109537"/>
              </a:gdLst>
              <a:ahLst/>
              <a:cxnLst>
                <a:cxn ang="0">
                  <a:pos x="connsiteX0" y="connsiteY0"/>
                </a:cxn>
                <a:cxn ang="0">
                  <a:pos x="connsiteX1" y="connsiteY1"/>
                </a:cxn>
                <a:cxn ang="0">
                  <a:pos x="connsiteX2" y="connsiteY2"/>
                </a:cxn>
                <a:cxn ang="0">
                  <a:pos x="connsiteX3" y="connsiteY3"/>
                </a:cxn>
              </a:cxnLst>
              <a:rect l="l" t="t" r="r" b="b"/>
              <a:pathLst>
                <a:path w="452437" h="109537">
                  <a:moveTo>
                    <a:pt x="452438" y="0"/>
                  </a:moveTo>
                  <a:lnTo>
                    <a:pt x="452438" y="109538"/>
                  </a:lnTo>
                  <a:lnTo>
                    <a:pt x="0" y="109538"/>
                  </a:lnTo>
                  <a:lnTo>
                    <a:pt x="0" y="0"/>
                  </a:lnTo>
                  <a:close/>
                </a:path>
              </a:pathLst>
            </a:custGeom>
            <a:grpFill/>
            <a:ln w="9525" cap="flat">
              <a:noFill/>
              <a:prstDash val="solid"/>
              <a:miter/>
            </a:ln>
          </p:spPr>
          <p:txBody>
            <a:bodyPr rtlCol="0" anchor="ctr"/>
            <a:lstStyle/>
            <a:p>
              <a:endParaRPr lang="en-US" dirty="0"/>
            </a:p>
          </p:txBody>
        </p:sp>
        <p:sp>
          <p:nvSpPr>
            <p:cNvPr id="19" name="Freeform: Shape 48">
              <a:extLst>
                <a:ext uri="{FF2B5EF4-FFF2-40B4-BE49-F238E27FC236}">
                  <a16:creationId xmlns:a16="http://schemas.microsoft.com/office/drawing/2014/main" id="{BD7601C3-597E-4572-8DC0-9054BDD79F93}"/>
                </a:ext>
              </a:extLst>
            </p:cNvPr>
            <p:cNvSpPr/>
            <p:nvPr/>
          </p:nvSpPr>
          <p:spPr>
            <a:xfrm>
              <a:off x="2626939" y="1465756"/>
              <a:ext cx="302393" cy="73057"/>
            </a:xfrm>
            <a:custGeom>
              <a:avLst/>
              <a:gdLst>
                <a:gd name="connsiteX0" fmla="*/ 453390 w 453390"/>
                <a:gd name="connsiteY0" fmla="*/ 0 h 109537"/>
                <a:gd name="connsiteX1" fmla="*/ 453390 w 453390"/>
                <a:gd name="connsiteY1" fmla="*/ 109538 h 109537"/>
                <a:gd name="connsiteX2" fmla="*/ 0 w 453390"/>
                <a:gd name="connsiteY2" fmla="*/ 109538 h 109537"/>
                <a:gd name="connsiteX3" fmla="*/ 0 w 453390"/>
                <a:gd name="connsiteY3" fmla="*/ 0 h 109537"/>
              </a:gdLst>
              <a:ahLst/>
              <a:cxnLst>
                <a:cxn ang="0">
                  <a:pos x="connsiteX0" y="connsiteY0"/>
                </a:cxn>
                <a:cxn ang="0">
                  <a:pos x="connsiteX1" y="connsiteY1"/>
                </a:cxn>
                <a:cxn ang="0">
                  <a:pos x="connsiteX2" y="connsiteY2"/>
                </a:cxn>
                <a:cxn ang="0">
                  <a:pos x="connsiteX3" y="connsiteY3"/>
                </a:cxn>
              </a:cxnLst>
              <a:rect l="l" t="t" r="r" b="b"/>
              <a:pathLst>
                <a:path w="453390" h="109537">
                  <a:moveTo>
                    <a:pt x="453390" y="0"/>
                  </a:moveTo>
                  <a:lnTo>
                    <a:pt x="453390" y="109538"/>
                  </a:lnTo>
                  <a:lnTo>
                    <a:pt x="0" y="109538"/>
                  </a:lnTo>
                  <a:lnTo>
                    <a:pt x="0" y="0"/>
                  </a:lnTo>
                  <a:close/>
                </a:path>
              </a:pathLst>
            </a:custGeom>
            <a:grpFill/>
            <a:ln w="9525" cap="flat">
              <a:noFill/>
              <a:prstDash val="solid"/>
              <a:miter/>
            </a:ln>
          </p:spPr>
          <p:txBody>
            <a:bodyPr rtlCol="0" anchor="ctr"/>
            <a:lstStyle/>
            <a:p>
              <a:endParaRPr lang="en-US" dirty="0"/>
            </a:p>
          </p:txBody>
        </p:sp>
        <p:sp>
          <p:nvSpPr>
            <p:cNvPr id="20" name="Freeform: Shape 49">
              <a:extLst>
                <a:ext uri="{FF2B5EF4-FFF2-40B4-BE49-F238E27FC236}">
                  <a16:creationId xmlns:a16="http://schemas.microsoft.com/office/drawing/2014/main" id="{D0B71132-5632-4272-B8E4-64858F2E4241}"/>
                </a:ext>
              </a:extLst>
            </p:cNvPr>
            <p:cNvSpPr/>
            <p:nvPr/>
          </p:nvSpPr>
          <p:spPr>
            <a:xfrm>
              <a:off x="2703173" y="1616317"/>
              <a:ext cx="73057" cy="74327"/>
            </a:xfrm>
            <a:custGeom>
              <a:avLst/>
              <a:gdLst>
                <a:gd name="connsiteX0" fmla="*/ 0 w 109537"/>
                <a:gd name="connsiteY0" fmla="*/ 0 h 111442"/>
                <a:gd name="connsiteX1" fmla="*/ 109538 w 109537"/>
                <a:gd name="connsiteY1" fmla="*/ 0 h 111442"/>
                <a:gd name="connsiteX2" fmla="*/ 109538 w 109537"/>
                <a:gd name="connsiteY2" fmla="*/ 111442 h 111442"/>
                <a:gd name="connsiteX3" fmla="*/ 0 w 109537"/>
                <a:gd name="connsiteY3" fmla="*/ 111442 h 111442"/>
              </a:gdLst>
              <a:ahLst/>
              <a:cxnLst>
                <a:cxn ang="0">
                  <a:pos x="connsiteX0" y="connsiteY0"/>
                </a:cxn>
                <a:cxn ang="0">
                  <a:pos x="connsiteX1" y="connsiteY1"/>
                </a:cxn>
                <a:cxn ang="0">
                  <a:pos x="connsiteX2" y="connsiteY2"/>
                </a:cxn>
                <a:cxn ang="0">
                  <a:pos x="connsiteX3" y="connsiteY3"/>
                </a:cxn>
              </a:cxnLst>
              <a:rect l="l" t="t" r="r" b="b"/>
              <a:pathLst>
                <a:path w="109537" h="111442">
                  <a:moveTo>
                    <a:pt x="0" y="0"/>
                  </a:moveTo>
                  <a:lnTo>
                    <a:pt x="109538" y="0"/>
                  </a:lnTo>
                  <a:lnTo>
                    <a:pt x="109538" y="111442"/>
                  </a:lnTo>
                  <a:lnTo>
                    <a:pt x="0" y="111442"/>
                  </a:lnTo>
                  <a:close/>
                </a:path>
              </a:pathLst>
            </a:custGeom>
            <a:grpFill/>
            <a:ln w="9525" cap="flat">
              <a:noFill/>
              <a:prstDash val="solid"/>
              <a:miter/>
            </a:ln>
          </p:spPr>
          <p:txBody>
            <a:bodyPr rtlCol="0" anchor="ctr"/>
            <a:lstStyle/>
            <a:p>
              <a:endParaRPr lang="en-US" dirty="0"/>
            </a:p>
          </p:txBody>
        </p:sp>
        <p:sp>
          <p:nvSpPr>
            <p:cNvPr id="21" name="Freeform: Shape 50">
              <a:extLst>
                <a:ext uri="{FF2B5EF4-FFF2-40B4-BE49-F238E27FC236}">
                  <a16:creationId xmlns:a16="http://schemas.microsoft.com/office/drawing/2014/main" id="{95FFF5DA-5E43-479F-8317-671825B074B0}"/>
                </a:ext>
              </a:extLst>
            </p:cNvPr>
            <p:cNvSpPr/>
            <p:nvPr/>
          </p:nvSpPr>
          <p:spPr>
            <a:xfrm>
              <a:off x="2855640" y="1617588"/>
              <a:ext cx="73057" cy="73692"/>
            </a:xfrm>
            <a:custGeom>
              <a:avLst/>
              <a:gdLst>
                <a:gd name="connsiteX0" fmla="*/ 109538 w 109537"/>
                <a:gd name="connsiteY0" fmla="*/ 110490 h 110490"/>
                <a:gd name="connsiteX1" fmla="*/ 0 w 109537"/>
                <a:gd name="connsiteY1" fmla="*/ 110490 h 110490"/>
                <a:gd name="connsiteX2" fmla="*/ 0 w 109537"/>
                <a:gd name="connsiteY2" fmla="*/ 0 h 110490"/>
                <a:gd name="connsiteX3" fmla="*/ 109538 w 109537"/>
                <a:gd name="connsiteY3" fmla="*/ 0 h 110490"/>
              </a:gdLst>
              <a:ahLst/>
              <a:cxnLst>
                <a:cxn ang="0">
                  <a:pos x="connsiteX0" y="connsiteY0"/>
                </a:cxn>
                <a:cxn ang="0">
                  <a:pos x="connsiteX1" y="connsiteY1"/>
                </a:cxn>
                <a:cxn ang="0">
                  <a:pos x="connsiteX2" y="connsiteY2"/>
                </a:cxn>
                <a:cxn ang="0">
                  <a:pos x="connsiteX3" y="connsiteY3"/>
                </a:cxn>
              </a:cxnLst>
              <a:rect l="l" t="t" r="r" b="b"/>
              <a:pathLst>
                <a:path w="109537" h="110490">
                  <a:moveTo>
                    <a:pt x="109538" y="110490"/>
                  </a:moveTo>
                  <a:lnTo>
                    <a:pt x="0" y="110490"/>
                  </a:lnTo>
                  <a:lnTo>
                    <a:pt x="0" y="0"/>
                  </a:lnTo>
                  <a:lnTo>
                    <a:pt x="109538" y="0"/>
                  </a:lnTo>
                  <a:close/>
                </a:path>
              </a:pathLst>
            </a:custGeom>
            <a:grpFill/>
            <a:ln w="9525" cap="flat">
              <a:noFill/>
              <a:prstDash val="solid"/>
              <a:miter/>
            </a:ln>
          </p:spPr>
          <p:txBody>
            <a:bodyPr rtlCol="0" anchor="ctr"/>
            <a:lstStyle/>
            <a:p>
              <a:endParaRPr lang="en-US" dirty="0"/>
            </a:p>
          </p:txBody>
        </p:sp>
        <p:sp>
          <p:nvSpPr>
            <p:cNvPr id="22" name="Freeform: Shape 51">
              <a:extLst>
                <a:ext uri="{FF2B5EF4-FFF2-40B4-BE49-F238E27FC236}">
                  <a16:creationId xmlns:a16="http://schemas.microsoft.com/office/drawing/2014/main" id="{599FEA08-32F9-42D9-A04E-B4789FB86018}"/>
                </a:ext>
              </a:extLst>
            </p:cNvPr>
            <p:cNvSpPr/>
            <p:nvPr/>
          </p:nvSpPr>
          <p:spPr>
            <a:xfrm>
              <a:off x="2018341" y="323523"/>
              <a:ext cx="73057" cy="73057"/>
            </a:xfrm>
            <a:custGeom>
              <a:avLst/>
              <a:gdLst>
                <a:gd name="connsiteX0" fmla="*/ 0 w 109537"/>
                <a:gd name="connsiteY0" fmla="*/ 0 h 109537"/>
                <a:gd name="connsiteX1" fmla="*/ 109538 w 109537"/>
                <a:gd name="connsiteY1" fmla="*/ 0 h 109537"/>
                <a:gd name="connsiteX2" fmla="*/ 109538 w 109537"/>
                <a:gd name="connsiteY2" fmla="*/ 109538 h 109537"/>
                <a:gd name="connsiteX3" fmla="*/ 0 w 109537"/>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09537" h="109537">
                  <a:moveTo>
                    <a:pt x="0" y="0"/>
                  </a:moveTo>
                  <a:lnTo>
                    <a:pt x="109538" y="0"/>
                  </a:lnTo>
                  <a:lnTo>
                    <a:pt x="109538" y="109538"/>
                  </a:lnTo>
                  <a:lnTo>
                    <a:pt x="0" y="109538"/>
                  </a:lnTo>
                  <a:close/>
                </a:path>
              </a:pathLst>
            </a:custGeom>
            <a:grpFill/>
            <a:ln w="9525" cap="flat">
              <a:noFill/>
              <a:prstDash val="solid"/>
              <a:miter/>
            </a:ln>
          </p:spPr>
          <p:txBody>
            <a:bodyPr rtlCol="0" anchor="ctr"/>
            <a:lstStyle/>
            <a:p>
              <a:endParaRPr lang="en-US" dirty="0"/>
            </a:p>
          </p:txBody>
        </p:sp>
        <p:sp>
          <p:nvSpPr>
            <p:cNvPr id="23" name="Freeform: Shape 52">
              <a:extLst>
                <a:ext uri="{FF2B5EF4-FFF2-40B4-BE49-F238E27FC236}">
                  <a16:creationId xmlns:a16="http://schemas.microsoft.com/office/drawing/2014/main" id="{67256339-8A0E-443F-8B21-96DE1330C410}"/>
                </a:ext>
              </a:extLst>
            </p:cNvPr>
            <p:cNvSpPr/>
            <p:nvPr/>
          </p:nvSpPr>
          <p:spPr>
            <a:xfrm>
              <a:off x="2170174" y="323523"/>
              <a:ext cx="73692" cy="73692"/>
            </a:xfrm>
            <a:custGeom>
              <a:avLst/>
              <a:gdLst>
                <a:gd name="connsiteX0" fmla="*/ 0 w 110489"/>
                <a:gd name="connsiteY0" fmla="*/ 110490 h 110490"/>
                <a:gd name="connsiteX1" fmla="*/ 0 w 110489"/>
                <a:gd name="connsiteY1" fmla="*/ 0 h 110490"/>
                <a:gd name="connsiteX2" fmla="*/ 110490 w 110489"/>
                <a:gd name="connsiteY2" fmla="*/ 0 h 110490"/>
                <a:gd name="connsiteX3" fmla="*/ 110490 w 110489"/>
                <a:gd name="connsiteY3" fmla="*/ 110490 h 110490"/>
              </a:gdLst>
              <a:ahLst/>
              <a:cxnLst>
                <a:cxn ang="0">
                  <a:pos x="connsiteX0" y="connsiteY0"/>
                </a:cxn>
                <a:cxn ang="0">
                  <a:pos x="connsiteX1" y="connsiteY1"/>
                </a:cxn>
                <a:cxn ang="0">
                  <a:pos x="connsiteX2" y="connsiteY2"/>
                </a:cxn>
                <a:cxn ang="0">
                  <a:pos x="connsiteX3" y="connsiteY3"/>
                </a:cxn>
              </a:cxnLst>
              <a:rect l="l" t="t" r="r" b="b"/>
              <a:pathLst>
                <a:path w="110489" h="110490">
                  <a:moveTo>
                    <a:pt x="0" y="110490"/>
                  </a:moveTo>
                  <a:lnTo>
                    <a:pt x="0" y="0"/>
                  </a:lnTo>
                  <a:lnTo>
                    <a:pt x="110490" y="0"/>
                  </a:lnTo>
                  <a:lnTo>
                    <a:pt x="110490" y="110490"/>
                  </a:lnTo>
                  <a:close/>
                </a:path>
              </a:pathLst>
            </a:custGeom>
            <a:grpFill/>
            <a:ln w="9525" cap="flat">
              <a:noFill/>
              <a:prstDash val="solid"/>
              <a:miter/>
            </a:ln>
          </p:spPr>
          <p:txBody>
            <a:bodyPr rtlCol="0" anchor="ctr"/>
            <a:lstStyle/>
            <a:p>
              <a:endParaRPr lang="en-US" dirty="0"/>
            </a:p>
          </p:txBody>
        </p:sp>
        <p:sp>
          <p:nvSpPr>
            <p:cNvPr id="24" name="Freeform: Shape 53">
              <a:extLst>
                <a:ext uri="{FF2B5EF4-FFF2-40B4-BE49-F238E27FC236}">
                  <a16:creationId xmlns:a16="http://schemas.microsoft.com/office/drawing/2014/main" id="{AE8EF7A7-54A0-4480-91D5-609750A13F08}"/>
                </a:ext>
              </a:extLst>
            </p:cNvPr>
            <p:cNvSpPr/>
            <p:nvPr/>
          </p:nvSpPr>
          <p:spPr>
            <a:xfrm>
              <a:off x="2322005" y="324158"/>
              <a:ext cx="73692" cy="73057"/>
            </a:xfrm>
            <a:custGeom>
              <a:avLst/>
              <a:gdLst>
                <a:gd name="connsiteX0" fmla="*/ 0 w 110490"/>
                <a:gd name="connsiteY0" fmla="*/ 109538 h 109537"/>
                <a:gd name="connsiteX1" fmla="*/ 0 w 110490"/>
                <a:gd name="connsiteY1" fmla="*/ 0 h 109537"/>
                <a:gd name="connsiteX2" fmla="*/ 110490 w 110490"/>
                <a:gd name="connsiteY2" fmla="*/ 0 h 109537"/>
                <a:gd name="connsiteX3" fmla="*/ 110490 w 110490"/>
                <a:gd name="connsiteY3" fmla="*/ 109538 h 109537"/>
              </a:gdLst>
              <a:ahLst/>
              <a:cxnLst>
                <a:cxn ang="0">
                  <a:pos x="connsiteX0" y="connsiteY0"/>
                </a:cxn>
                <a:cxn ang="0">
                  <a:pos x="connsiteX1" y="connsiteY1"/>
                </a:cxn>
                <a:cxn ang="0">
                  <a:pos x="connsiteX2" y="connsiteY2"/>
                </a:cxn>
                <a:cxn ang="0">
                  <a:pos x="connsiteX3" y="connsiteY3"/>
                </a:cxn>
              </a:cxnLst>
              <a:rect l="l" t="t" r="r" b="b"/>
              <a:pathLst>
                <a:path w="110490" h="109537">
                  <a:moveTo>
                    <a:pt x="0" y="109538"/>
                  </a:moveTo>
                  <a:lnTo>
                    <a:pt x="0" y="0"/>
                  </a:lnTo>
                  <a:lnTo>
                    <a:pt x="110490" y="0"/>
                  </a:lnTo>
                  <a:lnTo>
                    <a:pt x="110490" y="109538"/>
                  </a:lnTo>
                  <a:close/>
                </a:path>
              </a:pathLst>
            </a:custGeom>
            <a:grpFill/>
            <a:ln w="9525" cap="flat">
              <a:noFill/>
              <a:prstDash val="solid"/>
              <a:miter/>
            </a:ln>
          </p:spPr>
          <p:txBody>
            <a:bodyPr rtlCol="0" anchor="ctr"/>
            <a:lstStyle/>
            <a:p>
              <a:endParaRPr lang="en-US" dirty="0"/>
            </a:p>
          </p:txBody>
        </p:sp>
        <p:sp>
          <p:nvSpPr>
            <p:cNvPr id="25" name="Freeform: Shape 54">
              <a:extLst>
                <a:ext uri="{FF2B5EF4-FFF2-40B4-BE49-F238E27FC236}">
                  <a16:creationId xmlns:a16="http://schemas.microsoft.com/office/drawing/2014/main" id="{2293252E-1EB4-4EFA-97D7-49C1F366A222}"/>
                </a:ext>
              </a:extLst>
            </p:cNvPr>
            <p:cNvSpPr/>
            <p:nvPr/>
          </p:nvSpPr>
          <p:spPr>
            <a:xfrm>
              <a:off x="2055823" y="1921252"/>
              <a:ext cx="73692" cy="73692"/>
            </a:xfrm>
            <a:custGeom>
              <a:avLst/>
              <a:gdLst>
                <a:gd name="connsiteX0" fmla="*/ 0 w 110489"/>
                <a:gd name="connsiteY0" fmla="*/ 0 h 110489"/>
                <a:gd name="connsiteX1" fmla="*/ 110490 w 110489"/>
                <a:gd name="connsiteY1" fmla="*/ 0 h 110489"/>
                <a:gd name="connsiteX2" fmla="*/ 110490 w 110489"/>
                <a:gd name="connsiteY2" fmla="*/ 110490 h 110489"/>
                <a:gd name="connsiteX3" fmla="*/ 0 w 110489"/>
                <a:gd name="connsiteY3" fmla="*/ 110490 h 110489"/>
              </a:gdLst>
              <a:ahLst/>
              <a:cxnLst>
                <a:cxn ang="0">
                  <a:pos x="connsiteX0" y="connsiteY0"/>
                </a:cxn>
                <a:cxn ang="0">
                  <a:pos x="connsiteX1" y="connsiteY1"/>
                </a:cxn>
                <a:cxn ang="0">
                  <a:pos x="connsiteX2" y="connsiteY2"/>
                </a:cxn>
                <a:cxn ang="0">
                  <a:pos x="connsiteX3" y="connsiteY3"/>
                </a:cxn>
              </a:cxnLst>
              <a:rect l="l" t="t" r="r" b="b"/>
              <a:pathLst>
                <a:path w="110489" h="110489">
                  <a:moveTo>
                    <a:pt x="0" y="0"/>
                  </a:moveTo>
                  <a:lnTo>
                    <a:pt x="110490" y="0"/>
                  </a:lnTo>
                  <a:lnTo>
                    <a:pt x="110490" y="110490"/>
                  </a:lnTo>
                  <a:lnTo>
                    <a:pt x="0" y="110490"/>
                  </a:lnTo>
                  <a:close/>
                </a:path>
              </a:pathLst>
            </a:custGeom>
            <a:grpFill/>
            <a:ln w="9525" cap="flat">
              <a:noFill/>
              <a:prstDash val="solid"/>
              <a:miter/>
            </a:ln>
          </p:spPr>
          <p:txBody>
            <a:bodyPr rtlCol="0" anchor="ctr"/>
            <a:lstStyle/>
            <a:p>
              <a:endParaRPr lang="en-US" dirty="0"/>
            </a:p>
          </p:txBody>
        </p:sp>
        <p:sp>
          <p:nvSpPr>
            <p:cNvPr id="26" name="Freeform: Shape 55">
              <a:extLst>
                <a:ext uri="{FF2B5EF4-FFF2-40B4-BE49-F238E27FC236}">
                  <a16:creationId xmlns:a16="http://schemas.microsoft.com/office/drawing/2014/main" id="{B54DC7FD-A1D7-44F7-9A60-FCC7203292FA}"/>
                </a:ext>
              </a:extLst>
            </p:cNvPr>
            <p:cNvSpPr/>
            <p:nvPr/>
          </p:nvSpPr>
          <p:spPr>
            <a:xfrm>
              <a:off x="2208290" y="1921887"/>
              <a:ext cx="73692" cy="73057"/>
            </a:xfrm>
            <a:custGeom>
              <a:avLst/>
              <a:gdLst>
                <a:gd name="connsiteX0" fmla="*/ 110490 w 110489"/>
                <a:gd name="connsiteY0" fmla="*/ 0 h 109537"/>
                <a:gd name="connsiteX1" fmla="*/ 110490 w 110489"/>
                <a:gd name="connsiteY1" fmla="*/ 109538 h 109537"/>
                <a:gd name="connsiteX2" fmla="*/ 0 w 110489"/>
                <a:gd name="connsiteY2" fmla="*/ 109538 h 109537"/>
                <a:gd name="connsiteX3" fmla="*/ 0 w 110489"/>
                <a:gd name="connsiteY3" fmla="*/ 0 h 109537"/>
              </a:gdLst>
              <a:ahLst/>
              <a:cxnLst>
                <a:cxn ang="0">
                  <a:pos x="connsiteX0" y="connsiteY0"/>
                </a:cxn>
                <a:cxn ang="0">
                  <a:pos x="connsiteX1" y="connsiteY1"/>
                </a:cxn>
                <a:cxn ang="0">
                  <a:pos x="connsiteX2" y="connsiteY2"/>
                </a:cxn>
                <a:cxn ang="0">
                  <a:pos x="connsiteX3" y="connsiteY3"/>
                </a:cxn>
              </a:cxnLst>
              <a:rect l="l" t="t" r="r" b="b"/>
              <a:pathLst>
                <a:path w="110489" h="109537">
                  <a:moveTo>
                    <a:pt x="110490" y="0"/>
                  </a:moveTo>
                  <a:lnTo>
                    <a:pt x="110490" y="109538"/>
                  </a:lnTo>
                  <a:lnTo>
                    <a:pt x="0" y="109538"/>
                  </a:lnTo>
                  <a:lnTo>
                    <a:pt x="0" y="0"/>
                  </a:lnTo>
                  <a:close/>
                </a:path>
              </a:pathLst>
            </a:custGeom>
            <a:grpFill/>
            <a:ln w="9525" cap="flat">
              <a:noFill/>
              <a:prstDash val="solid"/>
              <a:miter/>
            </a:ln>
          </p:spPr>
          <p:txBody>
            <a:bodyPr rtlCol="0" anchor="ctr"/>
            <a:lstStyle/>
            <a:p>
              <a:endParaRPr lang="en-US" dirty="0"/>
            </a:p>
          </p:txBody>
        </p:sp>
        <p:sp>
          <p:nvSpPr>
            <p:cNvPr id="27" name="Freeform: Shape 56">
              <a:extLst>
                <a:ext uri="{FF2B5EF4-FFF2-40B4-BE49-F238E27FC236}">
                  <a16:creationId xmlns:a16="http://schemas.microsoft.com/office/drawing/2014/main" id="{C8FA2BE5-653D-4006-969E-22B0D809D831}"/>
                </a:ext>
              </a:extLst>
            </p:cNvPr>
            <p:cNvSpPr/>
            <p:nvPr/>
          </p:nvSpPr>
          <p:spPr>
            <a:xfrm>
              <a:off x="2360757" y="1921887"/>
              <a:ext cx="73057" cy="73692"/>
            </a:xfrm>
            <a:custGeom>
              <a:avLst/>
              <a:gdLst>
                <a:gd name="connsiteX0" fmla="*/ 109538 w 109537"/>
                <a:gd name="connsiteY0" fmla="*/ 110490 h 110490"/>
                <a:gd name="connsiteX1" fmla="*/ 0 w 109537"/>
                <a:gd name="connsiteY1" fmla="*/ 110490 h 110490"/>
                <a:gd name="connsiteX2" fmla="*/ 0 w 109537"/>
                <a:gd name="connsiteY2" fmla="*/ 0 h 110490"/>
                <a:gd name="connsiteX3" fmla="*/ 109538 w 109537"/>
                <a:gd name="connsiteY3" fmla="*/ 0 h 110490"/>
              </a:gdLst>
              <a:ahLst/>
              <a:cxnLst>
                <a:cxn ang="0">
                  <a:pos x="connsiteX0" y="connsiteY0"/>
                </a:cxn>
                <a:cxn ang="0">
                  <a:pos x="connsiteX1" y="connsiteY1"/>
                </a:cxn>
                <a:cxn ang="0">
                  <a:pos x="connsiteX2" y="connsiteY2"/>
                </a:cxn>
                <a:cxn ang="0">
                  <a:pos x="connsiteX3" y="connsiteY3"/>
                </a:cxn>
              </a:cxnLst>
              <a:rect l="l" t="t" r="r" b="b"/>
              <a:pathLst>
                <a:path w="109537" h="110490">
                  <a:moveTo>
                    <a:pt x="109538" y="110490"/>
                  </a:moveTo>
                  <a:lnTo>
                    <a:pt x="0" y="110490"/>
                  </a:lnTo>
                  <a:lnTo>
                    <a:pt x="0" y="0"/>
                  </a:lnTo>
                  <a:lnTo>
                    <a:pt x="109538" y="0"/>
                  </a:lnTo>
                  <a:close/>
                </a:path>
              </a:pathLst>
            </a:custGeom>
            <a:grpFill/>
            <a:ln w="9525" cap="flat">
              <a:noFill/>
              <a:prstDash val="solid"/>
              <a:miter/>
            </a:ln>
          </p:spPr>
          <p:txBody>
            <a:bodyPr rtlCol="0" anchor="ctr"/>
            <a:lstStyle/>
            <a:p>
              <a:endParaRPr lang="en-US" dirty="0"/>
            </a:p>
          </p:txBody>
        </p:sp>
        <p:sp>
          <p:nvSpPr>
            <p:cNvPr id="28" name="Freeform: Shape 57">
              <a:extLst>
                <a:ext uri="{FF2B5EF4-FFF2-40B4-BE49-F238E27FC236}">
                  <a16:creationId xmlns:a16="http://schemas.microsoft.com/office/drawing/2014/main" id="{1F506016-965A-47B7-9D63-4D519B9FE610}"/>
                </a:ext>
              </a:extLst>
            </p:cNvPr>
            <p:cNvSpPr/>
            <p:nvPr/>
          </p:nvSpPr>
          <p:spPr>
            <a:xfrm>
              <a:off x="1942743" y="1108729"/>
              <a:ext cx="224253" cy="480271"/>
            </a:xfrm>
            <a:custGeom>
              <a:avLst/>
              <a:gdLst>
                <a:gd name="connsiteX0" fmla="*/ 108585 w 336232"/>
                <a:gd name="connsiteY0" fmla="*/ 720090 h 720089"/>
                <a:gd name="connsiteX1" fmla="*/ 0 w 336232"/>
                <a:gd name="connsiteY1" fmla="*/ 683895 h 720089"/>
                <a:gd name="connsiteX2" fmla="*/ 227647 w 336232"/>
                <a:gd name="connsiteY2" fmla="*/ 0 h 720089"/>
                <a:gd name="connsiteX3" fmla="*/ 336233 w 336232"/>
                <a:gd name="connsiteY3" fmla="*/ 35242 h 720089"/>
              </a:gdLst>
              <a:ahLst/>
              <a:cxnLst>
                <a:cxn ang="0">
                  <a:pos x="connsiteX0" y="connsiteY0"/>
                </a:cxn>
                <a:cxn ang="0">
                  <a:pos x="connsiteX1" y="connsiteY1"/>
                </a:cxn>
                <a:cxn ang="0">
                  <a:pos x="connsiteX2" y="connsiteY2"/>
                </a:cxn>
                <a:cxn ang="0">
                  <a:pos x="connsiteX3" y="connsiteY3"/>
                </a:cxn>
              </a:cxnLst>
              <a:rect l="l" t="t" r="r" b="b"/>
              <a:pathLst>
                <a:path w="336232" h="720089">
                  <a:moveTo>
                    <a:pt x="108585" y="720090"/>
                  </a:moveTo>
                  <a:lnTo>
                    <a:pt x="0" y="683895"/>
                  </a:lnTo>
                  <a:cubicBezTo>
                    <a:pt x="76200" y="455295"/>
                    <a:pt x="151447" y="230505"/>
                    <a:pt x="227647" y="0"/>
                  </a:cubicBezTo>
                  <a:lnTo>
                    <a:pt x="336233" y="35242"/>
                  </a:lnTo>
                  <a:close/>
                </a:path>
              </a:pathLst>
            </a:custGeom>
            <a:grpFill/>
            <a:ln w="9525" cap="flat">
              <a:noFill/>
              <a:prstDash val="solid"/>
              <a:miter/>
            </a:ln>
          </p:spPr>
          <p:txBody>
            <a:bodyPr rtlCol="0" anchor="ctr"/>
            <a:lstStyle/>
            <a:p>
              <a:endParaRPr lang="en-US" dirty="0"/>
            </a:p>
          </p:txBody>
        </p:sp>
        <p:sp>
          <p:nvSpPr>
            <p:cNvPr id="29" name="Freeform: Shape 58">
              <a:extLst>
                <a:ext uri="{FF2B5EF4-FFF2-40B4-BE49-F238E27FC236}">
                  <a16:creationId xmlns:a16="http://schemas.microsoft.com/office/drawing/2014/main" id="{095E49F0-4BB4-4093-9C56-9348273ECFF6}"/>
                </a:ext>
              </a:extLst>
            </p:cNvPr>
            <p:cNvSpPr/>
            <p:nvPr/>
          </p:nvSpPr>
          <p:spPr>
            <a:xfrm>
              <a:off x="1703243" y="1176068"/>
              <a:ext cx="226794" cy="350039"/>
            </a:xfrm>
            <a:custGeom>
              <a:avLst/>
              <a:gdLst>
                <a:gd name="connsiteX0" fmla="*/ 340043 w 340042"/>
                <a:gd name="connsiteY0" fmla="*/ 442913 h 524827"/>
                <a:gd name="connsiteX1" fmla="*/ 260985 w 340042"/>
                <a:gd name="connsiteY1" fmla="*/ 524828 h 524827"/>
                <a:gd name="connsiteX2" fmla="*/ 0 w 340042"/>
                <a:gd name="connsiteY2" fmla="*/ 260033 h 524827"/>
                <a:gd name="connsiteX3" fmla="*/ 263843 w 340042"/>
                <a:gd name="connsiteY3" fmla="*/ 0 h 524827"/>
                <a:gd name="connsiteX4" fmla="*/ 338138 w 340042"/>
                <a:gd name="connsiteY4" fmla="*/ 74295 h 524827"/>
                <a:gd name="connsiteX5" fmla="*/ 151448 w 340042"/>
                <a:gd name="connsiteY5" fmla="*/ 259080 h 52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042" h="524827">
                  <a:moveTo>
                    <a:pt x="340043" y="442913"/>
                  </a:moveTo>
                  <a:lnTo>
                    <a:pt x="260985" y="524828"/>
                  </a:lnTo>
                  <a:lnTo>
                    <a:pt x="0" y="260033"/>
                  </a:lnTo>
                  <a:lnTo>
                    <a:pt x="263843" y="0"/>
                  </a:lnTo>
                  <a:lnTo>
                    <a:pt x="338138" y="74295"/>
                  </a:lnTo>
                  <a:lnTo>
                    <a:pt x="151448" y="259080"/>
                  </a:lnTo>
                  <a:close/>
                </a:path>
              </a:pathLst>
            </a:custGeom>
            <a:grpFill/>
            <a:ln w="9525" cap="flat">
              <a:noFill/>
              <a:prstDash val="solid"/>
              <a:miter/>
            </a:ln>
          </p:spPr>
          <p:txBody>
            <a:bodyPr rtlCol="0" anchor="ctr"/>
            <a:lstStyle/>
            <a:p>
              <a:endParaRPr lang="en-US" dirty="0"/>
            </a:p>
          </p:txBody>
        </p:sp>
        <p:sp>
          <p:nvSpPr>
            <p:cNvPr id="30" name="Freeform: Shape 59">
              <a:extLst>
                <a:ext uri="{FF2B5EF4-FFF2-40B4-BE49-F238E27FC236}">
                  <a16:creationId xmlns:a16="http://schemas.microsoft.com/office/drawing/2014/main" id="{2F053912-2270-43AD-B94D-7CAAC416EC79}"/>
                </a:ext>
              </a:extLst>
            </p:cNvPr>
            <p:cNvSpPr/>
            <p:nvPr/>
          </p:nvSpPr>
          <p:spPr>
            <a:xfrm>
              <a:off x="2179068" y="1178609"/>
              <a:ext cx="228065" cy="346227"/>
            </a:xfrm>
            <a:custGeom>
              <a:avLst/>
              <a:gdLst>
                <a:gd name="connsiteX0" fmla="*/ 341947 w 341947"/>
                <a:gd name="connsiteY0" fmla="*/ 257175 h 519112"/>
                <a:gd name="connsiteX1" fmla="*/ 80010 w 341947"/>
                <a:gd name="connsiteY1" fmla="*/ 519113 h 519112"/>
                <a:gd name="connsiteX2" fmla="*/ 5715 w 341947"/>
                <a:gd name="connsiteY2" fmla="*/ 441008 h 519112"/>
                <a:gd name="connsiteX3" fmla="*/ 188595 w 341947"/>
                <a:gd name="connsiteY3" fmla="*/ 260033 h 519112"/>
                <a:gd name="connsiteX4" fmla="*/ 0 w 341947"/>
                <a:gd name="connsiteY4" fmla="*/ 74295 h 519112"/>
                <a:gd name="connsiteX5" fmla="*/ 81915 w 341947"/>
                <a:gd name="connsiteY5" fmla="*/ 0 h 51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947" h="519112">
                  <a:moveTo>
                    <a:pt x="341947" y="257175"/>
                  </a:moveTo>
                  <a:cubicBezTo>
                    <a:pt x="257175" y="342900"/>
                    <a:pt x="169545" y="430530"/>
                    <a:pt x="80010" y="519113"/>
                  </a:cubicBezTo>
                  <a:lnTo>
                    <a:pt x="5715" y="441008"/>
                  </a:lnTo>
                  <a:cubicBezTo>
                    <a:pt x="65722" y="382905"/>
                    <a:pt x="126683" y="321945"/>
                    <a:pt x="188595" y="260033"/>
                  </a:cubicBezTo>
                  <a:lnTo>
                    <a:pt x="0" y="74295"/>
                  </a:lnTo>
                  <a:lnTo>
                    <a:pt x="81915" y="0"/>
                  </a:lnTo>
                  <a:close/>
                </a:path>
              </a:pathLst>
            </a:custGeom>
            <a:grpFill/>
            <a:ln w="9525" cap="flat">
              <a:noFill/>
              <a:prstDash val="solid"/>
              <a:miter/>
            </a:ln>
          </p:spPr>
          <p:txBody>
            <a:bodyPr rtlCol="0" anchor="ctr"/>
            <a:lstStyle/>
            <a:p>
              <a:endParaRPr lang="en-US" dirty="0"/>
            </a:p>
          </p:txBody>
        </p:sp>
      </p:grpSp>
      <p:cxnSp>
        <p:nvCxnSpPr>
          <p:cNvPr id="31" name="Straight Connector 30">
            <a:extLst>
              <a:ext uri="{FF2B5EF4-FFF2-40B4-BE49-F238E27FC236}">
                <a16:creationId xmlns:a16="http://schemas.microsoft.com/office/drawing/2014/main" id="{5B2FFC5A-2481-4D8A-A991-E28194EDA235}"/>
              </a:ext>
            </a:extLst>
          </p:cNvPr>
          <p:cNvCxnSpPr>
            <a:cxnSpLocks/>
          </p:cNvCxnSpPr>
          <p:nvPr/>
        </p:nvCxnSpPr>
        <p:spPr>
          <a:xfrm rot="16200000" flipH="1">
            <a:off x="4068909" y="1256089"/>
            <a:ext cx="481027" cy="0"/>
          </a:xfrm>
          <a:prstGeom prst="line">
            <a:avLst/>
          </a:prstGeom>
          <a:ln w="47625">
            <a:solidFill>
              <a:srgbClr val="2F55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692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4C36BD-3E56-483E-9824-74AE3F51B333}"/>
              </a:ext>
            </a:extLst>
          </p:cNvPr>
          <p:cNvSpPr>
            <a:spLocks noGrp="1"/>
          </p:cNvSpPr>
          <p:nvPr>
            <p:ph type="body" sz="quarter" idx="13"/>
          </p:nvPr>
        </p:nvSpPr>
        <p:spPr/>
        <p:txBody>
          <a:bodyPr/>
          <a:lstStyle/>
          <a:p>
            <a:r>
              <a:rPr lang="en-US" sz="2000" i="0" dirty="0">
                <a:effectLst/>
                <a:latin typeface="Poppins" panose="00000500000000000000" pitchFamily="2" charset="0"/>
                <a:cs typeface="Poppins" panose="00000500000000000000" pitchFamily="2" charset="0"/>
              </a:rPr>
              <a:t>Small Business Marketing Ideas &amp; Tips for SMB Business Owners</a:t>
            </a:r>
          </a:p>
          <a:p>
            <a:endParaRPr lang="en-US" sz="2000" dirty="0">
              <a:latin typeface="Poppins" panose="00000500000000000000" pitchFamily="2" charset="0"/>
              <a:cs typeface="Poppins" panose="00000500000000000000" pitchFamily="2" charset="0"/>
            </a:endParaRPr>
          </a:p>
        </p:txBody>
      </p:sp>
      <p:sp>
        <p:nvSpPr>
          <p:cNvPr id="3" name="Text Placeholder 2">
            <a:extLst>
              <a:ext uri="{FF2B5EF4-FFF2-40B4-BE49-F238E27FC236}">
                <a16:creationId xmlns:a16="http://schemas.microsoft.com/office/drawing/2014/main" id="{58B7EAD2-A016-4A90-9AEC-BCC7469411AB}"/>
              </a:ext>
            </a:extLst>
          </p:cNvPr>
          <p:cNvSpPr>
            <a:spLocks noGrp="1"/>
          </p:cNvSpPr>
          <p:nvPr>
            <p:ph type="body" sz="quarter" idx="14"/>
          </p:nvPr>
        </p:nvSpPr>
        <p:spPr>
          <a:xfrm>
            <a:off x="7200704" y="4888659"/>
            <a:ext cx="4470400" cy="1135700"/>
          </a:xfrm>
        </p:spPr>
        <p:txBody>
          <a:bodyPr>
            <a:normAutofit fontScale="25000" lnSpcReduction="20000"/>
          </a:bodyPr>
          <a:lstStyle/>
          <a:p>
            <a:pPr marL="0" indent="0" algn="l" fontAlgn="base">
              <a:lnSpc>
                <a:spcPct val="120000"/>
              </a:lnSpc>
              <a:buNone/>
            </a:pPr>
            <a:r>
              <a:rPr lang="en-US" sz="4400" b="1" i="0" dirty="0">
                <a:effectLst/>
                <a:latin typeface="Poppins" panose="00000500000000000000" pitchFamily="2" charset="0"/>
                <a:cs typeface="Poppins" panose="00000500000000000000" pitchFamily="2" charset="0"/>
              </a:rPr>
              <a:t>3. Keep Content on Target</a:t>
            </a:r>
          </a:p>
          <a:p>
            <a:pPr marL="0" indent="0">
              <a:lnSpc>
                <a:spcPct val="120000"/>
              </a:lnSpc>
              <a:buNone/>
            </a:pPr>
            <a:r>
              <a:rPr lang="en-US" sz="4200" b="0" i="0" dirty="0">
                <a:effectLst/>
                <a:latin typeface="Poppins" panose="00000500000000000000" pitchFamily="2" charset="0"/>
                <a:cs typeface="Poppins" panose="00000500000000000000" pitchFamily="2" charset="0"/>
              </a:rPr>
              <a:t>When you know your audience, it’s much easier to </a:t>
            </a:r>
            <a:r>
              <a:rPr lang="en-US" sz="4200" b="0" i="0" strike="noStrike" dirty="0">
                <a:effectLst/>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create targeted, relevant and (above all) content</a:t>
            </a:r>
            <a:r>
              <a:rPr lang="en-US" sz="4200" b="0" i="0" dirty="0">
                <a:effectLst/>
                <a:latin typeface="Poppins" panose="00000500000000000000" pitchFamily="2" charset="0"/>
                <a:cs typeface="Poppins" panose="00000500000000000000" pitchFamily="2" charset="0"/>
              </a:rPr>
              <a:t>. Clickbait and countless sales pitches aren’t the </a:t>
            </a:r>
            <a:r>
              <a:rPr lang="en-US" sz="4200" dirty="0" err="1">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valuable</a:t>
            </a:r>
            <a:r>
              <a:rPr lang="en-US" sz="4200" b="0" i="0" dirty="0" err="1">
                <a:effectLst/>
                <a:latin typeface="Poppins" panose="00000500000000000000" pitchFamily="2" charset="0"/>
                <a:cs typeface="Poppins" panose="00000500000000000000" pitchFamily="2" charset="0"/>
              </a:rPr>
              <a:t>ay</a:t>
            </a:r>
            <a:r>
              <a:rPr lang="en-US" sz="4200" b="0" i="0" dirty="0">
                <a:effectLst/>
                <a:latin typeface="Poppins" panose="00000500000000000000" pitchFamily="2" charset="0"/>
                <a:cs typeface="Poppins" panose="00000500000000000000" pitchFamily="2" charset="0"/>
              </a:rPr>
              <a:t> to gain trust from your network. Instead, make it your goal to reach your audience on a more personal level. Show them you understand them and care about their wants and needs.</a:t>
            </a:r>
            <a:br>
              <a:rPr lang="en-US" sz="4200" dirty="0">
                <a:latin typeface="Poppins" panose="00000500000000000000" pitchFamily="2" charset="0"/>
                <a:cs typeface="Poppins" panose="00000500000000000000" pitchFamily="2" charset="0"/>
              </a:rPr>
            </a:br>
            <a:endParaRPr lang="en-US" sz="4200"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25997532-F731-49C7-A3FB-DBCF6BC0E62C}"/>
              </a:ext>
            </a:extLst>
          </p:cNvPr>
          <p:cNvSpPr>
            <a:spLocks noGrp="1"/>
          </p:cNvSpPr>
          <p:nvPr>
            <p:ph type="body" sz="quarter" idx="15"/>
          </p:nvPr>
        </p:nvSpPr>
        <p:spPr/>
        <p:txBody>
          <a:bodyPr>
            <a:noAutofit/>
          </a:bodyPr>
          <a:lstStyle/>
          <a:p>
            <a:pPr marL="342900" indent="-342900" algn="l" fontAlgn="base">
              <a:lnSpc>
                <a:spcPct val="120000"/>
              </a:lnSpc>
              <a:buAutoNum type="arabicPeriod"/>
            </a:pPr>
            <a:r>
              <a:rPr lang="en-US" sz="1100" b="1" i="0" dirty="0">
                <a:effectLst/>
                <a:latin typeface="Poppins" panose="00000500000000000000" pitchFamily="2" charset="0"/>
                <a:cs typeface="Poppins" panose="00000500000000000000" pitchFamily="2" charset="0"/>
              </a:rPr>
              <a:t>Make Data Cleaning a Routine</a:t>
            </a:r>
          </a:p>
          <a:p>
            <a:pPr marL="0" indent="0" algn="l" fontAlgn="base">
              <a:lnSpc>
                <a:spcPct val="120000"/>
              </a:lnSpc>
              <a:buNone/>
            </a:pPr>
            <a:r>
              <a:rPr lang="en-US" sz="1050" b="0" i="0" dirty="0">
                <a:effectLst/>
                <a:latin typeface="Poppins" panose="00000500000000000000" pitchFamily="2" charset="0"/>
                <a:cs typeface="Poppins" panose="00000500000000000000" pitchFamily="2" charset="0"/>
              </a:rPr>
              <a:t>Data cleaning shouldn’t be a once-a-year task. If you’ve been neglecting your database, your entire marketing strategy could be off-kilter. In fact, </a:t>
            </a:r>
            <a:r>
              <a:rPr lang="en-US" sz="1050" b="0" i="0" u="none" strike="noStrike" dirty="0">
                <a:effectLst/>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72 percent</a:t>
            </a:r>
            <a:r>
              <a:rPr lang="en-US" sz="1050" b="0" i="0" dirty="0">
                <a:effectLst/>
                <a:latin typeface="Poppins" panose="00000500000000000000" pitchFamily="2" charset="0"/>
                <a:cs typeface="Poppins" panose="00000500000000000000" pitchFamily="2" charset="0"/>
              </a:rPr>
              <a:t> of companies feel that data quality issues impact consumer trust and perception.</a:t>
            </a:r>
          </a:p>
          <a:p>
            <a:pPr marL="0" indent="0">
              <a:lnSpc>
                <a:spcPct val="120000"/>
              </a:lnSpc>
              <a:buNone/>
            </a:pPr>
            <a:br>
              <a:rPr lang="en-US" sz="1050" b="0" i="0" u="none" strike="noStrike" dirty="0">
                <a:effectLst/>
                <a:latin typeface="Poppins" panose="00000500000000000000" pitchFamily="2" charset="0"/>
                <a:cs typeface="Poppins" panose="00000500000000000000" pitchFamily="2" charset="0"/>
                <a:hlinkClick r:id="rId4">
                  <a:extLst>
                    <a:ext uri="{A12FA001-AC4F-418D-AE19-62706E023703}">
                      <ahyp:hlinkClr xmlns:ahyp="http://schemas.microsoft.com/office/drawing/2018/hyperlinkcolor" val="tx"/>
                    </a:ext>
                  </a:extLst>
                </a:hlinkClick>
              </a:rPr>
            </a:br>
            <a:endParaRPr lang="en-US" sz="1050"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1110B7C8-A558-43C2-AD6D-E88CBBE6CC91}"/>
              </a:ext>
            </a:extLst>
          </p:cNvPr>
          <p:cNvSpPr>
            <a:spLocks noGrp="1"/>
          </p:cNvSpPr>
          <p:nvPr>
            <p:ph type="body" sz="quarter" idx="16"/>
          </p:nvPr>
        </p:nvSpPr>
        <p:spPr>
          <a:xfrm>
            <a:off x="7200704" y="3221697"/>
            <a:ext cx="4470400" cy="1135700"/>
          </a:xfrm>
        </p:spPr>
        <p:txBody>
          <a:bodyPr>
            <a:noAutofit/>
          </a:bodyPr>
          <a:lstStyle/>
          <a:p>
            <a:pPr marL="0" indent="0" algn="l" fontAlgn="base">
              <a:lnSpc>
                <a:spcPct val="120000"/>
              </a:lnSpc>
              <a:buNone/>
            </a:pPr>
            <a:r>
              <a:rPr lang="en-US" sz="1100" b="1" i="0" dirty="0">
                <a:effectLst/>
                <a:latin typeface="Poppins" panose="00000500000000000000" pitchFamily="2" charset="0"/>
                <a:cs typeface="Poppins" panose="00000500000000000000" pitchFamily="2" charset="0"/>
              </a:rPr>
              <a:t>2. Know Your Audience</a:t>
            </a:r>
            <a:endParaRPr lang="fa-IR" sz="1100" b="1" i="0" dirty="0">
              <a:effectLst/>
              <a:latin typeface="Poppins" panose="00000500000000000000" pitchFamily="2" charset="0"/>
            </a:endParaRPr>
          </a:p>
          <a:p>
            <a:pPr marL="0" indent="0" algn="l" fontAlgn="base">
              <a:lnSpc>
                <a:spcPct val="120000"/>
              </a:lnSpc>
              <a:buNone/>
            </a:pPr>
            <a:r>
              <a:rPr lang="en-US" sz="1050" b="0" i="0" dirty="0">
                <a:effectLst/>
                <a:latin typeface="Poppins" panose="00000500000000000000" pitchFamily="2" charset="0"/>
                <a:cs typeface="Poppins" panose="00000500000000000000" pitchFamily="2" charset="0"/>
              </a:rPr>
              <a:t>Buyer personas are a great way to define your audience in terms of demographics, responsibilities, and interests. A buyer persona done well will give you a target and direction. Plus, these personas can be used to segment your list and better personalize your sales and marketing messages.</a:t>
            </a:r>
          </a:p>
          <a:p>
            <a:pPr marL="0" indent="0">
              <a:lnSpc>
                <a:spcPct val="120000"/>
              </a:lnSpc>
              <a:buNone/>
            </a:pPr>
            <a:endParaRPr lang="en-US" sz="1050" dirty="0">
              <a:latin typeface="Poppins" panose="00000500000000000000" pitchFamily="2" charset="0"/>
              <a:cs typeface="Poppins" panose="00000500000000000000" pitchFamily="2" charset="0"/>
            </a:endParaRPr>
          </a:p>
        </p:txBody>
      </p:sp>
      <p:pic>
        <p:nvPicPr>
          <p:cNvPr id="9" name="Picture Placeholder 8">
            <a:extLst>
              <a:ext uri="{FF2B5EF4-FFF2-40B4-BE49-F238E27FC236}">
                <a16:creationId xmlns:a16="http://schemas.microsoft.com/office/drawing/2014/main" id="{3991B60B-631B-4709-9D3C-564C9C74E625}"/>
              </a:ext>
            </a:extLst>
          </p:cNvPr>
          <p:cNvPicPr>
            <a:picLocks noGrp="1" noChangeAspect="1"/>
          </p:cNvPicPr>
          <p:nvPr>
            <p:ph type="pic" sz="quarter" idx="17"/>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t="10395" b="10395"/>
          <a:stretch>
            <a:fillRect/>
          </a:stretch>
        </p:blipFill>
        <p:spPr/>
      </p:pic>
      <p:pic>
        <p:nvPicPr>
          <p:cNvPr id="11" name="Picture Placeholder 10">
            <a:extLst>
              <a:ext uri="{FF2B5EF4-FFF2-40B4-BE49-F238E27FC236}">
                <a16:creationId xmlns:a16="http://schemas.microsoft.com/office/drawing/2014/main" id="{B9651960-AAA5-4FA4-882A-02EE27223D01}"/>
              </a:ext>
            </a:extLst>
          </p:cNvPr>
          <p:cNvPicPr>
            <a:picLocks noGrp="1" noChangeAspect="1"/>
          </p:cNvPicPr>
          <p:nvPr>
            <p:ph type="pic" sz="quarter" idx="18"/>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t="9741" b="9741"/>
          <a:stretch>
            <a:fillRect/>
          </a:stretch>
        </p:blipFill>
        <p:spPr/>
      </p:pic>
    </p:spTree>
    <p:extLst>
      <p:ext uri="{BB962C8B-B14F-4D97-AF65-F5344CB8AC3E}">
        <p14:creationId xmlns:p14="http://schemas.microsoft.com/office/powerpoint/2010/main" val="156980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1CAB28-97E8-4DBC-A4B5-1561887D0E9F}"/>
              </a:ext>
            </a:extLst>
          </p:cNvPr>
          <p:cNvSpPr>
            <a:spLocks noGrp="1"/>
          </p:cNvSpPr>
          <p:nvPr>
            <p:ph type="body" sz="quarter" idx="21"/>
          </p:nvPr>
        </p:nvSpPr>
        <p:spPr/>
        <p:txBody>
          <a:bodyPr/>
          <a:lstStyle/>
          <a:p>
            <a:r>
              <a:rPr lang="en-US" sz="1600" b="1" i="0" dirty="0">
                <a:effectLst/>
                <a:cs typeface="Poppins" panose="00000500000000000000" pitchFamily="2" charset="0"/>
              </a:rPr>
              <a:t> Set Up Joint Promotions</a:t>
            </a:r>
            <a:endParaRPr lang="en-US" sz="1600" dirty="0">
              <a:cs typeface="Poppins" panose="00000500000000000000" pitchFamily="2" charset="0"/>
            </a:endParaRPr>
          </a:p>
        </p:txBody>
      </p:sp>
      <p:sp>
        <p:nvSpPr>
          <p:cNvPr id="3" name="Text Placeholder 2">
            <a:extLst>
              <a:ext uri="{FF2B5EF4-FFF2-40B4-BE49-F238E27FC236}">
                <a16:creationId xmlns:a16="http://schemas.microsoft.com/office/drawing/2014/main" id="{17411F16-882F-4897-9AEC-4E5F9CE24F22}"/>
              </a:ext>
            </a:extLst>
          </p:cNvPr>
          <p:cNvSpPr>
            <a:spLocks noGrp="1"/>
          </p:cNvSpPr>
          <p:nvPr>
            <p:ph type="body" sz="quarter" idx="23"/>
          </p:nvPr>
        </p:nvSpPr>
        <p:spPr/>
        <p:txBody>
          <a:bodyPr/>
          <a:lstStyle/>
          <a:p>
            <a:r>
              <a:rPr lang="en-US" sz="1600" b="1" i="0" dirty="0">
                <a:effectLst/>
                <a:cs typeface="Poppins" panose="00000500000000000000" pitchFamily="2" charset="0"/>
              </a:rPr>
              <a:t>Uncover New Niche Markets</a:t>
            </a:r>
            <a:endParaRPr lang="en-US" sz="1600" dirty="0">
              <a:cs typeface="Poppins" panose="00000500000000000000" pitchFamily="2" charset="0"/>
            </a:endParaRPr>
          </a:p>
        </p:txBody>
      </p:sp>
      <p:sp>
        <p:nvSpPr>
          <p:cNvPr id="4" name="Text Placeholder 3">
            <a:extLst>
              <a:ext uri="{FF2B5EF4-FFF2-40B4-BE49-F238E27FC236}">
                <a16:creationId xmlns:a16="http://schemas.microsoft.com/office/drawing/2014/main" id="{9B487A68-CE1A-42AE-AC1E-A23B5894E4E3}"/>
              </a:ext>
            </a:extLst>
          </p:cNvPr>
          <p:cNvSpPr>
            <a:spLocks noGrp="1"/>
          </p:cNvSpPr>
          <p:nvPr>
            <p:ph type="body" sz="quarter" idx="25"/>
          </p:nvPr>
        </p:nvSpPr>
        <p:spPr/>
        <p:txBody>
          <a:bodyPr/>
          <a:lstStyle/>
          <a:p>
            <a:r>
              <a:rPr lang="en-US" sz="1600" b="1" i="0" dirty="0">
                <a:effectLst/>
                <a:cs typeface="Poppins" panose="00000500000000000000" pitchFamily="2" charset="0"/>
              </a:rPr>
              <a:t> Exploit Emerging Trends</a:t>
            </a:r>
            <a:endParaRPr lang="en-US" sz="1600" dirty="0">
              <a:cs typeface="Poppins" panose="00000500000000000000" pitchFamily="2" charset="0"/>
            </a:endParaRPr>
          </a:p>
        </p:txBody>
      </p:sp>
      <p:sp>
        <p:nvSpPr>
          <p:cNvPr id="5" name="Text Placeholder 4">
            <a:extLst>
              <a:ext uri="{FF2B5EF4-FFF2-40B4-BE49-F238E27FC236}">
                <a16:creationId xmlns:a16="http://schemas.microsoft.com/office/drawing/2014/main" id="{9FEED0A0-F64A-4A75-AA4E-6D545CF1CEAF}"/>
              </a:ext>
            </a:extLst>
          </p:cNvPr>
          <p:cNvSpPr>
            <a:spLocks noGrp="1"/>
          </p:cNvSpPr>
          <p:nvPr>
            <p:ph type="body" sz="quarter" idx="13"/>
          </p:nvPr>
        </p:nvSpPr>
        <p:spPr>
          <a:xfrm>
            <a:off x="841284" y="688117"/>
            <a:ext cx="11058074" cy="883224"/>
          </a:xfrm>
        </p:spPr>
        <p:txBody>
          <a:bodyPr/>
          <a:lstStyle/>
          <a:p>
            <a:pPr fontAlgn="base"/>
            <a:r>
              <a:rPr lang="en-US" sz="2200" i="0" dirty="0">
                <a:solidFill>
                  <a:schemeClr val="tx1"/>
                </a:solidFill>
                <a:effectLst/>
                <a:latin typeface="Poppins" panose="00000500000000000000" pitchFamily="2" charset="0"/>
                <a:cs typeface="Poppins" panose="00000500000000000000" pitchFamily="2" charset="0"/>
              </a:rPr>
              <a:t>3</a:t>
            </a:r>
            <a:r>
              <a:rPr lang="en-US" sz="2200" i="0" dirty="0">
                <a:solidFill>
                  <a:srgbClr val="4D4D4D"/>
                </a:solidFill>
                <a:effectLst/>
                <a:latin typeface="Poppins" panose="00000500000000000000" pitchFamily="2" charset="0"/>
                <a:cs typeface="Poppins" panose="00000500000000000000" pitchFamily="2" charset="0"/>
              </a:rPr>
              <a:t> Key Marketing Strategies to Grow Your Business</a:t>
            </a:r>
          </a:p>
          <a:p>
            <a:br>
              <a:rPr lang="en-US" i="0" dirty="0">
                <a:solidFill>
                  <a:srgbClr val="4D4D4D"/>
                </a:solidFill>
                <a:effectLst/>
                <a:latin typeface="inherit"/>
              </a:rPr>
            </a:br>
            <a:endParaRPr lang="en-US" dirty="0"/>
          </a:p>
        </p:txBody>
      </p:sp>
      <p:pic>
        <p:nvPicPr>
          <p:cNvPr id="6" name="Picture 5">
            <a:extLst>
              <a:ext uri="{FF2B5EF4-FFF2-40B4-BE49-F238E27FC236}">
                <a16:creationId xmlns:a16="http://schemas.microsoft.com/office/drawing/2014/main" id="{81B7E218-CB1C-4F8F-8385-F7BBF4C546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56026" y="2136027"/>
            <a:ext cx="818106" cy="818106"/>
          </a:xfrm>
          <a:prstGeom prst="rect">
            <a:avLst/>
          </a:prstGeom>
        </p:spPr>
      </p:pic>
      <p:pic>
        <p:nvPicPr>
          <p:cNvPr id="7" name="Picture 6">
            <a:extLst>
              <a:ext uri="{FF2B5EF4-FFF2-40B4-BE49-F238E27FC236}">
                <a16:creationId xmlns:a16="http://schemas.microsoft.com/office/drawing/2014/main" id="{4A0000B6-B1A0-4B99-BCF3-B77459FFEF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8779" y="2136027"/>
            <a:ext cx="761542" cy="761542"/>
          </a:xfrm>
          <a:prstGeom prst="rect">
            <a:avLst/>
          </a:prstGeom>
        </p:spPr>
      </p:pic>
      <p:pic>
        <p:nvPicPr>
          <p:cNvPr id="8" name="Picture 7">
            <a:extLst>
              <a:ext uri="{FF2B5EF4-FFF2-40B4-BE49-F238E27FC236}">
                <a16:creationId xmlns:a16="http://schemas.microsoft.com/office/drawing/2014/main" id="{B6004BC2-5967-4154-B153-6E3C362AE0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4719" y="2136027"/>
            <a:ext cx="1021081" cy="1021081"/>
          </a:xfrm>
          <a:prstGeom prst="rect">
            <a:avLst/>
          </a:prstGeom>
        </p:spPr>
      </p:pic>
      <p:cxnSp>
        <p:nvCxnSpPr>
          <p:cNvPr id="9" name="Straight Connector 8">
            <a:extLst>
              <a:ext uri="{FF2B5EF4-FFF2-40B4-BE49-F238E27FC236}">
                <a16:creationId xmlns:a16="http://schemas.microsoft.com/office/drawing/2014/main" id="{2F5E7998-01D2-4C01-ADB5-C419B7C3E00E}"/>
              </a:ext>
            </a:extLst>
          </p:cNvPr>
          <p:cNvCxnSpPr/>
          <p:nvPr/>
        </p:nvCxnSpPr>
        <p:spPr>
          <a:xfrm>
            <a:off x="950270" y="1298069"/>
            <a:ext cx="1034990" cy="7620"/>
          </a:xfrm>
          <a:prstGeom prst="line">
            <a:avLst/>
          </a:prstGeom>
          <a:ln w="76200">
            <a:solidFill>
              <a:srgbClr val="2F55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578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C76F7F-4961-4A0A-B054-B714FA1452EC}"/>
              </a:ext>
            </a:extLst>
          </p:cNvPr>
          <p:cNvSpPr>
            <a:spLocks noGrp="1"/>
          </p:cNvSpPr>
          <p:nvPr>
            <p:ph type="body" sz="quarter" idx="16"/>
          </p:nvPr>
        </p:nvSpPr>
        <p:spPr/>
        <p:txBody>
          <a:bodyPr/>
          <a:lstStyle/>
          <a:p>
            <a:pPr algn="just"/>
            <a:r>
              <a:rPr lang="en-US" sz="1000" b="0" i="0" dirty="0">
                <a:effectLst/>
                <a:latin typeface="Poppins" panose="00000500000000000000" pitchFamily="2" charset="0"/>
                <a:cs typeface="Poppins" panose="00000500000000000000" pitchFamily="2" charset="0"/>
              </a:rPr>
              <a:t>Many online courses nowadays are cohort-based, and cohort-based online courses usually have a community around them. </a:t>
            </a:r>
            <a:endParaRPr lang="en-US" sz="1000" dirty="0">
              <a:latin typeface="Poppins" panose="00000500000000000000" pitchFamily="2" charset="0"/>
              <a:cs typeface="Poppins" panose="00000500000000000000" pitchFamily="2" charset="0"/>
            </a:endParaRPr>
          </a:p>
        </p:txBody>
      </p:sp>
      <p:sp>
        <p:nvSpPr>
          <p:cNvPr id="3" name="Text Placeholder 2">
            <a:extLst>
              <a:ext uri="{FF2B5EF4-FFF2-40B4-BE49-F238E27FC236}">
                <a16:creationId xmlns:a16="http://schemas.microsoft.com/office/drawing/2014/main" id="{4ED0ACD2-83DE-4D09-A4B6-E40B16BCB7DF}"/>
              </a:ext>
            </a:extLst>
          </p:cNvPr>
          <p:cNvSpPr>
            <a:spLocks noGrp="1"/>
          </p:cNvSpPr>
          <p:nvPr>
            <p:ph type="body" sz="quarter" idx="17"/>
          </p:nvPr>
        </p:nvSpPr>
        <p:spPr/>
        <p:txBody>
          <a:bodyPr/>
          <a:lstStyle/>
          <a:p>
            <a:pPr algn="just"/>
            <a:r>
              <a:rPr lang="en-US" sz="1000" b="0" i="0" dirty="0">
                <a:effectLst/>
                <a:latin typeface="Poppins" panose="00000500000000000000" pitchFamily="2" charset="0"/>
                <a:cs typeface="Poppins" panose="00000500000000000000" pitchFamily="2" charset="0"/>
              </a:rPr>
              <a:t>After the completion of the online course, you can think about becoming part of a mastermind community where the learning journey continues beyond the course duration. </a:t>
            </a:r>
            <a:endParaRPr lang="en-US" sz="1000" dirty="0">
              <a:latin typeface="Poppins" panose="00000500000000000000" pitchFamily="2" charset="0"/>
              <a:cs typeface="Poppins" panose="00000500000000000000" pitchFamily="2" charset="0"/>
            </a:endParaRPr>
          </a:p>
        </p:txBody>
      </p:sp>
      <p:sp>
        <p:nvSpPr>
          <p:cNvPr id="4" name="Text Placeholder 3">
            <a:extLst>
              <a:ext uri="{FF2B5EF4-FFF2-40B4-BE49-F238E27FC236}">
                <a16:creationId xmlns:a16="http://schemas.microsoft.com/office/drawing/2014/main" id="{08E5DFC7-F10D-4D25-8287-F66DA888B6B8}"/>
              </a:ext>
            </a:extLst>
          </p:cNvPr>
          <p:cNvSpPr>
            <a:spLocks noGrp="1"/>
          </p:cNvSpPr>
          <p:nvPr>
            <p:ph type="body" sz="quarter" idx="18"/>
          </p:nvPr>
        </p:nvSpPr>
        <p:spPr>
          <a:xfrm>
            <a:off x="4991512" y="4067080"/>
            <a:ext cx="1599243" cy="1383473"/>
          </a:xfrm>
        </p:spPr>
        <p:txBody>
          <a:bodyPr/>
          <a:lstStyle/>
          <a:p>
            <a:pPr algn="just"/>
            <a:r>
              <a:rPr lang="en-US" sz="1000" b="0" i="0" dirty="0">
                <a:effectLst/>
                <a:latin typeface="Poppins" panose="00000500000000000000" pitchFamily="2" charset="0"/>
                <a:cs typeface="Poppins" panose="00000500000000000000" pitchFamily="2" charset="0"/>
              </a:rPr>
              <a:t>To make sure that you do not forget what you learn, take notes and write about what you have learned in your blog. Writing organizes your thought process and it is one of the best.</a:t>
            </a:r>
            <a:endParaRPr lang="en-US" sz="1000" dirty="0">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8947FF21-78E5-4352-B443-D4F81572040A}"/>
              </a:ext>
            </a:extLst>
          </p:cNvPr>
          <p:cNvSpPr>
            <a:spLocks noGrp="1"/>
          </p:cNvSpPr>
          <p:nvPr>
            <p:ph type="body" sz="quarter" idx="19"/>
          </p:nvPr>
        </p:nvSpPr>
        <p:spPr>
          <a:xfrm>
            <a:off x="6715002" y="4062245"/>
            <a:ext cx="1599243" cy="1383473"/>
          </a:xfrm>
        </p:spPr>
        <p:txBody>
          <a:bodyPr/>
          <a:lstStyle/>
          <a:p>
            <a:pPr algn="just"/>
            <a:r>
              <a:rPr lang="en-US" sz="1000" b="0" i="0" dirty="0">
                <a:effectLst/>
                <a:latin typeface="Poppins" panose="00000500000000000000" pitchFamily="2" charset="0"/>
                <a:cs typeface="Poppins" panose="00000500000000000000" pitchFamily="2" charset="0"/>
              </a:rPr>
              <a:t>You also have to make sure that you implement what you learn. Implementation is very important because when you implement your learnings and get results.</a:t>
            </a:r>
            <a:endParaRPr lang="en-US" sz="1000" dirty="0">
              <a:latin typeface="Poppins" panose="00000500000000000000" pitchFamily="2" charset="0"/>
              <a:cs typeface="Poppins" panose="00000500000000000000" pitchFamily="2" charset="0"/>
            </a:endParaRPr>
          </a:p>
        </p:txBody>
      </p:sp>
      <p:sp>
        <p:nvSpPr>
          <p:cNvPr id="6" name="Text Placeholder 5">
            <a:extLst>
              <a:ext uri="{FF2B5EF4-FFF2-40B4-BE49-F238E27FC236}">
                <a16:creationId xmlns:a16="http://schemas.microsoft.com/office/drawing/2014/main" id="{50C79933-75AA-4A1E-AFFF-376E8C6941B1}"/>
              </a:ext>
            </a:extLst>
          </p:cNvPr>
          <p:cNvSpPr>
            <a:spLocks noGrp="1"/>
          </p:cNvSpPr>
          <p:nvPr>
            <p:ph type="body" sz="quarter" idx="20"/>
          </p:nvPr>
        </p:nvSpPr>
        <p:spPr/>
        <p:txBody>
          <a:bodyPr/>
          <a:lstStyle/>
          <a:p>
            <a:pPr algn="just"/>
            <a:r>
              <a:rPr lang="en-US" sz="1000" b="0" i="0" dirty="0">
                <a:effectLst/>
                <a:latin typeface="Poppins" panose="00000500000000000000" pitchFamily="2" charset="0"/>
                <a:cs typeface="Poppins" panose="00000500000000000000" pitchFamily="2" charset="0"/>
              </a:rPr>
              <a:t>And finally, start teaching what you have learned to your followers. If you are already blogging and vlogging about what you know, you will have an audience. </a:t>
            </a:r>
            <a:endParaRPr lang="en-US" sz="800" dirty="0">
              <a:latin typeface="Poppins" panose="00000500000000000000" pitchFamily="2" charset="0"/>
              <a:cs typeface="Poppins" panose="00000500000000000000" pitchFamily="2" charset="0"/>
            </a:endParaRPr>
          </a:p>
        </p:txBody>
      </p:sp>
      <p:sp>
        <p:nvSpPr>
          <p:cNvPr id="7" name="Text Placeholder 6">
            <a:extLst>
              <a:ext uri="{FF2B5EF4-FFF2-40B4-BE49-F238E27FC236}">
                <a16:creationId xmlns:a16="http://schemas.microsoft.com/office/drawing/2014/main" id="{AA149ECC-1F82-4B27-AC7D-B53B3B33BE38}"/>
              </a:ext>
            </a:extLst>
          </p:cNvPr>
          <p:cNvSpPr>
            <a:spLocks noGrp="1"/>
          </p:cNvSpPr>
          <p:nvPr>
            <p:ph type="body" sz="quarter" idx="23"/>
          </p:nvPr>
        </p:nvSpPr>
        <p:spPr>
          <a:xfrm>
            <a:off x="2240646" y="3133629"/>
            <a:ext cx="1460237" cy="447592"/>
          </a:xfrm>
        </p:spPr>
        <p:txBody>
          <a:bodyPr/>
          <a:lstStyle/>
          <a:p>
            <a:r>
              <a:rPr lang="en-US" sz="1100" b="1" i="0" dirty="0">
                <a:effectLst/>
                <a:latin typeface="Poppins" panose="00000500000000000000" pitchFamily="2" charset="0"/>
                <a:cs typeface="Poppins" panose="00000500000000000000" pitchFamily="2" charset="0"/>
              </a:rPr>
              <a:t>Sign up for a cohort-based online course</a:t>
            </a:r>
          </a:p>
          <a:p>
            <a:endParaRPr lang="en-US" sz="1100" dirty="0">
              <a:latin typeface="Poppins" panose="00000500000000000000" pitchFamily="2" charset="0"/>
              <a:cs typeface="Poppins" panose="00000500000000000000" pitchFamily="2" charset="0"/>
            </a:endParaRPr>
          </a:p>
        </p:txBody>
      </p:sp>
      <p:sp>
        <p:nvSpPr>
          <p:cNvPr id="8" name="Text Placeholder 7">
            <a:extLst>
              <a:ext uri="{FF2B5EF4-FFF2-40B4-BE49-F238E27FC236}">
                <a16:creationId xmlns:a16="http://schemas.microsoft.com/office/drawing/2014/main" id="{02769574-9CF9-4F37-8123-A074C5150693}"/>
              </a:ext>
            </a:extLst>
          </p:cNvPr>
          <p:cNvSpPr>
            <a:spLocks noGrp="1"/>
          </p:cNvSpPr>
          <p:nvPr>
            <p:ph type="body" sz="quarter" idx="24"/>
          </p:nvPr>
        </p:nvSpPr>
        <p:spPr>
          <a:xfrm>
            <a:off x="3905617" y="3130822"/>
            <a:ext cx="1460237" cy="447592"/>
          </a:xfrm>
        </p:spPr>
        <p:txBody>
          <a:bodyPr/>
          <a:lstStyle/>
          <a:p>
            <a:pPr algn="l"/>
            <a:r>
              <a:rPr lang="en-US" sz="1200" b="1" i="0" dirty="0">
                <a:effectLst/>
                <a:latin typeface="Poppins" panose="00000500000000000000" pitchFamily="2" charset="0"/>
                <a:cs typeface="Poppins" panose="00000500000000000000" pitchFamily="2" charset="0"/>
              </a:rPr>
              <a:t>Sign up for a mastermind program</a:t>
            </a:r>
          </a:p>
          <a:p>
            <a:br>
              <a:rPr lang="en-US" sz="1400" dirty="0"/>
            </a:br>
            <a:endParaRPr lang="en-US" sz="1400" dirty="0"/>
          </a:p>
        </p:txBody>
      </p:sp>
      <p:sp>
        <p:nvSpPr>
          <p:cNvPr id="9" name="Text Placeholder 8">
            <a:extLst>
              <a:ext uri="{FF2B5EF4-FFF2-40B4-BE49-F238E27FC236}">
                <a16:creationId xmlns:a16="http://schemas.microsoft.com/office/drawing/2014/main" id="{5913FABD-D128-4578-8ED2-D5C553EED1FA}"/>
              </a:ext>
            </a:extLst>
          </p:cNvPr>
          <p:cNvSpPr>
            <a:spLocks noGrp="1"/>
          </p:cNvSpPr>
          <p:nvPr>
            <p:ph type="body" sz="quarter" idx="25"/>
          </p:nvPr>
        </p:nvSpPr>
        <p:spPr>
          <a:xfrm>
            <a:off x="5562948" y="3115508"/>
            <a:ext cx="1444138" cy="447592"/>
          </a:xfrm>
        </p:spPr>
        <p:txBody>
          <a:bodyPr/>
          <a:lstStyle/>
          <a:p>
            <a:pPr algn="l"/>
            <a:r>
              <a:rPr lang="en-US" sz="1200" i="0" dirty="0">
                <a:effectLst/>
                <a:latin typeface="Poppins" panose="00000500000000000000" pitchFamily="2" charset="0"/>
                <a:cs typeface="Poppins" panose="00000500000000000000" pitchFamily="2" charset="0"/>
              </a:rPr>
              <a:t>Start blogging about what you've learned</a:t>
            </a:r>
          </a:p>
          <a:p>
            <a:br>
              <a:rPr lang="en-US" sz="1200" dirty="0"/>
            </a:br>
            <a:endParaRPr lang="en-US" sz="1200" dirty="0"/>
          </a:p>
        </p:txBody>
      </p:sp>
      <p:sp>
        <p:nvSpPr>
          <p:cNvPr id="10" name="Text Placeholder 9">
            <a:extLst>
              <a:ext uri="{FF2B5EF4-FFF2-40B4-BE49-F238E27FC236}">
                <a16:creationId xmlns:a16="http://schemas.microsoft.com/office/drawing/2014/main" id="{949ADAAE-B138-46D6-B0E2-4B5CADFAE85E}"/>
              </a:ext>
            </a:extLst>
          </p:cNvPr>
          <p:cNvSpPr>
            <a:spLocks noGrp="1"/>
          </p:cNvSpPr>
          <p:nvPr>
            <p:ph type="body" sz="quarter" idx="26"/>
          </p:nvPr>
        </p:nvSpPr>
        <p:spPr>
          <a:xfrm>
            <a:off x="7263431" y="3158821"/>
            <a:ext cx="1460237" cy="447592"/>
          </a:xfrm>
        </p:spPr>
        <p:txBody>
          <a:bodyPr/>
          <a:lstStyle/>
          <a:p>
            <a:pPr algn="l">
              <a:lnSpc>
                <a:spcPct val="100000"/>
              </a:lnSpc>
            </a:pPr>
            <a:r>
              <a:rPr lang="en-US" sz="1200" b="1" i="0" dirty="0">
                <a:effectLst/>
                <a:latin typeface="Poppins" panose="00000500000000000000" pitchFamily="2" charset="0"/>
                <a:cs typeface="Poppins" panose="00000500000000000000" pitchFamily="2" charset="0"/>
              </a:rPr>
              <a:t>Implement  your learning</a:t>
            </a:r>
          </a:p>
          <a:p>
            <a:pPr>
              <a:lnSpc>
                <a:spcPct val="100000"/>
              </a:lnSpc>
            </a:pPr>
            <a:br>
              <a:rPr lang="en-US" sz="1200" dirty="0">
                <a:latin typeface="Poppins" panose="00000500000000000000" pitchFamily="2" charset="0"/>
                <a:cs typeface="Poppins" panose="00000500000000000000" pitchFamily="2" charset="0"/>
              </a:rPr>
            </a:br>
            <a:endParaRPr lang="en-US" sz="1200" dirty="0">
              <a:latin typeface="Poppins" panose="00000500000000000000" pitchFamily="2" charset="0"/>
              <a:cs typeface="Poppins" panose="00000500000000000000" pitchFamily="2" charset="0"/>
            </a:endParaRPr>
          </a:p>
        </p:txBody>
      </p:sp>
      <p:sp>
        <p:nvSpPr>
          <p:cNvPr id="11" name="Text Placeholder 10">
            <a:extLst>
              <a:ext uri="{FF2B5EF4-FFF2-40B4-BE49-F238E27FC236}">
                <a16:creationId xmlns:a16="http://schemas.microsoft.com/office/drawing/2014/main" id="{D7634607-8E55-4652-8FA9-3541A03137AB}"/>
              </a:ext>
            </a:extLst>
          </p:cNvPr>
          <p:cNvSpPr>
            <a:spLocks noGrp="1"/>
          </p:cNvSpPr>
          <p:nvPr>
            <p:ph type="body" sz="quarter" idx="27"/>
          </p:nvPr>
        </p:nvSpPr>
        <p:spPr>
          <a:xfrm>
            <a:off x="8928402" y="3153568"/>
            <a:ext cx="1460237" cy="447592"/>
          </a:xfrm>
        </p:spPr>
        <p:txBody>
          <a:bodyPr/>
          <a:lstStyle/>
          <a:p>
            <a:pPr algn="l"/>
            <a:r>
              <a:rPr lang="en-US" sz="1200" b="1" i="0" dirty="0">
                <a:solidFill>
                  <a:srgbClr val="0F172A"/>
                </a:solidFill>
                <a:effectLst/>
                <a:latin typeface="Poppins" panose="00000500000000000000" pitchFamily="2" charset="0"/>
                <a:cs typeface="Poppins" panose="00000500000000000000" pitchFamily="2" charset="0"/>
              </a:rPr>
              <a:t>Become a digital mentor and teach</a:t>
            </a:r>
          </a:p>
          <a:p>
            <a:br>
              <a:rPr lang="en-US" sz="1200" dirty="0">
                <a:latin typeface="Poppins" panose="00000500000000000000" pitchFamily="2" charset="0"/>
                <a:cs typeface="Poppins" panose="00000500000000000000" pitchFamily="2" charset="0"/>
              </a:rPr>
            </a:br>
            <a:endParaRPr lang="en-US" sz="1200" dirty="0">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7C5CD454-BE39-405A-BA4A-1ECD2AA53FDB}"/>
              </a:ext>
            </a:extLst>
          </p:cNvPr>
          <p:cNvSpPr>
            <a:spLocks noGrp="1"/>
          </p:cNvSpPr>
          <p:nvPr>
            <p:ph type="body" sz="quarter" idx="4294967295"/>
          </p:nvPr>
        </p:nvSpPr>
        <p:spPr>
          <a:xfrm>
            <a:off x="1976464" y="2447417"/>
            <a:ext cx="1460237" cy="382010"/>
          </a:xfrm>
        </p:spPr>
        <p:txBody>
          <a:bodyPr>
            <a:normAutofit/>
          </a:bodyPr>
          <a:lstStyle/>
          <a:p>
            <a:pPr marL="0" indent="0" algn="ctr">
              <a:buNone/>
            </a:pPr>
            <a:r>
              <a:rPr lang="en-US" sz="2000" b="1" dirty="0">
                <a:solidFill>
                  <a:schemeClr val="bg1"/>
                </a:solidFill>
              </a:rPr>
              <a:t>1</a:t>
            </a:r>
          </a:p>
        </p:txBody>
      </p:sp>
      <p:sp>
        <p:nvSpPr>
          <p:cNvPr id="13" name="Text Placeholder 12">
            <a:extLst>
              <a:ext uri="{FF2B5EF4-FFF2-40B4-BE49-F238E27FC236}">
                <a16:creationId xmlns:a16="http://schemas.microsoft.com/office/drawing/2014/main" id="{56FCE50C-E83A-4478-A74A-79F53E22A2BA}"/>
              </a:ext>
            </a:extLst>
          </p:cNvPr>
          <p:cNvSpPr>
            <a:spLocks noGrp="1"/>
          </p:cNvSpPr>
          <p:nvPr>
            <p:ph type="body" sz="quarter" idx="4294967295"/>
          </p:nvPr>
        </p:nvSpPr>
        <p:spPr>
          <a:xfrm>
            <a:off x="3645242" y="2468628"/>
            <a:ext cx="1460237" cy="382010"/>
          </a:xfrm>
        </p:spPr>
        <p:txBody>
          <a:bodyPr>
            <a:normAutofit/>
          </a:bodyPr>
          <a:lstStyle/>
          <a:p>
            <a:pPr marL="0" indent="0" algn="ctr">
              <a:buNone/>
            </a:pPr>
            <a:r>
              <a:rPr lang="en-US" sz="2000" b="1" dirty="0">
                <a:solidFill>
                  <a:schemeClr val="bg1"/>
                </a:solidFill>
              </a:rPr>
              <a:t>2</a:t>
            </a:r>
          </a:p>
        </p:txBody>
      </p:sp>
      <p:sp>
        <p:nvSpPr>
          <p:cNvPr id="14" name="Text Placeholder 13">
            <a:extLst>
              <a:ext uri="{FF2B5EF4-FFF2-40B4-BE49-F238E27FC236}">
                <a16:creationId xmlns:a16="http://schemas.microsoft.com/office/drawing/2014/main" id="{965FD967-7D92-43CB-AC98-1F84AE1E4C41}"/>
              </a:ext>
            </a:extLst>
          </p:cNvPr>
          <p:cNvSpPr>
            <a:spLocks noGrp="1"/>
          </p:cNvSpPr>
          <p:nvPr>
            <p:ph type="body" sz="quarter" idx="4294967295"/>
          </p:nvPr>
        </p:nvSpPr>
        <p:spPr>
          <a:xfrm>
            <a:off x="5341006" y="2447417"/>
            <a:ext cx="1460237" cy="382010"/>
          </a:xfrm>
        </p:spPr>
        <p:txBody>
          <a:bodyPr>
            <a:normAutofit/>
          </a:bodyPr>
          <a:lstStyle/>
          <a:p>
            <a:pPr marL="0" indent="0" algn="ctr">
              <a:buNone/>
            </a:pPr>
            <a:r>
              <a:rPr lang="en-US" sz="2000" b="1" dirty="0">
                <a:solidFill>
                  <a:schemeClr val="bg1"/>
                </a:solidFill>
              </a:rPr>
              <a:t>3</a:t>
            </a:r>
          </a:p>
        </p:txBody>
      </p:sp>
      <p:sp>
        <p:nvSpPr>
          <p:cNvPr id="15" name="Text Placeholder 14">
            <a:extLst>
              <a:ext uri="{FF2B5EF4-FFF2-40B4-BE49-F238E27FC236}">
                <a16:creationId xmlns:a16="http://schemas.microsoft.com/office/drawing/2014/main" id="{AF8560F0-6627-488C-8F18-8664821C39A3}"/>
              </a:ext>
            </a:extLst>
          </p:cNvPr>
          <p:cNvSpPr>
            <a:spLocks noGrp="1"/>
          </p:cNvSpPr>
          <p:nvPr>
            <p:ph type="body" sz="quarter" idx="4294967295"/>
          </p:nvPr>
        </p:nvSpPr>
        <p:spPr>
          <a:xfrm>
            <a:off x="6973688" y="2440687"/>
            <a:ext cx="1460237" cy="382010"/>
          </a:xfrm>
        </p:spPr>
        <p:txBody>
          <a:bodyPr>
            <a:normAutofit/>
          </a:bodyPr>
          <a:lstStyle/>
          <a:p>
            <a:pPr marL="0" indent="0" algn="ctr">
              <a:buNone/>
            </a:pPr>
            <a:r>
              <a:rPr lang="en-US" sz="2000" b="1" dirty="0">
                <a:solidFill>
                  <a:schemeClr val="bg1"/>
                </a:solidFill>
              </a:rPr>
              <a:t>4</a:t>
            </a:r>
          </a:p>
        </p:txBody>
      </p:sp>
      <p:sp>
        <p:nvSpPr>
          <p:cNvPr id="16" name="Text Placeholder 15">
            <a:extLst>
              <a:ext uri="{FF2B5EF4-FFF2-40B4-BE49-F238E27FC236}">
                <a16:creationId xmlns:a16="http://schemas.microsoft.com/office/drawing/2014/main" id="{50FD74A2-1CB0-4A86-AF12-544544E07975}"/>
              </a:ext>
            </a:extLst>
          </p:cNvPr>
          <p:cNvSpPr>
            <a:spLocks noGrp="1"/>
          </p:cNvSpPr>
          <p:nvPr>
            <p:ph type="body" sz="quarter" idx="4294967295"/>
          </p:nvPr>
        </p:nvSpPr>
        <p:spPr>
          <a:xfrm>
            <a:off x="8705548" y="2440687"/>
            <a:ext cx="1460237" cy="308320"/>
          </a:xfrm>
        </p:spPr>
        <p:txBody>
          <a:bodyPr>
            <a:normAutofit fontScale="62500" lnSpcReduction="20000"/>
          </a:bodyPr>
          <a:lstStyle/>
          <a:p>
            <a:pPr marL="0" indent="0" algn="ctr">
              <a:buNone/>
            </a:pPr>
            <a:r>
              <a:rPr lang="en-US" b="1" dirty="0"/>
              <a:t>5</a:t>
            </a:r>
          </a:p>
        </p:txBody>
      </p:sp>
      <p:sp>
        <p:nvSpPr>
          <p:cNvPr id="17" name="Text Placeholder 16">
            <a:extLst>
              <a:ext uri="{FF2B5EF4-FFF2-40B4-BE49-F238E27FC236}">
                <a16:creationId xmlns:a16="http://schemas.microsoft.com/office/drawing/2014/main" id="{C9C3C9FF-00B4-4558-971B-5C6C90EB5EF4}"/>
              </a:ext>
            </a:extLst>
          </p:cNvPr>
          <p:cNvSpPr>
            <a:spLocks noGrp="1"/>
          </p:cNvSpPr>
          <p:nvPr>
            <p:ph type="body" sz="quarter" idx="13"/>
          </p:nvPr>
        </p:nvSpPr>
        <p:spPr>
          <a:xfrm>
            <a:off x="890086" y="414845"/>
            <a:ext cx="10943847" cy="799754"/>
          </a:xfrm>
        </p:spPr>
        <p:txBody>
          <a:bodyPr/>
          <a:lstStyle/>
          <a:p>
            <a:r>
              <a:rPr lang="en-US" sz="4000" b="1" i="0" dirty="0">
                <a:effectLst/>
                <a:latin typeface="ui-sans-serif"/>
              </a:rPr>
              <a:t>5 Ways to Learn New Skills Effectively</a:t>
            </a:r>
          </a:p>
          <a:p>
            <a:endParaRPr lang="en-US" dirty="0"/>
          </a:p>
        </p:txBody>
      </p:sp>
    </p:spTree>
    <p:extLst>
      <p:ext uri="{BB962C8B-B14F-4D97-AF65-F5344CB8AC3E}">
        <p14:creationId xmlns:p14="http://schemas.microsoft.com/office/powerpoint/2010/main" val="3438827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GRUNT-HP-7BW45V" val="BAAAA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TotalTime>
  <Words>485</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5</vt:i4>
      </vt:variant>
    </vt:vector>
  </HeadingPairs>
  <TitlesOfParts>
    <vt:vector size="25" baseType="lpstr">
      <vt:lpstr>Aileron Heavy</vt:lpstr>
      <vt:lpstr>Aileron Heavy Bold</vt:lpstr>
      <vt:lpstr>Aileron Regular</vt:lpstr>
      <vt:lpstr>Aileron Regular Bold</vt:lpstr>
      <vt:lpstr>Arial</vt:lpstr>
      <vt:lpstr>Cabin-semi-bold</vt:lpstr>
      <vt:lpstr>Calibri</vt:lpstr>
      <vt:lpstr>Calibri Light</vt:lpstr>
      <vt:lpstr>Codec Pro</vt:lpstr>
      <vt:lpstr>Codec Pro ExtraBold</vt:lpstr>
      <vt:lpstr>Franklin Gothic Book</vt:lpstr>
      <vt:lpstr>Franklin Gothic Demi</vt:lpstr>
      <vt:lpstr>Gill Sans</vt:lpstr>
      <vt:lpstr>Graphik Bold</vt:lpstr>
      <vt:lpstr>inherit</vt:lpstr>
      <vt:lpstr>Lato</vt:lpstr>
      <vt:lpstr>Oswald</vt:lpstr>
      <vt:lpstr>Poppins</vt:lpstr>
      <vt:lpstr>ui-sans-serif</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faz ram</cp:lastModifiedBy>
  <cp:revision>159</cp:revision>
  <dcterms:created xsi:type="dcterms:W3CDTF">2021-10-03T06:03:22Z</dcterms:created>
  <dcterms:modified xsi:type="dcterms:W3CDTF">2022-07-24T06:45:33Z</dcterms:modified>
</cp:coreProperties>
</file>