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552"/>
    <a:srgbClr val="043B4B"/>
    <a:srgbClr val="1B2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4676"/>
  </p:normalViewPr>
  <p:slideViewPr>
    <p:cSldViewPr snapToGrid="0" snapToObjects="1">
      <p:cViewPr varScale="1">
        <p:scale>
          <a:sx n="115" d="100"/>
          <a:sy n="115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2D2D-F00E-5344-8546-24783033A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DB414-0755-1048-96B3-345DAB361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43BF-91A4-E441-8AB1-F71A4C6E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9EF9-B047-4E4D-9DB7-45D486D9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5ECCF-376B-CB4B-91DD-C7586C4E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2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F0F5-1EED-244E-B7C0-B81332E9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A4590-270F-0541-9170-AD355E074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BB08-0A8A-EC4B-B0D6-168E1646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3D919-1528-3549-B74D-AE415421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7012-3BAF-5242-891A-69B7AC25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E6123-D98B-864B-B91E-D31D2C6E7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D6AB5-E2BF-BB4D-B8E6-C37D23B47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2386-C9FA-754C-8931-62EA88B9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813C-8021-0141-A8AA-32B13313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A86EC-0819-FB4E-99E6-35DB5036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3F97-6247-BF4E-9653-EDA41E32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66B6-90B8-7E49-A3F7-44BCFE23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9E097-3D5A-624D-8FB7-1D94D163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7FA2-1277-0348-A9D0-EE4ACB91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93AC9-4B5D-EC4D-A21B-4B895186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6464-1782-3943-8B1C-60768929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AF76-0E38-BA41-9D2B-7644E1333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A3A48-526C-7446-8103-7EC9F269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F4517-4F48-0C4C-8E6D-A38A7734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0E129-CB63-8A46-BF3C-A06F1A9F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7498-9651-9243-B0AD-9251DAEB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CF708-C1FE-7D43-9903-119D5CDB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81B43-DE26-E743-9F67-5F0E99778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D90DD-EE76-7441-A642-72A13E69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67003-DFA7-254F-AE85-219471A7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D6912-14F8-A84F-9CE5-A86FAEFD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FF72-CF63-504D-9CE8-EE09D6A2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9B5F6-6093-0C47-B829-F26B33F49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396BC-3198-8046-8641-B4D24403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4B3F3-8098-2947-80BC-A86547D21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959EC-DDDF-C74A-AD0E-10495D824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F49E7-5CF2-C24B-98CB-2493B5D2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B12DD-44C3-9E49-B937-898C4ED0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14FA3-B7B7-F640-A5BA-02DF2EC5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FB71-B71A-8B44-8BAD-94A11B0D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14ABF-01F6-4948-B5AA-835B6D21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D5E77-90DC-564E-950D-EC0E6379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3DEDD-40EE-AC4F-9FEB-01054A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4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0E3F7-88AF-CF4F-A526-F321F5DA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3FDCD-CB3F-C346-8035-27E69A6C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56D54-B032-B943-9533-4E93DF12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2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6DDF-31B8-8747-B198-736E7D48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7E17-6D8C-4D4C-A0E1-5C0E979B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0FF33-0744-5C40-A32E-94ED0CDB0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44573-67C1-8344-8B69-432DE25F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1CBDB-CB8F-FD43-9E0B-051CA146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B1238-1E58-4447-8457-47FB283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1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1615-5998-7749-9DC7-AB468C16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76D55-542E-C04D-B03C-218D215F7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7DA1B-BEF6-9542-BACB-7D3981E55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7D3A-0530-7548-8188-752BA761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86723-60F1-8B44-A904-A63BD0AB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B4E7C-4C83-A64E-B46E-0BC8E485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7DA6A-411B-6140-A00C-4B843449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3E295-593E-D54F-A7B2-7B92AE9B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ABA27-80F5-404F-A5A0-C6E73FADF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CE7E-9BBB-B749-AE9E-6D24D5510312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F3543-BF66-9D4C-92AF-DF9FD1221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3C2F1-37F4-C943-90D0-C8632F5CE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E8E47-F621-EB43-9AD8-F6BFC794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359E5-2EA1-1242-92A5-E7F3127A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96" y="3739920"/>
            <a:ext cx="7277504" cy="2720393"/>
          </a:xfrm>
          <a:prstGeom prst="rect">
            <a:avLst/>
          </a:prstGeom>
        </p:spPr>
      </p:pic>
      <p:pic>
        <p:nvPicPr>
          <p:cNvPr id="6" name="Picture 5" descr="A person wearing a suit and tie standing in front of a building&#10;&#10;Description automatically generated">
            <a:extLst>
              <a:ext uri="{FF2B5EF4-FFF2-40B4-BE49-F238E27FC236}">
                <a16:creationId xmlns:a16="http://schemas.microsoft.com/office/drawing/2014/main" id="{9E364569-8FA3-174D-BBE8-FC5DAF1DF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3" t="2971" r="26716" b="58038"/>
          <a:stretch/>
        </p:blipFill>
        <p:spPr>
          <a:xfrm>
            <a:off x="556966" y="3802815"/>
            <a:ext cx="1609223" cy="2145630"/>
          </a:xfrm>
          <a:prstGeom prst="rect">
            <a:avLst/>
          </a:prstGeom>
          <a:ln w="50800">
            <a:solidFill>
              <a:srgbClr val="86755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6B733-54C3-F44C-AC62-316B87ABD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8499"/>
            <a:ext cx="4843239" cy="10730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B2641A-E1F4-E14D-A625-BA6D5FE9FB57}"/>
              </a:ext>
            </a:extLst>
          </p:cNvPr>
          <p:cNvSpPr/>
          <p:nvPr/>
        </p:nvSpPr>
        <p:spPr>
          <a:xfrm>
            <a:off x="3753854" y="2841690"/>
            <a:ext cx="8438146" cy="401631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9A26EF-8D28-AE46-9E7E-49E43E50B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831" y="1695884"/>
            <a:ext cx="6336127" cy="2844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14B8C6-A760-214A-9D66-0B3CE89188AC}"/>
              </a:ext>
            </a:extLst>
          </p:cNvPr>
          <p:cNvSpPr/>
          <p:nvPr/>
        </p:nvSpPr>
        <p:spPr>
          <a:xfrm>
            <a:off x="0" y="6315623"/>
            <a:ext cx="12192000" cy="542377"/>
          </a:xfrm>
          <a:prstGeom prst="rect">
            <a:avLst/>
          </a:prstGeom>
          <a:solidFill>
            <a:srgbClr val="1B2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b="1" spc="600" dirty="0">
                <a:solidFill>
                  <a:srgbClr val="867552"/>
                </a:solidFill>
                <a:latin typeface="Avenir Next Demi Bold" panose="020B0503020202020204" pitchFamily="34" charset="0"/>
              </a:rPr>
              <a:t>LICENSED IN NY, NJ, CT, PA, NC, SC</a:t>
            </a:r>
            <a:r>
              <a:rPr lang="en-US" b="1" spc="600">
                <a:solidFill>
                  <a:srgbClr val="867552"/>
                </a:solidFill>
                <a:latin typeface="Avenir Next Demi Bold" panose="020B0503020202020204" pitchFamily="34" charset="0"/>
              </a:rPr>
              <a:t>, GA, TX </a:t>
            </a:r>
            <a:r>
              <a:rPr lang="en-US" b="1" spc="600" dirty="0">
                <a:solidFill>
                  <a:srgbClr val="867552"/>
                </a:solidFill>
                <a:latin typeface="Avenir Next Demi Bold" panose="020B0503020202020204" pitchFamily="34" charset="0"/>
              </a:rPr>
              <a:t>&amp; FL</a:t>
            </a: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E3595-DD7D-4D42-A3A6-242D306C211E}"/>
              </a:ext>
            </a:extLst>
          </p:cNvPr>
          <p:cNvSpPr txBox="1"/>
          <p:nvPr/>
        </p:nvSpPr>
        <p:spPr>
          <a:xfrm>
            <a:off x="2473291" y="4560699"/>
            <a:ext cx="37217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242C"/>
                </a:solidFill>
                <a:latin typeface="Avenir Next Medium" panose="020B0503020202020204" pitchFamily="34" charset="0"/>
              </a:rPr>
              <a:t>2705 Young Avenue  Bronx, NY 10469</a:t>
            </a:r>
          </a:p>
          <a:p>
            <a:r>
              <a:rPr lang="en-US" dirty="0">
                <a:solidFill>
                  <a:srgbClr val="1B242C"/>
                </a:solidFill>
                <a:latin typeface="Avenir Next Medium" panose="020B0503020202020204" pitchFamily="34" charset="0"/>
              </a:rPr>
              <a:t>Office: 718-994-3118 </a:t>
            </a:r>
            <a:br>
              <a:rPr lang="en-US" dirty="0">
                <a:solidFill>
                  <a:srgbClr val="1B242C"/>
                </a:solidFill>
                <a:latin typeface="Avenir Next Medium" panose="020B0503020202020204" pitchFamily="34" charset="0"/>
              </a:rPr>
            </a:br>
            <a:r>
              <a:rPr lang="en-US" dirty="0">
                <a:solidFill>
                  <a:srgbClr val="1B242C"/>
                </a:solidFill>
                <a:latin typeface="Avenir Next Medium" panose="020B0503020202020204" pitchFamily="34" charset="0"/>
              </a:rPr>
              <a:t>Cell: 347-512-0108</a:t>
            </a:r>
          </a:p>
          <a:p>
            <a:r>
              <a:rPr lang="en-US" dirty="0" err="1">
                <a:solidFill>
                  <a:srgbClr val="1B242C"/>
                </a:solidFill>
                <a:latin typeface="Avenir Next Medium" panose="020B0503020202020204" pitchFamily="34" charset="0"/>
              </a:rPr>
              <a:t>godfreymitchell@aol.com</a:t>
            </a:r>
            <a:endParaRPr lang="en-US" dirty="0">
              <a:solidFill>
                <a:srgbClr val="1B242C"/>
              </a:solidFill>
              <a:latin typeface="Avenir Next Medium" panose="020B0503020202020204" pitchFamily="34" charset="0"/>
            </a:endParaRPr>
          </a:p>
          <a:p>
            <a:r>
              <a:rPr lang="en-US" b="1" dirty="0" err="1">
                <a:solidFill>
                  <a:srgbClr val="867552"/>
                </a:solidFill>
                <a:latin typeface="Avenir Next" panose="020B0503020202020204" pitchFamily="34" charset="0"/>
              </a:rPr>
              <a:t>www.godfreymitchell.com</a:t>
            </a:r>
            <a:endParaRPr lang="en-US" b="1" dirty="0">
              <a:solidFill>
                <a:srgbClr val="867552"/>
              </a:solidFill>
              <a:latin typeface="Avenir Next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611C6-6DE5-4E42-9977-6D0020EE16D6}"/>
              </a:ext>
            </a:extLst>
          </p:cNvPr>
          <p:cNvSpPr txBox="1"/>
          <p:nvPr/>
        </p:nvSpPr>
        <p:spPr>
          <a:xfrm>
            <a:off x="7577756" y="4994606"/>
            <a:ext cx="3068321" cy="92333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rgbClr val="8675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B4B"/>
                </a:solidFill>
                <a:latin typeface="Avenir Next Demi Bold" panose="020B0503020202020204" pitchFamily="34" charset="0"/>
              </a:rPr>
              <a:t>Recovering </a:t>
            </a:r>
            <a:r>
              <a:rPr lang="en-US" b="1" dirty="0">
                <a:solidFill>
                  <a:srgbClr val="867552"/>
                </a:solidFill>
                <a:latin typeface="Avenir Next Heavy" panose="020B0503020202020204" pitchFamily="34" charset="0"/>
              </a:rPr>
              <a:t>your</a:t>
            </a:r>
            <a:r>
              <a:rPr lang="en-US" b="1" dirty="0">
                <a:solidFill>
                  <a:srgbClr val="043B4B"/>
                </a:solidFill>
                <a:latin typeface="Avenir Next Heavy" panose="020B0503020202020204" pitchFamily="34" charset="0"/>
              </a:rPr>
              <a:t> </a:t>
            </a:r>
            <a:r>
              <a:rPr lang="en-US" b="1" dirty="0">
                <a:solidFill>
                  <a:srgbClr val="043B4B"/>
                </a:solidFill>
                <a:latin typeface="Avenir Next Demi Bold" panose="020B0503020202020204" pitchFamily="34" charset="0"/>
              </a:rPr>
              <a:t>rightful compensation</a:t>
            </a:r>
          </a:p>
          <a:p>
            <a:pPr algn="ctr"/>
            <a:r>
              <a:rPr lang="en-US" b="1" dirty="0">
                <a:solidFill>
                  <a:srgbClr val="043B4B"/>
                </a:solidFill>
                <a:latin typeface="Avenir Next Demi Bold" panose="020B0503020202020204" pitchFamily="34" charset="0"/>
              </a:rPr>
              <a:t>right from the start</a:t>
            </a:r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60C8AE43-33AE-3F41-990F-6824A2580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12" y="397687"/>
            <a:ext cx="4553284" cy="27203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EC539F-5E8C-184A-B12A-3D4E769A4763}"/>
              </a:ext>
            </a:extLst>
          </p:cNvPr>
          <p:cNvSpPr txBox="1"/>
          <p:nvPr/>
        </p:nvSpPr>
        <p:spPr>
          <a:xfrm>
            <a:off x="515693" y="6035005"/>
            <a:ext cx="9815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  <a:latin typeface="Mr Eaves San OT Reg" panose="020B0603060502020202" pitchFamily="34" charset="77"/>
              </a:rPr>
              <a:t>© 2020 Martha Lynn </a:t>
            </a:r>
            <a:r>
              <a:rPr lang="en-US" sz="1100" dirty="0" err="1">
                <a:solidFill>
                  <a:schemeClr val="accent3"/>
                </a:solidFill>
                <a:latin typeface="Mr Eaves San OT Reg" panose="020B0603060502020202" pitchFamily="34" charset="77"/>
              </a:rPr>
              <a:t>Laskie</a:t>
            </a:r>
            <a:r>
              <a:rPr lang="en-US" sz="1100" dirty="0">
                <a:solidFill>
                  <a:schemeClr val="accent3"/>
                </a:solidFill>
                <a:latin typeface="Mr Eaves San OT Reg" panose="020B0603060502020202" pitchFamily="34" charset="77"/>
              </a:rPr>
              <a:t> Graphic Design&amp; Illustration. | Become Impressive™.  </a:t>
            </a:r>
            <a:r>
              <a:rPr lang="en-US" sz="1100" b="1" dirty="0" err="1">
                <a:solidFill>
                  <a:schemeClr val="accent3"/>
                </a:solidFill>
                <a:latin typeface="Mr Eaves San OT Reg" panose="020B0603060502020202" pitchFamily="34" charset="77"/>
              </a:rPr>
              <a:t>www.mllgd.com</a:t>
            </a:r>
            <a:endParaRPr lang="en-US" sz="1100" b="1" dirty="0">
              <a:solidFill>
                <a:schemeClr val="accent3"/>
              </a:solidFill>
              <a:latin typeface="Mr Eaves San OT Reg" panose="020B060306050202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80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71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Avenir Next</vt:lpstr>
      <vt:lpstr>Avenir Next Demi Bold</vt:lpstr>
      <vt:lpstr>Avenir Next Heavy</vt:lpstr>
      <vt:lpstr>Avenir Next Medium</vt:lpstr>
      <vt:lpstr>Calibri</vt:lpstr>
      <vt:lpstr>Calibri Light</vt:lpstr>
      <vt:lpstr>Mr Eaves San OT Reg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7</cp:revision>
  <dcterms:created xsi:type="dcterms:W3CDTF">2020-03-04T21:24:07Z</dcterms:created>
  <dcterms:modified xsi:type="dcterms:W3CDTF">2020-03-07T00:09:25Z</dcterms:modified>
  <cp:category/>
</cp:coreProperties>
</file>